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 id="2147483709" r:id="rId2"/>
  </p:sldMasterIdLst>
  <p:notesMasterIdLst>
    <p:notesMasterId r:id="rId34"/>
  </p:notesMasterIdLst>
  <p:sldIdLst>
    <p:sldId id="400" r:id="rId3"/>
    <p:sldId id="321" r:id="rId4"/>
    <p:sldId id="322" r:id="rId5"/>
    <p:sldId id="323" r:id="rId6"/>
    <p:sldId id="324" r:id="rId7"/>
    <p:sldId id="325" r:id="rId8"/>
    <p:sldId id="327" r:id="rId9"/>
    <p:sldId id="328" r:id="rId10"/>
    <p:sldId id="329" r:id="rId11"/>
    <p:sldId id="330" r:id="rId12"/>
    <p:sldId id="331" r:id="rId13"/>
    <p:sldId id="333" r:id="rId14"/>
    <p:sldId id="334" r:id="rId15"/>
    <p:sldId id="335" r:id="rId16"/>
    <p:sldId id="336" r:id="rId17"/>
    <p:sldId id="337" r:id="rId18"/>
    <p:sldId id="293" r:id="rId19"/>
    <p:sldId id="338" r:id="rId20"/>
    <p:sldId id="339" r:id="rId21"/>
    <p:sldId id="341" r:id="rId22"/>
    <p:sldId id="342" r:id="rId23"/>
    <p:sldId id="344" r:id="rId24"/>
    <p:sldId id="343" r:id="rId25"/>
    <p:sldId id="345" r:id="rId26"/>
    <p:sldId id="347" r:id="rId27"/>
    <p:sldId id="340" r:id="rId28"/>
    <p:sldId id="320" r:id="rId29"/>
    <p:sldId id="348" r:id="rId30"/>
    <p:sldId id="401" r:id="rId31"/>
    <p:sldId id="350" r:id="rId32"/>
    <p:sldId id="351" r:id="rId33"/>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מקטע ברירת מחדל" id="{906B66BD-4475-4A2D-BB01-CC7134AAC491}">
          <p14:sldIdLst>
            <p14:sldId id="400"/>
          </p14:sldIdLst>
        </p14:section>
        <p14:section name="הקדמה לשיעורים" id="{8A5D8289-953F-4C59-AB4D-47477371C32A}">
          <p14:sldIdLst>
            <p14:sldId id="321"/>
            <p14:sldId id="322"/>
            <p14:sldId id="323"/>
            <p14:sldId id="324"/>
            <p14:sldId id="325"/>
            <p14:sldId id="327"/>
            <p14:sldId id="328"/>
            <p14:sldId id="329"/>
          </p14:sldIdLst>
        </p14:section>
        <p14:section name="שיעור ראשון" id="{9569BFF0-E6D9-411C-964F-C5C66062D72B}">
          <p14:sldIdLst>
            <p14:sldId id="330"/>
            <p14:sldId id="331"/>
            <p14:sldId id="333"/>
            <p14:sldId id="334"/>
            <p14:sldId id="335"/>
            <p14:sldId id="336"/>
          </p14:sldIdLst>
        </p14:section>
        <p14:section name="שיעור ראשון פעילות 2" id="{958A2F25-931C-4E6A-A47E-D65D24B62ACA}">
          <p14:sldIdLst>
            <p14:sldId id="337"/>
            <p14:sldId id="293"/>
            <p14:sldId id="338"/>
            <p14:sldId id="339"/>
            <p14:sldId id="341"/>
            <p14:sldId id="342"/>
            <p14:sldId id="344"/>
            <p14:sldId id="343"/>
            <p14:sldId id="345"/>
            <p14:sldId id="347"/>
            <p14:sldId id="340"/>
            <p14:sldId id="320"/>
          </p14:sldIdLst>
        </p14:section>
        <p14:section name="שיעור ראשון פעילות 3" id="{AD3D8797-64C8-4388-A017-D083ADD99810}">
          <p14:sldIdLst>
            <p14:sldId id="348"/>
            <p14:sldId id="401"/>
            <p14:sldId id="350"/>
            <p14:sldId id="351"/>
          </p14:sldIdLst>
        </p14:section>
        <p14:section name="שיעור שני" id="{0937716E-EB4F-4B4E-9F12-B5E6D9442665}">
          <p14:sldIdLst/>
        </p14:section>
        <p14:section name="שיעור שני פעילות 1" id="{3B0E9CAF-FC54-4BF8-944E-2B070D285AA3}">
          <p14:sldIdLst/>
        </p14:section>
        <p14:section name="שיעור שני פעילות 2" id="{6F56A5BD-E524-46D6-AE39-27AD07F109BF}">
          <p14:sldIdLst/>
        </p14:section>
        <p14:section name="שיעור שני פעילות 3" id="{696DE0F5-CE8B-4AAA-82BD-7942DE34EA57}">
          <p14:sldIdLst/>
        </p14:section>
        <p14:section name="שיעור שלישי" id="{D168BC37-DBAA-41B9-A69B-B81E778BF19E}">
          <p14:sldIdLst/>
        </p14:section>
        <p14:section name="פעילות ראשונה מה היא כוויה" id="{FFCD378E-660D-4BF8-9564-608F067DACCE}">
          <p14:sldIdLst/>
        </p14:section>
        <p14:section name="היפגעות מאש" id="{50E5394D-B854-4886-AC3D-30554576508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אביבה / שמעון אלעזרי" initials="ASE" lastIdx="1" clrIdx="0">
    <p:extLst>
      <p:ext uri="{19B8F6BF-5375-455C-9EA6-DF929625EA0E}">
        <p15:presenceInfo xmlns:p15="http://schemas.microsoft.com/office/powerpoint/2012/main" userId="אביבה / שמעון אלעזרי"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4AB1"/>
    <a:srgbClr val="00DAF0"/>
    <a:srgbClr val="1F3741"/>
    <a:srgbClr val="57EFFF"/>
    <a:srgbClr val="00B1C4"/>
    <a:srgbClr val="3BF151"/>
    <a:srgbClr val="DA6A16"/>
    <a:srgbClr val="E09610"/>
    <a:srgbClr val="C49500"/>
    <a:srgbClr val="9B1D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7" autoAdjust="0"/>
    <p:restoredTop sz="96144" autoAdjust="0"/>
  </p:normalViewPr>
  <p:slideViewPr>
    <p:cSldViewPr>
      <p:cViewPr>
        <p:scale>
          <a:sx n="75" d="100"/>
          <a:sy n="75" d="100"/>
        </p:scale>
        <p:origin x="1872" y="7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9F4FA77C-2DE2-426A-AABF-A6A016F7CFED}" type="datetimeFigureOut">
              <a:rPr lang="he-IL" smtClean="0"/>
              <a:t>י"ג/אייר/תשפ"ה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12FDA18-5141-4E84-B13B-E2F3DE496B78}" type="slidenum">
              <a:rPr lang="he-IL" smtClean="0"/>
              <a:t>‹#›</a:t>
            </a:fld>
            <a:endParaRPr lang="he-IL"/>
          </a:p>
        </p:txBody>
      </p:sp>
    </p:spTree>
    <p:extLst>
      <p:ext uri="{BB962C8B-B14F-4D97-AF65-F5344CB8AC3E}">
        <p14:creationId xmlns:p14="http://schemas.microsoft.com/office/powerpoint/2010/main" val="406605561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just" rtl="1">
              <a:lnSpc>
                <a:spcPts val="1700"/>
              </a:lnSpc>
              <a:spcAft>
                <a:spcPts val="600"/>
              </a:spcAft>
              <a:buNone/>
            </a:pPr>
            <a:r>
              <a:rPr lang="he-IL" sz="2400" b="0" dirty="0">
                <a:solidFill>
                  <a:srgbClr val="4E2929"/>
                </a:solidFill>
                <a:effectLst/>
                <a:latin typeface="Guttman Hatzvi" panose="02010401010101010101" pitchFamily="2" charset="-79"/>
                <a:ea typeface="Calibri" panose="020F0502020204030204" pitchFamily="34" charset="0"/>
                <a:cs typeface="Guttman Hatzvi" panose="02010401010101010101" pitchFamily="2" charset="-79"/>
              </a:rPr>
              <a:t>למורה: כל אחד מהפרקים עומד בפני עצמו כך שניתן ללמדם בשיעורים נפרדים. </a:t>
            </a:r>
            <a:endParaRPr lang="en-US" sz="2400" b="0" dirty="0">
              <a:effectLst/>
              <a:latin typeface="Calibri" panose="020F0502020204030204" pitchFamily="34" charset="0"/>
              <a:ea typeface="Calibri" panose="020F0502020204030204" pitchFamily="34" charset="0"/>
              <a:cs typeface="Guttman Hatzvi" panose="02010401010101010101" pitchFamily="2" charset="-79"/>
            </a:endParaRPr>
          </a:p>
          <a:p>
            <a:pPr algn="just" rtl="1">
              <a:lnSpc>
                <a:spcPts val="1700"/>
              </a:lnSpc>
              <a:spcAft>
                <a:spcPts val="600"/>
              </a:spcAft>
            </a:pPr>
            <a:r>
              <a:rPr lang="he-IL" sz="2400" b="0" dirty="0">
                <a:solidFill>
                  <a:srgbClr val="4E2929"/>
                </a:solidFill>
                <a:effectLst/>
                <a:latin typeface="Guttman Hatzvi" panose="02010401010101010101" pitchFamily="2" charset="-79"/>
                <a:ea typeface="Calibri" panose="020F0502020204030204" pitchFamily="34" charset="0"/>
                <a:cs typeface="Guttman Hatzvi" panose="02010401010101010101" pitchFamily="2" charset="-79"/>
              </a:rPr>
              <a:t>רצוי ללמדם ברציפות.</a:t>
            </a:r>
            <a:endParaRPr lang="en-US" sz="2400" b="0" dirty="0">
              <a:effectLst/>
              <a:latin typeface="Calibri" panose="020F0502020204030204" pitchFamily="34" charset="0"/>
              <a:ea typeface="Calibri" panose="020F0502020204030204" pitchFamily="34" charset="0"/>
              <a:cs typeface="Guttman Hatzvi" panose="02010401010101010101" pitchFamily="2" charset="-79"/>
            </a:endParaRPr>
          </a:p>
          <a:p>
            <a:endParaRPr lang="he-IL" dirty="0"/>
          </a:p>
        </p:txBody>
      </p:sp>
      <p:sp>
        <p:nvSpPr>
          <p:cNvPr id="4" name="מציין מיקום של מספר שקופית 3"/>
          <p:cNvSpPr>
            <a:spLocks noGrp="1"/>
          </p:cNvSpPr>
          <p:nvPr>
            <p:ph type="sldNum" sz="quarter" idx="5"/>
          </p:nvPr>
        </p:nvSpPr>
        <p:spPr/>
        <p:txBody>
          <a:bodyPr/>
          <a:lstStyle/>
          <a:p>
            <a:fld id="{312FDA18-5141-4E84-B13B-E2F3DE496B78}" type="slidenum">
              <a:rPr lang="he-IL" smtClean="0"/>
              <a:t>3</a:t>
            </a:fld>
            <a:endParaRPr lang="he-IL"/>
          </a:p>
        </p:txBody>
      </p:sp>
    </p:spTree>
    <p:extLst>
      <p:ext uri="{BB962C8B-B14F-4D97-AF65-F5344CB8AC3E}">
        <p14:creationId xmlns:p14="http://schemas.microsoft.com/office/powerpoint/2010/main" val="2354471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14BBA-A266-332D-DA7C-8A2D7CFBADB7}"/>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AEBC993E-B28E-5777-9ACE-6BEBA7F2DBC9}"/>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D9E7E96F-7359-C84E-44F8-812D0C30B809}"/>
              </a:ext>
            </a:extLst>
          </p:cNvPr>
          <p:cNvSpPr>
            <a:spLocks noGrp="1"/>
          </p:cNvSpPr>
          <p:nvPr>
            <p:ph type="body" idx="1"/>
          </p:nvPr>
        </p:nvSpPr>
        <p:spPr/>
        <p:txBody>
          <a:bodyPr/>
          <a:lstStyle/>
          <a:p>
            <a:pPr algn="just" rtl="1">
              <a:lnSpc>
                <a:spcPts val="1700"/>
              </a:lnSpc>
              <a:spcAft>
                <a:spcPts val="600"/>
              </a:spcAft>
              <a:buNone/>
            </a:pPr>
            <a:r>
              <a:rPr lang="he-IL" sz="2400" b="0" dirty="0">
                <a:solidFill>
                  <a:srgbClr val="4E2929"/>
                </a:solidFill>
                <a:effectLst/>
                <a:latin typeface="Guttman Hatzvi" panose="02010401010101010101" pitchFamily="2" charset="-79"/>
                <a:ea typeface="Calibri" panose="020F0502020204030204" pitchFamily="34" charset="0"/>
                <a:cs typeface="Guttman Hatzvi" panose="02010401010101010101" pitchFamily="2" charset="-79"/>
              </a:rPr>
              <a:t>למורה: כל אחד מהפרקים עומד בפני עצמו כך שניתן ללמדם בשיעורים נפרדים. </a:t>
            </a:r>
            <a:endParaRPr lang="en-US" sz="2400" b="0" dirty="0">
              <a:effectLst/>
              <a:latin typeface="Calibri" panose="020F0502020204030204" pitchFamily="34" charset="0"/>
              <a:ea typeface="Calibri" panose="020F0502020204030204" pitchFamily="34" charset="0"/>
              <a:cs typeface="Guttman Hatzvi" panose="02010401010101010101" pitchFamily="2" charset="-79"/>
            </a:endParaRPr>
          </a:p>
          <a:p>
            <a:pPr algn="just" rtl="1">
              <a:lnSpc>
                <a:spcPts val="1700"/>
              </a:lnSpc>
              <a:spcAft>
                <a:spcPts val="600"/>
              </a:spcAft>
            </a:pPr>
            <a:r>
              <a:rPr lang="he-IL" sz="2400" b="0" dirty="0">
                <a:solidFill>
                  <a:srgbClr val="4E2929"/>
                </a:solidFill>
                <a:effectLst/>
                <a:latin typeface="Guttman Hatzvi" panose="02010401010101010101" pitchFamily="2" charset="-79"/>
                <a:ea typeface="Calibri" panose="020F0502020204030204" pitchFamily="34" charset="0"/>
                <a:cs typeface="Guttman Hatzvi" panose="02010401010101010101" pitchFamily="2" charset="-79"/>
              </a:rPr>
              <a:t>רצוי ללמדם ברציפות.</a:t>
            </a:r>
            <a:endParaRPr lang="en-US" sz="2400" b="0" dirty="0">
              <a:effectLst/>
              <a:latin typeface="Calibri" panose="020F0502020204030204" pitchFamily="34" charset="0"/>
              <a:ea typeface="Calibri" panose="020F0502020204030204" pitchFamily="34" charset="0"/>
              <a:cs typeface="Guttman Hatzvi" panose="02010401010101010101" pitchFamily="2" charset="-79"/>
            </a:endParaRPr>
          </a:p>
          <a:p>
            <a:endParaRPr lang="he-IL" dirty="0"/>
          </a:p>
        </p:txBody>
      </p:sp>
      <p:sp>
        <p:nvSpPr>
          <p:cNvPr id="4" name="מציין מיקום של מספר שקופית 3">
            <a:extLst>
              <a:ext uri="{FF2B5EF4-FFF2-40B4-BE49-F238E27FC236}">
                <a16:creationId xmlns:a16="http://schemas.microsoft.com/office/drawing/2014/main" id="{95E0E505-670B-D5AC-BDDA-D5622A4A7CE6}"/>
              </a:ext>
            </a:extLst>
          </p:cNvPr>
          <p:cNvSpPr>
            <a:spLocks noGrp="1"/>
          </p:cNvSpPr>
          <p:nvPr>
            <p:ph type="sldNum" sz="quarter" idx="5"/>
          </p:nvPr>
        </p:nvSpPr>
        <p:spPr/>
        <p:txBody>
          <a:bodyPr/>
          <a:lstStyle/>
          <a:p>
            <a:fld id="{312FDA18-5141-4E84-B13B-E2F3DE496B78}" type="slidenum">
              <a:rPr lang="he-IL" smtClean="0"/>
              <a:t>12</a:t>
            </a:fld>
            <a:endParaRPr lang="he-IL"/>
          </a:p>
        </p:txBody>
      </p:sp>
    </p:spTree>
    <p:extLst>
      <p:ext uri="{BB962C8B-B14F-4D97-AF65-F5344CB8AC3E}">
        <p14:creationId xmlns:p14="http://schemas.microsoft.com/office/powerpoint/2010/main" val="3077948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642FC-E804-5612-D56E-7CDC9C2C3F8C}"/>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880E21BB-31B2-16E5-3AA4-F812FE4F3BD2}"/>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A1A5546A-CEFD-EF5F-5390-62F7076D62DF}"/>
              </a:ext>
            </a:extLst>
          </p:cNvPr>
          <p:cNvSpPr>
            <a:spLocks noGrp="1"/>
          </p:cNvSpPr>
          <p:nvPr>
            <p:ph type="body" idx="1"/>
          </p:nvPr>
        </p:nvSpPr>
        <p:spPr/>
        <p:txBody>
          <a:bodyPr/>
          <a:lstStyle/>
          <a:p>
            <a:pPr algn="just" rtl="1">
              <a:lnSpc>
                <a:spcPts val="1700"/>
              </a:lnSpc>
              <a:spcAft>
                <a:spcPts val="600"/>
              </a:spcAft>
              <a:buNone/>
            </a:pPr>
            <a:r>
              <a:rPr lang="he-IL" sz="2400" b="0" dirty="0">
                <a:solidFill>
                  <a:srgbClr val="4E2929"/>
                </a:solidFill>
                <a:effectLst/>
                <a:latin typeface="Guttman Hatzvi" panose="02010401010101010101" pitchFamily="2" charset="-79"/>
                <a:ea typeface="Calibri" panose="020F0502020204030204" pitchFamily="34" charset="0"/>
                <a:cs typeface="Guttman Hatzvi" panose="02010401010101010101" pitchFamily="2" charset="-79"/>
              </a:rPr>
              <a:t>למורה: כל אחד מהפרקים עומד בפני עצמו כך שניתן ללמדם בשיעורים נפרדים. </a:t>
            </a:r>
            <a:endParaRPr lang="en-US" sz="2400" b="0" dirty="0">
              <a:effectLst/>
              <a:latin typeface="Calibri" panose="020F0502020204030204" pitchFamily="34" charset="0"/>
              <a:ea typeface="Calibri" panose="020F0502020204030204" pitchFamily="34" charset="0"/>
              <a:cs typeface="Guttman Hatzvi" panose="02010401010101010101" pitchFamily="2" charset="-79"/>
            </a:endParaRPr>
          </a:p>
          <a:p>
            <a:pPr algn="just" rtl="1">
              <a:lnSpc>
                <a:spcPts val="1700"/>
              </a:lnSpc>
              <a:spcAft>
                <a:spcPts val="600"/>
              </a:spcAft>
            </a:pPr>
            <a:r>
              <a:rPr lang="he-IL" sz="2400" b="0" dirty="0">
                <a:solidFill>
                  <a:srgbClr val="4E2929"/>
                </a:solidFill>
                <a:effectLst/>
                <a:latin typeface="Guttman Hatzvi" panose="02010401010101010101" pitchFamily="2" charset="-79"/>
                <a:ea typeface="Calibri" panose="020F0502020204030204" pitchFamily="34" charset="0"/>
                <a:cs typeface="Guttman Hatzvi" panose="02010401010101010101" pitchFamily="2" charset="-79"/>
              </a:rPr>
              <a:t>רצוי ללמדם ברציפות.</a:t>
            </a:r>
            <a:endParaRPr lang="en-US" sz="2400" b="0" dirty="0">
              <a:effectLst/>
              <a:latin typeface="Calibri" panose="020F0502020204030204" pitchFamily="34" charset="0"/>
              <a:ea typeface="Calibri" panose="020F0502020204030204" pitchFamily="34" charset="0"/>
              <a:cs typeface="Guttman Hatzvi" panose="02010401010101010101" pitchFamily="2" charset="-79"/>
            </a:endParaRPr>
          </a:p>
          <a:p>
            <a:endParaRPr lang="he-IL" dirty="0"/>
          </a:p>
        </p:txBody>
      </p:sp>
      <p:sp>
        <p:nvSpPr>
          <p:cNvPr id="4" name="מציין מיקום של מספר שקופית 3">
            <a:extLst>
              <a:ext uri="{FF2B5EF4-FFF2-40B4-BE49-F238E27FC236}">
                <a16:creationId xmlns:a16="http://schemas.microsoft.com/office/drawing/2014/main" id="{7C58EE07-A606-935E-7133-3CDBDDB2EE68}"/>
              </a:ext>
            </a:extLst>
          </p:cNvPr>
          <p:cNvSpPr>
            <a:spLocks noGrp="1"/>
          </p:cNvSpPr>
          <p:nvPr>
            <p:ph type="sldNum" sz="quarter" idx="5"/>
          </p:nvPr>
        </p:nvSpPr>
        <p:spPr/>
        <p:txBody>
          <a:bodyPr/>
          <a:lstStyle/>
          <a:p>
            <a:fld id="{312FDA18-5141-4E84-B13B-E2F3DE496B78}" type="slidenum">
              <a:rPr lang="he-IL" smtClean="0"/>
              <a:t>13</a:t>
            </a:fld>
            <a:endParaRPr lang="he-IL"/>
          </a:p>
        </p:txBody>
      </p:sp>
    </p:spTree>
    <p:extLst>
      <p:ext uri="{BB962C8B-B14F-4D97-AF65-F5344CB8AC3E}">
        <p14:creationId xmlns:p14="http://schemas.microsoft.com/office/powerpoint/2010/main" val="3502822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66886-0B31-0FC4-B63B-5F18EB991079}"/>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9AF986E9-9ED5-BCD0-DCA6-EE3301B70545}"/>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009C16B7-D386-71E1-D8DC-694F860987E9}"/>
              </a:ext>
            </a:extLst>
          </p:cNvPr>
          <p:cNvSpPr>
            <a:spLocks noGrp="1"/>
          </p:cNvSpPr>
          <p:nvPr>
            <p:ph type="body" idx="1"/>
          </p:nvPr>
        </p:nvSpPr>
        <p:spPr/>
        <p:txBody>
          <a:bodyPr/>
          <a:lstStyle/>
          <a:p>
            <a:pPr algn="just" rtl="1">
              <a:lnSpc>
                <a:spcPts val="1700"/>
              </a:lnSpc>
              <a:spcAft>
                <a:spcPts val="600"/>
              </a:spcAft>
              <a:buNone/>
            </a:pPr>
            <a:r>
              <a:rPr lang="he-IL" sz="2400" b="0" dirty="0">
                <a:solidFill>
                  <a:srgbClr val="4E2929"/>
                </a:solidFill>
                <a:effectLst/>
                <a:latin typeface="Guttman Hatzvi" panose="02010401010101010101" pitchFamily="2" charset="-79"/>
                <a:ea typeface="Calibri" panose="020F0502020204030204" pitchFamily="34" charset="0"/>
                <a:cs typeface="Guttman Hatzvi" panose="02010401010101010101" pitchFamily="2" charset="-79"/>
              </a:rPr>
              <a:t>למורה: כל אחד מהפרקים עומד בפני עצמו כך שניתן ללמדם בשיעורים נפרדים. </a:t>
            </a:r>
            <a:endParaRPr lang="en-US" sz="2400" b="0" dirty="0">
              <a:effectLst/>
              <a:latin typeface="Calibri" panose="020F0502020204030204" pitchFamily="34" charset="0"/>
              <a:ea typeface="Calibri" panose="020F0502020204030204" pitchFamily="34" charset="0"/>
              <a:cs typeface="Guttman Hatzvi" panose="02010401010101010101" pitchFamily="2" charset="-79"/>
            </a:endParaRPr>
          </a:p>
          <a:p>
            <a:pPr algn="just" rtl="1">
              <a:lnSpc>
                <a:spcPts val="1700"/>
              </a:lnSpc>
              <a:spcAft>
                <a:spcPts val="600"/>
              </a:spcAft>
            </a:pPr>
            <a:r>
              <a:rPr lang="he-IL" sz="2400" b="0" dirty="0">
                <a:solidFill>
                  <a:srgbClr val="4E2929"/>
                </a:solidFill>
                <a:effectLst/>
                <a:latin typeface="Guttman Hatzvi" panose="02010401010101010101" pitchFamily="2" charset="-79"/>
                <a:ea typeface="Calibri" panose="020F0502020204030204" pitchFamily="34" charset="0"/>
                <a:cs typeface="Guttman Hatzvi" panose="02010401010101010101" pitchFamily="2" charset="-79"/>
              </a:rPr>
              <a:t>רצוי ללמדם ברציפות.</a:t>
            </a:r>
            <a:endParaRPr lang="en-US" sz="2400" b="0" dirty="0">
              <a:effectLst/>
              <a:latin typeface="Calibri" panose="020F0502020204030204" pitchFamily="34" charset="0"/>
              <a:ea typeface="Calibri" panose="020F0502020204030204" pitchFamily="34" charset="0"/>
              <a:cs typeface="Guttman Hatzvi" panose="02010401010101010101" pitchFamily="2" charset="-79"/>
            </a:endParaRPr>
          </a:p>
          <a:p>
            <a:endParaRPr lang="he-IL" dirty="0"/>
          </a:p>
        </p:txBody>
      </p:sp>
      <p:sp>
        <p:nvSpPr>
          <p:cNvPr id="4" name="מציין מיקום של מספר שקופית 3">
            <a:extLst>
              <a:ext uri="{FF2B5EF4-FFF2-40B4-BE49-F238E27FC236}">
                <a16:creationId xmlns:a16="http://schemas.microsoft.com/office/drawing/2014/main" id="{A7F336F8-C46D-8D3D-4892-8E92DFE4E55F}"/>
              </a:ext>
            </a:extLst>
          </p:cNvPr>
          <p:cNvSpPr>
            <a:spLocks noGrp="1"/>
          </p:cNvSpPr>
          <p:nvPr>
            <p:ph type="sldNum" sz="quarter" idx="5"/>
          </p:nvPr>
        </p:nvSpPr>
        <p:spPr/>
        <p:txBody>
          <a:bodyPr/>
          <a:lstStyle/>
          <a:p>
            <a:fld id="{312FDA18-5141-4E84-B13B-E2F3DE496B78}" type="slidenum">
              <a:rPr lang="he-IL" smtClean="0"/>
              <a:t>14</a:t>
            </a:fld>
            <a:endParaRPr lang="he-IL"/>
          </a:p>
        </p:txBody>
      </p:sp>
    </p:spTree>
    <p:extLst>
      <p:ext uri="{BB962C8B-B14F-4D97-AF65-F5344CB8AC3E}">
        <p14:creationId xmlns:p14="http://schemas.microsoft.com/office/powerpoint/2010/main" val="1356461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3DA9F-3525-E613-DE9F-267523FAFFF5}"/>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7C88B3CE-2288-11A8-ED68-696BE9AFCF68}"/>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ADEDA2B3-C98C-C69D-6ED8-FAB069D234D2}"/>
              </a:ext>
            </a:extLst>
          </p:cNvPr>
          <p:cNvSpPr>
            <a:spLocks noGrp="1"/>
          </p:cNvSpPr>
          <p:nvPr>
            <p:ph type="body" idx="1"/>
          </p:nvPr>
        </p:nvSpPr>
        <p:spPr/>
        <p:txBody>
          <a:bodyPr/>
          <a:lstStyle/>
          <a:p>
            <a:pPr algn="just" rtl="1">
              <a:lnSpc>
                <a:spcPts val="1700"/>
              </a:lnSpc>
              <a:spcAft>
                <a:spcPts val="600"/>
              </a:spcAft>
              <a:buNone/>
            </a:pPr>
            <a:r>
              <a:rPr lang="he-IL" sz="2400" b="0" dirty="0">
                <a:solidFill>
                  <a:srgbClr val="4E2929"/>
                </a:solidFill>
                <a:effectLst/>
                <a:latin typeface="Guttman Hatzvi" panose="02010401010101010101" pitchFamily="2" charset="-79"/>
                <a:ea typeface="Calibri" panose="020F0502020204030204" pitchFamily="34" charset="0"/>
                <a:cs typeface="Guttman Hatzvi" panose="02010401010101010101" pitchFamily="2" charset="-79"/>
              </a:rPr>
              <a:t>למורה: כל אחד מהפרקים עומד בפני עצמו כך שניתן ללמדם בשיעורים נפרדים. </a:t>
            </a:r>
            <a:endParaRPr lang="en-US" sz="2400" b="0" dirty="0">
              <a:effectLst/>
              <a:latin typeface="Calibri" panose="020F0502020204030204" pitchFamily="34" charset="0"/>
              <a:ea typeface="Calibri" panose="020F0502020204030204" pitchFamily="34" charset="0"/>
              <a:cs typeface="Guttman Hatzvi" panose="02010401010101010101" pitchFamily="2" charset="-79"/>
            </a:endParaRPr>
          </a:p>
          <a:p>
            <a:pPr algn="just" rtl="1">
              <a:lnSpc>
                <a:spcPts val="1700"/>
              </a:lnSpc>
              <a:spcAft>
                <a:spcPts val="600"/>
              </a:spcAft>
            </a:pPr>
            <a:r>
              <a:rPr lang="he-IL" sz="2400" b="0" dirty="0">
                <a:solidFill>
                  <a:srgbClr val="4E2929"/>
                </a:solidFill>
                <a:effectLst/>
                <a:latin typeface="Guttman Hatzvi" panose="02010401010101010101" pitchFamily="2" charset="-79"/>
                <a:ea typeface="Calibri" panose="020F0502020204030204" pitchFamily="34" charset="0"/>
                <a:cs typeface="Guttman Hatzvi" panose="02010401010101010101" pitchFamily="2" charset="-79"/>
              </a:rPr>
              <a:t>רצוי ללמדם ברציפות.</a:t>
            </a:r>
            <a:endParaRPr lang="en-US" sz="2400" b="0" dirty="0">
              <a:effectLst/>
              <a:latin typeface="Calibri" panose="020F0502020204030204" pitchFamily="34" charset="0"/>
              <a:ea typeface="Calibri" panose="020F0502020204030204" pitchFamily="34" charset="0"/>
              <a:cs typeface="Guttman Hatzvi" panose="02010401010101010101" pitchFamily="2" charset="-79"/>
            </a:endParaRPr>
          </a:p>
          <a:p>
            <a:endParaRPr lang="he-IL" dirty="0"/>
          </a:p>
        </p:txBody>
      </p:sp>
      <p:sp>
        <p:nvSpPr>
          <p:cNvPr id="4" name="מציין מיקום של מספר שקופית 3">
            <a:extLst>
              <a:ext uri="{FF2B5EF4-FFF2-40B4-BE49-F238E27FC236}">
                <a16:creationId xmlns:a16="http://schemas.microsoft.com/office/drawing/2014/main" id="{BABA130C-E22C-AFB5-75FB-04792B380529}"/>
              </a:ext>
            </a:extLst>
          </p:cNvPr>
          <p:cNvSpPr>
            <a:spLocks noGrp="1"/>
          </p:cNvSpPr>
          <p:nvPr>
            <p:ph type="sldNum" sz="quarter" idx="5"/>
          </p:nvPr>
        </p:nvSpPr>
        <p:spPr/>
        <p:txBody>
          <a:bodyPr/>
          <a:lstStyle/>
          <a:p>
            <a:fld id="{312FDA18-5141-4E84-B13B-E2F3DE496B78}" type="slidenum">
              <a:rPr lang="he-IL" smtClean="0"/>
              <a:t>15</a:t>
            </a:fld>
            <a:endParaRPr lang="he-IL"/>
          </a:p>
        </p:txBody>
      </p:sp>
    </p:spTree>
    <p:extLst>
      <p:ext uri="{BB962C8B-B14F-4D97-AF65-F5344CB8AC3E}">
        <p14:creationId xmlns:p14="http://schemas.microsoft.com/office/powerpoint/2010/main" val="2942377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59743-F102-1FC9-7D97-DCAFA4EF3CCE}"/>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BD3673B1-D535-11DE-8764-A034CF502B2C}"/>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EEB67C9E-B49F-CF99-86EC-C7D385250AFB}"/>
              </a:ext>
            </a:extLst>
          </p:cNvPr>
          <p:cNvSpPr>
            <a:spLocks noGrp="1"/>
          </p:cNvSpPr>
          <p:nvPr>
            <p:ph type="body" idx="1"/>
          </p:nvPr>
        </p:nvSpPr>
        <p:spPr/>
        <p:txBody>
          <a:bodyPr/>
          <a:lstStyle/>
          <a:p>
            <a:pPr algn="just" rtl="1">
              <a:lnSpc>
                <a:spcPts val="1700"/>
              </a:lnSpc>
              <a:spcAft>
                <a:spcPts val="600"/>
              </a:spcAft>
              <a:buNone/>
            </a:pPr>
            <a:r>
              <a:rPr lang="he-IL" sz="2400" b="0" dirty="0">
                <a:solidFill>
                  <a:srgbClr val="4E2929"/>
                </a:solidFill>
                <a:effectLst/>
                <a:latin typeface="Guttman Hatzvi" panose="02010401010101010101" pitchFamily="2" charset="-79"/>
                <a:ea typeface="Calibri" panose="020F0502020204030204" pitchFamily="34" charset="0"/>
                <a:cs typeface="Guttman Hatzvi" panose="02010401010101010101" pitchFamily="2" charset="-79"/>
              </a:rPr>
              <a:t>למורה: כל אחד מהפרקים עומד בפני עצמו כך שניתן ללמדם בשיעורים נפרדים. </a:t>
            </a:r>
            <a:endParaRPr lang="en-US" sz="2400" b="0" dirty="0">
              <a:effectLst/>
              <a:latin typeface="Calibri" panose="020F0502020204030204" pitchFamily="34" charset="0"/>
              <a:ea typeface="Calibri" panose="020F0502020204030204" pitchFamily="34" charset="0"/>
              <a:cs typeface="Guttman Hatzvi" panose="02010401010101010101" pitchFamily="2" charset="-79"/>
            </a:endParaRPr>
          </a:p>
          <a:p>
            <a:pPr algn="just" rtl="1">
              <a:lnSpc>
                <a:spcPts val="1700"/>
              </a:lnSpc>
              <a:spcAft>
                <a:spcPts val="600"/>
              </a:spcAft>
            </a:pPr>
            <a:r>
              <a:rPr lang="he-IL" sz="2400" b="0" dirty="0">
                <a:solidFill>
                  <a:srgbClr val="4E2929"/>
                </a:solidFill>
                <a:effectLst/>
                <a:latin typeface="Guttman Hatzvi" panose="02010401010101010101" pitchFamily="2" charset="-79"/>
                <a:ea typeface="Calibri" panose="020F0502020204030204" pitchFamily="34" charset="0"/>
                <a:cs typeface="Guttman Hatzvi" panose="02010401010101010101" pitchFamily="2" charset="-79"/>
              </a:rPr>
              <a:t>רצוי ללמדם ברציפות.</a:t>
            </a:r>
            <a:endParaRPr lang="en-US" sz="2400" b="0" dirty="0">
              <a:effectLst/>
              <a:latin typeface="Calibri" panose="020F0502020204030204" pitchFamily="34" charset="0"/>
              <a:ea typeface="Calibri" panose="020F0502020204030204" pitchFamily="34" charset="0"/>
              <a:cs typeface="Guttman Hatzvi" panose="02010401010101010101" pitchFamily="2" charset="-79"/>
            </a:endParaRPr>
          </a:p>
          <a:p>
            <a:endParaRPr lang="he-IL" dirty="0"/>
          </a:p>
        </p:txBody>
      </p:sp>
      <p:sp>
        <p:nvSpPr>
          <p:cNvPr id="4" name="מציין מיקום של מספר שקופית 3">
            <a:extLst>
              <a:ext uri="{FF2B5EF4-FFF2-40B4-BE49-F238E27FC236}">
                <a16:creationId xmlns:a16="http://schemas.microsoft.com/office/drawing/2014/main" id="{F9416E8D-CF81-9063-D0B9-3FDAB56BE960}"/>
              </a:ext>
            </a:extLst>
          </p:cNvPr>
          <p:cNvSpPr>
            <a:spLocks noGrp="1"/>
          </p:cNvSpPr>
          <p:nvPr>
            <p:ph type="sldNum" sz="quarter" idx="5"/>
          </p:nvPr>
        </p:nvSpPr>
        <p:spPr/>
        <p:txBody>
          <a:bodyPr/>
          <a:lstStyle/>
          <a:p>
            <a:fld id="{312FDA18-5141-4E84-B13B-E2F3DE496B78}" type="slidenum">
              <a:rPr lang="he-IL" smtClean="0"/>
              <a:t>16</a:t>
            </a:fld>
            <a:endParaRPr lang="he-IL"/>
          </a:p>
        </p:txBody>
      </p:sp>
    </p:spTree>
    <p:extLst>
      <p:ext uri="{BB962C8B-B14F-4D97-AF65-F5344CB8AC3E}">
        <p14:creationId xmlns:p14="http://schemas.microsoft.com/office/powerpoint/2010/main" val="1682709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F9C60-237C-5F75-81E1-7651F896BB42}"/>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29ABD927-7501-8CB1-FF80-CE1BD19F937F}"/>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04DB5FEE-2814-6044-F2D8-7B728316B374}"/>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E6382131-0F7A-BDF1-2F8D-3F237D2A4C47}"/>
              </a:ext>
            </a:extLst>
          </p:cNvPr>
          <p:cNvSpPr>
            <a:spLocks noGrp="1"/>
          </p:cNvSpPr>
          <p:nvPr>
            <p:ph type="sldNum" sz="quarter" idx="5"/>
          </p:nvPr>
        </p:nvSpPr>
        <p:spPr/>
        <p:txBody>
          <a:bodyPr/>
          <a:lstStyle/>
          <a:p>
            <a:fld id="{B931B8A4-03E6-499B-B709-C3FD2CA0B6C1}" type="slidenum">
              <a:rPr lang="he-IL" smtClean="0"/>
              <a:t>17</a:t>
            </a:fld>
            <a:endParaRPr lang="he-IL"/>
          </a:p>
        </p:txBody>
      </p:sp>
    </p:spTree>
    <p:extLst>
      <p:ext uri="{BB962C8B-B14F-4D97-AF65-F5344CB8AC3E}">
        <p14:creationId xmlns:p14="http://schemas.microsoft.com/office/powerpoint/2010/main" val="1281041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9ED8A-8354-5FDD-B450-D6C6EEF1210C}"/>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ADAE9770-AB93-F61B-B759-EE43B515E565}"/>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AE625FE5-77D0-529E-77F6-A44CF0B98AA9}"/>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26569073-1491-2230-0B09-A50189EBD35E}"/>
              </a:ext>
            </a:extLst>
          </p:cNvPr>
          <p:cNvSpPr>
            <a:spLocks noGrp="1"/>
          </p:cNvSpPr>
          <p:nvPr>
            <p:ph type="sldNum" sz="quarter" idx="5"/>
          </p:nvPr>
        </p:nvSpPr>
        <p:spPr/>
        <p:txBody>
          <a:bodyPr/>
          <a:lstStyle/>
          <a:p>
            <a:fld id="{B931B8A4-03E6-499B-B709-C3FD2CA0B6C1}" type="slidenum">
              <a:rPr lang="he-IL" smtClean="0"/>
              <a:t>18</a:t>
            </a:fld>
            <a:endParaRPr lang="he-IL"/>
          </a:p>
        </p:txBody>
      </p:sp>
    </p:spTree>
    <p:extLst>
      <p:ext uri="{BB962C8B-B14F-4D97-AF65-F5344CB8AC3E}">
        <p14:creationId xmlns:p14="http://schemas.microsoft.com/office/powerpoint/2010/main" val="2147202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5F09D-83CE-FC0F-982E-62EC2B5FD5F7}"/>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87E97FCE-6250-9F08-B597-1A16E396E30B}"/>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D1EBBFE9-0BDF-03D3-78F9-7C6A064B0527}"/>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9529E931-C302-2DAE-6C3D-18D37DEAF1D2}"/>
              </a:ext>
            </a:extLst>
          </p:cNvPr>
          <p:cNvSpPr>
            <a:spLocks noGrp="1"/>
          </p:cNvSpPr>
          <p:nvPr>
            <p:ph type="sldNum" sz="quarter" idx="5"/>
          </p:nvPr>
        </p:nvSpPr>
        <p:spPr/>
        <p:txBody>
          <a:bodyPr/>
          <a:lstStyle/>
          <a:p>
            <a:fld id="{B931B8A4-03E6-499B-B709-C3FD2CA0B6C1}" type="slidenum">
              <a:rPr lang="he-IL" smtClean="0"/>
              <a:t>19</a:t>
            </a:fld>
            <a:endParaRPr lang="he-IL"/>
          </a:p>
        </p:txBody>
      </p:sp>
    </p:spTree>
    <p:extLst>
      <p:ext uri="{BB962C8B-B14F-4D97-AF65-F5344CB8AC3E}">
        <p14:creationId xmlns:p14="http://schemas.microsoft.com/office/powerpoint/2010/main" val="2942069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97C46-30D0-D0F1-A770-656134D0CB52}"/>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20BD4965-42E9-F33B-40A0-17FCB2B4CD91}"/>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741EC1FB-257E-9323-E66B-12A63CC4DBBF}"/>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4F26D7CE-2DE0-79FB-91A3-323B1778FA88}"/>
              </a:ext>
            </a:extLst>
          </p:cNvPr>
          <p:cNvSpPr>
            <a:spLocks noGrp="1"/>
          </p:cNvSpPr>
          <p:nvPr>
            <p:ph type="sldNum" sz="quarter" idx="5"/>
          </p:nvPr>
        </p:nvSpPr>
        <p:spPr/>
        <p:txBody>
          <a:bodyPr/>
          <a:lstStyle/>
          <a:p>
            <a:fld id="{B931B8A4-03E6-499B-B709-C3FD2CA0B6C1}" type="slidenum">
              <a:rPr lang="he-IL" smtClean="0"/>
              <a:t>20</a:t>
            </a:fld>
            <a:endParaRPr lang="he-IL"/>
          </a:p>
        </p:txBody>
      </p:sp>
    </p:spTree>
    <p:extLst>
      <p:ext uri="{BB962C8B-B14F-4D97-AF65-F5344CB8AC3E}">
        <p14:creationId xmlns:p14="http://schemas.microsoft.com/office/powerpoint/2010/main" val="2027062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B653A-05EA-3286-5997-433C5A74F1EA}"/>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16489202-0A01-2120-33F4-C9263F66B478}"/>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5E59A6DD-52AD-8334-30BD-7454BC19DA14}"/>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25564FE6-1D93-8C83-81CA-092997FD8810}"/>
              </a:ext>
            </a:extLst>
          </p:cNvPr>
          <p:cNvSpPr>
            <a:spLocks noGrp="1"/>
          </p:cNvSpPr>
          <p:nvPr>
            <p:ph type="sldNum" sz="quarter" idx="5"/>
          </p:nvPr>
        </p:nvSpPr>
        <p:spPr/>
        <p:txBody>
          <a:bodyPr/>
          <a:lstStyle/>
          <a:p>
            <a:fld id="{B931B8A4-03E6-499B-B709-C3FD2CA0B6C1}" type="slidenum">
              <a:rPr lang="he-IL" smtClean="0"/>
              <a:t>21</a:t>
            </a:fld>
            <a:endParaRPr lang="he-IL"/>
          </a:p>
        </p:txBody>
      </p:sp>
    </p:spTree>
    <p:extLst>
      <p:ext uri="{BB962C8B-B14F-4D97-AF65-F5344CB8AC3E}">
        <p14:creationId xmlns:p14="http://schemas.microsoft.com/office/powerpoint/2010/main" val="3045671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64803-5862-AEDC-32D3-6BA30E675289}"/>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9A05065A-9960-E4CC-9962-0041AA26F457}"/>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077522FC-5D0A-0C08-5184-58B5FE90179E}"/>
              </a:ext>
            </a:extLst>
          </p:cNvPr>
          <p:cNvSpPr>
            <a:spLocks noGrp="1"/>
          </p:cNvSpPr>
          <p:nvPr>
            <p:ph type="body" idx="1"/>
          </p:nvPr>
        </p:nvSpPr>
        <p:spPr/>
        <p:txBody>
          <a:bodyPr/>
          <a:lstStyle/>
          <a:p>
            <a:pPr algn="just" rtl="1">
              <a:lnSpc>
                <a:spcPts val="1700"/>
              </a:lnSpc>
              <a:spcAft>
                <a:spcPts val="600"/>
              </a:spcAft>
              <a:buNone/>
            </a:pPr>
            <a:r>
              <a:rPr lang="he-IL" sz="2400" b="0" dirty="0">
                <a:solidFill>
                  <a:srgbClr val="4E2929"/>
                </a:solidFill>
                <a:effectLst/>
                <a:latin typeface="Guttman Hatzvi" panose="02010401010101010101" pitchFamily="2" charset="-79"/>
                <a:ea typeface="Calibri" panose="020F0502020204030204" pitchFamily="34" charset="0"/>
                <a:cs typeface="Guttman Hatzvi" panose="02010401010101010101" pitchFamily="2" charset="-79"/>
              </a:rPr>
              <a:t>למורה: כל אחד מהפרקים עומד בפני עצמו כך שניתן ללמדם בשיעורים נפרדים. </a:t>
            </a:r>
            <a:endParaRPr lang="en-US" sz="2400" b="0" dirty="0">
              <a:effectLst/>
              <a:latin typeface="Calibri" panose="020F0502020204030204" pitchFamily="34" charset="0"/>
              <a:ea typeface="Calibri" panose="020F0502020204030204" pitchFamily="34" charset="0"/>
              <a:cs typeface="Guttman Hatzvi" panose="02010401010101010101" pitchFamily="2" charset="-79"/>
            </a:endParaRPr>
          </a:p>
          <a:p>
            <a:pPr algn="just" rtl="1">
              <a:lnSpc>
                <a:spcPts val="1700"/>
              </a:lnSpc>
              <a:spcAft>
                <a:spcPts val="600"/>
              </a:spcAft>
            </a:pPr>
            <a:r>
              <a:rPr lang="he-IL" sz="2400" b="0" dirty="0">
                <a:solidFill>
                  <a:srgbClr val="4E2929"/>
                </a:solidFill>
                <a:effectLst/>
                <a:latin typeface="Guttman Hatzvi" panose="02010401010101010101" pitchFamily="2" charset="-79"/>
                <a:ea typeface="Calibri" panose="020F0502020204030204" pitchFamily="34" charset="0"/>
                <a:cs typeface="Guttman Hatzvi" panose="02010401010101010101" pitchFamily="2" charset="-79"/>
              </a:rPr>
              <a:t>רצוי ללמדם ברציפות.</a:t>
            </a:r>
            <a:endParaRPr lang="en-US" sz="2400" b="0" dirty="0">
              <a:effectLst/>
              <a:latin typeface="Calibri" panose="020F0502020204030204" pitchFamily="34" charset="0"/>
              <a:ea typeface="Calibri" panose="020F0502020204030204" pitchFamily="34" charset="0"/>
              <a:cs typeface="Guttman Hatzvi" panose="02010401010101010101" pitchFamily="2" charset="-79"/>
            </a:endParaRPr>
          </a:p>
          <a:p>
            <a:endParaRPr lang="he-IL" dirty="0"/>
          </a:p>
        </p:txBody>
      </p:sp>
      <p:sp>
        <p:nvSpPr>
          <p:cNvPr id="4" name="מציין מיקום של מספר שקופית 3">
            <a:extLst>
              <a:ext uri="{FF2B5EF4-FFF2-40B4-BE49-F238E27FC236}">
                <a16:creationId xmlns:a16="http://schemas.microsoft.com/office/drawing/2014/main" id="{DDD5F594-64CA-09E4-1EA1-60EE4AB11310}"/>
              </a:ext>
            </a:extLst>
          </p:cNvPr>
          <p:cNvSpPr>
            <a:spLocks noGrp="1"/>
          </p:cNvSpPr>
          <p:nvPr>
            <p:ph type="sldNum" sz="quarter" idx="5"/>
          </p:nvPr>
        </p:nvSpPr>
        <p:spPr/>
        <p:txBody>
          <a:bodyPr/>
          <a:lstStyle/>
          <a:p>
            <a:fld id="{312FDA18-5141-4E84-B13B-E2F3DE496B78}" type="slidenum">
              <a:rPr lang="he-IL" smtClean="0"/>
              <a:t>4</a:t>
            </a:fld>
            <a:endParaRPr lang="he-IL"/>
          </a:p>
        </p:txBody>
      </p:sp>
    </p:spTree>
    <p:extLst>
      <p:ext uri="{BB962C8B-B14F-4D97-AF65-F5344CB8AC3E}">
        <p14:creationId xmlns:p14="http://schemas.microsoft.com/office/powerpoint/2010/main" val="2467835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D25E7-D1EE-5EEE-F743-82E7B4278FB1}"/>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A9FE4DEB-3A58-4D33-7233-A05840F49BAD}"/>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4D37E3CF-FBD5-B1D7-37BA-E306782BA763}"/>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85571C06-6F31-1A13-1D7A-C5E70E489E5E}"/>
              </a:ext>
            </a:extLst>
          </p:cNvPr>
          <p:cNvSpPr>
            <a:spLocks noGrp="1"/>
          </p:cNvSpPr>
          <p:nvPr>
            <p:ph type="sldNum" sz="quarter" idx="5"/>
          </p:nvPr>
        </p:nvSpPr>
        <p:spPr/>
        <p:txBody>
          <a:bodyPr/>
          <a:lstStyle/>
          <a:p>
            <a:fld id="{B931B8A4-03E6-499B-B709-C3FD2CA0B6C1}" type="slidenum">
              <a:rPr lang="he-IL" smtClean="0"/>
              <a:t>22</a:t>
            </a:fld>
            <a:endParaRPr lang="he-IL"/>
          </a:p>
        </p:txBody>
      </p:sp>
    </p:spTree>
    <p:extLst>
      <p:ext uri="{BB962C8B-B14F-4D97-AF65-F5344CB8AC3E}">
        <p14:creationId xmlns:p14="http://schemas.microsoft.com/office/powerpoint/2010/main" val="635814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5C584-B12F-8AEC-D42A-21B8F06C77D9}"/>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A00FBE01-258C-CC03-AED5-66753933ED54}"/>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E7741E7C-419F-838B-A33B-17F53FF6B107}"/>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1F1C92E3-2466-FB9D-D1FD-296AF6F1807A}"/>
              </a:ext>
            </a:extLst>
          </p:cNvPr>
          <p:cNvSpPr>
            <a:spLocks noGrp="1"/>
          </p:cNvSpPr>
          <p:nvPr>
            <p:ph type="sldNum" sz="quarter" idx="5"/>
          </p:nvPr>
        </p:nvSpPr>
        <p:spPr/>
        <p:txBody>
          <a:bodyPr/>
          <a:lstStyle/>
          <a:p>
            <a:fld id="{B931B8A4-03E6-499B-B709-C3FD2CA0B6C1}" type="slidenum">
              <a:rPr lang="he-IL" smtClean="0"/>
              <a:t>23</a:t>
            </a:fld>
            <a:endParaRPr lang="he-IL"/>
          </a:p>
        </p:txBody>
      </p:sp>
    </p:spTree>
    <p:extLst>
      <p:ext uri="{BB962C8B-B14F-4D97-AF65-F5344CB8AC3E}">
        <p14:creationId xmlns:p14="http://schemas.microsoft.com/office/powerpoint/2010/main" val="1555119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D71E8-28A8-A001-CC6B-4F29006B56AB}"/>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5BD8626D-1392-8E7E-F8E4-AFEEB36E3058}"/>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CD5C2463-755C-BC43-AB5F-F45A3B8A1790}"/>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F17DE58E-0D87-00AD-44B9-77EF53F7E4A8}"/>
              </a:ext>
            </a:extLst>
          </p:cNvPr>
          <p:cNvSpPr>
            <a:spLocks noGrp="1"/>
          </p:cNvSpPr>
          <p:nvPr>
            <p:ph type="sldNum" sz="quarter" idx="5"/>
          </p:nvPr>
        </p:nvSpPr>
        <p:spPr/>
        <p:txBody>
          <a:bodyPr/>
          <a:lstStyle/>
          <a:p>
            <a:fld id="{B931B8A4-03E6-499B-B709-C3FD2CA0B6C1}" type="slidenum">
              <a:rPr lang="he-IL" smtClean="0"/>
              <a:t>24</a:t>
            </a:fld>
            <a:endParaRPr lang="he-IL"/>
          </a:p>
        </p:txBody>
      </p:sp>
    </p:spTree>
    <p:extLst>
      <p:ext uri="{BB962C8B-B14F-4D97-AF65-F5344CB8AC3E}">
        <p14:creationId xmlns:p14="http://schemas.microsoft.com/office/powerpoint/2010/main" val="2624082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51671-92AD-482B-7B8C-7E5538ECE056}"/>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12249223-22BD-A53E-DE0F-4F295261B72A}"/>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D9A7E1E9-DD6A-3316-690B-25A60D31F018}"/>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F81DEC1B-6CF2-11CE-DE50-BD13EDDCFFFC}"/>
              </a:ext>
            </a:extLst>
          </p:cNvPr>
          <p:cNvSpPr>
            <a:spLocks noGrp="1"/>
          </p:cNvSpPr>
          <p:nvPr>
            <p:ph type="sldNum" sz="quarter" idx="5"/>
          </p:nvPr>
        </p:nvSpPr>
        <p:spPr/>
        <p:txBody>
          <a:bodyPr/>
          <a:lstStyle/>
          <a:p>
            <a:fld id="{B931B8A4-03E6-499B-B709-C3FD2CA0B6C1}" type="slidenum">
              <a:rPr lang="he-IL" smtClean="0"/>
              <a:t>25</a:t>
            </a:fld>
            <a:endParaRPr lang="he-IL"/>
          </a:p>
        </p:txBody>
      </p:sp>
    </p:spTree>
    <p:extLst>
      <p:ext uri="{BB962C8B-B14F-4D97-AF65-F5344CB8AC3E}">
        <p14:creationId xmlns:p14="http://schemas.microsoft.com/office/powerpoint/2010/main" val="379066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EE1CA-8230-E380-10FF-9B7305E37D6C}"/>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9D86CD53-3C3F-1FCE-622E-16AB9569C65E}"/>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CA835EE5-0088-9431-3167-6A4C65713F03}"/>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0500DCBE-85A9-CDEF-9D0C-6D0A862EED9D}"/>
              </a:ext>
            </a:extLst>
          </p:cNvPr>
          <p:cNvSpPr>
            <a:spLocks noGrp="1"/>
          </p:cNvSpPr>
          <p:nvPr>
            <p:ph type="sldNum" sz="quarter" idx="5"/>
          </p:nvPr>
        </p:nvSpPr>
        <p:spPr/>
        <p:txBody>
          <a:bodyPr/>
          <a:lstStyle/>
          <a:p>
            <a:fld id="{B931B8A4-03E6-499B-B709-C3FD2CA0B6C1}" type="slidenum">
              <a:rPr lang="he-IL" smtClean="0"/>
              <a:t>26</a:t>
            </a:fld>
            <a:endParaRPr lang="he-IL"/>
          </a:p>
        </p:txBody>
      </p:sp>
    </p:spTree>
    <p:extLst>
      <p:ext uri="{BB962C8B-B14F-4D97-AF65-F5344CB8AC3E}">
        <p14:creationId xmlns:p14="http://schemas.microsoft.com/office/powerpoint/2010/main" val="2063810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B2F7E-BF86-0127-0952-C487B2433EB7}"/>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FD9673BC-1C69-723B-F4EB-B7D7D398BF05}"/>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01AE078E-4924-1160-77B2-2EDAB2F0D3A3}"/>
              </a:ext>
            </a:extLst>
          </p:cNvPr>
          <p:cNvSpPr>
            <a:spLocks noGrp="1"/>
          </p:cNvSpPr>
          <p:nvPr>
            <p:ph type="body" idx="1"/>
          </p:nvPr>
        </p:nvSpPr>
        <p:spPr/>
        <p:txBody>
          <a:bodyPr/>
          <a:lstStyle/>
          <a:p>
            <a:pPr algn="just" rtl="1">
              <a:lnSpc>
                <a:spcPts val="1700"/>
              </a:lnSpc>
              <a:spcAft>
                <a:spcPts val="600"/>
              </a:spcAft>
              <a:buNone/>
            </a:pPr>
            <a:r>
              <a:rPr lang="he-IL" sz="2400" b="0" dirty="0">
                <a:solidFill>
                  <a:srgbClr val="4E2929"/>
                </a:solidFill>
                <a:effectLst/>
                <a:latin typeface="Guttman Hatzvi" panose="02010401010101010101" pitchFamily="2" charset="-79"/>
                <a:ea typeface="Calibri" panose="020F0502020204030204" pitchFamily="34" charset="0"/>
                <a:cs typeface="Guttman Hatzvi" panose="02010401010101010101" pitchFamily="2" charset="-79"/>
              </a:rPr>
              <a:t>למורה: כל אחד מהפרקים עומד בפני עצמו כך שניתן ללמדם בשיעורים נפרדים. </a:t>
            </a:r>
            <a:endParaRPr lang="en-US" sz="2400" b="0" dirty="0">
              <a:effectLst/>
              <a:latin typeface="Calibri" panose="020F0502020204030204" pitchFamily="34" charset="0"/>
              <a:ea typeface="Calibri" panose="020F0502020204030204" pitchFamily="34" charset="0"/>
              <a:cs typeface="Guttman Hatzvi" panose="02010401010101010101" pitchFamily="2" charset="-79"/>
            </a:endParaRPr>
          </a:p>
          <a:p>
            <a:pPr algn="just" rtl="1">
              <a:lnSpc>
                <a:spcPts val="1700"/>
              </a:lnSpc>
              <a:spcAft>
                <a:spcPts val="600"/>
              </a:spcAft>
            </a:pPr>
            <a:r>
              <a:rPr lang="he-IL" sz="2400" b="0" dirty="0">
                <a:solidFill>
                  <a:srgbClr val="4E2929"/>
                </a:solidFill>
                <a:effectLst/>
                <a:latin typeface="Guttman Hatzvi" panose="02010401010101010101" pitchFamily="2" charset="-79"/>
                <a:ea typeface="Calibri" panose="020F0502020204030204" pitchFamily="34" charset="0"/>
                <a:cs typeface="Guttman Hatzvi" panose="02010401010101010101" pitchFamily="2" charset="-79"/>
              </a:rPr>
              <a:t>רצוי ללמדם ברציפות.</a:t>
            </a:r>
            <a:endParaRPr lang="en-US" sz="2400" b="0" dirty="0">
              <a:effectLst/>
              <a:latin typeface="Calibri" panose="020F0502020204030204" pitchFamily="34" charset="0"/>
              <a:ea typeface="Calibri" panose="020F0502020204030204" pitchFamily="34" charset="0"/>
              <a:cs typeface="Guttman Hatzvi" panose="02010401010101010101" pitchFamily="2" charset="-79"/>
            </a:endParaRPr>
          </a:p>
          <a:p>
            <a:endParaRPr lang="he-IL" dirty="0"/>
          </a:p>
        </p:txBody>
      </p:sp>
      <p:sp>
        <p:nvSpPr>
          <p:cNvPr id="4" name="מציין מיקום של מספר שקופית 3">
            <a:extLst>
              <a:ext uri="{FF2B5EF4-FFF2-40B4-BE49-F238E27FC236}">
                <a16:creationId xmlns:a16="http://schemas.microsoft.com/office/drawing/2014/main" id="{B4EF0605-7D5E-80BD-D0E8-5467D01C795D}"/>
              </a:ext>
            </a:extLst>
          </p:cNvPr>
          <p:cNvSpPr>
            <a:spLocks noGrp="1"/>
          </p:cNvSpPr>
          <p:nvPr>
            <p:ph type="sldNum" sz="quarter" idx="5"/>
          </p:nvPr>
        </p:nvSpPr>
        <p:spPr/>
        <p:txBody>
          <a:bodyPr/>
          <a:lstStyle/>
          <a:p>
            <a:fld id="{312FDA18-5141-4E84-B13B-E2F3DE496B78}" type="slidenum">
              <a:rPr lang="he-IL" smtClean="0"/>
              <a:t>5</a:t>
            </a:fld>
            <a:endParaRPr lang="he-IL"/>
          </a:p>
        </p:txBody>
      </p:sp>
    </p:spTree>
    <p:extLst>
      <p:ext uri="{BB962C8B-B14F-4D97-AF65-F5344CB8AC3E}">
        <p14:creationId xmlns:p14="http://schemas.microsoft.com/office/powerpoint/2010/main" val="3569168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B0A7C-E069-B15F-4BF8-171F4B799E64}"/>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2605ACE9-806D-6FF0-E64B-670174CCEDBB}"/>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332E5A9A-CE5A-3EAC-A254-517D4978D315}"/>
              </a:ext>
            </a:extLst>
          </p:cNvPr>
          <p:cNvSpPr>
            <a:spLocks noGrp="1"/>
          </p:cNvSpPr>
          <p:nvPr>
            <p:ph type="body" idx="1"/>
          </p:nvPr>
        </p:nvSpPr>
        <p:spPr/>
        <p:txBody>
          <a:bodyPr/>
          <a:lstStyle/>
          <a:p>
            <a:pPr algn="just" rtl="1">
              <a:lnSpc>
                <a:spcPts val="1700"/>
              </a:lnSpc>
              <a:spcAft>
                <a:spcPts val="600"/>
              </a:spcAft>
              <a:buNone/>
            </a:pPr>
            <a:r>
              <a:rPr lang="he-IL" sz="2400" b="0" dirty="0">
                <a:solidFill>
                  <a:srgbClr val="4E2929"/>
                </a:solidFill>
                <a:effectLst/>
                <a:latin typeface="Guttman Hatzvi" panose="02010401010101010101" pitchFamily="2" charset="-79"/>
                <a:ea typeface="Calibri" panose="020F0502020204030204" pitchFamily="34" charset="0"/>
                <a:cs typeface="Guttman Hatzvi" panose="02010401010101010101" pitchFamily="2" charset="-79"/>
              </a:rPr>
              <a:t>למורה: כל אחד מהפרקים עומד בפני עצמו כך שניתן ללמדם בשיעורים נפרדים. </a:t>
            </a:r>
            <a:endParaRPr lang="en-US" sz="2400" b="0" dirty="0">
              <a:effectLst/>
              <a:latin typeface="Calibri" panose="020F0502020204030204" pitchFamily="34" charset="0"/>
              <a:ea typeface="Calibri" panose="020F0502020204030204" pitchFamily="34" charset="0"/>
              <a:cs typeface="Guttman Hatzvi" panose="02010401010101010101" pitchFamily="2" charset="-79"/>
            </a:endParaRPr>
          </a:p>
          <a:p>
            <a:pPr algn="just" rtl="1">
              <a:lnSpc>
                <a:spcPts val="1700"/>
              </a:lnSpc>
              <a:spcAft>
                <a:spcPts val="600"/>
              </a:spcAft>
            </a:pPr>
            <a:r>
              <a:rPr lang="he-IL" sz="2400" b="0" dirty="0">
                <a:solidFill>
                  <a:srgbClr val="4E2929"/>
                </a:solidFill>
                <a:effectLst/>
                <a:latin typeface="Guttman Hatzvi" panose="02010401010101010101" pitchFamily="2" charset="-79"/>
                <a:ea typeface="Calibri" panose="020F0502020204030204" pitchFamily="34" charset="0"/>
                <a:cs typeface="Guttman Hatzvi" panose="02010401010101010101" pitchFamily="2" charset="-79"/>
              </a:rPr>
              <a:t>רצוי ללמדם ברציפות.</a:t>
            </a:r>
            <a:endParaRPr lang="en-US" sz="2400" b="0" dirty="0">
              <a:effectLst/>
              <a:latin typeface="Calibri" panose="020F0502020204030204" pitchFamily="34" charset="0"/>
              <a:ea typeface="Calibri" panose="020F0502020204030204" pitchFamily="34" charset="0"/>
              <a:cs typeface="Guttman Hatzvi" panose="02010401010101010101" pitchFamily="2" charset="-79"/>
            </a:endParaRPr>
          </a:p>
          <a:p>
            <a:endParaRPr lang="he-IL" dirty="0"/>
          </a:p>
        </p:txBody>
      </p:sp>
      <p:sp>
        <p:nvSpPr>
          <p:cNvPr id="4" name="מציין מיקום של מספר שקופית 3">
            <a:extLst>
              <a:ext uri="{FF2B5EF4-FFF2-40B4-BE49-F238E27FC236}">
                <a16:creationId xmlns:a16="http://schemas.microsoft.com/office/drawing/2014/main" id="{5BCD21AE-2DF9-29DC-E60B-B38AC792976C}"/>
              </a:ext>
            </a:extLst>
          </p:cNvPr>
          <p:cNvSpPr>
            <a:spLocks noGrp="1"/>
          </p:cNvSpPr>
          <p:nvPr>
            <p:ph type="sldNum" sz="quarter" idx="5"/>
          </p:nvPr>
        </p:nvSpPr>
        <p:spPr/>
        <p:txBody>
          <a:bodyPr/>
          <a:lstStyle/>
          <a:p>
            <a:fld id="{312FDA18-5141-4E84-B13B-E2F3DE496B78}" type="slidenum">
              <a:rPr lang="he-IL" smtClean="0"/>
              <a:t>6</a:t>
            </a:fld>
            <a:endParaRPr lang="he-IL"/>
          </a:p>
        </p:txBody>
      </p:sp>
    </p:spTree>
    <p:extLst>
      <p:ext uri="{BB962C8B-B14F-4D97-AF65-F5344CB8AC3E}">
        <p14:creationId xmlns:p14="http://schemas.microsoft.com/office/powerpoint/2010/main" val="1269755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D6EB3-39C0-D61D-72B5-D5EB340AC5D0}"/>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91851DE6-86D7-B7F4-B61D-4313F0CC4168}"/>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DF3494D1-A310-7B1E-F543-945C0C40AAB3}"/>
              </a:ext>
            </a:extLst>
          </p:cNvPr>
          <p:cNvSpPr>
            <a:spLocks noGrp="1"/>
          </p:cNvSpPr>
          <p:nvPr>
            <p:ph type="body" idx="1"/>
          </p:nvPr>
        </p:nvSpPr>
        <p:spPr/>
        <p:txBody>
          <a:bodyPr/>
          <a:lstStyle/>
          <a:p>
            <a:pPr algn="just" rtl="1">
              <a:lnSpc>
                <a:spcPts val="1700"/>
              </a:lnSpc>
              <a:spcAft>
                <a:spcPts val="600"/>
              </a:spcAft>
              <a:buNone/>
            </a:pPr>
            <a:r>
              <a:rPr lang="he-IL" sz="2400" b="0" dirty="0">
                <a:solidFill>
                  <a:srgbClr val="4E2929"/>
                </a:solidFill>
                <a:effectLst/>
                <a:latin typeface="Guttman Hatzvi" panose="02010401010101010101" pitchFamily="2" charset="-79"/>
                <a:ea typeface="Calibri" panose="020F0502020204030204" pitchFamily="34" charset="0"/>
                <a:cs typeface="Guttman Hatzvi" panose="02010401010101010101" pitchFamily="2" charset="-79"/>
              </a:rPr>
              <a:t>למורה: כל אחד מהפרקים עומד בפני עצמו כך שניתן ללמדם בשיעורים נפרדים. </a:t>
            </a:r>
            <a:endParaRPr lang="en-US" sz="2400" b="0" dirty="0">
              <a:effectLst/>
              <a:latin typeface="Calibri" panose="020F0502020204030204" pitchFamily="34" charset="0"/>
              <a:ea typeface="Calibri" panose="020F0502020204030204" pitchFamily="34" charset="0"/>
              <a:cs typeface="Guttman Hatzvi" panose="02010401010101010101" pitchFamily="2" charset="-79"/>
            </a:endParaRPr>
          </a:p>
          <a:p>
            <a:pPr algn="just" rtl="1">
              <a:lnSpc>
                <a:spcPts val="1700"/>
              </a:lnSpc>
              <a:spcAft>
                <a:spcPts val="600"/>
              </a:spcAft>
            </a:pPr>
            <a:r>
              <a:rPr lang="he-IL" sz="2400" b="0" dirty="0">
                <a:solidFill>
                  <a:srgbClr val="4E2929"/>
                </a:solidFill>
                <a:effectLst/>
                <a:latin typeface="Guttman Hatzvi" panose="02010401010101010101" pitchFamily="2" charset="-79"/>
                <a:ea typeface="Calibri" panose="020F0502020204030204" pitchFamily="34" charset="0"/>
                <a:cs typeface="Guttman Hatzvi" panose="02010401010101010101" pitchFamily="2" charset="-79"/>
              </a:rPr>
              <a:t>רצוי ללמדם ברציפות.</a:t>
            </a:r>
            <a:endParaRPr lang="en-US" sz="2400" b="0" dirty="0">
              <a:effectLst/>
              <a:latin typeface="Calibri" panose="020F0502020204030204" pitchFamily="34" charset="0"/>
              <a:ea typeface="Calibri" panose="020F0502020204030204" pitchFamily="34" charset="0"/>
              <a:cs typeface="Guttman Hatzvi" panose="02010401010101010101" pitchFamily="2" charset="-79"/>
            </a:endParaRPr>
          </a:p>
          <a:p>
            <a:endParaRPr lang="he-IL" dirty="0"/>
          </a:p>
        </p:txBody>
      </p:sp>
      <p:sp>
        <p:nvSpPr>
          <p:cNvPr id="4" name="מציין מיקום של מספר שקופית 3">
            <a:extLst>
              <a:ext uri="{FF2B5EF4-FFF2-40B4-BE49-F238E27FC236}">
                <a16:creationId xmlns:a16="http://schemas.microsoft.com/office/drawing/2014/main" id="{F58CAFBB-E290-9024-F369-828702F94B2E}"/>
              </a:ext>
            </a:extLst>
          </p:cNvPr>
          <p:cNvSpPr>
            <a:spLocks noGrp="1"/>
          </p:cNvSpPr>
          <p:nvPr>
            <p:ph type="sldNum" sz="quarter" idx="5"/>
          </p:nvPr>
        </p:nvSpPr>
        <p:spPr/>
        <p:txBody>
          <a:bodyPr/>
          <a:lstStyle/>
          <a:p>
            <a:fld id="{312FDA18-5141-4E84-B13B-E2F3DE496B78}" type="slidenum">
              <a:rPr lang="he-IL" smtClean="0"/>
              <a:t>7</a:t>
            </a:fld>
            <a:endParaRPr lang="he-IL"/>
          </a:p>
        </p:txBody>
      </p:sp>
    </p:spTree>
    <p:extLst>
      <p:ext uri="{BB962C8B-B14F-4D97-AF65-F5344CB8AC3E}">
        <p14:creationId xmlns:p14="http://schemas.microsoft.com/office/powerpoint/2010/main" val="238135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C9178-DCC4-3F01-0B7F-27CD0DC9D162}"/>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FD76C265-3F56-10D2-BB5F-120C38D3F86A}"/>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29573CF9-378A-CF91-3EC9-46C752C3FBB4}"/>
              </a:ext>
            </a:extLst>
          </p:cNvPr>
          <p:cNvSpPr>
            <a:spLocks noGrp="1"/>
          </p:cNvSpPr>
          <p:nvPr>
            <p:ph type="body" idx="1"/>
          </p:nvPr>
        </p:nvSpPr>
        <p:spPr/>
        <p:txBody>
          <a:bodyPr/>
          <a:lstStyle/>
          <a:p>
            <a:pPr algn="just" rtl="1">
              <a:lnSpc>
                <a:spcPts val="1700"/>
              </a:lnSpc>
              <a:spcAft>
                <a:spcPts val="600"/>
              </a:spcAft>
              <a:buNone/>
            </a:pPr>
            <a:r>
              <a:rPr lang="he-IL" sz="2400" b="0" dirty="0">
                <a:solidFill>
                  <a:srgbClr val="4E2929"/>
                </a:solidFill>
                <a:effectLst/>
                <a:latin typeface="Guttman Hatzvi" panose="02010401010101010101" pitchFamily="2" charset="-79"/>
                <a:ea typeface="Calibri" panose="020F0502020204030204" pitchFamily="34" charset="0"/>
                <a:cs typeface="Guttman Hatzvi" panose="02010401010101010101" pitchFamily="2" charset="-79"/>
              </a:rPr>
              <a:t>למורה: כל אחד מהפרקים עומד בפני עצמו כך שניתן ללמדם בשיעורים נפרדים. </a:t>
            </a:r>
            <a:endParaRPr lang="en-US" sz="2400" b="0" dirty="0">
              <a:effectLst/>
              <a:latin typeface="Calibri" panose="020F0502020204030204" pitchFamily="34" charset="0"/>
              <a:ea typeface="Calibri" panose="020F0502020204030204" pitchFamily="34" charset="0"/>
              <a:cs typeface="Guttman Hatzvi" panose="02010401010101010101" pitchFamily="2" charset="-79"/>
            </a:endParaRPr>
          </a:p>
          <a:p>
            <a:pPr algn="just" rtl="1">
              <a:lnSpc>
                <a:spcPts val="1700"/>
              </a:lnSpc>
              <a:spcAft>
                <a:spcPts val="600"/>
              </a:spcAft>
            </a:pPr>
            <a:r>
              <a:rPr lang="he-IL" sz="2400" b="0" dirty="0">
                <a:solidFill>
                  <a:srgbClr val="4E2929"/>
                </a:solidFill>
                <a:effectLst/>
                <a:latin typeface="Guttman Hatzvi" panose="02010401010101010101" pitchFamily="2" charset="-79"/>
                <a:ea typeface="Calibri" panose="020F0502020204030204" pitchFamily="34" charset="0"/>
                <a:cs typeface="Guttman Hatzvi" panose="02010401010101010101" pitchFamily="2" charset="-79"/>
              </a:rPr>
              <a:t>רצוי ללמדם ברציפות.</a:t>
            </a:r>
            <a:endParaRPr lang="en-US" sz="2400" b="0" dirty="0">
              <a:effectLst/>
              <a:latin typeface="Calibri" panose="020F0502020204030204" pitchFamily="34" charset="0"/>
              <a:ea typeface="Calibri" panose="020F0502020204030204" pitchFamily="34" charset="0"/>
              <a:cs typeface="Guttman Hatzvi" panose="02010401010101010101" pitchFamily="2" charset="-79"/>
            </a:endParaRPr>
          </a:p>
          <a:p>
            <a:endParaRPr lang="he-IL" dirty="0"/>
          </a:p>
        </p:txBody>
      </p:sp>
      <p:sp>
        <p:nvSpPr>
          <p:cNvPr id="4" name="מציין מיקום של מספר שקופית 3">
            <a:extLst>
              <a:ext uri="{FF2B5EF4-FFF2-40B4-BE49-F238E27FC236}">
                <a16:creationId xmlns:a16="http://schemas.microsoft.com/office/drawing/2014/main" id="{0ADF4843-E356-206B-16E8-B12FC7B68C3C}"/>
              </a:ext>
            </a:extLst>
          </p:cNvPr>
          <p:cNvSpPr>
            <a:spLocks noGrp="1"/>
          </p:cNvSpPr>
          <p:nvPr>
            <p:ph type="sldNum" sz="quarter" idx="5"/>
          </p:nvPr>
        </p:nvSpPr>
        <p:spPr/>
        <p:txBody>
          <a:bodyPr/>
          <a:lstStyle/>
          <a:p>
            <a:fld id="{312FDA18-5141-4E84-B13B-E2F3DE496B78}" type="slidenum">
              <a:rPr lang="he-IL" smtClean="0"/>
              <a:t>8</a:t>
            </a:fld>
            <a:endParaRPr lang="he-IL"/>
          </a:p>
        </p:txBody>
      </p:sp>
    </p:spTree>
    <p:extLst>
      <p:ext uri="{BB962C8B-B14F-4D97-AF65-F5344CB8AC3E}">
        <p14:creationId xmlns:p14="http://schemas.microsoft.com/office/powerpoint/2010/main" val="2032782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67258-3ED6-E140-A1EA-0B60C4A3927E}"/>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6439B58A-618A-B6C0-FDCB-7C4A5CEBAEE1}"/>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1A42BD6C-279B-6283-AE1D-615A569D925D}"/>
              </a:ext>
            </a:extLst>
          </p:cNvPr>
          <p:cNvSpPr>
            <a:spLocks noGrp="1"/>
          </p:cNvSpPr>
          <p:nvPr>
            <p:ph type="body" idx="1"/>
          </p:nvPr>
        </p:nvSpPr>
        <p:spPr/>
        <p:txBody>
          <a:bodyPr/>
          <a:lstStyle/>
          <a:p>
            <a:pPr algn="just" rtl="1">
              <a:lnSpc>
                <a:spcPts val="1700"/>
              </a:lnSpc>
              <a:spcAft>
                <a:spcPts val="600"/>
              </a:spcAft>
              <a:buNone/>
            </a:pPr>
            <a:r>
              <a:rPr lang="he-IL" sz="2400" b="0" dirty="0">
                <a:solidFill>
                  <a:srgbClr val="4E2929"/>
                </a:solidFill>
                <a:effectLst/>
                <a:latin typeface="Guttman Hatzvi" panose="02010401010101010101" pitchFamily="2" charset="-79"/>
                <a:ea typeface="Calibri" panose="020F0502020204030204" pitchFamily="34" charset="0"/>
                <a:cs typeface="Guttman Hatzvi" panose="02010401010101010101" pitchFamily="2" charset="-79"/>
              </a:rPr>
              <a:t>למורה: כל אחד מהפרקים עומד בפני עצמו כך שניתן ללמדם בשיעורים נפרדים. </a:t>
            </a:r>
            <a:endParaRPr lang="en-US" sz="2400" b="0" dirty="0">
              <a:effectLst/>
              <a:latin typeface="Calibri" panose="020F0502020204030204" pitchFamily="34" charset="0"/>
              <a:ea typeface="Calibri" panose="020F0502020204030204" pitchFamily="34" charset="0"/>
              <a:cs typeface="Guttman Hatzvi" panose="02010401010101010101" pitchFamily="2" charset="-79"/>
            </a:endParaRPr>
          </a:p>
          <a:p>
            <a:pPr algn="just" rtl="1">
              <a:lnSpc>
                <a:spcPts val="1700"/>
              </a:lnSpc>
              <a:spcAft>
                <a:spcPts val="600"/>
              </a:spcAft>
            </a:pPr>
            <a:r>
              <a:rPr lang="he-IL" sz="2400" b="0" dirty="0">
                <a:solidFill>
                  <a:srgbClr val="4E2929"/>
                </a:solidFill>
                <a:effectLst/>
                <a:latin typeface="Guttman Hatzvi" panose="02010401010101010101" pitchFamily="2" charset="-79"/>
                <a:ea typeface="Calibri" panose="020F0502020204030204" pitchFamily="34" charset="0"/>
                <a:cs typeface="Guttman Hatzvi" panose="02010401010101010101" pitchFamily="2" charset="-79"/>
              </a:rPr>
              <a:t>רצוי ללמדם ברציפות.</a:t>
            </a:r>
            <a:endParaRPr lang="en-US" sz="2400" b="0" dirty="0">
              <a:effectLst/>
              <a:latin typeface="Calibri" panose="020F0502020204030204" pitchFamily="34" charset="0"/>
              <a:ea typeface="Calibri" panose="020F0502020204030204" pitchFamily="34" charset="0"/>
              <a:cs typeface="Guttman Hatzvi" panose="02010401010101010101" pitchFamily="2" charset="-79"/>
            </a:endParaRPr>
          </a:p>
          <a:p>
            <a:endParaRPr lang="he-IL" dirty="0"/>
          </a:p>
        </p:txBody>
      </p:sp>
      <p:sp>
        <p:nvSpPr>
          <p:cNvPr id="4" name="מציין מיקום של מספר שקופית 3">
            <a:extLst>
              <a:ext uri="{FF2B5EF4-FFF2-40B4-BE49-F238E27FC236}">
                <a16:creationId xmlns:a16="http://schemas.microsoft.com/office/drawing/2014/main" id="{F978A951-E626-0F13-E616-8DA8DE17F29A}"/>
              </a:ext>
            </a:extLst>
          </p:cNvPr>
          <p:cNvSpPr>
            <a:spLocks noGrp="1"/>
          </p:cNvSpPr>
          <p:nvPr>
            <p:ph type="sldNum" sz="quarter" idx="5"/>
          </p:nvPr>
        </p:nvSpPr>
        <p:spPr/>
        <p:txBody>
          <a:bodyPr/>
          <a:lstStyle/>
          <a:p>
            <a:fld id="{312FDA18-5141-4E84-B13B-E2F3DE496B78}" type="slidenum">
              <a:rPr lang="he-IL" smtClean="0"/>
              <a:t>9</a:t>
            </a:fld>
            <a:endParaRPr lang="he-IL"/>
          </a:p>
        </p:txBody>
      </p:sp>
    </p:spTree>
    <p:extLst>
      <p:ext uri="{BB962C8B-B14F-4D97-AF65-F5344CB8AC3E}">
        <p14:creationId xmlns:p14="http://schemas.microsoft.com/office/powerpoint/2010/main" val="1895488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E83B-4B21-051D-8E35-34D88748AE33}"/>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1009B3AD-67C9-0715-53A8-E06966BF5F84}"/>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2A9C4A99-B77B-0E94-0603-73749756B0BD}"/>
              </a:ext>
            </a:extLst>
          </p:cNvPr>
          <p:cNvSpPr>
            <a:spLocks noGrp="1"/>
          </p:cNvSpPr>
          <p:nvPr>
            <p:ph type="body" idx="1"/>
          </p:nvPr>
        </p:nvSpPr>
        <p:spPr/>
        <p:txBody>
          <a:bodyPr/>
          <a:lstStyle/>
          <a:p>
            <a:pPr algn="just" rtl="1">
              <a:lnSpc>
                <a:spcPts val="1700"/>
              </a:lnSpc>
              <a:spcAft>
                <a:spcPts val="600"/>
              </a:spcAft>
              <a:buNone/>
            </a:pPr>
            <a:r>
              <a:rPr lang="he-IL" sz="2400" b="0" dirty="0">
                <a:solidFill>
                  <a:srgbClr val="4E2929"/>
                </a:solidFill>
                <a:effectLst/>
                <a:latin typeface="Guttman Hatzvi" panose="02010401010101010101" pitchFamily="2" charset="-79"/>
                <a:ea typeface="Calibri" panose="020F0502020204030204" pitchFamily="34" charset="0"/>
                <a:cs typeface="Guttman Hatzvi" panose="02010401010101010101" pitchFamily="2" charset="-79"/>
              </a:rPr>
              <a:t>למורה: כל אחד מהפרקים עומד בפני עצמו כך שניתן ללמדם בשיעורים נפרדים. </a:t>
            </a:r>
            <a:endParaRPr lang="en-US" sz="2400" b="0" dirty="0">
              <a:effectLst/>
              <a:latin typeface="Calibri" panose="020F0502020204030204" pitchFamily="34" charset="0"/>
              <a:ea typeface="Calibri" panose="020F0502020204030204" pitchFamily="34" charset="0"/>
              <a:cs typeface="Guttman Hatzvi" panose="02010401010101010101" pitchFamily="2" charset="-79"/>
            </a:endParaRPr>
          </a:p>
          <a:p>
            <a:pPr algn="just" rtl="1">
              <a:lnSpc>
                <a:spcPts val="1700"/>
              </a:lnSpc>
              <a:spcAft>
                <a:spcPts val="600"/>
              </a:spcAft>
            </a:pPr>
            <a:r>
              <a:rPr lang="he-IL" sz="2400" b="0" dirty="0">
                <a:solidFill>
                  <a:srgbClr val="4E2929"/>
                </a:solidFill>
                <a:effectLst/>
                <a:latin typeface="Guttman Hatzvi" panose="02010401010101010101" pitchFamily="2" charset="-79"/>
                <a:ea typeface="Calibri" panose="020F0502020204030204" pitchFamily="34" charset="0"/>
                <a:cs typeface="Guttman Hatzvi" panose="02010401010101010101" pitchFamily="2" charset="-79"/>
              </a:rPr>
              <a:t>רצוי ללמדם ברציפות.</a:t>
            </a:r>
            <a:endParaRPr lang="en-US" sz="2400" b="0" dirty="0">
              <a:effectLst/>
              <a:latin typeface="Calibri" panose="020F0502020204030204" pitchFamily="34" charset="0"/>
              <a:ea typeface="Calibri" panose="020F0502020204030204" pitchFamily="34" charset="0"/>
              <a:cs typeface="Guttman Hatzvi" panose="02010401010101010101" pitchFamily="2" charset="-79"/>
            </a:endParaRPr>
          </a:p>
          <a:p>
            <a:endParaRPr lang="he-IL" dirty="0"/>
          </a:p>
        </p:txBody>
      </p:sp>
      <p:sp>
        <p:nvSpPr>
          <p:cNvPr id="4" name="מציין מיקום של מספר שקופית 3">
            <a:extLst>
              <a:ext uri="{FF2B5EF4-FFF2-40B4-BE49-F238E27FC236}">
                <a16:creationId xmlns:a16="http://schemas.microsoft.com/office/drawing/2014/main" id="{A8A1373E-DD9A-2F56-7F3E-2F3FCBFC1E22}"/>
              </a:ext>
            </a:extLst>
          </p:cNvPr>
          <p:cNvSpPr>
            <a:spLocks noGrp="1"/>
          </p:cNvSpPr>
          <p:nvPr>
            <p:ph type="sldNum" sz="quarter" idx="5"/>
          </p:nvPr>
        </p:nvSpPr>
        <p:spPr/>
        <p:txBody>
          <a:bodyPr/>
          <a:lstStyle/>
          <a:p>
            <a:fld id="{312FDA18-5141-4E84-B13B-E2F3DE496B78}" type="slidenum">
              <a:rPr lang="he-IL" smtClean="0"/>
              <a:t>10</a:t>
            </a:fld>
            <a:endParaRPr lang="he-IL"/>
          </a:p>
        </p:txBody>
      </p:sp>
    </p:spTree>
    <p:extLst>
      <p:ext uri="{BB962C8B-B14F-4D97-AF65-F5344CB8AC3E}">
        <p14:creationId xmlns:p14="http://schemas.microsoft.com/office/powerpoint/2010/main" val="3290780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54AFC-DCA4-D36A-BA76-539CCBF3DD19}"/>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FF886194-BB61-96F7-508C-31B2B3EA9A97}"/>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D10D4EA6-62F0-DCB6-E160-2BCAA45F01ED}"/>
              </a:ext>
            </a:extLst>
          </p:cNvPr>
          <p:cNvSpPr>
            <a:spLocks noGrp="1"/>
          </p:cNvSpPr>
          <p:nvPr>
            <p:ph type="body" idx="1"/>
          </p:nvPr>
        </p:nvSpPr>
        <p:spPr/>
        <p:txBody>
          <a:bodyPr/>
          <a:lstStyle/>
          <a:p>
            <a:pPr algn="just" rtl="1">
              <a:lnSpc>
                <a:spcPts val="1700"/>
              </a:lnSpc>
              <a:spcAft>
                <a:spcPts val="600"/>
              </a:spcAft>
              <a:buNone/>
            </a:pPr>
            <a:r>
              <a:rPr lang="he-IL" sz="2400" b="0" dirty="0">
                <a:solidFill>
                  <a:srgbClr val="4E2929"/>
                </a:solidFill>
                <a:effectLst/>
                <a:latin typeface="Guttman Hatzvi" panose="02010401010101010101" pitchFamily="2" charset="-79"/>
                <a:ea typeface="Calibri" panose="020F0502020204030204" pitchFamily="34" charset="0"/>
                <a:cs typeface="Guttman Hatzvi" panose="02010401010101010101" pitchFamily="2" charset="-79"/>
              </a:rPr>
              <a:t>למורה: כל אחד מהפרקים עומד בפני עצמו כך שניתן ללמדם בשיעורים נפרדים. </a:t>
            </a:r>
            <a:endParaRPr lang="en-US" sz="2400" b="0" dirty="0">
              <a:effectLst/>
              <a:latin typeface="Calibri" panose="020F0502020204030204" pitchFamily="34" charset="0"/>
              <a:ea typeface="Calibri" panose="020F0502020204030204" pitchFamily="34" charset="0"/>
              <a:cs typeface="Guttman Hatzvi" panose="02010401010101010101" pitchFamily="2" charset="-79"/>
            </a:endParaRPr>
          </a:p>
          <a:p>
            <a:pPr algn="just" rtl="1">
              <a:lnSpc>
                <a:spcPts val="1700"/>
              </a:lnSpc>
              <a:spcAft>
                <a:spcPts val="600"/>
              </a:spcAft>
            </a:pPr>
            <a:r>
              <a:rPr lang="he-IL" sz="2400" b="0" dirty="0">
                <a:solidFill>
                  <a:srgbClr val="4E2929"/>
                </a:solidFill>
                <a:effectLst/>
                <a:latin typeface="Guttman Hatzvi" panose="02010401010101010101" pitchFamily="2" charset="-79"/>
                <a:ea typeface="Calibri" panose="020F0502020204030204" pitchFamily="34" charset="0"/>
                <a:cs typeface="Guttman Hatzvi" panose="02010401010101010101" pitchFamily="2" charset="-79"/>
              </a:rPr>
              <a:t>רצוי ללמדם ברציפות.</a:t>
            </a:r>
            <a:endParaRPr lang="en-US" sz="2400" b="0" dirty="0">
              <a:effectLst/>
              <a:latin typeface="Calibri" panose="020F0502020204030204" pitchFamily="34" charset="0"/>
              <a:ea typeface="Calibri" panose="020F0502020204030204" pitchFamily="34" charset="0"/>
              <a:cs typeface="Guttman Hatzvi" panose="02010401010101010101" pitchFamily="2" charset="-79"/>
            </a:endParaRPr>
          </a:p>
          <a:p>
            <a:endParaRPr lang="he-IL" dirty="0"/>
          </a:p>
        </p:txBody>
      </p:sp>
      <p:sp>
        <p:nvSpPr>
          <p:cNvPr id="4" name="מציין מיקום של מספר שקופית 3">
            <a:extLst>
              <a:ext uri="{FF2B5EF4-FFF2-40B4-BE49-F238E27FC236}">
                <a16:creationId xmlns:a16="http://schemas.microsoft.com/office/drawing/2014/main" id="{7320B13E-AFAA-D07B-1FE4-39433F2FC906}"/>
              </a:ext>
            </a:extLst>
          </p:cNvPr>
          <p:cNvSpPr>
            <a:spLocks noGrp="1"/>
          </p:cNvSpPr>
          <p:nvPr>
            <p:ph type="sldNum" sz="quarter" idx="5"/>
          </p:nvPr>
        </p:nvSpPr>
        <p:spPr/>
        <p:txBody>
          <a:bodyPr/>
          <a:lstStyle/>
          <a:p>
            <a:fld id="{312FDA18-5141-4E84-B13B-E2F3DE496B78}" type="slidenum">
              <a:rPr lang="he-IL" smtClean="0"/>
              <a:t>11</a:t>
            </a:fld>
            <a:endParaRPr lang="he-IL"/>
          </a:p>
        </p:txBody>
      </p:sp>
    </p:spTree>
    <p:extLst>
      <p:ext uri="{BB962C8B-B14F-4D97-AF65-F5344CB8AC3E}">
        <p14:creationId xmlns:p14="http://schemas.microsoft.com/office/powerpoint/2010/main" val="2595445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37890" name="Rectangle 2050"/>
          <p:cNvSpPr>
            <a:spLocks noGrp="1" noChangeArrowheads="1"/>
          </p:cNvSpPr>
          <p:nvPr>
            <p:ph type="ctrTitle"/>
          </p:nvPr>
        </p:nvSpPr>
        <p:spPr>
          <a:xfrm>
            <a:off x="914400" y="2819400"/>
            <a:ext cx="10363200" cy="2057400"/>
          </a:xfrm>
        </p:spPr>
        <p:txBody>
          <a:bodyPr/>
          <a:lstStyle>
            <a:lvl1pPr>
              <a:defRPr sz="4800"/>
            </a:lvl1pPr>
          </a:lstStyle>
          <a:p>
            <a:pPr lvl="0"/>
            <a:r>
              <a:rPr lang="he-IL" altLang="he-IL" noProof="0"/>
              <a:t>לחץ כדי לערוך סגנון כותרת של תבנית בסיס</a:t>
            </a:r>
          </a:p>
        </p:txBody>
      </p:sp>
      <p:sp>
        <p:nvSpPr>
          <p:cNvPr id="37891" name="Rectangle 2051"/>
          <p:cNvSpPr>
            <a:spLocks noGrp="1" noChangeArrowheads="1"/>
          </p:cNvSpPr>
          <p:nvPr>
            <p:ph type="subTitle" idx="1"/>
          </p:nvPr>
        </p:nvSpPr>
        <p:spPr>
          <a:xfrm>
            <a:off x="1625600" y="5029200"/>
            <a:ext cx="8534400" cy="914400"/>
          </a:xfrm>
        </p:spPr>
        <p:txBody>
          <a:bodyPr/>
          <a:lstStyle>
            <a:lvl1pPr marL="0" indent="0">
              <a:buFontTx/>
              <a:buNone/>
              <a:defRPr sz="2400"/>
            </a:lvl1pPr>
          </a:lstStyle>
          <a:p>
            <a:pPr lvl="0"/>
            <a:r>
              <a:rPr lang="he-IL" altLang="he-IL" noProof="0"/>
              <a:t>לחץ כדי לערוך סגנון כותרת משנה של תבנית בסיס</a:t>
            </a:r>
          </a:p>
        </p:txBody>
      </p:sp>
      <p:sp>
        <p:nvSpPr>
          <p:cNvPr id="37904" name="Rectangle 2064"/>
          <p:cNvSpPr>
            <a:spLocks noGrp="1" noChangeArrowheads="1"/>
          </p:cNvSpPr>
          <p:nvPr>
            <p:ph type="dt" sz="half" idx="2"/>
          </p:nvPr>
        </p:nvSpPr>
        <p:spPr>
          <a:xfrm>
            <a:off x="508000" y="6248400"/>
            <a:ext cx="2540000" cy="381000"/>
          </a:xfrm>
        </p:spPr>
        <p:txBody>
          <a:bodyPr anchor="b"/>
          <a:lstStyle>
            <a:lvl1pPr>
              <a:defRPr kumimoji="0">
                <a:solidFill>
                  <a:srgbClr val="000000"/>
                </a:solidFill>
                <a:latin typeface="+mn-lt"/>
              </a:defRPr>
            </a:lvl1pPr>
          </a:lstStyle>
          <a:p>
            <a:fld id="{C9E58039-0F53-462E-9818-AD9EACBC8AB1}" type="datetimeFigureOut">
              <a:rPr lang="he-IL" smtClean="0"/>
              <a:t>י"ג/אייר/תשפ"ה</a:t>
            </a:fld>
            <a:endParaRPr lang="he-IL"/>
          </a:p>
        </p:txBody>
      </p:sp>
      <p:sp>
        <p:nvSpPr>
          <p:cNvPr id="37905" name="Rectangle 2065"/>
          <p:cNvSpPr>
            <a:spLocks noGrp="1" noChangeArrowheads="1"/>
          </p:cNvSpPr>
          <p:nvPr>
            <p:ph type="ftr" sz="quarter" idx="3"/>
          </p:nvPr>
        </p:nvSpPr>
        <p:spPr>
          <a:xfrm>
            <a:off x="4165600" y="6248400"/>
            <a:ext cx="3860800" cy="381000"/>
          </a:xfrm>
        </p:spPr>
        <p:txBody>
          <a:bodyPr anchor="b"/>
          <a:lstStyle>
            <a:lvl1pPr>
              <a:defRPr kumimoji="0">
                <a:solidFill>
                  <a:srgbClr val="000000"/>
                </a:solidFill>
                <a:latin typeface="+mn-lt"/>
              </a:defRPr>
            </a:lvl1pPr>
          </a:lstStyle>
          <a:p>
            <a:endParaRPr lang="he-IL"/>
          </a:p>
        </p:txBody>
      </p:sp>
      <p:sp>
        <p:nvSpPr>
          <p:cNvPr id="37906" name="Rectangle 2066"/>
          <p:cNvSpPr>
            <a:spLocks noGrp="1" noChangeArrowheads="1"/>
          </p:cNvSpPr>
          <p:nvPr>
            <p:ph type="sldNum" sz="quarter" idx="4"/>
          </p:nvPr>
        </p:nvSpPr>
        <p:spPr>
          <a:xfrm>
            <a:off x="9144000" y="6248400"/>
            <a:ext cx="2540000" cy="381000"/>
          </a:xfrm>
        </p:spPr>
        <p:txBody>
          <a:bodyPr anchor="b"/>
          <a:lstStyle>
            <a:lvl1pPr>
              <a:defRPr kumimoji="0">
                <a:solidFill>
                  <a:srgbClr val="000000"/>
                </a:solidFill>
                <a:latin typeface="+mn-lt"/>
              </a:defRPr>
            </a:lvl1pPr>
          </a:lstStyle>
          <a:p>
            <a:fld id="{89FDB4BF-8FDA-4C82-A434-B65C023509A7}" type="slidenum">
              <a:rPr lang="he-IL" smtClean="0"/>
              <a:t>‹#›</a:t>
            </a:fld>
            <a:endParaRPr lang="he-IL"/>
          </a:p>
        </p:txBody>
      </p:sp>
    </p:spTree>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dissolve">
                                      <p:cBhvr>
                                        <p:cTn id="7" dur="500"/>
                                        <p:tgtEl>
                                          <p:spTgt spid="37890"/>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7891">
                                            <p:txEl>
                                              <p:pRg st="0" end="0"/>
                                            </p:txEl>
                                          </p:spTgt>
                                        </p:tgtEl>
                                        <p:attrNameLst>
                                          <p:attrName>style.visibility</p:attrName>
                                        </p:attrNameLst>
                                      </p:cBhvr>
                                      <p:to>
                                        <p:strVal val="visible"/>
                                      </p:to>
                                    </p:set>
                                    <p:animEffect transition="in" filter="dissolve">
                                      <p:cBhvr>
                                        <p:cTn id="11" dur="500"/>
                                        <p:tgtEl>
                                          <p:spTgt spid="378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1" grpId="0" build="p" autoUpdateAnimBg="0" advAuto="0">
        <p:tmplLst>
          <p:tmpl lvl="1">
            <p:tnLst>
              <p:par>
                <p:cTn presetID="9" presetClass="entr" presetSubtype="0" fill="hold" nodeType="afterEffect">
                  <p:stCondLst>
                    <p:cond delay="0"/>
                  </p:stCondLst>
                  <p:childTnLst>
                    <p:set>
                      <p:cBhvr>
                        <p:cTn dur="1" fill="hold">
                          <p:stCondLst>
                            <p:cond delay="0"/>
                          </p:stCondLst>
                        </p:cTn>
                        <p:tgtEl>
                          <p:spTgt spid="37891"/>
                        </p:tgtEl>
                        <p:attrNameLst>
                          <p:attrName>style.visibility</p:attrName>
                        </p:attrNameLst>
                      </p:cBhvr>
                      <p:to>
                        <p:strVal val="visible"/>
                      </p:to>
                    </p:set>
                    <p:animEffect transition="in" filter="dissolve">
                      <p:cBhvr>
                        <p:cTn dur="500"/>
                        <p:tgtEl>
                          <p:spTgt spid="37891"/>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fld id="{C9E58039-0F53-462E-9818-AD9EACBC8AB1}" type="datetimeFigureOut">
              <a:rPr lang="he-IL" smtClean="0"/>
              <a:t>י"ג/אייר/תשפ"ה</a:t>
            </a:fld>
            <a:endParaRPr lang="he-IL"/>
          </a:p>
        </p:txBody>
      </p:sp>
      <p:sp>
        <p:nvSpPr>
          <p:cNvPr id="5" name="מציין מיקום של כותרת תחתונה 4"/>
          <p:cNvSpPr>
            <a:spLocks noGrp="1"/>
          </p:cNvSpPr>
          <p:nvPr>
            <p:ph type="ftr" sz="quarter" idx="11"/>
          </p:nvPr>
        </p:nvSpPr>
        <p:spPr/>
        <p:txBody>
          <a:bodyPr/>
          <a:lstStyle>
            <a:lvl1pPr>
              <a:defRPr/>
            </a:lvl1pPr>
          </a:lstStyle>
          <a:p>
            <a:endParaRPr lang="he-IL"/>
          </a:p>
        </p:txBody>
      </p:sp>
      <p:sp>
        <p:nvSpPr>
          <p:cNvPr id="6" name="מציין מיקום של מספר שקופית 5"/>
          <p:cNvSpPr>
            <a:spLocks noGrp="1"/>
          </p:cNvSpPr>
          <p:nvPr>
            <p:ph type="sldNum" sz="quarter" idx="12"/>
          </p:nvPr>
        </p:nvSpPr>
        <p:spPr/>
        <p:txBody>
          <a:bodyPr/>
          <a:lstStyle>
            <a:lvl1pPr>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177997635"/>
      </p:ext>
    </p:extLst>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305800" y="76200"/>
            <a:ext cx="2260600" cy="5867400"/>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1524000" y="76200"/>
            <a:ext cx="6578600" cy="5867400"/>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fld id="{C9E58039-0F53-462E-9818-AD9EACBC8AB1}" type="datetimeFigureOut">
              <a:rPr lang="he-IL" smtClean="0"/>
              <a:t>י"ג/אייר/תשפ"ה</a:t>
            </a:fld>
            <a:endParaRPr lang="he-IL"/>
          </a:p>
        </p:txBody>
      </p:sp>
      <p:sp>
        <p:nvSpPr>
          <p:cNvPr id="5" name="מציין מיקום של כותרת תחתונה 4"/>
          <p:cNvSpPr>
            <a:spLocks noGrp="1"/>
          </p:cNvSpPr>
          <p:nvPr>
            <p:ph type="ftr" sz="quarter" idx="11"/>
          </p:nvPr>
        </p:nvSpPr>
        <p:spPr/>
        <p:txBody>
          <a:bodyPr/>
          <a:lstStyle>
            <a:lvl1pPr>
              <a:defRPr/>
            </a:lvl1pPr>
          </a:lstStyle>
          <a:p>
            <a:endParaRPr lang="he-IL"/>
          </a:p>
        </p:txBody>
      </p:sp>
      <p:sp>
        <p:nvSpPr>
          <p:cNvPr id="6" name="מציין מיקום של מספר שקופית 5"/>
          <p:cNvSpPr>
            <a:spLocks noGrp="1"/>
          </p:cNvSpPr>
          <p:nvPr>
            <p:ph type="sldNum" sz="quarter" idx="12"/>
          </p:nvPr>
        </p:nvSpPr>
        <p:spPr/>
        <p:txBody>
          <a:bodyPr/>
          <a:lstStyle>
            <a:lvl1pPr>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2637225587"/>
      </p:ext>
    </p:extLst>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כותרת וטקסט על פני 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524000" y="76200"/>
            <a:ext cx="9042400" cy="1066800"/>
          </a:xfrm>
        </p:spPr>
        <p:txBody>
          <a:bodyPr/>
          <a:lstStyle/>
          <a:p>
            <a:r>
              <a:rPr lang="he-IL"/>
              <a:t>לחץ כדי לערוך סגנון כותרת של תבנית בסיס</a:t>
            </a:r>
          </a:p>
        </p:txBody>
      </p:sp>
      <p:sp>
        <p:nvSpPr>
          <p:cNvPr id="3" name="מציין מיקום טקסט 2"/>
          <p:cNvSpPr>
            <a:spLocks noGrp="1"/>
          </p:cNvSpPr>
          <p:nvPr>
            <p:ph type="body" sz="half" idx="1"/>
          </p:nvPr>
        </p:nvSpPr>
        <p:spPr>
          <a:xfrm>
            <a:off x="1524000" y="1219200"/>
            <a:ext cx="9042400" cy="22860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1524000" y="3657600"/>
            <a:ext cx="9042400" cy="22860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a:xfrm>
            <a:off x="609600" y="6245225"/>
            <a:ext cx="2844800" cy="476250"/>
          </a:xfrm>
        </p:spPr>
        <p:txBody>
          <a:bodyPr/>
          <a:lstStyle>
            <a:lvl1pPr>
              <a:defRPr/>
            </a:lvl1pPr>
          </a:lstStyle>
          <a:p>
            <a:fld id="{C9E58039-0F53-462E-9818-AD9EACBC8AB1}" type="datetimeFigureOut">
              <a:rPr lang="he-IL" smtClean="0"/>
              <a:t>י"ג/אייר/תשפ"ה</a:t>
            </a:fld>
            <a:endParaRPr lang="he-IL"/>
          </a:p>
        </p:txBody>
      </p:sp>
      <p:sp>
        <p:nvSpPr>
          <p:cNvPr id="6" name="מציין מיקום של כותרת תחתונה 5"/>
          <p:cNvSpPr>
            <a:spLocks noGrp="1"/>
          </p:cNvSpPr>
          <p:nvPr>
            <p:ph type="ftr" sz="quarter" idx="11"/>
          </p:nvPr>
        </p:nvSpPr>
        <p:spPr>
          <a:xfrm>
            <a:off x="4165600" y="6245225"/>
            <a:ext cx="3860800" cy="476250"/>
          </a:xfrm>
        </p:spPr>
        <p:txBody>
          <a:bodyPr/>
          <a:lstStyle>
            <a:lvl1pPr>
              <a:defRPr/>
            </a:lvl1pPr>
          </a:lstStyle>
          <a:p>
            <a:endParaRPr lang="he-IL"/>
          </a:p>
        </p:txBody>
      </p:sp>
      <p:sp>
        <p:nvSpPr>
          <p:cNvPr id="7" name="מציין מיקום של מספר שקופית 6"/>
          <p:cNvSpPr>
            <a:spLocks noGrp="1"/>
          </p:cNvSpPr>
          <p:nvPr>
            <p:ph type="sldNum" sz="quarter" idx="12"/>
          </p:nvPr>
        </p:nvSpPr>
        <p:spPr>
          <a:xfrm>
            <a:off x="8737600" y="6245225"/>
            <a:ext cx="2844800" cy="476250"/>
          </a:xfrm>
        </p:spPr>
        <p:txBody>
          <a:bodyPr/>
          <a:lstStyle>
            <a:lvl1pPr>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456006207"/>
      </p:ext>
    </p:extLst>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6F87711-C672-9C2F-AF2A-81841767C59A}"/>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D562F3D2-0BF9-BE9D-A45B-842B479EEA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DB7E2E68-627A-EA6B-5C23-01B275BB4CDB}"/>
              </a:ext>
            </a:extLst>
          </p:cNvPr>
          <p:cNvSpPr>
            <a:spLocks noGrp="1"/>
          </p:cNvSpPr>
          <p:nvPr>
            <p:ph type="dt" sz="half" idx="10"/>
          </p:nvPr>
        </p:nvSpPr>
        <p:spPr/>
        <p:txBody>
          <a:bodyPr/>
          <a:lstStyle/>
          <a:p>
            <a:fld id="{C9E58039-0F53-462E-9818-AD9EACBC8AB1}" type="datetimeFigureOut">
              <a:rPr lang="he-IL" smtClean="0"/>
              <a:t>י"ג/אייר/תשפ"ה</a:t>
            </a:fld>
            <a:endParaRPr lang="he-IL"/>
          </a:p>
        </p:txBody>
      </p:sp>
      <p:sp>
        <p:nvSpPr>
          <p:cNvPr id="5" name="מציין מיקום של כותרת תחתונה 4">
            <a:extLst>
              <a:ext uri="{FF2B5EF4-FFF2-40B4-BE49-F238E27FC236}">
                <a16:creationId xmlns:a16="http://schemas.microsoft.com/office/drawing/2014/main" id="{D1D56870-7472-49AD-C9E3-4D38D0059227}"/>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0A88BEE-C4D5-907F-E5FF-DDD22340FF51}"/>
              </a:ext>
            </a:extLst>
          </p:cNvPr>
          <p:cNvSpPr>
            <a:spLocks noGrp="1"/>
          </p:cNvSpPr>
          <p:nvPr>
            <p:ph type="sldNum" sz="quarter" idx="12"/>
          </p:nvPr>
        </p:nvSpPr>
        <p:spPr/>
        <p:txBody>
          <a:bodyPr/>
          <a:lstStyle/>
          <a:p>
            <a:fld id="{89FDB4BF-8FDA-4C82-A434-B65C023509A7}" type="slidenum">
              <a:rPr lang="he-IL" smtClean="0"/>
              <a:t>‹#›</a:t>
            </a:fld>
            <a:endParaRPr lang="he-IL"/>
          </a:p>
        </p:txBody>
      </p:sp>
    </p:spTree>
    <p:extLst>
      <p:ext uri="{BB962C8B-B14F-4D97-AF65-F5344CB8AC3E}">
        <p14:creationId xmlns:p14="http://schemas.microsoft.com/office/powerpoint/2010/main" val="38239453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advAuto="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3D36B63-FA23-E685-F9EA-70018E42000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3FD2FB6E-FE7A-DF09-272B-F23CF6FC5946}"/>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B6DC44F-FC28-8303-B830-E097C3149A1C}"/>
              </a:ext>
            </a:extLst>
          </p:cNvPr>
          <p:cNvSpPr>
            <a:spLocks noGrp="1"/>
          </p:cNvSpPr>
          <p:nvPr>
            <p:ph type="dt" sz="half" idx="10"/>
          </p:nvPr>
        </p:nvSpPr>
        <p:spPr/>
        <p:txBody>
          <a:bodyPr/>
          <a:lstStyle/>
          <a:p>
            <a:fld id="{C9E58039-0F53-462E-9818-AD9EACBC8AB1}" type="datetimeFigureOut">
              <a:rPr lang="he-IL" smtClean="0"/>
              <a:t>י"ג/אייר/תשפ"ה</a:t>
            </a:fld>
            <a:endParaRPr lang="he-IL"/>
          </a:p>
        </p:txBody>
      </p:sp>
      <p:sp>
        <p:nvSpPr>
          <p:cNvPr id="5" name="מציין מיקום של כותרת תחתונה 4">
            <a:extLst>
              <a:ext uri="{FF2B5EF4-FFF2-40B4-BE49-F238E27FC236}">
                <a16:creationId xmlns:a16="http://schemas.microsoft.com/office/drawing/2014/main" id="{BE218DFC-0A7B-EB7E-9EBF-F45C61346C4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34BDBEF-A245-F41B-80BB-94DCB56CFAFB}"/>
              </a:ext>
            </a:extLst>
          </p:cNvPr>
          <p:cNvSpPr>
            <a:spLocks noGrp="1"/>
          </p:cNvSpPr>
          <p:nvPr>
            <p:ph type="sldNum" sz="quarter" idx="12"/>
          </p:nvPr>
        </p:nvSpPr>
        <p:spPr/>
        <p:txBody>
          <a:bodyPr/>
          <a:lstStyle/>
          <a:p>
            <a:fld id="{89FDB4BF-8FDA-4C82-A434-B65C023509A7}" type="slidenum">
              <a:rPr lang="he-IL" smtClean="0"/>
              <a:t>‹#›</a:t>
            </a:fld>
            <a:endParaRPr lang="he-IL"/>
          </a:p>
        </p:txBody>
      </p:sp>
    </p:spTree>
    <p:extLst>
      <p:ext uri="{BB962C8B-B14F-4D97-AF65-F5344CB8AC3E}">
        <p14:creationId xmlns:p14="http://schemas.microsoft.com/office/powerpoint/2010/main" val="19997153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8F99B29-C88E-90D4-3EFD-D48E255E1341}"/>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AAB153C0-63EC-F3EC-5EE3-D06C457CDD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B9D19C37-7AE0-C0B0-BA62-79363465172E}"/>
              </a:ext>
            </a:extLst>
          </p:cNvPr>
          <p:cNvSpPr>
            <a:spLocks noGrp="1"/>
          </p:cNvSpPr>
          <p:nvPr>
            <p:ph type="dt" sz="half" idx="10"/>
          </p:nvPr>
        </p:nvSpPr>
        <p:spPr/>
        <p:txBody>
          <a:bodyPr/>
          <a:lstStyle/>
          <a:p>
            <a:fld id="{C9E58039-0F53-462E-9818-AD9EACBC8AB1}" type="datetimeFigureOut">
              <a:rPr lang="he-IL" smtClean="0"/>
              <a:t>י"ג/אייר/תשפ"ה</a:t>
            </a:fld>
            <a:endParaRPr lang="he-IL"/>
          </a:p>
        </p:txBody>
      </p:sp>
      <p:sp>
        <p:nvSpPr>
          <p:cNvPr id="5" name="מציין מיקום של כותרת תחתונה 4">
            <a:extLst>
              <a:ext uri="{FF2B5EF4-FFF2-40B4-BE49-F238E27FC236}">
                <a16:creationId xmlns:a16="http://schemas.microsoft.com/office/drawing/2014/main" id="{DC8272C0-D121-D1DB-78F8-1B24F460CA1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41EE6F1-AFA9-73B4-B742-3B8269A155DF}"/>
              </a:ext>
            </a:extLst>
          </p:cNvPr>
          <p:cNvSpPr>
            <a:spLocks noGrp="1"/>
          </p:cNvSpPr>
          <p:nvPr>
            <p:ph type="sldNum" sz="quarter" idx="12"/>
          </p:nvPr>
        </p:nvSpPr>
        <p:spPr/>
        <p:txBody>
          <a:bodyPr/>
          <a:lstStyle/>
          <a:p>
            <a:fld id="{89FDB4BF-8FDA-4C82-A434-B65C023509A7}" type="slidenum">
              <a:rPr lang="he-IL" smtClean="0"/>
              <a:t>‹#›</a:t>
            </a:fld>
            <a:endParaRPr lang="he-IL"/>
          </a:p>
        </p:txBody>
      </p:sp>
    </p:spTree>
    <p:extLst>
      <p:ext uri="{BB962C8B-B14F-4D97-AF65-F5344CB8AC3E}">
        <p14:creationId xmlns:p14="http://schemas.microsoft.com/office/powerpoint/2010/main" val="22649828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2A2AC68-4D6D-D9EE-23EA-A111BF8B50C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3F832EC-7DAE-4B54-CEEF-325CA93AC8F4}"/>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E092C0CE-6564-AC86-4796-FC0459C5D70C}"/>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92578155-553A-7ADD-A881-39A7019584C7}"/>
              </a:ext>
            </a:extLst>
          </p:cNvPr>
          <p:cNvSpPr>
            <a:spLocks noGrp="1"/>
          </p:cNvSpPr>
          <p:nvPr>
            <p:ph type="dt" sz="half" idx="10"/>
          </p:nvPr>
        </p:nvSpPr>
        <p:spPr/>
        <p:txBody>
          <a:bodyPr/>
          <a:lstStyle/>
          <a:p>
            <a:fld id="{C9E58039-0F53-462E-9818-AD9EACBC8AB1}" type="datetimeFigureOut">
              <a:rPr lang="he-IL" smtClean="0"/>
              <a:t>י"ג/אייר/תשפ"ה</a:t>
            </a:fld>
            <a:endParaRPr lang="he-IL"/>
          </a:p>
        </p:txBody>
      </p:sp>
      <p:sp>
        <p:nvSpPr>
          <p:cNvPr id="6" name="מציין מיקום של כותרת תחתונה 5">
            <a:extLst>
              <a:ext uri="{FF2B5EF4-FFF2-40B4-BE49-F238E27FC236}">
                <a16:creationId xmlns:a16="http://schemas.microsoft.com/office/drawing/2014/main" id="{3DE944E7-7C77-9059-CADF-D910C8F3A88B}"/>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F7DF34E6-1CD1-7BBE-E61F-D0416E410F0E}"/>
              </a:ext>
            </a:extLst>
          </p:cNvPr>
          <p:cNvSpPr>
            <a:spLocks noGrp="1"/>
          </p:cNvSpPr>
          <p:nvPr>
            <p:ph type="sldNum" sz="quarter" idx="12"/>
          </p:nvPr>
        </p:nvSpPr>
        <p:spPr/>
        <p:txBody>
          <a:bodyPr/>
          <a:lstStyle/>
          <a:p>
            <a:fld id="{89FDB4BF-8FDA-4C82-A434-B65C023509A7}" type="slidenum">
              <a:rPr lang="he-IL" smtClean="0"/>
              <a:t>‹#›</a:t>
            </a:fld>
            <a:endParaRPr lang="he-IL"/>
          </a:p>
        </p:txBody>
      </p:sp>
    </p:spTree>
    <p:extLst>
      <p:ext uri="{BB962C8B-B14F-4D97-AF65-F5344CB8AC3E}">
        <p14:creationId xmlns:p14="http://schemas.microsoft.com/office/powerpoint/2010/main" val="12636071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4F1B772-71AB-22FA-8505-C46FCF1A31BE}"/>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B8FB5E6-4E9E-7453-FB53-180BDCDCCC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CD58AE2A-7AEC-D733-AEF1-2E18033FB655}"/>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80143F09-A9A3-05B7-3371-37CF308B22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93FFF789-B64F-E1EB-FB89-7F41AF7E94B1}"/>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E27ED203-0529-1EA6-F994-0A0A9E536841}"/>
              </a:ext>
            </a:extLst>
          </p:cNvPr>
          <p:cNvSpPr>
            <a:spLocks noGrp="1"/>
          </p:cNvSpPr>
          <p:nvPr>
            <p:ph type="dt" sz="half" idx="10"/>
          </p:nvPr>
        </p:nvSpPr>
        <p:spPr/>
        <p:txBody>
          <a:bodyPr/>
          <a:lstStyle/>
          <a:p>
            <a:fld id="{C9E58039-0F53-462E-9818-AD9EACBC8AB1}" type="datetimeFigureOut">
              <a:rPr lang="he-IL" smtClean="0"/>
              <a:t>י"ג/אייר/תשפ"ה</a:t>
            </a:fld>
            <a:endParaRPr lang="he-IL"/>
          </a:p>
        </p:txBody>
      </p:sp>
      <p:sp>
        <p:nvSpPr>
          <p:cNvPr id="8" name="מציין מיקום של כותרת תחתונה 7">
            <a:extLst>
              <a:ext uri="{FF2B5EF4-FFF2-40B4-BE49-F238E27FC236}">
                <a16:creationId xmlns:a16="http://schemas.microsoft.com/office/drawing/2014/main" id="{D85C2701-7A41-B2CE-E76E-5EE917BC722B}"/>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DA84DEC5-279C-8242-54F6-9EDDE991205B}"/>
              </a:ext>
            </a:extLst>
          </p:cNvPr>
          <p:cNvSpPr>
            <a:spLocks noGrp="1"/>
          </p:cNvSpPr>
          <p:nvPr>
            <p:ph type="sldNum" sz="quarter" idx="12"/>
          </p:nvPr>
        </p:nvSpPr>
        <p:spPr/>
        <p:txBody>
          <a:bodyPr/>
          <a:lstStyle/>
          <a:p>
            <a:fld id="{89FDB4BF-8FDA-4C82-A434-B65C023509A7}" type="slidenum">
              <a:rPr lang="he-IL" smtClean="0"/>
              <a:t>‹#›</a:t>
            </a:fld>
            <a:endParaRPr lang="he-IL"/>
          </a:p>
        </p:txBody>
      </p:sp>
    </p:spTree>
    <p:extLst>
      <p:ext uri="{BB962C8B-B14F-4D97-AF65-F5344CB8AC3E}">
        <p14:creationId xmlns:p14="http://schemas.microsoft.com/office/powerpoint/2010/main" val="8539766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051F190-2F6D-A9AB-0367-1F2D55A4F06D}"/>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DB75F0A4-528A-B694-608C-7C2AA563D7E8}"/>
              </a:ext>
            </a:extLst>
          </p:cNvPr>
          <p:cNvSpPr>
            <a:spLocks noGrp="1"/>
          </p:cNvSpPr>
          <p:nvPr>
            <p:ph type="dt" sz="half" idx="10"/>
          </p:nvPr>
        </p:nvSpPr>
        <p:spPr/>
        <p:txBody>
          <a:bodyPr/>
          <a:lstStyle/>
          <a:p>
            <a:fld id="{C9E58039-0F53-462E-9818-AD9EACBC8AB1}" type="datetimeFigureOut">
              <a:rPr lang="he-IL" smtClean="0"/>
              <a:t>י"ג/אייר/תשפ"ה</a:t>
            </a:fld>
            <a:endParaRPr lang="he-IL"/>
          </a:p>
        </p:txBody>
      </p:sp>
      <p:sp>
        <p:nvSpPr>
          <p:cNvPr id="4" name="מציין מיקום של כותרת תחתונה 3">
            <a:extLst>
              <a:ext uri="{FF2B5EF4-FFF2-40B4-BE49-F238E27FC236}">
                <a16:creationId xmlns:a16="http://schemas.microsoft.com/office/drawing/2014/main" id="{AA0DF2E7-DD8F-3D3D-BA81-C1A98452A468}"/>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E0C1F1BC-9D72-45FD-41C6-7C10D0A7BA60}"/>
              </a:ext>
            </a:extLst>
          </p:cNvPr>
          <p:cNvSpPr>
            <a:spLocks noGrp="1"/>
          </p:cNvSpPr>
          <p:nvPr>
            <p:ph type="sldNum" sz="quarter" idx="12"/>
          </p:nvPr>
        </p:nvSpPr>
        <p:spPr/>
        <p:txBody>
          <a:bodyPr/>
          <a:lstStyle/>
          <a:p>
            <a:fld id="{89FDB4BF-8FDA-4C82-A434-B65C023509A7}" type="slidenum">
              <a:rPr lang="he-IL" smtClean="0"/>
              <a:t>‹#›</a:t>
            </a:fld>
            <a:endParaRPr lang="he-IL"/>
          </a:p>
        </p:txBody>
      </p:sp>
    </p:spTree>
    <p:extLst>
      <p:ext uri="{BB962C8B-B14F-4D97-AF65-F5344CB8AC3E}">
        <p14:creationId xmlns:p14="http://schemas.microsoft.com/office/powerpoint/2010/main" val="7228765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A9709604-DEC3-C4E4-455C-4637C781C748}"/>
              </a:ext>
            </a:extLst>
          </p:cNvPr>
          <p:cNvSpPr>
            <a:spLocks noGrp="1"/>
          </p:cNvSpPr>
          <p:nvPr>
            <p:ph type="dt" sz="half" idx="10"/>
          </p:nvPr>
        </p:nvSpPr>
        <p:spPr/>
        <p:txBody>
          <a:bodyPr/>
          <a:lstStyle/>
          <a:p>
            <a:fld id="{C9E58039-0F53-462E-9818-AD9EACBC8AB1}" type="datetimeFigureOut">
              <a:rPr lang="he-IL" smtClean="0"/>
              <a:t>י"ג/אייר/תשפ"ה</a:t>
            </a:fld>
            <a:endParaRPr lang="he-IL"/>
          </a:p>
        </p:txBody>
      </p:sp>
      <p:sp>
        <p:nvSpPr>
          <p:cNvPr id="3" name="מציין מיקום של כותרת תחתונה 2">
            <a:extLst>
              <a:ext uri="{FF2B5EF4-FFF2-40B4-BE49-F238E27FC236}">
                <a16:creationId xmlns:a16="http://schemas.microsoft.com/office/drawing/2014/main" id="{A10540B2-4F58-8B31-DB8A-F356C0878467}"/>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FA8AE953-EBEB-AC08-4EF7-DE7A95566B2F}"/>
              </a:ext>
            </a:extLst>
          </p:cNvPr>
          <p:cNvSpPr>
            <a:spLocks noGrp="1"/>
          </p:cNvSpPr>
          <p:nvPr>
            <p:ph type="sldNum" sz="quarter" idx="12"/>
          </p:nvPr>
        </p:nvSpPr>
        <p:spPr/>
        <p:txBody>
          <a:bodyPr/>
          <a:lstStyle/>
          <a:p>
            <a:fld id="{89FDB4BF-8FDA-4C82-A434-B65C023509A7}" type="slidenum">
              <a:rPr lang="he-IL" smtClean="0"/>
              <a:t>‹#›</a:t>
            </a:fld>
            <a:endParaRPr lang="he-IL"/>
          </a:p>
        </p:txBody>
      </p:sp>
    </p:spTree>
    <p:extLst>
      <p:ext uri="{BB962C8B-B14F-4D97-AF65-F5344CB8AC3E}">
        <p14:creationId xmlns:p14="http://schemas.microsoft.com/office/powerpoint/2010/main" val="25034258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fld id="{C9E58039-0F53-462E-9818-AD9EACBC8AB1}" type="datetimeFigureOut">
              <a:rPr lang="he-IL" smtClean="0"/>
              <a:t>י"ג/אייר/תשפ"ה</a:t>
            </a:fld>
            <a:endParaRPr lang="he-IL"/>
          </a:p>
        </p:txBody>
      </p:sp>
      <p:sp>
        <p:nvSpPr>
          <p:cNvPr id="5" name="מציין מיקום של כותרת תחתונה 4"/>
          <p:cNvSpPr>
            <a:spLocks noGrp="1"/>
          </p:cNvSpPr>
          <p:nvPr>
            <p:ph type="ftr" sz="quarter" idx="11"/>
          </p:nvPr>
        </p:nvSpPr>
        <p:spPr/>
        <p:txBody>
          <a:bodyPr/>
          <a:lstStyle>
            <a:lvl1pPr>
              <a:defRPr/>
            </a:lvl1pPr>
          </a:lstStyle>
          <a:p>
            <a:endParaRPr lang="he-IL"/>
          </a:p>
        </p:txBody>
      </p:sp>
      <p:sp>
        <p:nvSpPr>
          <p:cNvPr id="6" name="מציין מיקום של מספר שקופית 5"/>
          <p:cNvSpPr>
            <a:spLocks noGrp="1"/>
          </p:cNvSpPr>
          <p:nvPr>
            <p:ph type="sldNum" sz="quarter" idx="12"/>
          </p:nvPr>
        </p:nvSpPr>
        <p:spPr/>
        <p:txBody>
          <a:bodyPr/>
          <a:lstStyle>
            <a:lvl1pPr>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2735663807"/>
      </p:ext>
    </p:extLst>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606DFC3-D47C-6FDC-66EB-6D974EB3B96B}"/>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864A228-DF01-E993-6245-9CED563272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C78AB1FA-9AC1-865A-1E94-52D87ADFB3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07ED0A2D-1104-DC2F-A0F3-88726EE8AE38}"/>
              </a:ext>
            </a:extLst>
          </p:cNvPr>
          <p:cNvSpPr>
            <a:spLocks noGrp="1"/>
          </p:cNvSpPr>
          <p:nvPr>
            <p:ph type="dt" sz="half" idx="10"/>
          </p:nvPr>
        </p:nvSpPr>
        <p:spPr/>
        <p:txBody>
          <a:bodyPr/>
          <a:lstStyle/>
          <a:p>
            <a:fld id="{C9E58039-0F53-462E-9818-AD9EACBC8AB1}" type="datetimeFigureOut">
              <a:rPr lang="he-IL" smtClean="0"/>
              <a:t>י"ג/אייר/תשפ"ה</a:t>
            </a:fld>
            <a:endParaRPr lang="he-IL"/>
          </a:p>
        </p:txBody>
      </p:sp>
      <p:sp>
        <p:nvSpPr>
          <p:cNvPr id="6" name="מציין מיקום של כותרת תחתונה 5">
            <a:extLst>
              <a:ext uri="{FF2B5EF4-FFF2-40B4-BE49-F238E27FC236}">
                <a16:creationId xmlns:a16="http://schemas.microsoft.com/office/drawing/2014/main" id="{CCCCE644-76C7-CFF9-B010-2F8D803D636C}"/>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AFB6AC2A-77FF-6DAF-87BC-BD1EA4E6E061}"/>
              </a:ext>
            </a:extLst>
          </p:cNvPr>
          <p:cNvSpPr>
            <a:spLocks noGrp="1"/>
          </p:cNvSpPr>
          <p:nvPr>
            <p:ph type="sldNum" sz="quarter" idx="12"/>
          </p:nvPr>
        </p:nvSpPr>
        <p:spPr/>
        <p:txBody>
          <a:bodyPr/>
          <a:lstStyle/>
          <a:p>
            <a:fld id="{89FDB4BF-8FDA-4C82-A434-B65C023509A7}" type="slidenum">
              <a:rPr lang="he-IL" smtClean="0"/>
              <a:t>‹#›</a:t>
            </a:fld>
            <a:endParaRPr lang="he-IL"/>
          </a:p>
        </p:txBody>
      </p:sp>
    </p:spTree>
    <p:extLst>
      <p:ext uri="{BB962C8B-B14F-4D97-AF65-F5344CB8AC3E}">
        <p14:creationId xmlns:p14="http://schemas.microsoft.com/office/powerpoint/2010/main" val="13007607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E29190B-0ED1-A4F2-E4FE-3BC86C0FCD3F}"/>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8270D82B-ABB3-8791-932C-5C8EF065D1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9888D9DD-B1B7-005A-4B8E-B5A6A92411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B2FDC8D4-BA6F-8990-4B68-C947422BF7FC}"/>
              </a:ext>
            </a:extLst>
          </p:cNvPr>
          <p:cNvSpPr>
            <a:spLocks noGrp="1"/>
          </p:cNvSpPr>
          <p:nvPr>
            <p:ph type="dt" sz="half" idx="10"/>
          </p:nvPr>
        </p:nvSpPr>
        <p:spPr/>
        <p:txBody>
          <a:bodyPr/>
          <a:lstStyle/>
          <a:p>
            <a:fld id="{C9E58039-0F53-462E-9818-AD9EACBC8AB1}" type="datetimeFigureOut">
              <a:rPr lang="he-IL" smtClean="0"/>
              <a:t>י"ג/אייר/תשפ"ה</a:t>
            </a:fld>
            <a:endParaRPr lang="he-IL"/>
          </a:p>
        </p:txBody>
      </p:sp>
      <p:sp>
        <p:nvSpPr>
          <p:cNvPr id="6" name="מציין מיקום של כותרת תחתונה 5">
            <a:extLst>
              <a:ext uri="{FF2B5EF4-FFF2-40B4-BE49-F238E27FC236}">
                <a16:creationId xmlns:a16="http://schemas.microsoft.com/office/drawing/2014/main" id="{B8A35AF3-E399-F8DC-252F-76173C29B9A0}"/>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43B2BFB8-8871-6735-518B-7DE7AEF14481}"/>
              </a:ext>
            </a:extLst>
          </p:cNvPr>
          <p:cNvSpPr>
            <a:spLocks noGrp="1"/>
          </p:cNvSpPr>
          <p:nvPr>
            <p:ph type="sldNum" sz="quarter" idx="12"/>
          </p:nvPr>
        </p:nvSpPr>
        <p:spPr/>
        <p:txBody>
          <a:bodyPr/>
          <a:lstStyle/>
          <a:p>
            <a:fld id="{89FDB4BF-8FDA-4C82-A434-B65C023509A7}" type="slidenum">
              <a:rPr lang="he-IL" smtClean="0"/>
              <a:t>‹#›</a:t>
            </a:fld>
            <a:endParaRPr lang="he-IL"/>
          </a:p>
        </p:txBody>
      </p:sp>
    </p:spTree>
    <p:extLst>
      <p:ext uri="{BB962C8B-B14F-4D97-AF65-F5344CB8AC3E}">
        <p14:creationId xmlns:p14="http://schemas.microsoft.com/office/powerpoint/2010/main" val="4149195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E890EF3-5B18-BA70-32DE-C1BBD5D57EA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14ECAB65-5129-20D3-4A07-12BABA649742}"/>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D3C9318-8560-63FF-0C04-0BE56D943693}"/>
              </a:ext>
            </a:extLst>
          </p:cNvPr>
          <p:cNvSpPr>
            <a:spLocks noGrp="1"/>
          </p:cNvSpPr>
          <p:nvPr>
            <p:ph type="dt" sz="half" idx="10"/>
          </p:nvPr>
        </p:nvSpPr>
        <p:spPr/>
        <p:txBody>
          <a:bodyPr/>
          <a:lstStyle/>
          <a:p>
            <a:fld id="{C9E58039-0F53-462E-9818-AD9EACBC8AB1}" type="datetimeFigureOut">
              <a:rPr lang="he-IL" smtClean="0"/>
              <a:t>י"ג/אייר/תשפ"ה</a:t>
            </a:fld>
            <a:endParaRPr lang="he-IL"/>
          </a:p>
        </p:txBody>
      </p:sp>
      <p:sp>
        <p:nvSpPr>
          <p:cNvPr id="5" name="מציין מיקום של כותרת תחתונה 4">
            <a:extLst>
              <a:ext uri="{FF2B5EF4-FFF2-40B4-BE49-F238E27FC236}">
                <a16:creationId xmlns:a16="http://schemas.microsoft.com/office/drawing/2014/main" id="{1E99D5FD-BF73-66CD-AD83-6AD772129BF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0425BD4-99BC-B819-B5F9-CC3D530C6B6D}"/>
              </a:ext>
            </a:extLst>
          </p:cNvPr>
          <p:cNvSpPr>
            <a:spLocks noGrp="1"/>
          </p:cNvSpPr>
          <p:nvPr>
            <p:ph type="sldNum" sz="quarter" idx="12"/>
          </p:nvPr>
        </p:nvSpPr>
        <p:spPr/>
        <p:txBody>
          <a:bodyPr/>
          <a:lstStyle/>
          <a:p>
            <a:fld id="{89FDB4BF-8FDA-4C82-A434-B65C023509A7}" type="slidenum">
              <a:rPr lang="he-IL" smtClean="0"/>
              <a:t>‹#›</a:t>
            </a:fld>
            <a:endParaRPr lang="he-IL"/>
          </a:p>
        </p:txBody>
      </p:sp>
    </p:spTree>
    <p:extLst>
      <p:ext uri="{BB962C8B-B14F-4D97-AF65-F5344CB8AC3E}">
        <p14:creationId xmlns:p14="http://schemas.microsoft.com/office/powerpoint/2010/main" val="33205868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EB73AEA9-9485-6431-E767-184E857B3DBE}"/>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74C8ACDE-1B9D-5F86-0175-07E5B4501BF7}"/>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400F603-C612-D126-4FF6-26BA3ACD4CB7}"/>
              </a:ext>
            </a:extLst>
          </p:cNvPr>
          <p:cNvSpPr>
            <a:spLocks noGrp="1"/>
          </p:cNvSpPr>
          <p:nvPr>
            <p:ph type="dt" sz="half" idx="10"/>
          </p:nvPr>
        </p:nvSpPr>
        <p:spPr/>
        <p:txBody>
          <a:bodyPr/>
          <a:lstStyle/>
          <a:p>
            <a:fld id="{C9E58039-0F53-462E-9818-AD9EACBC8AB1}" type="datetimeFigureOut">
              <a:rPr lang="he-IL" smtClean="0"/>
              <a:t>י"ג/אייר/תשפ"ה</a:t>
            </a:fld>
            <a:endParaRPr lang="he-IL"/>
          </a:p>
        </p:txBody>
      </p:sp>
      <p:sp>
        <p:nvSpPr>
          <p:cNvPr id="5" name="מציין מיקום של כותרת תחתונה 4">
            <a:extLst>
              <a:ext uri="{FF2B5EF4-FFF2-40B4-BE49-F238E27FC236}">
                <a16:creationId xmlns:a16="http://schemas.microsoft.com/office/drawing/2014/main" id="{593E60C5-E7D1-190F-9EC6-D683ECE348F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6C82F58-FD89-1DF3-3120-20340292D2C6}"/>
              </a:ext>
            </a:extLst>
          </p:cNvPr>
          <p:cNvSpPr>
            <a:spLocks noGrp="1"/>
          </p:cNvSpPr>
          <p:nvPr>
            <p:ph type="sldNum" sz="quarter" idx="12"/>
          </p:nvPr>
        </p:nvSpPr>
        <p:spPr/>
        <p:txBody>
          <a:bodyPr/>
          <a:lstStyle/>
          <a:p>
            <a:fld id="{89FDB4BF-8FDA-4C82-A434-B65C023509A7}" type="slidenum">
              <a:rPr lang="he-IL" smtClean="0"/>
              <a:t>‹#›</a:t>
            </a:fld>
            <a:endParaRPr lang="he-IL"/>
          </a:p>
        </p:txBody>
      </p:sp>
    </p:spTree>
    <p:extLst>
      <p:ext uri="{BB962C8B-B14F-4D97-AF65-F5344CB8AC3E}">
        <p14:creationId xmlns:p14="http://schemas.microsoft.com/office/powerpoint/2010/main" val="1551056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084" y="4406901"/>
            <a:ext cx="103632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fld id="{C9E58039-0F53-462E-9818-AD9EACBC8AB1}" type="datetimeFigureOut">
              <a:rPr lang="he-IL" smtClean="0"/>
              <a:t>י"ג/אייר/תשפ"ה</a:t>
            </a:fld>
            <a:endParaRPr lang="he-IL"/>
          </a:p>
        </p:txBody>
      </p:sp>
      <p:sp>
        <p:nvSpPr>
          <p:cNvPr id="5" name="מציין מיקום של כותרת תחתונה 4"/>
          <p:cNvSpPr>
            <a:spLocks noGrp="1"/>
          </p:cNvSpPr>
          <p:nvPr>
            <p:ph type="ftr" sz="quarter" idx="11"/>
          </p:nvPr>
        </p:nvSpPr>
        <p:spPr/>
        <p:txBody>
          <a:bodyPr/>
          <a:lstStyle>
            <a:lvl1pPr>
              <a:defRPr/>
            </a:lvl1pPr>
          </a:lstStyle>
          <a:p>
            <a:endParaRPr lang="he-IL"/>
          </a:p>
        </p:txBody>
      </p:sp>
      <p:sp>
        <p:nvSpPr>
          <p:cNvPr id="6" name="מציין מיקום של מספר שקופית 5"/>
          <p:cNvSpPr>
            <a:spLocks noGrp="1"/>
          </p:cNvSpPr>
          <p:nvPr>
            <p:ph type="sldNum" sz="quarter" idx="12"/>
          </p:nvPr>
        </p:nvSpPr>
        <p:spPr/>
        <p:txBody>
          <a:bodyPr/>
          <a:lstStyle>
            <a:lvl1pPr>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2688438392"/>
      </p:ext>
    </p:extLst>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1524000" y="1219200"/>
            <a:ext cx="4419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46800" y="1219200"/>
            <a:ext cx="4419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lvl1pPr>
              <a:defRPr/>
            </a:lvl1pPr>
          </a:lstStyle>
          <a:p>
            <a:fld id="{C9E58039-0F53-462E-9818-AD9EACBC8AB1}" type="datetimeFigureOut">
              <a:rPr lang="he-IL" smtClean="0"/>
              <a:t>י"ג/אייר/תשפ"ה</a:t>
            </a:fld>
            <a:endParaRPr lang="he-IL"/>
          </a:p>
        </p:txBody>
      </p:sp>
      <p:sp>
        <p:nvSpPr>
          <p:cNvPr id="6" name="מציין מיקום של כותרת תחתונה 5"/>
          <p:cNvSpPr>
            <a:spLocks noGrp="1"/>
          </p:cNvSpPr>
          <p:nvPr>
            <p:ph type="ftr" sz="quarter" idx="11"/>
          </p:nvPr>
        </p:nvSpPr>
        <p:spPr/>
        <p:txBody>
          <a:bodyPr/>
          <a:lstStyle>
            <a:lvl1pPr>
              <a:defRPr/>
            </a:lvl1pPr>
          </a:lstStyle>
          <a:p>
            <a:endParaRPr lang="he-IL"/>
          </a:p>
        </p:txBody>
      </p:sp>
      <p:sp>
        <p:nvSpPr>
          <p:cNvPr id="7" name="מציין מיקום של מספר שקופית 6"/>
          <p:cNvSpPr>
            <a:spLocks noGrp="1"/>
          </p:cNvSpPr>
          <p:nvPr>
            <p:ph type="sldNum" sz="quarter" idx="12"/>
          </p:nvPr>
        </p:nvSpPr>
        <p:spPr/>
        <p:txBody>
          <a:bodyPr/>
          <a:lstStyle>
            <a:lvl1pPr>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4025738691"/>
      </p:ext>
    </p:extLst>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609600" y="274638"/>
            <a:ext cx="10972800" cy="1143000"/>
          </a:xfrm>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lvl1pPr>
              <a:defRPr/>
            </a:lvl1pPr>
          </a:lstStyle>
          <a:p>
            <a:fld id="{C9E58039-0F53-462E-9818-AD9EACBC8AB1}" type="datetimeFigureOut">
              <a:rPr lang="he-IL" smtClean="0"/>
              <a:t>י"ג/אייר/תשפ"ה</a:t>
            </a:fld>
            <a:endParaRPr lang="he-IL"/>
          </a:p>
        </p:txBody>
      </p:sp>
      <p:sp>
        <p:nvSpPr>
          <p:cNvPr id="8" name="מציין מיקום של כותרת תחתונה 7"/>
          <p:cNvSpPr>
            <a:spLocks noGrp="1"/>
          </p:cNvSpPr>
          <p:nvPr>
            <p:ph type="ftr" sz="quarter" idx="11"/>
          </p:nvPr>
        </p:nvSpPr>
        <p:spPr/>
        <p:txBody>
          <a:bodyPr/>
          <a:lstStyle>
            <a:lvl1pPr>
              <a:defRPr/>
            </a:lvl1pPr>
          </a:lstStyle>
          <a:p>
            <a:endParaRPr lang="he-IL"/>
          </a:p>
        </p:txBody>
      </p:sp>
      <p:sp>
        <p:nvSpPr>
          <p:cNvPr id="9" name="מציין מיקום של מספר שקופית 8"/>
          <p:cNvSpPr>
            <a:spLocks noGrp="1"/>
          </p:cNvSpPr>
          <p:nvPr>
            <p:ph type="sldNum" sz="quarter" idx="12"/>
          </p:nvPr>
        </p:nvSpPr>
        <p:spPr/>
        <p:txBody>
          <a:bodyPr/>
          <a:lstStyle>
            <a:lvl1pPr>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907147411"/>
      </p:ext>
    </p:extLst>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lvl1pPr>
              <a:defRPr/>
            </a:lvl1pPr>
          </a:lstStyle>
          <a:p>
            <a:fld id="{C9E58039-0F53-462E-9818-AD9EACBC8AB1}" type="datetimeFigureOut">
              <a:rPr lang="he-IL" smtClean="0"/>
              <a:t>י"ג/אייר/תשפ"ה</a:t>
            </a:fld>
            <a:endParaRPr lang="he-IL"/>
          </a:p>
        </p:txBody>
      </p:sp>
      <p:sp>
        <p:nvSpPr>
          <p:cNvPr id="4" name="מציין מיקום של כותרת תחתונה 3"/>
          <p:cNvSpPr>
            <a:spLocks noGrp="1"/>
          </p:cNvSpPr>
          <p:nvPr>
            <p:ph type="ftr" sz="quarter" idx="11"/>
          </p:nvPr>
        </p:nvSpPr>
        <p:spPr/>
        <p:txBody>
          <a:bodyPr/>
          <a:lstStyle>
            <a:lvl1pPr>
              <a:defRPr/>
            </a:lvl1pPr>
          </a:lstStyle>
          <a:p>
            <a:endParaRPr lang="he-IL"/>
          </a:p>
        </p:txBody>
      </p:sp>
      <p:sp>
        <p:nvSpPr>
          <p:cNvPr id="5" name="מציין מיקום של מספר שקופית 4"/>
          <p:cNvSpPr>
            <a:spLocks noGrp="1"/>
          </p:cNvSpPr>
          <p:nvPr>
            <p:ph type="sldNum" sz="quarter" idx="12"/>
          </p:nvPr>
        </p:nvSpPr>
        <p:spPr/>
        <p:txBody>
          <a:bodyPr/>
          <a:lstStyle>
            <a:lvl1pPr>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1870018542"/>
      </p:ext>
    </p:extLst>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lvl1pPr>
              <a:defRPr/>
            </a:lvl1pPr>
          </a:lstStyle>
          <a:p>
            <a:fld id="{C9E58039-0F53-462E-9818-AD9EACBC8AB1}" type="datetimeFigureOut">
              <a:rPr lang="he-IL" smtClean="0"/>
              <a:t>י"ג/אייר/תשפ"ה</a:t>
            </a:fld>
            <a:endParaRPr lang="he-IL"/>
          </a:p>
        </p:txBody>
      </p:sp>
      <p:sp>
        <p:nvSpPr>
          <p:cNvPr id="3" name="מציין מיקום של כותרת תחתונה 2"/>
          <p:cNvSpPr>
            <a:spLocks noGrp="1"/>
          </p:cNvSpPr>
          <p:nvPr>
            <p:ph type="ftr" sz="quarter" idx="11"/>
          </p:nvPr>
        </p:nvSpPr>
        <p:spPr/>
        <p:txBody>
          <a:bodyPr/>
          <a:lstStyle>
            <a:lvl1pPr>
              <a:defRPr/>
            </a:lvl1pPr>
          </a:lstStyle>
          <a:p>
            <a:endParaRPr lang="he-IL"/>
          </a:p>
        </p:txBody>
      </p:sp>
      <p:sp>
        <p:nvSpPr>
          <p:cNvPr id="4" name="מציין מיקום של מספר שקופית 3"/>
          <p:cNvSpPr>
            <a:spLocks noGrp="1"/>
          </p:cNvSpPr>
          <p:nvPr>
            <p:ph type="sldNum" sz="quarter" idx="12"/>
          </p:nvPr>
        </p:nvSpPr>
        <p:spPr/>
        <p:txBody>
          <a:bodyPr/>
          <a:lstStyle>
            <a:lvl1pPr>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3326749323"/>
      </p:ext>
    </p:extLst>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1" y="273050"/>
            <a:ext cx="4011084" cy="1162050"/>
          </a:xfrm>
        </p:spPr>
        <p:txBody>
          <a:bodyPr/>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lvl1pPr>
              <a:defRPr/>
            </a:lvl1pPr>
          </a:lstStyle>
          <a:p>
            <a:fld id="{C9E58039-0F53-462E-9818-AD9EACBC8AB1}" type="datetimeFigureOut">
              <a:rPr lang="he-IL" smtClean="0"/>
              <a:t>י"ג/אייר/תשפ"ה</a:t>
            </a:fld>
            <a:endParaRPr lang="he-IL"/>
          </a:p>
        </p:txBody>
      </p:sp>
      <p:sp>
        <p:nvSpPr>
          <p:cNvPr id="6" name="מציין מיקום של כותרת תחתונה 5"/>
          <p:cNvSpPr>
            <a:spLocks noGrp="1"/>
          </p:cNvSpPr>
          <p:nvPr>
            <p:ph type="ftr" sz="quarter" idx="11"/>
          </p:nvPr>
        </p:nvSpPr>
        <p:spPr/>
        <p:txBody>
          <a:bodyPr/>
          <a:lstStyle>
            <a:lvl1pPr>
              <a:defRPr/>
            </a:lvl1pPr>
          </a:lstStyle>
          <a:p>
            <a:endParaRPr lang="he-IL"/>
          </a:p>
        </p:txBody>
      </p:sp>
      <p:sp>
        <p:nvSpPr>
          <p:cNvPr id="7" name="מציין מיקום של מספר שקופית 6"/>
          <p:cNvSpPr>
            <a:spLocks noGrp="1"/>
          </p:cNvSpPr>
          <p:nvPr>
            <p:ph type="sldNum" sz="quarter" idx="12"/>
          </p:nvPr>
        </p:nvSpPr>
        <p:spPr/>
        <p:txBody>
          <a:bodyPr/>
          <a:lstStyle>
            <a:lvl1pPr>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1392760071"/>
      </p:ext>
    </p:extLst>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17" y="4800600"/>
            <a:ext cx="7315200" cy="566738"/>
          </a:xfrm>
        </p:spPr>
        <p:txBody>
          <a:bodyPr/>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p>
        </p:txBody>
      </p:sp>
      <p:sp>
        <p:nvSpPr>
          <p:cNvPr id="4" name="מציין מיקום טקסט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lvl1pPr>
              <a:defRPr/>
            </a:lvl1pPr>
          </a:lstStyle>
          <a:p>
            <a:fld id="{C9E58039-0F53-462E-9818-AD9EACBC8AB1}" type="datetimeFigureOut">
              <a:rPr lang="he-IL" smtClean="0"/>
              <a:t>י"ג/אייר/תשפ"ה</a:t>
            </a:fld>
            <a:endParaRPr lang="he-IL"/>
          </a:p>
        </p:txBody>
      </p:sp>
      <p:sp>
        <p:nvSpPr>
          <p:cNvPr id="6" name="מציין מיקום של כותרת תחתונה 5"/>
          <p:cNvSpPr>
            <a:spLocks noGrp="1"/>
          </p:cNvSpPr>
          <p:nvPr>
            <p:ph type="ftr" sz="quarter" idx="11"/>
          </p:nvPr>
        </p:nvSpPr>
        <p:spPr/>
        <p:txBody>
          <a:bodyPr/>
          <a:lstStyle>
            <a:lvl1pPr>
              <a:defRPr/>
            </a:lvl1pPr>
          </a:lstStyle>
          <a:p>
            <a:endParaRPr lang="he-IL"/>
          </a:p>
        </p:txBody>
      </p:sp>
      <p:sp>
        <p:nvSpPr>
          <p:cNvPr id="7" name="מציין מיקום של מספר שקופית 6"/>
          <p:cNvSpPr>
            <a:spLocks noGrp="1"/>
          </p:cNvSpPr>
          <p:nvPr>
            <p:ph type="sldNum" sz="quarter" idx="12"/>
          </p:nvPr>
        </p:nvSpPr>
        <p:spPr/>
        <p:txBody>
          <a:bodyPr/>
          <a:lstStyle>
            <a:lvl1pPr>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1385455822"/>
      </p:ext>
    </p:extLst>
  </p:cSld>
  <p:clrMapOvr>
    <a:masterClrMapping/>
  </p:clrMapOvr>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extLst>
              <a:ext uri="{BEBA8EAE-BF5A-486C-A8C5-ECC9F3942E4B}">
                <a14:imgProps xmlns:a14="http://schemas.microsoft.com/office/drawing/2010/main">
                  <a14:imgLayer r:embed="rId15">
                    <a14:imgEffect>
                      <a14:artisticGlas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bwMode="auto">
          <a:xfrm>
            <a:off x="1524000" y="76200"/>
            <a:ext cx="904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he-IL" altLang="he-IL"/>
              <a:t>לחץ כדי לערוך סגנון כותרת של תבנית בסיס</a:t>
            </a:r>
          </a:p>
        </p:txBody>
      </p:sp>
      <p:sp>
        <p:nvSpPr>
          <p:cNvPr id="36867" name="Rectangle 1027"/>
          <p:cNvSpPr>
            <a:spLocks noGrp="1" noChangeArrowheads="1"/>
          </p:cNvSpPr>
          <p:nvPr>
            <p:ph type="body" idx="1"/>
          </p:nvPr>
        </p:nvSpPr>
        <p:spPr bwMode="auto">
          <a:xfrm>
            <a:off x="1524000" y="1219200"/>
            <a:ext cx="9042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e-IL" altLang="he-IL"/>
              <a:t>לחץ כדי לערוך סגנונות טקסט של תבנית בסיס</a:t>
            </a:r>
          </a:p>
          <a:p>
            <a:pPr lvl="1"/>
            <a:r>
              <a:rPr lang="he-IL" altLang="he-IL"/>
              <a:t>רמה שניה</a:t>
            </a:r>
          </a:p>
          <a:p>
            <a:pPr lvl="2"/>
            <a:r>
              <a:rPr lang="he-IL" altLang="he-IL"/>
              <a:t>רמה שלישית</a:t>
            </a:r>
          </a:p>
          <a:p>
            <a:pPr lvl="3"/>
            <a:r>
              <a:rPr lang="he-IL" altLang="he-IL"/>
              <a:t>רמה רביעית</a:t>
            </a:r>
          </a:p>
          <a:p>
            <a:pPr lvl="4"/>
            <a:r>
              <a:rPr lang="he-IL" altLang="he-IL"/>
              <a:t>רמה חמישית</a:t>
            </a:r>
          </a:p>
        </p:txBody>
      </p:sp>
      <p:sp>
        <p:nvSpPr>
          <p:cNvPr id="36886" name="Rectangle 1046"/>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rtl="1">
              <a:defRPr kumimoji="1" sz="1400"/>
            </a:lvl1pPr>
          </a:lstStyle>
          <a:p>
            <a:fld id="{C9E58039-0F53-462E-9818-AD9EACBC8AB1}" type="datetimeFigureOut">
              <a:rPr lang="he-IL" smtClean="0"/>
              <a:t>י"ג/אייר/תשפ"ה</a:t>
            </a:fld>
            <a:endParaRPr lang="he-IL"/>
          </a:p>
        </p:txBody>
      </p:sp>
      <p:sp>
        <p:nvSpPr>
          <p:cNvPr id="36887" name="Rectangle 1047"/>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1">
              <a:defRPr kumimoji="1" sz="1400"/>
            </a:lvl1pPr>
          </a:lstStyle>
          <a:p>
            <a:endParaRPr lang="he-IL"/>
          </a:p>
        </p:txBody>
      </p:sp>
      <p:sp>
        <p:nvSpPr>
          <p:cNvPr id="36888" name="Rectangle 1048"/>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rtl="1">
              <a:defRPr kumimoji="1" sz="1400">
                <a:cs typeface="+mn-cs"/>
              </a:defRPr>
            </a:lvl1pPr>
          </a:lstStyle>
          <a:p>
            <a:fld id="{89FDB4BF-8FDA-4C82-A434-B65C023509A7}" type="slidenum">
              <a:rPr lang="he-IL" smtClean="0"/>
              <a:t>‹#›</a:t>
            </a:fld>
            <a:endParaRPr lang="he-IL"/>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mc:AlternateContent xmlns:mc="http://schemas.openxmlformats.org/markup-compatibility/2006" xmlns:p14="http://schemas.microsoft.com/office/powerpoint/2010/main">
    <mc:Choice Requires="p14">
      <p:transition spd="slow" p14:dur="1500" advTm="31493">
        <p:split orient="vert"/>
      </p:transition>
    </mc:Choice>
    <mc:Fallback xmlns="">
      <p:transition spd="slow" advTm="31493">
        <p:split orient="vert"/>
      </p:transition>
    </mc:Fallback>
  </mc:AlternateContent>
  <p:txStyles>
    <p:titleStyle>
      <a:lvl1pPr algn="r" rtl="1" eaLnBrk="1" fontAlgn="base" hangingPunct="1">
        <a:spcBef>
          <a:spcPct val="0"/>
        </a:spcBef>
        <a:spcAft>
          <a:spcPct val="0"/>
        </a:spcAft>
        <a:defRPr sz="3600">
          <a:solidFill>
            <a:srgbClr val="000000"/>
          </a:solidFill>
          <a:latin typeface="+mj-lt"/>
          <a:ea typeface="+mj-ea"/>
          <a:cs typeface="+mj-cs"/>
        </a:defRPr>
      </a:lvl1pPr>
      <a:lvl2pPr algn="r" rtl="1" eaLnBrk="1" fontAlgn="base" hangingPunct="1">
        <a:spcBef>
          <a:spcPct val="0"/>
        </a:spcBef>
        <a:spcAft>
          <a:spcPct val="0"/>
        </a:spcAft>
        <a:defRPr sz="3600">
          <a:solidFill>
            <a:srgbClr val="000000"/>
          </a:solidFill>
          <a:latin typeface="Garamond" pitchFamily="18" charset="0"/>
          <a:cs typeface="Arial" pitchFamily="34" charset="0"/>
        </a:defRPr>
      </a:lvl2pPr>
      <a:lvl3pPr algn="r" rtl="1" eaLnBrk="1" fontAlgn="base" hangingPunct="1">
        <a:spcBef>
          <a:spcPct val="0"/>
        </a:spcBef>
        <a:spcAft>
          <a:spcPct val="0"/>
        </a:spcAft>
        <a:defRPr sz="3600">
          <a:solidFill>
            <a:srgbClr val="000000"/>
          </a:solidFill>
          <a:latin typeface="Garamond" pitchFamily="18" charset="0"/>
          <a:cs typeface="Arial" pitchFamily="34" charset="0"/>
        </a:defRPr>
      </a:lvl3pPr>
      <a:lvl4pPr algn="r" rtl="1" eaLnBrk="1" fontAlgn="base" hangingPunct="1">
        <a:spcBef>
          <a:spcPct val="0"/>
        </a:spcBef>
        <a:spcAft>
          <a:spcPct val="0"/>
        </a:spcAft>
        <a:defRPr sz="3600">
          <a:solidFill>
            <a:srgbClr val="000000"/>
          </a:solidFill>
          <a:latin typeface="Garamond" pitchFamily="18" charset="0"/>
          <a:cs typeface="Arial" pitchFamily="34" charset="0"/>
        </a:defRPr>
      </a:lvl4pPr>
      <a:lvl5pPr algn="r" rtl="1" eaLnBrk="1" fontAlgn="base" hangingPunct="1">
        <a:spcBef>
          <a:spcPct val="0"/>
        </a:spcBef>
        <a:spcAft>
          <a:spcPct val="0"/>
        </a:spcAft>
        <a:defRPr sz="3600">
          <a:solidFill>
            <a:srgbClr val="000000"/>
          </a:solidFill>
          <a:latin typeface="Garamond" pitchFamily="18" charset="0"/>
          <a:cs typeface="Arial" pitchFamily="34" charset="0"/>
        </a:defRPr>
      </a:lvl5pPr>
      <a:lvl6pPr marL="457200" algn="r" rtl="1" eaLnBrk="1" fontAlgn="base" hangingPunct="1">
        <a:spcBef>
          <a:spcPct val="0"/>
        </a:spcBef>
        <a:spcAft>
          <a:spcPct val="0"/>
        </a:spcAft>
        <a:defRPr sz="3600">
          <a:solidFill>
            <a:srgbClr val="000000"/>
          </a:solidFill>
          <a:latin typeface="Garamond" pitchFamily="18" charset="0"/>
          <a:cs typeface="Arial" pitchFamily="34" charset="0"/>
        </a:defRPr>
      </a:lvl6pPr>
      <a:lvl7pPr marL="914400" algn="r" rtl="1" eaLnBrk="1" fontAlgn="base" hangingPunct="1">
        <a:spcBef>
          <a:spcPct val="0"/>
        </a:spcBef>
        <a:spcAft>
          <a:spcPct val="0"/>
        </a:spcAft>
        <a:defRPr sz="3600">
          <a:solidFill>
            <a:srgbClr val="000000"/>
          </a:solidFill>
          <a:latin typeface="Garamond" pitchFamily="18" charset="0"/>
          <a:cs typeface="Arial" pitchFamily="34" charset="0"/>
        </a:defRPr>
      </a:lvl7pPr>
      <a:lvl8pPr marL="1371600" algn="r" rtl="1" eaLnBrk="1" fontAlgn="base" hangingPunct="1">
        <a:spcBef>
          <a:spcPct val="0"/>
        </a:spcBef>
        <a:spcAft>
          <a:spcPct val="0"/>
        </a:spcAft>
        <a:defRPr sz="3600">
          <a:solidFill>
            <a:srgbClr val="000000"/>
          </a:solidFill>
          <a:latin typeface="Garamond" pitchFamily="18" charset="0"/>
          <a:cs typeface="Arial" pitchFamily="34" charset="0"/>
        </a:defRPr>
      </a:lvl8pPr>
      <a:lvl9pPr marL="1828800" algn="r" rtl="1" eaLnBrk="1" fontAlgn="base" hangingPunct="1">
        <a:spcBef>
          <a:spcPct val="0"/>
        </a:spcBef>
        <a:spcAft>
          <a:spcPct val="0"/>
        </a:spcAft>
        <a:defRPr sz="3600">
          <a:solidFill>
            <a:srgbClr val="000000"/>
          </a:solidFill>
          <a:latin typeface="Garamond" pitchFamily="18" charset="0"/>
          <a:cs typeface="Arial" pitchFamily="34" charset="0"/>
        </a:defRPr>
      </a:lvl9pPr>
    </p:titleStyle>
    <p:bodyStyle>
      <a:lvl1pPr marL="342900" indent="-342900" algn="r" rtl="1"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r" rtl="1" eaLnBrk="1" fontAlgn="base" hangingPunct="1">
        <a:spcBef>
          <a:spcPct val="20000"/>
        </a:spcBef>
        <a:spcAft>
          <a:spcPct val="0"/>
        </a:spcAft>
        <a:buClr>
          <a:schemeClr val="tx1"/>
        </a:buClr>
        <a:buChar char="•"/>
        <a:defRPr sz="2600">
          <a:solidFill>
            <a:srgbClr val="000000"/>
          </a:solidFill>
          <a:latin typeface="+mn-lt"/>
          <a:cs typeface="+mn-cs"/>
        </a:defRPr>
      </a:lvl2pPr>
      <a:lvl3pPr marL="1143000" indent="-228600" algn="r" rtl="1" eaLnBrk="1" fontAlgn="base" hangingPunct="1">
        <a:spcBef>
          <a:spcPct val="20000"/>
        </a:spcBef>
        <a:spcAft>
          <a:spcPct val="0"/>
        </a:spcAft>
        <a:buClr>
          <a:schemeClr val="tx1"/>
        </a:buClr>
        <a:buChar char="•"/>
        <a:defRPr sz="2400">
          <a:solidFill>
            <a:srgbClr val="000000"/>
          </a:solidFill>
          <a:latin typeface="+mn-lt"/>
          <a:cs typeface="+mn-cs"/>
        </a:defRPr>
      </a:lvl3pPr>
      <a:lvl4pPr marL="1600200" indent="-228600" algn="r" rtl="1" eaLnBrk="1" fontAlgn="base" hangingPunct="1">
        <a:spcBef>
          <a:spcPct val="20000"/>
        </a:spcBef>
        <a:spcAft>
          <a:spcPct val="0"/>
        </a:spcAft>
        <a:buClr>
          <a:schemeClr val="tx1"/>
        </a:buClr>
        <a:buChar char="•"/>
        <a:defRPr sz="2000">
          <a:solidFill>
            <a:srgbClr val="000000"/>
          </a:solidFill>
          <a:latin typeface="+mn-lt"/>
          <a:cs typeface="+mn-cs"/>
        </a:defRPr>
      </a:lvl4pPr>
      <a:lvl5pPr marL="2057400" indent="-228600" algn="r" rtl="1" eaLnBrk="1" fontAlgn="base" hangingPunct="1">
        <a:spcBef>
          <a:spcPct val="20000"/>
        </a:spcBef>
        <a:spcAft>
          <a:spcPct val="0"/>
        </a:spcAft>
        <a:buClr>
          <a:schemeClr val="tx1"/>
        </a:buClr>
        <a:buChar char="•"/>
        <a:defRPr sz="2000">
          <a:solidFill>
            <a:srgbClr val="000000"/>
          </a:solidFill>
          <a:latin typeface="+mn-lt"/>
          <a:cs typeface="+mn-cs"/>
        </a:defRPr>
      </a:lvl5pPr>
      <a:lvl6pPr marL="2514600" indent="-228600" algn="r" rtl="1" eaLnBrk="1" fontAlgn="base" hangingPunct="1">
        <a:spcBef>
          <a:spcPct val="20000"/>
        </a:spcBef>
        <a:spcAft>
          <a:spcPct val="0"/>
        </a:spcAft>
        <a:buClr>
          <a:schemeClr val="tx1"/>
        </a:buClr>
        <a:buChar char="•"/>
        <a:defRPr sz="2000">
          <a:solidFill>
            <a:srgbClr val="000000"/>
          </a:solidFill>
          <a:latin typeface="+mn-lt"/>
          <a:cs typeface="+mn-cs"/>
        </a:defRPr>
      </a:lvl6pPr>
      <a:lvl7pPr marL="2971800" indent="-228600" algn="r" rtl="1" eaLnBrk="1" fontAlgn="base" hangingPunct="1">
        <a:spcBef>
          <a:spcPct val="20000"/>
        </a:spcBef>
        <a:spcAft>
          <a:spcPct val="0"/>
        </a:spcAft>
        <a:buClr>
          <a:schemeClr val="tx1"/>
        </a:buClr>
        <a:buChar char="•"/>
        <a:defRPr sz="2000">
          <a:solidFill>
            <a:srgbClr val="000000"/>
          </a:solidFill>
          <a:latin typeface="+mn-lt"/>
          <a:cs typeface="+mn-cs"/>
        </a:defRPr>
      </a:lvl7pPr>
      <a:lvl8pPr marL="3429000" indent="-228600" algn="r" rtl="1" eaLnBrk="1" fontAlgn="base" hangingPunct="1">
        <a:spcBef>
          <a:spcPct val="20000"/>
        </a:spcBef>
        <a:spcAft>
          <a:spcPct val="0"/>
        </a:spcAft>
        <a:buClr>
          <a:schemeClr val="tx1"/>
        </a:buClr>
        <a:buChar char="•"/>
        <a:defRPr sz="2000">
          <a:solidFill>
            <a:srgbClr val="000000"/>
          </a:solidFill>
          <a:latin typeface="+mn-lt"/>
          <a:cs typeface="+mn-cs"/>
        </a:defRPr>
      </a:lvl8pPr>
      <a:lvl9pPr marL="3886200" indent="-228600" algn="r" rtl="1" eaLnBrk="1" fontAlgn="base" hangingPunct="1">
        <a:spcBef>
          <a:spcPct val="20000"/>
        </a:spcBef>
        <a:spcAft>
          <a:spcPct val="0"/>
        </a:spcAft>
        <a:buClr>
          <a:schemeClr val="tx1"/>
        </a:buClr>
        <a:buChar char="•"/>
        <a:defRPr sz="2000">
          <a:solidFill>
            <a:srgbClr val="000000"/>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41D6F5CE-1899-A787-7DED-DA1124C83253}"/>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ADDADD9-8D5D-6DFA-8852-4B8511A432E2}"/>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CFC09F0-94B1-097E-6C87-5780F55928EC}"/>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9E58039-0F53-462E-9818-AD9EACBC8AB1}" type="datetimeFigureOut">
              <a:rPr lang="he-IL" smtClean="0"/>
              <a:t>י"ג/אייר/תשפ"ה</a:t>
            </a:fld>
            <a:endParaRPr lang="he-IL"/>
          </a:p>
        </p:txBody>
      </p:sp>
      <p:sp>
        <p:nvSpPr>
          <p:cNvPr id="5" name="מציין מיקום של כותרת תחתונה 4">
            <a:extLst>
              <a:ext uri="{FF2B5EF4-FFF2-40B4-BE49-F238E27FC236}">
                <a16:creationId xmlns:a16="http://schemas.microsoft.com/office/drawing/2014/main" id="{80A35D87-E36A-EEFC-847E-887B963748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65574844-289F-6968-0F26-CC881A37CC73}"/>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9FDB4BF-8FDA-4C82-A434-B65C023509A7}" type="slidenum">
              <a:rPr lang="he-IL" smtClean="0"/>
              <a:t>‹#›</a:t>
            </a:fld>
            <a:endParaRPr lang="he-IL"/>
          </a:p>
        </p:txBody>
      </p:sp>
    </p:spTree>
    <p:extLst>
      <p:ext uri="{BB962C8B-B14F-4D97-AF65-F5344CB8AC3E}">
        <p14:creationId xmlns:p14="http://schemas.microsoft.com/office/powerpoint/2010/main" val="69979185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sv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9.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hyperlink" Target="https://youtu.be/5pVk4n2OZ0Q"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צורה חופשית: צורה 1">
            <a:extLst>
              <a:ext uri="{FF2B5EF4-FFF2-40B4-BE49-F238E27FC236}">
                <a16:creationId xmlns:a16="http://schemas.microsoft.com/office/drawing/2014/main" id="{6894A4E9-EA7A-5684-48C8-EB914195D8B5}"/>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 name="AutoShape 2" descr="מים וירטואליים | SDG ישראל - פיתוח בר קיימא">
            <a:extLst>
              <a:ext uri="{FF2B5EF4-FFF2-40B4-BE49-F238E27FC236}">
                <a16:creationId xmlns:a16="http://schemas.microsoft.com/office/drawing/2014/main" id="{B726E3A1-638B-AD43-C98E-E0C455D0B67D}"/>
              </a:ext>
            </a:extLst>
          </p:cNvPr>
          <p:cNvSpPr>
            <a:spLocks noChangeAspect="1" noChangeArrowheads="1"/>
          </p:cNvSpPr>
          <p:nvPr/>
        </p:nvSpPr>
        <p:spPr bwMode="auto">
          <a:xfrm>
            <a:off x="536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nvGrpSpPr>
          <p:cNvPr id="4" name="גרפיקה 7359">
            <a:extLst>
              <a:ext uri="{FF2B5EF4-FFF2-40B4-BE49-F238E27FC236}">
                <a16:creationId xmlns:a16="http://schemas.microsoft.com/office/drawing/2014/main" id="{F4840F4B-D652-1CEF-D021-7147710A7182}"/>
              </a:ext>
            </a:extLst>
          </p:cNvPr>
          <p:cNvGrpSpPr/>
          <p:nvPr/>
        </p:nvGrpSpPr>
        <p:grpSpPr>
          <a:xfrm>
            <a:off x="-580813" y="5882482"/>
            <a:ext cx="6100993" cy="985629"/>
            <a:chOff x="-435713" y="6352439"/>
            <a:chExt cx="5683844" cy="468435"/>
          </a:xfrm>
        </p:grpSpPr>
        <p:sp>
          <p:nvSpPr>
            <p:cNvPr id="5" name="צורה חופשית: צורה 4">
              <a:extLst>
                <a:ext uri="{FF2B5EF4-FFF2-40B4-BE49-F238E27FC236}">
                  <a16:creationId xmlns:a16="http://schemas.microsoft.com/office/drawing/2014/main" id="{E1ECE79E-816B-C533-952F-D16BF7559891}"/>
                </a:ext>
              </a:extLst>
            </p:cNvPr>
            <p:cNvSpPr/>
            <p:nvPr/>
          </p:nvSpPr>
          <p:spPr>
            <a:xfrm>
              <a:off x="-309468" y="6438457"/>
              <a:ext cx="5547757" cy="382050"/>
            </a:xfrm>
            <a:custGeom>
              <a:avLst/>
              <a:gdLst>
                <a:gd name="connsiteX0" fmla="*/ 191994 w 5547757"/>
                <a:gd name="connsiteY0" fmla="*/ 382050 h 382050"/>
                <a:gd name="connsiteX1" fmla="*/ 5547758 w 5547757"/>
                <a:gd name="connsiteY1" fmla="*/ 382050 h 382050"/>
                <a:gd name="connsiteX2" fmla="*/ 5547758 w 5547757"/>
                <a:gd name="connsiteY2" fmla="*/ 232569 h 382050"/>
                <a:gd name="connsiteX3" fmla="*/ 4335076 w 5547757"/>
                <a:gd name="connsiteY3" fmla="*/ 137628 h 382050"/>
                <a:gd name="connsiteX4" fmla="*/ 2539512 w 5547757"/>
                <a:gd name="connsiteY4" fmla="*/ 28548 h 382050"/>
                <a:gd name="connsiteX5" fmla="*/ 2187358 w 5547757"/>
                <a:gd name="connsiteY5" fmla="*/ 7246 h 382050"/>
                <a:gd name="connsiteX6" fmla="*/ 1917971 w 5547757"/>
                <a:gd name="connsiteY6" fmla="*/ 40484 h 382050"/>
                <a:gd name="connsiteX7" fmla="*/ 875215 w 5547757"/>
                <a:gd name="connsiteY7" fmla="*/ 168480 h 382050"/>
                <a:gd name="connsiteX8" fmla="*/ 191994 w 5547757"/>
                <a:gd name="connsiteY8" fmla="*/ 382050 h 38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7757" h="382050">
                  <a:moveTo>
                    <a:pt x="191994" y="382050"/>
                  </a:moveTo>
                  <a:lnTo>
                    <a:pt x="5547758" y="382050"/>
                  </a:lnTo>
                  <a:lnTo>
                    <a:pt x="5547758" y="232569"/>
                  </a:lnTo>
                  <a:cubicBezTo>
                    <a:pt x="5196834" y="185558"/>
                    <a:pt x="4670009" y="162971"/>
                    <a:pt x="4335076" y="137628"/>
                  </a:cubicBezTo>
                  <a:cubicBezTo>
                    <a:pt x="3803330" y="97228"/>
                    <a:pt x="2781135" y="52237"/>
                    <a:pt x="2539512" y="28548"/>
                  </a:cubicBezTo>
                  <a:cubicBezTo>
                    <a:pt x="2297889" y="4858"/>
                    <a:pt x="2346214" y="-9465"/>
                    <a:pt x="2187358" y="7246"/>
                  </a:cubicBezTo>
                  <a:cubicBezTo>
                    <a:pt x="2028502" y="23773"/>
                    <a:pt x="2035355" y="38097"/>
                    <a:pt x="1917971" y="40484"/>
                  </a:cubicBezTo>
                  <a:cubicBezTo>
                    <a:pt x="1800586" y="42871"/>
                    <a:pt x="1668792" y="104757"/>
                    <a:pt x="875215" y="168480"/>
                  </a:cubicBezTo>
                  <a:cubicBezTo>
                    <a:pt x="277572" y="216225"/>
                    <a:pt x="-315502" y="302902"/>
                    <a:pt x="191994" y="382050"/>
                  </a:cubicBezTo>
                  <a:close/>
                </a:path>
              </a:pathLst>
            </a:custGeom>
            <a:solidFill>
              <a:srgbClr val="BFD065"/>
            </a:solidFill>
            <a:ln w="17566" cap="flat">
              <a:noFill/>
              <a:prstDash val="solid"/>
              <a:miter/>
            </a:ln>
          </p:spPr>
          <p:txBody>
            <a:bodyPr rtlCol="1" anchor="ctr"/>
            <a:lstStyle/>
            <a:p>
              <a:endParaRPr lang="he-IL"/>
            </a:p>
          </p:txBody>
        </p:sp>
        <p:sp>
          <p:nvSpPr>
            <p:cNvPr id="6" name="צורה חופשית: צורה 5">
              <a:extLst>
                <a:ext uri="{FF2B5EF4-FFF2-40B4-BE49-F238E27FC236}">
                  <a16:creationId xmlns:a16="http://schemas.microsoft.com/office/drawing/2014/main" id="{0A48F6B1-D1F6-BC2C-2284-8ECA639A32D7}"/>
                </a:ext>
              </a:extLst>
            </p:cNvPr>
            <p:cNvSpPr/>
            <p:nvPr/>
          </p:nvSpPr>
          <p:spPr>
            <a:xfrm>
              <a:off x="-309643" y="6451396"/>
              <a:ext cx="5547758" cy="369111"/>
            </a:xfrm>
            <a:custGeom>
              <a:avLst/>
              <a:gdLst>
                <a:gd name="connsiteX0" fmla="*/ 4335252 w 5547758"/>
                <a:gd name="connsiteY0" fmla="*/ 124507 h 369111"/>
                <a:gd name="connsiteX1" fmla="*/ 2539688 w 5547758"/>
                <a:gd name="connsiteY1" fmla="*/ 15426 h 369111"/>
                <a:gd name="connsiteX2" fmla="*/ 2406488 w 5547758"/>
                <a:gd name="connsiteY2" fmla="*/ 0 h 369111"/>
                <a:gd name="connsiteX3" fmla="*/ 2425818 w 5547758"/>
                <a:gd name="connsiteY3" fmla="*/ 2755 h 369111"/>
                <a:gd name="connsiteX4" fmla="*/ 2420019 w 5547758"/>
                <a:gd name="connsiteY4" fmla="*/ 17446 h 369111"/>
                <a:gd name="connsiteX5" fmla="*/ 2188237 w 5547758"/>
                <a:gd name="connsiteY5" fmla="*/ 33973 h 369111"/>
                <a:gd name="connsiteX6" fmla="*/ 1991775 w 5547758"/>
                <a:gd name="connsiteY6" fmla="*/ 38013 h 369111"/>
                <a:gd name="connsiteX7" fmla="*/ 1972973 w 5547758"/>
                <a:gd name="connsiteY7" fmla="*/ 26811 h 369111"/>
                <a:gd name="connsiteX8" fmla="*/ 1977190 w 5547758"/>
                <a:gd name="connsiteY8" fmla="*/ 24608 h 369111"/>
                <a:gd name="connsiteX9" fmla="*/ 1917971 w 5547758"/>
                <a:gd name="connsiteY9" fmla="*/ 27546 h 369111"/>
                <a:gd name="connsiteX10" fmla="*/ 875215 w 5547758"/>
                <a:gd name="connsiteY10" fmla="*/ 155541 h 369111"/>
                <a:gd name="connsiteX11" fmla="*/ 191994 w 5547758"/>
                <a:gd name="connsiteY11" fmla="*/ 369112 h 369111"/>
                <a:gd name="connsiteX12" fmla="*/ 5547759 w 5547758"/>
                <a:gd name="connsiteY12" fmla="*/ 369112 h 369111"/>
                <a:gd name="connsiteX13" fmla="*/ 5547759 w 5547758"/>
                <a:gd name="connsiteY13" fmla="*/ 219631 h 369111"/>
                <a:gd name="connsiteX14" fmla="*/ 4335252 w 5547758"/>
                <a:gd name="connsiteY14" fmla="*/ 124507 h 369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7758" h="369111">
                  <a:moveTo>
                    <a:pt x="4335252" y="124507"/>
                  </a:moveTo>
                  <a:cubicBezTo>
                    <a:pt x="3803506" y="84106"/>
                    <a:pt x="2781310" y="39115"/>
                    <a:pt x="2539688" y="15426"/>
                  </a:cubicBezTo>
                  <a:cubicBezTo>
                    <a:pt x="2480292" y="9549"/>
                    <a:pt x="2438294" y="4224"/>
                    <a:pt x="2406488" y="0"/>
                  </a:cubicBezTo>
                  <a:cubicBezTo>
                    <a:pt x="2412814" y="918"/>
                    <a:pt x="2419316" y="1836"/>
                    <a:pt x="2425818" y="2755"/>
                  </a:cubicBezTo>
                  <a:cubicBezTo>
                    <a:pt x="2448838" y="5876"/>
                    <a:pt x="2444972" y="16527"/>
                    <a:pt x="2420019" y="17446"/>
                  </a:cubicBezTo>
                  <a:cubicBezTo>
                    <a:pt x="2341118" y="20017"/>
                    <a:pt x="2266434" y="29933"/>
                    <a:pt x="2188237" y="33973"/>
                  </a:cubicBezTo>
                  <a:cubicBezTo>
                    <a:pt x="2123394" y="37279"/>
                    <a:pt x="2057145" y="36911"/>
                    <a:pt x="1991775" y="38013"/>
                  </a:cubicBezTo>
                  <a:cubicBezTo>
                    <a:pt x="1974906" y="38197"/>
                    <a:pt x="1965065" y="31586"/>
                    <a:pt x="1972973" y="26811"/>
                  </a:cubicBezTo>
                  <a:cubicBezTo>
                    <a:pt x="1974379" y="26077"/>
                    <a:pt x="1975784" y="25342"/>
                    <a:pt x="1977190" y="24608"/>
                  </a:cubicBezTo>
                  <a:cubicBezTo>
                    <a:pt x="1961023" y="26077"/>
                    <a:pt x="1942221" y="26995"/>
                    <a:pt x="1917971" y="27546"/>
                  </a:cubicBezTo>
                  <a:cubicBezTo>
                    <a:pt x="1800586" y="29933"/>
                    <a:pt x="1668792" y="91819"/>
                    <a:pt x="875215" y="155541"/>
                  </a:cubicBezTo>
                  <a:cubicBezTo>
                    <a:pt x="277572" y="203471"/>
                    <a:pt x="-315502" y="290148"/>
                    <a:pt x="191994" y="369112"/>
                  </a:cubicBezTo>
                  <a:lnTo>
                    <a:pt x="5547759" y="369112"/>
                  </a:lnTo>
                  <a:lnTo>
                    <a:pt x="5547759" y="219631"/>
                  </a:lnTo>
                  <a:cubicBezTo>
                    <a:pt x="5197010" y="172620"/>
                    <a:pt x="4670185" y="150032"/>
                    <a:pt x="4335252" y="124507"/>
                  </a:cubicBezTo>
                  <a:close/>
                </a:path>
              </a:pathLst>
            </a:custGeom>
            <a:solidFill>
              <a:srgbClr val="B5C358">
                <a:alpha val="20000"/>
              </a:srgbClr>
            </a:solidFill>
            <a:ln w="17566" cap="flat">
              <a:noFill/>
              <a:prstDash val="solid"/>
              <a:miter/>
            </a:ln>
          </p:spPr>
          <p:txBody>
            <a:bodyPr rtlCol="1" anchor="ctr"/>
            <a:lstStyle/>
            <a:p>
              <a:endParaRPr lang="he-IL"/>
            </a:p>
          </p:txBody>
        </p:sp>
        <p:sp>
          <p:nvSpPr>
            <p:cNvPr id="7" name="צורה חופשית: צורה 6">
              <a:extLst>
                <a:ext uri="{FF2B5EF4-FFF2-40B4-BE49-F238E27FC236}">
                  <a16:creationId xmlns:a16="http://schemas.microsoft.com/office/drawing/2014/main" id="{21C35239-BF77-94D6-D3AA-F6725842A094}"/>
                </a:ext>
              </a:extLst>
            </p:cNvPr>
            <p:cNvSpPr/>
            <p:nvPr/>
          </p:nvSpPr>
          <p:spPr>
            <a:xfrm>
              <a:off x="-432901" y="6457372"/>
              <a:ext cx="5031880" cy="363319"/>
            </a:xfrm>
            <a:custGeom>
              <a:avLst/>
              <a:gdLst>
                <a:gd name="connsiteX0" fmla="*/ 5014154 w 5031880"/>
                <a:gd name="connsiteY0" fmla="*/ 363136 h 363319"/>
                <a:gd name="connsiteX1" fmla="*/ 5031727 w 5031880"/>
                <a:gd name="connsiteY1" fmla="*/ 346241 h 363319"/>
                <a:gd name="connsiteX2" fmla="*/ 3457225 w 5031880"/>
                <a:gd name="connsiteY2" fmla="*/ 137628 h 363319"/>
                <a:gd name="connsiteX3" fmla="*/ 1661661 w 5031880"/>
                <a:gd name="connsiteY3" fmla="*/ 28548 h 363319"/>
                <a:gd name="connsiteX4" fmla="*/ 1309507 w 5031880"/>
                <a:gd name="connsiteY4" fmla="*/ 7246 h 363319"/>
                <a:gd name="connsiteX5" fmla="*/ 1040120 w 5031880"/>
                <a:gd name="connsiteY5" fmla="*/ 40484 h 363319"/>
                <a:gd name="connsiteX6" fmla="*/ 0 w 5031880"/>
                <a:gd name="connsiteY6" fmla="*/ 168296 h 363319"/>
                <a:gd name="connsiteX7" fmla="*/ 0 w 5031880"/>
                <a:gd name="connsiteY7" fmla="*/ 363319 h 363319"/>
                <a:gd name="connsiteX8" fmla="*/ 5014154 w 5031880"/>
                <a:gd name="connsiteY8" fmla="*/ 363319 h 36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1880" h="363319">
                  <a:moveTo>
                    <a:pt x="5014154" y="363136"/>
                  </a:moveTo>
                  <a:cubicBezTo>
                    <a:pt x="5026806" y="357627"/>
                    <a:pt x="5032957" y="351934"/>
                    <a:pt x="5031727" y="346241"/>
                  </a:cubicBezTo>
                  <a:cubicBezTo>
                    <a:pt x="5004138" y="211084"/>
                    <a:pt x="3988971" y="178029"/>
                    <a:pt x="3457225" y="137628"/>
                  </a:cubicBezTo>
                  <a:cubicBezTo>
                    <a:pt x="2925480" y="97228"/>
                    <a:pt x="1903460" y="52237"/>
                    <a:pt x="1661661" y="28548"/>
                  </a:cubicBezTo>
                  <a:cubicBezTo>
                    <a:pt x="1419863" y="4858"/>
                    <a:pt x="1468363" y="-9465"/>
                    <a:pt x="1309507" y="7246"/>
                  </a:cubicBezTo>
                  <a:cubicBezTo>
                    <a:pt x="1150651" y="23773"/>
                    <a:pt x="1157505" y="38097"/>
                    <a:pt x="1040120" y="40484"/>
                  </a:cubicBezTo>
                  <a:cubicBezTo>
                    <a:pt x="922911" y="42871"/>
                    <a:pt x="791292" y="104757"/>
                    <a:pt x="0" y="168296"/>
                  </a:cubicBezTo>
                  <a:lnTo>
                    <a:pt x="0" y="363319"/>
                  </a:lnTo>
                  <a:lnTo>
                    <a:pt x="5014154" y="363319"/>
                  </a:lnTo>
                  <a:close/>
                </a:path>
              </a:pathLst>
            </a:custGeom>
            <a:solidFill>
              <a:srgbClr val="A7B838"/>
            </a:solidFill>
            <a:ln w="17566" cap="flat">
              <a:noFill/>
              <a:prstDash val="solid"/>
              <a:miter/>
            </a:ln>
          </p:spPr>
          <p:txBody>
            <a:bodyPr rtlCol="1" anchor="ctr"/>
            <a:lstStyle/>
            <a:p>
              <a:endParaRPr lang="he-IL"/>
            </a:p>
          </p:txBody>
        </p:sp>
        <p:sp>
          <p:nvSpPr>
            <p:cNvPr id="8" name="צורה חופשית: צורה 7">
              <a:extLst>
                <a:ext uri="{FF2B5EF4-FFF2-40B4-BE49-F238E27FC236}">
                  <a16:creationId xmlns:a16="http://schemas.microsoft.com/office/drawing/2014/main" id="{80A71DF4-2F3D-B959-3A3D-0550639C17F7}"/>
                </a:ext>
              </a:extLst>
            </p:cNvPr>
            <p:cNvSpPr/>
            <p:nvPr/>
          </p:nvSpPr>
          <p:spPr>
            <a:xfrm>
              <a:off x="900306" y="6390134"/>
              <a:ext cx="4337983" cy="430006"/>
            </a:xfrm>
            <a:custGeom>
              <a:avLst/>
              <a:gdLst>
                <a:gd name="connsiteX0" fmla="*/ 4254690 w 4337983"/>
                <a:gd name="connsiteY0" fmla="*/ 99091 h 430006"/>
                <a:gd name="connsiteX1" fmla="*/ 3457774 w 4337983"/>
                <a:gd name="connsiteY1" fmla="*/ 59793 h 430006"/>
                <a:gd name="connsiteX2" fmla="*/ 2890532 w 4337983"/>
                <a:gd name="connsiteY2" fmla="*/ 1579 h 430006"/>
                <a:gd name="connsiteX3" fmla="*/ 2814091 w 4337983"/>
                <a:gd name="connsiteY3" fmla="*/ 7456 h 430006"/>
                <a:gd name="connsiteX4" fmla="*/ 2697234 w 4337983"/>
                <a:gd name="connsiteY4" fmla="*/ 19760 h 430006"/>
                <a:gd name="connsiteX5" fmla="*/ 1965161 w 4337983"/>
                <a:gd name="connsiteY5" fmla="*/ 74300 h 430006"/>
                <a:gd name="connsiteX6" fmla="*/ 79801 w 4337983"/>
                <a:gd name="connsiteY6" fmla="*/ 235534 h 430006"/>
                <a:gd name="connsiteX7" fmla="*/ 22163 w 4337983"/>
                <a:gd name="connsiteY7" fmla="*/ 239207 h 430006"/>
                <a:gd name="connsiteX8" fmla="*/ 6348 w 4337983"/>
                <a:gd name="connsiteY8" fmla="*/ 292829 h 430006"/>
                <a:gd name="connsiteX9" fmla="*/ 77692 w 4337983"/>
                <a:gd name="connsiteY9" fmla="*/ 328638 h 430006"/>
                <a:gd name="connsiteX10" fmla="*/ 359029 w 4337983"/>
                <a:gd name="connsiteY10" fmla="*/ 372528 h 430006"/>
                <a:gd name="connsiteX11" fmla="*/ 727174 w 4337983"/>
                <a:gd name="connsiteY11" fmla="*/ 392912 h 430006"/>
                <a:gd name="connsiteX12" fmla="*/ 1054200 w 4337983"/>
                <a:gd name="connsiteY12" fmla="*/ 400441 h 430006"/>
                <a:gd name="connsiteX13" fmla="*/ 1455205 w 4337983"/>
                <a:gd name="connsiteY13" fmla="*/ 411092 h 430006"/>
                <a:gd name="connsiteX14" fmla="*/ 2453854 w 4337983"/>
                <a:gd name="connsiteY14" fmla="*/ 430006 h 430006"/>
                <a:gd name="connsiteX15" fmla="*/ 4337983 w 4337983"/>
                <a:gd name="connsiteY15" fmla="*/ 430006 h 430006"/>
                <a:gd name="connsiteX16" fmla="*/ 4337983 w 4337983"/>
                <a:gd name="connsiteY16" fmla="*/ 103682 h 430006"/>
                <a:gd name="connsiteX17" fmla="*/ 4254690 w 4337983"/>
                <a:gd name="connsiteY17" fmla="*/ 99091 h 4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37983" h="430006">
                  <a:moveTo>
                    <a:pt x="4254690" y="99091"/>
                  </a:moveTo>
                  <a:cubicBezTo>
                    <a:pt x="4043468" y="87338"/>
                    <a:pt x="3655290" y="88073"/>
                    <a:pt x="3457774" y="59793"/>
                  </a:cubicBezTo>
                  <a:cubicBezTo>
                    <a:pt x="3030585" y="-1359"/>
                    <a:pt x="2962404" y="-3012"/>
                    <a:pt x="2890532" y="1579"/>
                  </a:cubicBezTo>
                  <a:cubicBezTo>
                    <a:pt x="2832191" y="5436"/>
                    <a:pt x="2822702" y="8741"/>
                    <a:pt x="2814091" y="7456"/>
                  </a:cubicBezTo>
                  <a:cubicBezTo>
                    <a:pt x="2775256" y="12781"/>
                    <a:pt x="2736069" y="16821"/>
                    <a:pt x="2697234" y="19760"/>
                  </a:cubicBezTo>
                  <a:cubicBezTo>
                    <a:pt x="2441729" y="36287"/>
                    <a:pt x="2213813" y="50611"/>
                    <a:pt x="1965161" y="74300"/>
                  </a:cubicBezTo>
                  <a:cubicBezTo>
                    <a:pt x="1329737" y="133615"/>
                    <a:pt x="742814" y="190543"/>
                    <a:pt x="79801" y="235534"/>
                  </a:cubicBezTo>
                  <a:cubicBezTo>
                    <a:pt x="60471" y="236636"/>
                    <a:pt x="41317" y="237921"/>
                    <a:pt x="22163" y="239207"/>
                  </a:cubicBezTo>
                  <a:cubicBezTo>
                    <a:pt x="7051" y="256101"/>
                    <a:pt x="-9292" y="275751"/>
                    <a:pt x="6348" y="292829"/>
                  </a:cubicBezTo>
                  <a:cubicBezTo>
                    <a:pt x="19176" y="306969"/>
                    <a:pt x="45710" y="319089"/>
                    <a:pt x="77692" y="328638"/>
                  </a:cubicBezTo>
                  <a:cubicBezTo>
                    <a:pt x="155539" y="352144"/>
                    <a:pt x="260447" y="363897"/>
                    <a:pt x="359029" y="372528"/>
                  </a:cubicBezTo>
                  <a:cubicBezTo>
                    <a:pt x="479401" y="383179"/>
                    <a:pt x="603639" y="388688"/>
                    <a:pt x="727174" y="392912"/>
                  </a:cubicBezTo>
                  <a:cubicBezTo>
                    <a:pt x="835948" y="396584"/>
                    <a:pt x="945074" y="398788"/>
                    <a:pt x="1054200" y="400441"/>
                  </a:cubicBezTo>
                  <a:cubicBezTo>
                    <a:pt x="1188278" y="402461"/>
                    <a:pt x="1321478" y="407419"/>
                    <a:pt x="1455205" y="411092"/>
                  </a:cubicBezTo>
                  <a:cubicBezTo>
                    <a:pt x="1787502" y="420457"/>
                    <a:pt x="2120502" y="426150"/>
                    <a:pt x="2453854" y="430006"/>
                  </a:cubicBezTo>
                  <a:lnTo>
                    <a:pt x="4337983" y="430006"/>
                  </a:lnTo>
                  <a:lnTo>
                    <a:pt x="4337983" y="103682"/>
                  </a:lnTo>
                  <a:cubicBezTo>
                    <a:pt x="4310219" y="102213"/>
                    <a:pt x="4282455" y="100744"/>
                    <a:pt x="4254690" y="99091"/>
                  </a:cubicBezTo>
                  <a:close/>
                </a:path>
              </a:pathLst>
            </a:custGeom>
            <a:solidFill>
              <a:srgbClr val="B3C250"/>
            </a:solidFill>
            <a:ln w="17566" cap="flat">
              <a:noFill/>
              <a:prstDash val="solid"/>
              <a:miter/>
            </a:ln>
          </p:spPr>
          <p:txBody>
            <a:bodyPr rtlCol="1" anchor="ctr"/>
            <a:lstStyle/>
            <a:p>
              <a:endParaRPr lang="he-IL"/>
            </a:p>
          </p:txBody>
        </p:sp>
        <p:sp>
          <p:nvSpPr>
            <p:cNvPr id="9" name="צורה חופשית: צורה 8">
              <a:extLst>
                <a:ext uri="{FF2B5EF4-FFF2-40B4-BE49-F238E27FC236}">
                  <a16:creationId xmlns:a16="http://schemas.microsoft.com/office/drawing/2014/main" id="{CBDEFD8F-7497-7628-7DAC-F0C11D8FF62D}"/>
                </a:ext>
              </a:extLst>
            </p:cNvPr>
            <p:cNvSpPr/>
            <p:nvPr/>
          </p:nvSpPr>
          <p:spPr>
            <a:xfrm>
              <a:off x="922118" y="6352439"/>
              <a:ext cx="2792103" cy="277085"/>
            </a:xfrm>
            <a:custGeom>
              <a:avLst/>
              <a:gdLst>
                <a:gd name="connsiteX0" fmla="*/ 1943173 w 2792103"/>
                <a:gd name="connsiteY0" fmla="*/ 112178 h 277085"/>
                <a:gd name="connsiteX1" fmla="*/ 2675246 w 2792103"/>
                <a:gd name="connsiteY1" fmla="*/ 57638 h 277085"/>
                <a:gd name="connsiteX2" fmla="*/ 2792104 w 2792103"/>
                <a:gd name="connsiteY2" fmla="*/ 45334 h 277085"/>
                <a:gd name="connsiteX3" fmla="*/ 2790522 w 2792103"/>
                <a:gd name="connsiteY3" fmla="*/ 45151 h 277085"/>
                <a:gd name="connsiteX4" fmla="*/ 2444167 w 2792103"/>
                <a:gd name="connsiteY4" fmla="*/ 710 h 277085"/>
                <a:gd name="connsiteX5" fmla="*/ 2172495 w 2792103"/>
                <a:gd name="connsiteY5" fmla="*/ 24032 h 277085"/>
                <a:gd name="connsiteX6" fmla="*/ 1856892 w 2792103"/>
                <a:gd name="connsiteY6" fmla="*/ 60392 h 277085"/>
                <a:gd name="connsiteX7" fmla="*/ 1802593 w 2792103"/>
                <a:gd name="connsiteY7" fmla="*/ 59474 h 277085"/>
                <a:gd name="connsiteX8" fmla="*/ 1389814 w 2792103"/>
                <a:gd name="connsiteY8" fmla="*/ 99324 h 277085"/>
                <a:gd name="connsiteX9" fmla="*/ 979494 w 2792103"/>
                <a:gd name="connsiteY9" fmla="*/ 147070 h 277085"/>
                <a:gd name="connsiteX10" fmla="*/ 566715 w 2792103"/>
                <a:gd name="connsiteY10" fmla="*/ 195917 h 277085"/>
                <a:gd name="connsiteX11" fmla="*/ 563025 w 2792103"/>
                <a:gd name="connsiteY11" fmla="*/ 196835 h 277085"/>
                <a:gd name="connsiteX12" fmla="*/ 458820 w 2792103"/>
                <a:gd name="connsiteY12" fmla="*/ 202161 h 277085"/>
                <a:gd name="connsiteX13" fmla="*/ 301897 w 2792103"/>
                <a:gd name="connsiteY13" fmla="*/ 211343 h 277085"/>
                <a:gd name="connsiteX14" fmla="*/ 284500 w 2792103"/>
                <a:gd name="connsiteY14" fmla="*/ 206568 h 277085"/>
                <a:gd name="connsiteX15" fmla="*/ 81712 w 2792103"/>
                <a:gd name="connsiteY15" fmla="*/ 219055 h 277085"/>
                <a:gd name="connsiteX16" fmla="*/ 2812 w 2792103"/>
                <a:gd name="connsiteY16" fmla="*/ 274147 h 277085"/>
                <a:gd name="connsiteX17" fmla="*/ 0 w 2792103"/>
                <a:gd name="connsiteY17" fmla="*/ 277085 h 277085"/>
                <a:gd name="connsiteX18" fmla="*/ 57638 w 2792103"/>
                <a:gd name="connsiteY18" fmla="*/ 273412 h 277085"/>
                <a:gd name="connsiteX19" fmla="*/ 1943173 w 2792103"/>
                <a:gd name="connsiteY19" fmla="*/ 112178 h 27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92103" h="277085">
                  <a:moveTo>
                    <a:pt x="1943173" y="112178"/>
                  </a:moveTo>
                  <a:cubicBezTo>
                    <a:pt x="2191825" y="88489"/>
                    <a:pt x="2419742" y="74165"/>
                    <a:pt x="2675246" y="57638"/>
                  </a:cubicBezTo>
                  <a:cubicBezTo>
                    <a:pt x="2714082" y="54700"/>
                    <a:pt x="2753269" y="50843"/>
                    <a:pt x="2792104" y="45334"/>
                  </a:cubicBezTo>
                  <a:cubicBezTo>
                    <a:pt x="2791401" y="45151"/>
                    <a:pt x="2790874" y="45151"/>
                    <a:pt x="2790522" y="45151"/>
                  </a:cubicBezTo>
                  <a:cubicBezTo>
                    <a:pt x="2609701" y="14116"/>
                    <a:pt x="2580003" y="-3881"/>
                    <a:pt x="2444167" y="710"/>
                  </a:cubicBezTo>
                  <a:cubicBezTo>
                    <a:pt x="2403575" y="2179"/>
                    <a:pt x="2265630" y="15034"/>
                    <a:pt x="2172495" y="24032"/>
                  </a:cubicBezTo>
                  <a:cubicBezTo>
                    <a:pt x="2075495" y="33398"/>
                    <a:pt x="1968654" y="54332"/>
                    <a:pt x="1856892" y="60392"/>
                  </a:cubicBezTo>
                  <a:cubicBezTo>
                    <a:pt x="1838793" y="59842"/>
                    <a:pt x="1820693" y="59474"/>
                    <a:pt x="1802593" y="59474"/>
                  </a:cubicBezTo>
                  <a:cubicBezTo>
                    <a:pt x="1656214" y="59842"/>
                    <a:pt x="1521608" y="79674"/>
                    <a:pt x="1389814" y="99324"/>
                  </a:cubicBezTo>
                  <a:cubicBezTo>
                    <a:pt x="1256262" y="119157"/>
                    <a:pt x="1120778" y="135133"/>
                    <a:pt x="979494" y="147070"/>
                  </a:cubicBezTo>
                  <a:cubicBezTo>
                    <a:pt x="837332" y="159190"/>
                    <a:pt x="695522" y="170942"/>
                    <a:pt x="566715" y="195917"/>
                  </a:cubicBezTo>
                  <a:cubicBezTo>
                    <a:pt x="565309" y="196101"/>
                    <a:pt x="564079" y="196468"/>
                    <a:pt x="563025" y="196835"/>
                  </a:cubicBezTo>
                  <a:cubicBezTo>
                    <a:pt x="528231" y="198488"/>
                    <a:pt x="493613" y="200324"/>
                    <a:pt x="458820" y="202161"/>
                  </a:cubicBezTo>
                  <a:cubicBezTo>
                    <a:pt x="406278" y="204915"/>
                    <a:pt x="353736" y="207486"/>
                    <a:pt x="301897" y="211343"/>
                  </a:cubicBezTo>
                  <a:cubicBezTo>
                    <a:pt x="298909" y="208955"/>
                    <a:pt x="293110" y="206935"/>
                    <a:pt x="284500" y="206568"/>
                  </a:cubicBezTo>
                  <a:cubicBezTo>
                    <a:pt x="208762" y="202895"/>
                    <a:pt x="143392" y="201059"/>
                    <a:pt x="81712" y="219055"/>
                  </a:cubicBezTo>
                  <a:cubicBezTo>
                    <a:pt x="36727" y="232277"/>
                    <a:pt x="19506" y="255599"/>
                    <a:pt x="2812" y="274147"/>
                  </a:cubicBezTo>
                  <a:cubicBezTo>
                    <a:pt x="1933" y="275065"/>
                    <a:pt x="1054" y="276167"/>
                    <a:pt x="0" y="277085"/>
                  </a:cubicBezTo>
                  <a:cubicBezTo>
                    <a:pt x="19154" y="275800"/>
                    <a:pt x="38308" y="274514"/>
                    <a:pt x="57638" y="273412"/>
                  </a:cubicBezTo>
                  <a:cubicBezTo>
                    <a:pt x="720826" y="228237"/>
                    <a:pt x="1307926" y="171310"/>
                    <a:pt x="1943173" y="112178"/>
                  </a:cubicBezTo>
                  <a:close/>
                </a:path>
              </a:pathLst>
            </a:custGeom>
            <a:solidFill>
              <a:srgbClr val="B5C358"/>
            </a:solidFill>
            <a:ln w="17566" cap="flat">
              <a:noFill/>
              <a:prstDash val="solid"/>
              <a:miter/>
            </a:ln>
          </p:spPr>
          <p:txBody>
            <a:bodyPr rtlCol="1" anchor="ctr"/>
            <a:lstStyle/>
            <a:p>
              <a:endParaRPr lang="he-IL"/>
            </a:p>
          </p:txBody>
        </p:sp>
        <p:sp>
          <p:nvSpPr>
            <p:cNvPr id="10" name="צורה חופשית: צורה 9">
              <a:extLst>
                <a:ext uri="{FF2B5EF4-FFF2-40B4-BE49-F238E27FC236}">
                  <a16:creationId xmlns:a16="http://schemas.microsoft.com/office/drawing/2014/main" id="{98A1FC20-B1BE-029F-8F99-67368D76B39D}"/>
                </a:ext>
              </a:extLst>
            </p:cNvPr>
            <p:cNvSpPr/>
            <p:nvPr/>
          </p:nvSpPr>
          <p:spPr>
            <a:xfrm>
              <a:off x="922294" y="6370962"/>
              <a:ext cx="2791928" cy="258929"/>
            </a:xfrm>
            <a:custGeom>
              <a:avLst/>
              <a:gdLst>
                <a:gd name="connsiteX0" fmla="*/ 2790347 w 2791928"/>
                <a:gd name="connsiteY0" fmla="*/ 26444 h 258929"/>
                <a:gd name="connsiteX1" fmla="*/ 2649766 w 2791928"/>
                <a:gd name="connsiteY1" fmla="*/ 0 h 258929"/>
                <a:gd name="connsiteX2" fmla="*/ 2699848 w 2791928"/>
                <a:gd name="connsiteY2" fmla="*/ 17262 h 258929"/>
                <a:gd name="connsiteX3" fmla="*/ 2684384 w 2791928"/>
                <a:gd name="connsiteY3" fmla="*/ 29933 h 258929"/>
                <a:gd name="connsiteX4" fmla="*/ 2419039 w 2791928"/>
                <a:gd name="connsiteY4" fmla="*/ 49766 h 258929"/>
                <a:gd name="connsiteX5" fmla="*/ 2154396 w 2791928"/>
                <a:gd name="connsiteY5" fmla="*/ 68680 h 258929"/>
                <a:gd name="connsiteX6" fmla="*/ 1975331 w 2791928"/>
                <a:gd name="connsiteY6" fmla="*/ 81719 h 258929"/>
                <a:gd name="connsiteX7" fmla="*/ 1843186 w 2791928"/>
                <a:gd name="connsiteY7" fmla="*/ 76761 h 258929"/>
                <a:gd name="connsiteX8" fmla="*/ 1436030 w 2791928"/>
                <a:gd name="connsiteY8" fmla="*/ 122303 h 258929"/>
                <a:gd name="connsiteX9" fmla="*/ 1071399 w 2791928"/>
                <a:gd name="connsiteY9" fmla="*/ 131852 h 258929"/>
                <a:gd name="connsiteX10" fmla="*/ 1063491 w 2791928"/>
                <a:gd name="connsiteY10" fmla="*/ 121752 h 258929"/>
                <a:gd name="connsiteX11" fmla="*/ 1065073 w 2791928"/>
                <a:gd name="connsiteY11" fmla="*/ 121017 h 258929"/>
                <a:gd name="connsiteX12" fmla="*/ 979494 w 2791928"/>
                <a:gd name="connsiteY12" fmla="*/ 128914 h 258929"/>
                <a:gd name="connsiteX13" fmla="*/ 566715 w 2791928"/>
                <a:gd name="connsiteY13" fmla="*/ 177761 h 258929"/>
                <a:gd name="connsiteX14" fmla="*/ 563025 w 2791928"/>
                <a:gd name="connsiteY14" fmla="*/ 178680 h 258929"/>
                <a:gd name="connsiteX15" fmla="*/ 458820 w 2791928"/>
                <a:gd name="connsiteY15" fmla="*/ 184005 h 258929"/>
                <a:gd name="connsiteX16" fmla="*/ 301897 w 2791928"/>
                <a:gd name="connsiteY16" fmla="*/ 193187 h 258929"/>
                <a:gd name="connsiteX17" fmla="*/ 284500 w 2791928"/>
                <a:gd name="connsiteY17" fmla="*/ 188412 h 258929"/>
                <a:gd name="connsiteX18" fmla="*/ 81712 w 2791928"/>
                <a:gd name="connsiteY18" fmla="*/ 200900 h 258929"/>
                <a:gd name="connsiteX19" fmla="*/ 2812 w 2791928"/>
                <a:gd name="connsiteY19" fmla="*/ 255991 h 258929"/>
                <a:gd name="connsiteX20" fmla="*/ 0 w 2791928"/>
                <a:gd name="connsiteY20" fmla="*/ 258929 h 258929"/>
                <a:gd name="connsiteX21" fmla="*/ 57638 w 2791928"/>
                <a:gd name="connsiteY21" fmla="*/ 255257 h 258929"/>
                <a:gd name="connsiteX22" fmla="*/ 1942998 w 2791928"/>
                <a:gd name="connsiteY22" fmla="*/ 94023 h 258929"/>
                <a:gd name="connsiteX23" fmla="*/ 2675071 w 2791928"/>
                <a:gd name="connsiteY23" fmla="*/ 39482 h 258929"/>
                <a:gd name="connsiteX24" fmla="*/ 2791928 w 2791928"/>
                <a:gd name="connsiteY24" fmla="*/ 27178 h 258929"/>
                <a:gd name="connsiteX25" fmla="*/ 2790347 w 2791928"/>
                <a:gd name="connsiteY25" fmla="*/ 26444 h 25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1928" h="258929">
                  <a:moveTo>
                    <a:pt x="2790347" y="26444"/>
                  </a:moveTo>
                  <a:cubicBezTo>
                    <a:pt x="2729721" y="15977"/>
                    <a:pt x="2686141" y="6978"/>
                    <a:pt x="2649766" y="0"/>
                  </a:cubicBezTo>
                  <a:cubicBezTo>
                    <a:pt x="2667163" y="5326"/>
                    <a:pt x="2684033" y="11018"/>
                    <a:pt x="2699848" y="17262"/>
                  </a:cubicBezTo>
                  <a:cubicBezTo>
                    <a:pt x="2712325" y="22036"/>
                    <a:pt x="2704241" y="29933"/>
                    <a:pt x="2684384" y="29933"/>
                  </a:cubicBezTo>
                  <a:cubicBezTo>
                    <a:pt x="2592831" y="30484"/>
                    <a:pt x="2506725" y="42053"/>
                    <a:pt x="2419039" y="49766"/>
                  </a:cubicBezTo>
                  <a:cubicBezTo>
                    <a:pt x="2331703" y="57479"/>
                    <a:pt x="2242083" y="61151"/>
                    <a:pt x="2154396" y="68680"/>
                  </a:cubicBezTo>
                  <a:cubicBezTo>
                    <a:pt x="2095528" y="73822"/>
                    <a:pt x="2035430" y="78781"/>
                    <a:pt x="1975331" y="81719"/>
                  </a:cubicBezTo>
                  <a:cubicBezTo>
                    <a:pt x="1931224" y="83922"/>
                    <a:pt x="1882021" y="84841"/>
                    <a:pt x="1843186" y="76761"/>
                  </a:cubicBezTo>
                  <a:cubicBezTo>
                    <a:pt x="1706998" y="92186"/>
                    <a:pt x="1575731" y="110550"/>
                    <a:pt x="1436030" y="122303"/>
                  </a:cubicBezTo>
                  <a:cubicBezTo>
                    <a:pt x="1318645" y="132036"/>
                    <a:pt x="1189662" y="149114"/>
                    <a:pt x="1071399" y="131852"/>
                  </a:cubicBezTo>
                  <a:cubicBezTo>
                    <a:pt x="1061207" y="130383"/>
                    <a:pt x="1057165" y="124690"/>
                    <a:pt x="1063491" y="121752"/>
                  </a:cubicBezTo>
                  <a:cubicBezTo>
                    <a:pt x="1064018" y="121568"/>
                    <a:pt x="1064546" y="121385"/>
                    <a:pt x="1065073" y="121017"/>
                  </a:cubicBezTo>
                  <a:cubicBezTo>
                    <a:pt x="1036781" y="123772"/>
                    <a:pt x="1008313" y="126343"/>
                    <a:pt x="979494" y="128914"/>
                  </a:cubicBezTo>
                  <a:cubicBezTo>
                    <a:pt x="837332" y="141034"/>
                    <a:pt x="695522" y="152787"/>
                    <a:pt x="566715" y="177761"/>
                  </a:cubicBezTo>
                  <a:cubicBezTo>
                    <a:pt x="565309" y="177945"/>
                    <a:pt x="564079" y="178312"/>
                    <a:pt x="563025" y="178680"/>
                  </a:cubicBezTo>
                  <a:cubicBezTo>
                    <a:pt x="528231" y="180332"/>
                    <a:pt x="493613" y="182169"/>
                    <a:pt x="458820" y="184005"/>
                  </a:cubicBezTo>
                  <a:cubicBezTo>
                    <a:pt x="406277" y="186760"/>
                    <a:pt x="353736" y="189330"/>
                    <a:pt x="301897" y="193187"/>
                  </a:cubicBezTo>
                  <a:cubicBezTo>
                    <a:pt x="298909" y="190800"/>
                    <a:pt x="293110" y="188780"/>
                    <a:pt x="284500" y="188412"/>
                  </a:cubicBezTo>
                  <a:cubicBezTo>
                    <a:pt x="208762" y="184740"/>
                    <a:pt x="143392" y="182903"/>
                    <a:pt x="81712" y="200900"/>
                  </a:cubicBezTo>
                  <a:cubicBezTo>
                    <a:pt x="36727" y="214122"/>
                    <a:pt x="19506" y="237444"/>
                    <a:pt x="2812" y="255991"/>
                  </a:cubicBezTo>
                  <a:cubicBezTo>
                    <a:pt x="1933" y="256909"/>
                    <a:pt x="1054" y="258011"/>
                    <a:pt x="0" y="258929"/>
                  </a:cubicBezTo>
                  <a:cubicBezTo>
                    <a:pt x="19154" y="257644"/>
                    <a:pt x="38308" y="256358"/>
                    <a:pt x="57638" y="255257"/>
                  </a:cubicBezTo>
                  <a:cubicBezTo>
                    <a:pt x="720651" y="210265"/>
                    <a:pt x="1307574" y="153338"/>
                    <a:pt x="1942998" y="94023"/>
                  </a:cubicBezTo>
                  <a:cubicBezTo>
                    <a:pt x="2191650" y="70333"/>
                    <a:pt x="2419566" y="56010"/>
                    <a:pt x="2675071" y="39482"/>
                  </a:cubicBezTo>
                  <a:cubicBezTo>
                    <a:pt x="2713906" y="36544"/>
                    <a:pt x="2753093" y="32687"/>
                    <a:pt x="2791928" y="27178"/>
                  </a:cubicBezTo>
                  <a:cubicBezTo>
                    <a:pt x="2791225" y="26627"/>
                    <a:pt x="2790874" y="26627"/>
                    <a:pt x="2790347" y="26444"/>
                  </a:cubicBezTo>
                  <a:close/>
                </a:path>
              </a:pathLst>
            </a:custGeom>
            <a:solidFill>
              <a:srgbClr val="B5C358">
                <a:alpha val="20000"/>
              </a:srgbClr>
            </a:solidFill>
            <a:ln w="17566" cap="flat">
              <a:noFill/>
              <a:prstDash val="solid"/>
              <a:miter/>
            </a:ln>
          </p:spPr>
          <p:txBody>
            <a:bodyPr rtlCol="1" anchor="ctr"/>
            <a:lstStyle/>
            <a:p>
              <a:endParaRPr lang="he-IL"/>
            </a:p>
          </p:txBody>
        </p:sp>
        <p:sp>
          <p:nvSpPr>
            <p:cNvPr id="11" name="צורה חופשית: צורה 10">
              <a:extLst>
                <a:ext uri="{FF2B5EF4-FFF2-40B4-BE49-F238E27FC236}">
                  <a16:creationId xmlns:a16="http://schemas.microsoft.com/office/drawing/2014/main" id="{269B27F1-0FFD-AC63-AD59-5003E9A79074}"/>
                </a:ext>
              </a:extLst>
            </p:cNvPr>
            <p:cNvSpPr/>
            <p:nvPr/>
          </p:nvSpPr>
          <p:spPr>
            <a:xfrm>
              <a:off x="1294029" y="6456803"/>
              <a:ext cx="3954101" cy="183555"/>
            </a:xfrm>
            <a:custGeom>
              <a:avLst/>
              <a:gdLst>
                <a:gd name="connsiteX0" fmla="*/ 77419 w 3954101"/>
                <a:gd name="connsiteY0" fmla="*/ 143707 h 183555"/>
                <a:gd name="connsiteX1" fmla="*/ 358404 w 3954101"/>
                <a:gd name="connsiteY1" fmla="*/ 160969 h 183555"/>
                <a:gd name="connsiteX2" fmla="*/ 726022 w 3954101"/>
                <a:gd name="connsiteY2" fmla="*/ 169049 h 183555"/>
                <a:gd name="connsiteX3" fmla="*/ 1052520 w 3954101"/>
                <a:gd name="connsiteY3" fmla="*/ 171987 h 183555"/>
                <a:gd name="connsiteX4" fmla="*/ 1452999 w 3954101"/>
                <a:gd name="connsiteY4" fmla="*/ 176211 h 183555"/>
                <a:gd name="connsiteX5" fmla="*/ 2450066 w 3954101"/>
                <a:gd name="connsiteY5" fmla="*/ 183556 h 183555"/>
                <a:gd name="connsiteX6" fmla="*/ 3954102 w 3954101"/>
                <a:gd name="connsiteY6" fmla="*/ 183556 h 183555"/>
                <a:gd name="connsiteX7" fmla="*/ 3954102 w 3954101"/>
                <a:gd name="connsiteY7" fmla="*/ 55560 h 183555"/>
                <a:gd name="connsiteX8" fmla="*/ 3870807 w 3954101"/>
                <a:gd name="connsiteY8" fmla="*/ 53724 h 183555"/>
                <a:gd name="connsiteX9" fmla="*/ 3452229 w 3954101"/>
                <a:gd name="connsiteY9" fmla="*/ 38299 h 183555"/>
                <a:gd name="connsiteX10" fmla="*/ 2902911 w 3954101"/>
                <a:gd name="connsiteY10" fmla="*/ 16813 h 183555"/>
                <a:gd name="connsiteX11" fmla="*/ 2808019 w 3954101"/>
                <a:gd name="connsiteY11" fmla="*/ 17731 h 183555"/>
                <a:gd name="connsiteX12" fmla="*/ 2462191 w 3954101"/>
                <a:gd name="connsiteY12" fmla="*/ 286 h 183555"/>
                <a:gd name="connsiteX13" fmla="*/ 2190871 w 3954101"/>
                <a:gd name="connsiteY13" fmla="*/ 9467 h 183555"/>
                <a:gd name="connsiteX14" fmla="*/ 1875795 w 3954101"/>
                <a:gd name="connsiteY14" fmla="*/ 23791 h 183555"/>
                <a:gd name="connsiteX15" fmla="*/ 1821496 w 3954101"/>
                <a:gd name="connsiteY15" fmla="*/ 23424 h 183555"/>
                <a:gd name="connsiteX16" fmla="*/ 1409419 w 3954101"/>
                <a:gd name="connsiteY16" fmla="*/ 39033 h 183555"/>
                <a:gd name="connsiteX17" fmla="*/ 999803 w 3954101"/>
                <a:gd name="connsiteY17" fmla="*/ 57764 h 183555"/>
                <a:gd name="connsiteX18" fmla="*/ 587726 w 3954101"/>
                <a:gd name="connsiteY18" fmla="*/ 76862 h 183555"/>
                <a:gd name="connsiteX19" fmla="*/ 584036 w 3954101"/>
                <a:gd name="connsiteY19" fmla="*/ 77230 h 183555"/>
                <a:gd name="connsiteX20" fmla="*/ 480006 w 3954101"/>
                <a:gd name="connsiteY20" fmla="*/ 79250 h 183555"/>
                <a:gd name="connsiteX21" fmla="*/ 323259 w 3954101"/>
                <a:gd name="connsiteY21" fmla="*/ 82923 h 183555"/>
                <a:gd name="connsiteX22" fmla="*/ 306038 w 3954101"/>
                <a:gd name="connsiteY22" fmla="*/ 81086 h 183555"/>
                <a:gd name="connsiteX23" fmla="*/ 103427 w 3954101"/>
                <a:gd name="connsiteY23" fmla="*/ 86044 h 183555"/>
                <a:gd name="connsiteX24" fmla="*/ 24701 w 3954101"/>
                <a:gd name="connsiteY24" fmla="*/ 107714 h 183555"/>
                <a:gd name="connsiteX25" fmla="*/ 6426 w 3954101"/>
                <a:gd name="connsiteY25" fmla="*/ 129934 h 183555"/>
                <a:gd name="connsiteX26" fmla="*/ 77419 w 3954101"/>
                <a:gd name="connsiteY26" fmla="*/ 143707 h 183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54101" h="183555">
                  <a:moveTo>
                    <a:pt x="77419" y="143707"/>
                  </a:moveTo>
                  <a:cubicBezTo>
                    <a:pt x="155266" y="152888"/>
                    <a:pt x="259822" y="157479"/>
                    <a:pt x="358404" y="160969"/>
                  </a:cubicBezTo>
                  <a:cubicBezTo>
                    <a:pt x="478601" y="165192"/>
                    <a:pt x="602663" y="167396"/>
                    <a:pt x="726022" y="169049"/>
                  </a:cubicBezTo>
                  <a:cubicBezTo>
                    <a:pt x="834445" y="170518"/>
                    <a:pt x="943571" y="171252"/>
                    <a:pt x="1052520" y="171987"/>
                  </a:cubicBezTo>
                  <a:cubicBezTo>
                    <a:pt x="1186423" y="172721"/>
                    <a:pt x="1319272" y="174741"/>
                    <a:pt x="1452999" y="176211"/>
                  </a:cubicBezTo>
                  <a:cubicBezTo>
                    <a:pt x="1784769" y="179883"/>
                    <a:pt x="2117242" y="182087"/>
                    <a:pt x="2450066" y="183556"/>
                  </a:cubicBezTo>
                  <a:lnTo>
                    <a:pt x="3954102" y="183556"/>
                  </a:lnTo>
                  <a:lnTo>
                    <a:pt x="3954102" y="55560"/>
                  </a:lnTo>
                  <a:cubicBezTo>
                    <a:pt x="3926337" y="54826"/>
                    <a:pt x="3898572" y="54275"/>
                    <a:pt x="3870807" y="53724"/>
                  </a:cubicBezTo>
                  <a:cubicBezTo>
                    <a:pt x="3659937" y="49133"/>
                    <a:pt x="3649393" y="49317"/>
                    <a:pt x="3452229" y="38299"/>
                  </a:cubicBezTo>
                  <a:cubicBezTo>
                    <a:pt x="3025743" y="14242"/>
                    <a:pt x="2970741" y="13140"/>
                    <a:pt x="2902911" y="16813"/>
                  </a:cubicBezTo>
                  <a:cubicBezTo>
                    <a:pt x="2846503" y="19935"/>
                    <a:pt x="2813466" y="18098"/>
                    <a:pt x="2808019" y="17731"/>
                  </a:cubicBezTo>
                  <a:cubicBezTo>
                    <a:pt x="2627373" y="5611"/>
                    <a:pt x="2597851" y="-1551"/>
                    <a:pt x="2462191" y="286"/>
                  </a:cubicBezTo>
                  <a:cubicBezTo>
                    <a:pt x="2421774" y="836"/>
                    <a:pt x="2284005" y="5978"/>
                    <a:pt x="2190871" y="9467"/>
                  </a:cubicBezTo>
                  <a:cubicBezTo>
                    <a:pt x="2094222" y="13140"/>
                    <a:pt x="1987381" y="21404"/>
                    <a:pt x="1875795" y="23791"/>
                  </a:cubicBezTo>
                  <a:cubicBezTo>
                    <a:pt x="1857695" y="23607"/>
                    <a:pt x="1839595" y="23424"/>
                    <a:pt x="1821496" y="23424"/>
                  </a:cubicBezTo>
                  <a:cubicBezTo>
                    <a:pt x="1675468" y="23607"/>
                    <a:pt x="1541038" y="31320"/>
                    <a:pt x="1409419" y="39033"/>
                  </a:cubicBezTo>
                  <a:cubicBezTo>
                    <a:pt x="1276219" y="46930"/>
                    <a:pt x="1140910" y="52989"/>
                    <a:pt x="999803" y="57764"/>
                  </a:cubicBezTo>
                  <a:cubicBezTo>
                    <a:pt x="857816" y="62539"/>
                    <a:pt x="716182" y="67130"/>
                    <a:pt x="587726" y="76862"/>
                  </a:cubicBezTo>
                  <a:cubicBezTo>
                    <a:pt x="586320" y="77046"/>
                    <a:pt x="585090" y="77046"/>
                    <a:pt x="584036" y="77230"/>
                  </a:cubicBezTo>
                  <a:cubicBezTo>
                    <a:pt x="549418" y="77964"/>
                    <a:pt x="514624" y="78515"/>
                    <a:pt x="480006" y="79250"/>
                  </a:cubicBezTo>
                  <a:cubicBezTo>
                    <a:pt x="427464" y="80352"/>
                    <a:pt x="375098" y="81453"/>
                    <a:pt x="323259" y="82923"/>
                  </a:cubicBezTo>
                  <a:cubicBezTo>
                    <a:pt x="320272" y="82004"/>
                    <a:pt x="314649" y="81086"/>
                    <a:pt x="306038" y="81086"/>
                  </a:cubicBezTo>
                  <a:cubicBezTo>
                    <a:pt x="230476" y="79617"/>
                    <a:pt x="165106" y="78882"/>
                    <a:pt x="103427" y="86044"/>
                  </a:cubicBezTo>
                  <a:cubicBezTo>
                    <a:pt x="58616" y="91186"/>
                    <a:pt x="41220" y="100368"/>
                    <a:pt x="24701" y="107714"/>
                  </a:cubicBezTo>
                  <a:cubicBezTo>
                    <a:pt x="9062" y="114508"/>
                    <a:pt x="-10268" y="122772"/>
                    <a:pt x="6426" y="129934"/>
                  </a:cubicBezTo>
                  <a:cubicBezTo>
                    <a:pt x="19078" y="135076"/>
                    <a:pt x="45613" y="139850"/>
                    <a:pt x="77419" y="143707"/>
                  </a:cubicBezTo>
                  <a:close/>
                </a:path>
              </a:pathLst>
            </a:custGeom>
            <a:solidFill>
              <a:srgbClr val="AEBC42"/>
            </a:solidFill>
            <a:ln w="17566" cap="flat">
              <a:noFill/>
              <a:prstDash val="solid"/>
              <a:miter/>
            </a:ln>
          </p:spPr>
          <p:txBody>
            <a:bodyPr rtlCol="1" anchor="ctr"/>
            <a:lstStyle/>
            <a:p>
              <a:endParaRPr lang="he-IL"/>
            </a:p>
          </p:txBody>
        </p:sp>
        <p:sp>
          <p:nvSpPr>
            <p:cNvPr id="12" name="צורה חופשית: צורה 11">
              <a:extLst>
                <a:ext uri="{FF2B5EF4-FFF2-40B4-BE49-F238E27FC236}">
                  <a16:creationId xmlns:a16="http://schemas.microsoft.com/office/drawing/2014/main" id="{62CEE0CA-2B1C-F342-02AE-E2256DAFF22D}"/>
                </a:ext>
              </a:extLst>
            </p:cNvPr>
            <p:cNvSpPr/>
            <p:nvPr/>
          </p:nvSpPr>
          <p:spPr>
            <a:xfrm>
              <a:off x="1294029" y="6475718"/>
              <a:ext cx="3954101" cy="183555"/>
            </a:xfrm>
            <a:custGeom>
              <a:avLst/>
              <a:gdLst>
                <a:gd name="connsiteX0" fmla="*/ 77419 w 3954101"/>
                <a:gd name="connsiteY0" fmla="*/ 143707 h 183555"/>
                <a:gd name="connsiteX1" fmla="*/ 358404 w 3954101"/>
                <a:gd name="connsiteY1" fmla="*/ 160969 h 183555"/>
                <a:gd name="connsiteX2" fmla="*/ 726022 w 3954101"/>
                <a:gd name="connsiteY2" fmla="*/ 169049 h 183555"/>
                <a:gd name="connsiteX3" fmla="*/ 1052520 w 3954101"/>
                <a:gd name="connsiteY3" fmla="*/ 171987 h 183555"/>
                <a:gd name="connsiteX4" fmla="*/ 1452999 w 3954101"/>
                <a:gd name="connsiteY4" fmla="*/ 176211 h 183555"/>
                <a:gd name="connsiteX5" fmla="*/ 2450066 w 3954101"/>
                <a:gd name="connsiteY5" fmla="*/ 183556 h 183555"/>
                <a:gd name="connsiteX6" fmla="*/ 3954102 w 3954101"/>
                <a:gd name="connsiteY6" fmla="*/ 183556 h 183555"/>
                <a:gd name="connsiteX7" fmla="*/ 3954102 w 3954101"/>
                <a:gd name="connsiteY7" fmla="*/ 55561 h 183555"/>
                <a:gd name="connsiteX8" fmla="*/ 3870807 w 3954101"/>
                <a:gd name="connsiteY8" fmla="*/ 53724 h 183555"/>
                <a:gd name="connsiteX9" fmla="*/ 3452229 w 3954101"/>
                <a:gd name="connsiteY9" fmla="*/ 38299 h 183555"/>
                <a:gd name="connsiteX10" fmla="*/ 2902911 w 3954101"/>
                <a:gd name="connsiteY10" fmla="*/ 16813 h 183555"/>
                <a:gd name="connsiteX11" fmla="*/ 2808019 w 3954101"/>
                <a:gd name="connsiteY11" fmla="*/ 17731 h 183555"/>
                <a:gd name="connsiteX12" fmla="*/ 2462191 w 3954101"/>
                <a:gd name="connsiteY12" fmla="*/ 286 h 183555"/>
                <a:gd name="connsiteX13" fmla="*/ 2190871 w 3954101"/>
                <a:gd name="connsiteY13" fmla="*/ 9467 h 183555"/>
                <a:gd name="connsiteX14" fmla="*/ 1875795 w 3954101"/>
                <a:gd name="connsiteY14" fmla="*/ 23791 h 183555"/>
                <a:gd name="connsiteX15" fmla="*/ 1821496 w 3954101"/>
                <a:gd name="connsiteY15" fmla="*/ 23424 h 183555"/>
                <a:gd name="connsiteX16" fmla="*/ 1409419 w 3954101"/>
                <a:gd name="connsiteY16" fmla="*/ 39033 h 183555"/>
                <a:gd name="connsiteX17" fmla="*/ 999803 w 3954101"/>
                <a:gd name="connsiteY17" fmla="*/ 57764 h 183555"/>
                <a:gd name="connsiteX18" fmla="*/ 587726 w 3954101"/>
                <a:gd name="connsiteY18" fmla="*/ 76862 h 183555"/>
                <a:gd name="connsiteX19" fmla="*/ 584036 w 3954101"/>
                <a:gd name="connsiteY19" fmla="*/ 77230 h 183555"/>
                <a:gd name="connsiteX20" fmla="*/ 480006 w 3954101"/>
                <a:gd name="connsiteY20" fmla="*/ 79250 h 183555"/>
                <a:gd name="connsiteX21" fmla="*/ 323259 w 3954101"/>
                <a:gd name="connsiteY21" fmla="*/ 82923 h 183555"/>
                <a:gd name="connsiteX22" fmla="*/ 306038 w 3954101"/>
                <a:gd name="connsiteY22" fmla="*/ 81086 h 183555"/>
                <a:gd name="connsiteX23" fmla="*/ 103427 w 3954101"/>
                <a:gd name="connsiteY23" fmla="*/ 86044 h 183555"/>
                <a:gd name="connsiteX24" fmla="*/ 24701 w 3954101"/>
                <a:gd name="connsiteY24" fmla="*/ 107714 h 183555"/>
                <a:gd name="connsiteX25" fmla="*/ 6426 w 3954101"/>
                <a:gd name="connsiteY25" fmla="*/ 129934 h 183555"/>
                <a:gd name="connsiteX26" fmla="*/ 77419 w 3954101"/>
                <a:gd name="connsiteY26" fmla="*/ 143707 h 183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54101" h="183555">
                  <a:moveTo>
                    <a:pt x="77419" y="143707"/>
                  </a:moveTo>
                  <a:cubicBezTo>
                    <a:pt x="155266" y="152888"/>
                    <a:pt x="259822" y="157479"/>
                    <a:pt x="358404" y="160969"/>
                  </a:cubicBezTo>
                  <a:cubicBezTo>
                    <a:pt x="478601" y="165192"/>
                    <a:pt x="602663" y="167396"/>
                    <a:pt x="726022" y="169049"/>
                  </a:cubicBezTo>
                  <a:cubicBezTo>
                    <a:pt x="834445" y="170518"/>
                    <a:pt x="943571" y="171252"/>
                    <a:pt x="1052520" y="171987"/>
                  </a:cubicBezTo>
                  <a:cubicBezTo>
                    <a:pt x="1186423" y="172721"/>
                    <a:pt x="1319272" y="174741"/>
                    <a:pt x="1452999" y="176211"/>
                  </a:cubicBezTo>
                  <a:cubicBezTo>
                    <a:pt x="1784769" y="179883"/>
                    <a:pt x="2117242" y="182087"/>
                    <a:pt x="2450066" y="183556"/>
                  </a:cubicBezTo>
                  <a:lnTo>
                    <a:pt x="3954102" y="183556"/>
                  </a:lnTo>
                  <a:lnTo>
                    <a:pt x="3954102" y="55561"/>
                  </a:lnTo>
                  <a:cubicBezTo>
                    <a:pt x="3926337" y="54826"/>
                    <a:pt x="3898572" y="54275"/>
                    <a:pt x="3870807" y="53724"/>
                  </a:cubicBezTo>
                  <a:cubicBezTo>
                    <a:pt x="3659937" y="49133"/>
                    <a:pt x="3649393" y="49500"/>
                    <a:pt x="3452229" y="38299"/>
                  </a:cubicBezTo>
                  <a:cubicBezTo>
                    <a:pt x="3025743" y="14242"/>
                    <a:pt x="2969862" y="11487"/>
                    <a:pt x="2902911" y="16813"/>
                  </a:cubicBezTo>
                  <a:cubicBezTo>
                    <a:pt x="2275922" y="66395"/>
                    <a:pt x="2813466" y="18098"/>
                    <a:pt x="2808019" y="17731"/>
                  </a:cubicBezTo>
                  <a:cubicBezTo>
                    <a:pt x="2627373" y="5611"/>
                    <a:pt x="2597851" y="-1551"/>
                    <a:pt x="2462191" y="286"/>
                  </a:cubicBezTo>
                  <a:cubicBezTo>
                    <a:pt x="2421774" y="836"/>
                    <a:pt x="2284005" y="5978"/>
                    <a:pt x="2190871" y="9467"/>
                  </a:cubicBezTo>
                  <a:cubicBezTo>
                    <a:pt x="2094222" y="13140"/>
                    <a:pt x="1987381" y="21404"/>
                    <a:pt x="1875795" y="23791"/>
                  </a:cubicBezTo>
                  <a:cubicBezTo>
                    <a:pt x="1857695" y="23607"/>
                    <a:pt x="1839595" y="23424"/>
                    <a:pt x="1821496" y="23424"/>
                  </a:cubicBezTo>
                  <a:cubicBezTo>
                    <a:pt x="1675468" y="23607"/>
                    <a:pt x="1541038" y="31320"/>
                    <a:pt x="1409419" y="39033"/>
                  </a:cubicBezTo>
                  <a:cubicBezTo>
                    <a:pt x="1276219" y="46746"/>
                    <a:pt x="1140910" y="52990"/>
                    <a:pt x="999803" y="57764"/>
                  </a:cubicBezTo>
                  <a:cubicBezTo>
                    <a:pt x="857816" y="62539"/>
                    <a:pt x="716182" y="67130"/>
                    <a:pt x="587726" y="76862"/>
                  </a:cubicBezTo>
                  <a:cubicBezTo>
                    <a:pt x="586320" y="76862"/>
                    <a:pt x="585090" y="77046"/>
                    <a:pt x="584036" y="77230"/>
                  </a:cubicBezTo>
                  <a:cubicBezTo>
                    <a:pt x="549418" y="77964"/>
                    <a:pt x="514624" y="78515"/>
                    <a:pt x="480006" y="79250"/>
                  </a:cubicBezTo>
                  <a:cubicBezTo>
                    <a:pt x="427464" y="80352"/>
                    <a:pt x="375098" y="81453"/>
                    <a:pt x="323259" y="82923"/>
                  </a:cubicBezTo>
                  <a:cubicBezTo>
                    <a:pt x="320272" y="82004"/>
                    <a:pt x="314649" y="81270"/>
                    <a:pt x="306038" y="81086"/>
                  </a:cubicBezTo>
                  <a:cubicBezTo>
                    <a:pt x="230476" y="79617"/>
                    <a:pt x="165106" y="78882"/>
                    <a:pt x="103427" y="86044"/>
                  </a:cubicBezTo>
                  <a:cubicBezTo>
                    <a:pt x="58616" y="91186"/>
                    <a:pt x="41220" y="100368"/>
                    <a:pt x="24701" y="107714"/>
                  </a:cubicBezTo>
                  <a:cubicBezTo>
                    <a:pt x="9062" y="114508"/>
                    <a:pt x="-10268" y="122772"/>
                    <a:pt x="6426" y="129934"/>
                  </a:cubicBezTo>
                  <a:cubicBezTo>
                    <a:pt x="19078" y="135259"/>
                    <a:pt x="45613" y="139850"/>
                    <a:pt x="77419" y="143707"/>
                  </a:cubicBezTo>
                  <a:close/>
                </a:path>
              </a:pathLst>
            </a:custGeom>
            <a:solidFill>
              <a:srgbClr val="A7B838"/>
            </a:solidFill>
            <a:ln w="17566" cap="flat">
              <a:noFill/>
              <a:prstDash val="solid"/>
              <a:miter/>
            </a:ln>
          </p:spPr>
          <p:txBody>
            <a:bodyPr rtlCol="1" anchor="ctr"/>
            <a:lstStyle/>
            <a:p>
              <a:endParaRPr lang="he-IL"/>
            </a:p>
          </p:txBody>
        </p:sp>
        <p:sp>
          <p:nvSpPr>
            <p:cNvPr id="13" name="צורה חופשית: צורה 12">
              <a:extLst>
                <a:ext uri="{FF2B5EF4-FFF2-40B4-BE49-F238E27FC236}">
                  <a16:creationId xmlns:a16="http://schemas.microsoft.com/office/drawing/2014/main" id="{47E91C01-F535-D388-161E-374E1D8FC0DE}"/>
                </a:ext>
              </a:extLst>
            </p:cNvPr>
            <p:cNvSpPr/>
            <p:nvPr/>
          </p:nvSpPr>
          <p:spPr>
            <a:xfrm>
              <a:off x="-433253" y="6478595"/>
              <a:ext cx="5671543" cy="342280"/>
            </a:xfrm>
            <a:custGeom>
              <a:avLst/>
              <a:gdLst>
                <a:gd name="connsiteX0" fmla="*/ 5671543 w 5671543"/>
                <a:gd name="connsiteY0" fmla="*/ 341913 h 342280"/>
                <a:gd name="connsiteX1" fmla="*/ 5671543 w 5671543"/>
                <a:gd name="connsiteY1" fmla="*/ 142666 h 342280"/>
                <a:gd name="connsiteX2" fmla="*/ 5486680 w 5671543"/>
                <a:gd name="connsiteY2" fmla="*/ 137524 h 342280"/>
                <a:gd name="connsiteX3" fmla="*/ 4869883 w 5671543"/>
                <a:gd name="connsiteY3" fmla="*/ 137340 h 342280"/>
                <a:gd name="connsiteX4" fmla="*/ 4564999 w 5671543"/>
                <a:gd name="connsiteY4" fmla="*/ 129995 h 342280"/>
                <a:gd name="connsiteX5" fmla="*/ 4424946 w 5671543"/>
                <a:gd name="connsiteY5" fmla="*/ 119895 h 342280"/>
                <a:gd name="connsiteX6" fmla="*/ 4299830 w 5671543"/>
                <a:gd name="connsiteY6" fmla="*/ 99695 h 342280"/>
                <a:gd name="connsiteX7" fmla="*/ 3725734 w 5671543"/>
                <a:gd name="connsiteY7" fmla="*/ 65171 h 342280"/>
                <a:gd name="connsiteX8" fmla="*/ 3109289 w 5671543"/>
                <a:gd name="connsiteY8" fmla="*/ 77475 h 342280"/>
                <a:gd name="connsiteX9" fmla="*/ 2806513 w 5671543"/>
                <a:gd name="connsiteY9" fmla="*/ 72516 h 342280"/>
                <a:gd name="connsiteX10" fmla="*/ 2492667 w 5671543"/>
                <a:gd name="connsiteY10" fmla="*/ 50847 h 342280"/>
                <a:gd name="connsiteX11" fmla="*/ 2161776 w 5671543"/>
                <a:gd name="connsiteY11" fmla="*/ 25321 h 342280"/>
                <a:gd name="connsiteX12" fmla="*/ 1872708 w 5671543"/>
                <a:gd name="connsiteY12" fmla="*/ 2367 h 342280"/>
                <a:gd name="connsiteX13" fmla="*/ 1598576 w 5671543"/>
                <a:gd name="connsiteY13" fmla="*/ 7141 h 342280"/>
                <a:gd name="connsiteX14" fmla="*/ 190662 w 5671543"/>
                <a:gd name="connsiteY14" fmla="*/ 116222 h 342280"/>
                <a:gd name="connsiteX15" fmla="*/ 0 w 5671543"/>
                <a:gd name="connsiteY15" fmla="*/ 119711 h 342280"/>
                <a:gd name="connsiteX16" fmla="*/ 0 w 5671543"/>
                <a:gd name="connsiteY16" fmla="*/ 342280 h 342280"/>
                <a:gd name="connsiteX17" fmla="*/ 5671543 w 5671543"/>
                <a:gd name="connsiteY17" fmla="*/ 342280 h 34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71543" h="342280">
                  <a:moveTo>
                    <a:pt x="5671543" y="341913"/>
                  </a:moveTo>
                  <a:lnTo>
                    <a:pt x="5671543" y="142666"/>
                  </a:lnTo>
                  <a:cubicBezTo>
                    <a:pt x="5609864" y="140462"/>
                    <a:pt x="5548184" y="138809"/>
                    <a:pt x="5486680" y="137524"/>
                  </a:cubicBezTo>
                  <a:cubicBezTo>
                    <a:pt x="5281257" y="133300"/>
                    <a:pt x="5075306" y="138259"/>
                    <a:pt x="4869883" y="137340"/>
                  </a:cubicBezTo>
                  <a:cubicBezTo>
                    <a:pt x="4768138" y="136973"/>
                    <a:pt x="4665866" y="135137"/>
                    <a:pt x="4564999" y="129995"/>
                  </a:cubicBezTo>
                  <a:cubicBezTo>
                    <a:pt x="4517905" y="127608"/>
                    <a:pt x="4470986" y="124119"/>
                    <a:pt x="4424946" y="119895"/>
                  </a:cubicBezTo>
                  <a:cubicBezTo>
                    <a:pt x="4378203" y="115671"/>
                    <a:pt x="4340071" y="108877"/>
                    <a:pt x="4299830" y="99695"/>
                  </a:cubicBezTo>
                  <a:cubicBezTo>
                    <a:pt x="4130430" y="61131"/>
                    <a:pt x="3921668" y="63151"/>
                    <a:pt x="3725734" y="65171"/>
                  </a:cubicBezTo>
                  <a:cubicBezTo>
                    <a:pt x="3519959" y="67191"/>
                    <a:pt x="3315063" y="75638"/>
                    <a:pt x="3109289" y="77475"/>
                  </a:cubicBezTo>
                  <a:cubicBezTo>
                    <a:pt x="3008246" y="78393"/>
                    <a:pt x="2906677" y="77475"/>
                    <a:pt x="2806513" y="72516"/>
                  </a:cubicBezTo>
                  <a:cubicBezTo>
                    <a:pt x="2701429" y="67374"/>
                    <a:pt x="2596697" y="58192"/>
                    <a:pt x="2492667" y="50847"/>
                  </a:cubicBezTo>
                  <a:cubicBezTo>
                    <a:pt x="2381960" y="42951"/>
                    <a:pt x="2271429" y="34687"/>
                    <a:pt x="2161776" y="25321"/>
                  </a:cubicBezTo>
                  <a:cubicBezTo>
                    <a:pt x="2065830" y="17058"/>
                    <a:pt x="1970938" y="6958"/>
                    <a:pt x="1872708" y="2367"/>
                  </a:cubicBezTo>
                  <a:cubicBezTo>
                    <a:pt x="1780276" y="-2041"/>
                    <a:pt x="1689602" y="-204"/>
                    <a:pt x="1598576" y="7141"/>
                  </a:cubicBezTo>
                  <a:cubicBezTo>
                    <a:pt x="1143271" y="44236"/>
                    <a:pt x="672853" y="100613"/>
                    <a:pt x="190662" y="116222"/>
                  </a:cubicBezTo>
                  <a:cubicBezTo>
                    <a:pt x="127225" y="118242"/>
                    <a:pt x="63613" y="119344"/>
                    <a:pt x="0" y="119711"/>
                  </a:cubicBezTo>
                  <a:lnTo>
                    <a:pt x="0" y="342280"/>
                  </a:lnTo>
                  <a:lnTo>
                    <a:pt x="5671543" y="342280"/>
                  </a:lnTo>
                  <a:close/>
                </a:path>
              </a:pathLst>
            </a:custGeom>
            <a:solidFill>
              <a:srgbClr val="A0B03A"/>
            </a:solidFill>
            <a:ln w="17566" cap="flat">
              <a:noFill/>
              <a:prstDash val="solid"/>
              <a:miter/>
            </a:ln>
          </p:spPr>
          <p:txBody>
            <a:bodyPr rtlCol="1" anchor="ctr"/>
            <a:lstStyle/>
            <a:p>
              <a:endParaRPr lang="he-IL"/>
            </a:p>
          </p:txBody>
        </p:sp>
        <p:sp>
          <p:nvSpPr>
            <p:cNvPr id="14" name="צורה חופשית: צורה 13">
              <a:extLst>
                <a:ext uri="{FF2B5EF4-FFF2-40B4-BE49-F238E27FC236}">
                  <a16:creationId xmlns:a16="http://schemas.microsoft.com/office/drawing/2014/main" id="{0353970F-31E5-A31A-E6D4-B3648C146D4C}"/>
                </a:ext>
              </a:extLst>
            </p:cNvPr>
            <p:cNvSpPr/>
            <p:nvPr/>
          </p:nvSpPr>
          <p:spPr>
            <a:xfrm>
              <a:off x="-435713" y="6497773"/>
              <a:ext cx="5672070" cy="321081"/>
            </a:xfrm>
            <a:custGeom>
              <a:avLst/>
              <a:gdLst>
                <a:gd name="connsiteX0" fmla="*/ 5672071 w 5672070"/>
                <a:gd name="connsiteY0" fmla="*/ 320715 h 321081"/>
                <a:gd name="connsiteX1" fmla="*/ 5672071 w 5672070"/>
                <a:gd name="connsiteY1" fmla="*/ 144606 h 321081"/>
                <a:gd name="connsiteX2" fmla="*/ 5508821 w 5672070"/>
                <a:gd name="connsiteY2" fmla="*/ 140015 h 321081"/>
                <a:gd name="connsiteX3" fmla="*/ 4635465 w 5672070"/>
                <a:gd name="connsiteY3" fmla="*/ 121835 h 321081"/>
                <a:gd name="connsiteX4" fmla="*/ 4366078 w 5672070"/>
                <a:gd name="connsiteY4" fmla="*/ 115224 h 321081"/>
                <a:gd name="connsiteX5" fmla="*/ 4242367 w 5672070"/>
                <a:gd name="connsiteY5" fmla="*/ 106226 h 321081"/>
                <a:gd name="connsiteX6" fmla="*/ 4131836 w 5672070"/>
                <a:gd name="connsiteY6" fmla="*/ 88413 h 321081"/>
                <a:gd name="connsiteX7" fmla="*/ 3624516 w 5672070"/>
                <a:gd name="connsiteY7" fmla="*/ 57746 h 321081"/>
                <a:gd name="connsiteX8" fmla="*/ 3079943 w 5672070"/>
                <a:gd name="connsiteY8" fmla="*/ 68580 h 321081"/>
                <a:gd name="connsiteX9" fmla="*/ 2812488 w 5672070"/>
                <a:gd name="connsiteY9" fmla="*/ 64173 h 321081"/>
                <a:gd name="connsiteX10" fmla="*/ 2535369 w 5672070"/>
                <a:gd name="connsiteY10" fmla="*/ 45074 h 321081"/>
                <a:gd name="connsiteX11" fmla="*/ 2242962 w 5672070"/>
                <a:gd name="connsiteY11" fmla="*/ 22487 h 321081"/>
                <a:gd name="connsiteX12" fmla="*/ 1987632 w 5672070"/>
                <a:gd name="connsiteY12" fmla="*/ 2103 h 321081"/>
                <a:gd name="connsiteX13" fmla="*/ 1745482 w 5672070"/>
                <a:gd name="connsiteY13" fmla="*/ 6327 h 321081"/>
                <a:gd name="connsiteX14" fmla="*/ 168521 w 5672070"/>
                <a:gd name="connsiteY14" fmla="*/ 121468 h 321081"/>
                <a:gd name="connsiteX15" fmla="*/ 0 w 5672070"/>
                <a:gd name="connsiteY15" fmla="*/ 124406 h 321081"/>
                <a:gd name="connsiteX16" fmla="*/ 0 w 5672070"/>
                <a:gd name="connsiteY16" fmla="*/ 321082 h 321081"/>
                <a:gd name="connsiteX17" fmla="*/ 5672071 w 5672070"/>
                <a:gd name="connsiteY17" fmla="*/ 320715 h 3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72070" h="321081">
                  <a:moveTo>
                    <a:pt x="5672071" y="320715"/>
                  </a:moveTo>
                  <a:lnTo>
                    <a:pt x="5672071" y="144606"/>
                  </a:lnTo>
                  <a:cubicBezTo>
                    <a:pt x="5617420" y="142586"/>
                    <a:pt x="5562945" y="141117"/>
                    <a:pt x="5508821" y="140015"/>
                  </a:cubicBezTo>
                  <a:cubicBezTo>
                    <a:pt x="5327473" y="136159"/>
                    <a:pt x="4816990" y="122570"/>
                    <a:pt x="4635465" y="121835"/>
                  </a:cubicBezTo>
                  <a:cubicBezTo>
                    <a:pt x="4545494" y="121468"/>
                    <a:pt x="4455171" y="119999"/>
                    <a:pt x="4366078" y="115224"/>
                  </a:cubicBezTo>
                  <a:cubicBezTo>
                    <a:pt x="4324256" y="113020"/>
                    <a:pt x="4283136" y="110082"/>
                    <a:pt x="4242367" y="106226"/>
                  </a:cubicBezTo>
                  <a:cubicBezTo>
                    <a:pt x="4200896" y="102370"/>
                    <a:pt x="4167157" y="96493"/>
                    <a:pt x="4131836" y="88413"/>
                  </a:cubicBezTo>
                  <a:cubicBezTo>
                    <a:pt x="3982118" y="54256"/>
                    <a:pt x="3797606" y="56093"/>
                    <a:pt x="3624516" y="57746"/>
                  </a:cubicBezTo>
                  <a:cubicBezTo>
                    <a:pt x="3442816" y="59582"/>
                    <a:pt x="3261818" y="66927"/>
                    <a:pt x="3079943" y="68580"/>
                  </a:cubicBezTo>
                  <a:cubicBezTo>
                    <a:pt x="2990850" y="69315"/>
                    <a:pt x="2900878" y="68580"/>
                    <a:pt x="2812488" y="64173"/>
                  </a:cubicBezTo>
                  <a:cubicBezTo>
                    <a:pt x="2719705" y="59582"/>
                    <a:pt x="2627098" y="51685"/>
                    <a:pt x="2535369" y="45074"/>
                  </a:cubicBezTo>
                  <a:cubicBezTo>
                    <a:pt x="2437666" y="38096"/>
                    <a:pt x="2339962" y="30751"/>
                    <a:pt x="2242962" y="22487"/>
                  </a:cubicBezTo>
                  <a:cubicBezTo>
                    <a:pt x="2158262" y="15142"/>
                    <a:pt x="2074441" y="6327"/>
                    <a:pt x="1987632" y="2103"/>
                  </a:cubicBezTo>
                  <a:cubicBezTo>
                    <a:pt x="1905920" y="-1753"/>
                    <a:pt x="1825789" y="-284"/>
                    <a:pt x="1745482" y="6327"/>
                  </a:cubicBezTo>
                  <a:cubicBezTo>
                    <a:pt x="1343071" y="39014"/>
                    <a:pt x="594655" y="107695"/>
                    <a:pt x="168521" y="121468"/>
                  </a:cubicBezTo>
                  <a:cubicBezTo>
                    <a:pt x="112464" y="123304"/>
                    <a:pt x="56232" y="124222"/>
                    <a:pt x="0" y="124406"/>
                  </a:cubicBezTo>
                  <a:lnTo>
                    <a:pt x="0" y="321082"/>
                  </a:lnTo>
                  <a:lnTo>
                    <a:pt x="5672071" y="320715"/>
                  </a:lnTo>
                  <a:close/>
                </a:path>
              </a:pathLst>
            </a:custGeom>
            <a:solidFill>
              <a:srgbClr val="9AA93A"/>
            </a:solidFill>
            <a:ln w="17566" cap="flat">
              <a:noFill/>
              <a:prstDash val="solid"/>
              <a:miter/>
            </a:ln>
          </p:spPr>
          <p:txBody>
            <a:bodyPr rtlCol="1" anchor="ctr"/>
            <a:lstStyle/>
            <a:p>
              <a:endParaRPr lang="he-IL"/>
            </a:p>
          </p:txBody>
        </p:sp>
        <p:sp>
          <p:nvSpPr>
            <p:cNvPr id="15" name="צורה חופשית: צורה 14">
              <a:extLst>
                <a:ext uri="{FF2B5EF4-FFF2-40B4-BE49-F238E27FC236}">
                  <a16:creationId xmlns:a16="http://schemas.microsoft.com/office/drawing/2014/main" id="{284D88D8-D035-D868-2A2E-32159559BB2C}"/>
                </a:ext>
              </a:extLst>
            </p:cNvPr>
            <p:cNvSpPr/>
            <p:nvPr/>
          </p:nvSpPr>
          <p:spPr>
            <a:xfrm>
              <a:off x="2738182" y="6353398"/>
              <a:ext cx="796057" cy="69350"/>
            </a:xfrm>
            <a:custGeom>
              <a:avLst/>
              <a:gdLst>
                <a:gd name="connsiteX0" fmla="*/ 791001 w 796057"/>
                <a:gd name="connsiteY0" fmla="*/ 16279 h 69350"/>
                <a:gd name="connsiteX1" fmla="*/ 692946 w 796057"/>
                <a:gd name="connsiteY1" fmla="*/ 4527 h 69350"/>
                <a:gd name="connsiteX2" fmla="*/ 596999 w 796057"/>
                <a:gd name="connsiteY2" fmla="*/ 303 h 69350"/>
                <a:gd name="connsiteX3" fmla="*/ 396496 w 796057"/>
                <a:gd name="connsiteY3" fmla="*/ 18483 h 69350"/>
                <a:gd name="connsiteX4" fmla="*/ 215148 w 796057"/>
                <a:gd name="connsiteY4" fmla="*/ 46763 h 69350"/>
                <a:gd name="connsiteX5" fmla="*/ 1993 w 796057"/>
                <a:gd name="connsiteY5" fmla="*/ 67514 h 69350"/>
                <a:gd name="connsiteX6" fmla="*/ 2696 w 796057"/>
                <a:gd name="connsiteY6" fmla="*/ 69351 h 69350"/>
                <a:gd name="connsiteX7" fmla="*/ 179124 w 796057"/>
                <a:gd name="connsiteY7" fmla="*/ 57414 h 69350"/>
                <a:gd name="connsiteX8" fmla="*/ 375585 w 796057"/>
                <a:gd name="connsiteY8" fmla="*/ 36480 h 69350"/>
                <a:gd name="connsiteX9" fmla="*/ 575034 w 796057"/>
                <a:gd name="connsiteY9" fmla="*/ 18667 h 69350"/>
                <a:gd name="connsiteX10" fmla="*/ 676603 w 796057"/>
                <a:gd name="connsiteY10" fmla="*/ 14810 h 69350"/>
                <a:gd name="connsiteX11" fmla="*/ 785377 w 796057"/>
                <a:gd name="connsiteY11" fmla="*/ 23074 h 69350"/>
                <a:gd name="connsiteX12" fmla="*/ 791001 w 796057"/>
                <a:gd name="connsiteY12" fmla="*/ 16279 h 6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6057" h="69350">
                  <a:moveTo>
                    <a:pt x="791001" y="16279"/>
                  </a:moveTo>
                  <a:cubicBezTo>
                    <a:pt x="761127" y="10219"/>
                    <a:pt x="725104" y="8934"/>
                    <a:pt x="692946" y="4527"/>
                  </a:cubicBezTo>
                  <a:cubicBezTo>
                    <a:pt x="662018" y="487"/>
                    <a:pt x="629684" y="-615"/>
                    <a:pt x="596999" y="303"/>
                  </a:cubicBezTo>
                  <a:cubicBezTo>
                    <a:pt x="528291" y="2139"/>
                    <a:pt x="460285" y="9852"/>
                    <a:pt x="396496" y="18483"/>
                  </a:cubicBezTo>
                  <a:cubicBezTo>
                    <a:pt x="334641" y="26931"/>
                    <a:pt x="275070" y="36847"/>
                    <a:pt x="215148" y="46763"/>
                  </a:cubicBezTo>
                  <a:cubicBezTo>
                    <a:pt x="151184" y="57414"/>
                    <a:pt x="72107" y="63474"/>
                    <a:pt x="1993" y="67514"/>
                  </a:cubicBezTo>
                  <a:cubicBezTo>
                    <a:pt x="-1170" y="67698"/>
                    <a:pt x="-292" y="69351"/>
                    <a:pt x="2696" y="69351"/>
                  </a:cubicBezTo>
                  <a:cubicBezTo>
                    <a:pt x="65254" y="68800"/>
                    <a:pt x="119905" y="64393"/>
                    <a:pt x="179124" y="57414"/>
                  </a:cubicBezTo>
                  <a:cubicBezTo>
                    <a:pt x="243791" y="49702"/>
                    <a:pt x="310743" y="44192"/>
                    <a:pt x="375585" y="36480"/>
                  </a:cubicBezTo>
                  <a:cubicBezTo>
                    <a:pt x="440428" y="28767"/>
                    <a:pt x="506852" y="21605"/>
                    <a:pt x="575034" y="18667"/>
                  </a:cubicBezTo>
                  <a:cubicBezTo>
                    <a:pt x="608070" y="17198"/>
                    <a:pt x="643567" y="15178"/>
                    <a:pt x="676603" y="14810"/>
                  </a:cubicBezTo>
                  <a:cubicBezTo>
                    <a:pt x="715263" y="14259"/>
                    <a:pt x="747596" y="22340"/>
                    <a:pt x="785377" y="23074"/>
                  </a:cubicBezTo>
                  <a:cubicBezTo>
                    <a:pt x="796624" y="23441"/>
                    <a:pt x="799787" y="18116"/>
                    <a:pt x="791001" y="16279"/>
                  </a:cubicBezTo>
                  <a:close/>
                </a:path>
              </a:pathLst>
            </a:custGeom>
            <a:solidFill>
              <a:srgbClr val="BACA59"/>
            </a:solidFill>
            <a:ln w="17566" cap="flat">
              <a:noFill/>
              <a:prstDash val="solid"/>
              <a:miter/>
            </a:ln>
          </p:spPr>
          <p:txBody>
            <a:bodyPr rtlCol="1" anchor="ctr"/>
            <a:lstStyle/>
            <a:p>
              <a:endParaRPr lang="he-IL"/>
            </a:p>
          </p:txBody>
        </p:sp>
        <p:sp>
          <p:nvSpPr>
            <p:cNvPr id="16" name="צורה חופשית: צורה 15">
              <a:extLst>
                <a:ext uri="{FF2B5EF4-FFF2-40B4-BE49-F238E27FC236}">
                  <a16:creationId xmlns:a16="http://schemas.microsoft.com/office/drawing/2014/main" id="{C53542AF-30D4-8994-B176-3EC28E8D0BCC}"/>
                </a:ext>
              </a:extLst>
            </p:cNvPr>
            <p:cNvSpPr/>
            <p:nvPr/>
          </p:nvSpPr>
          <p:spPr>
            <a:xfrm>
              <a:off x="2238524" y="6415883"/>
              <a:ext cx="499856" cy="53620"/>
            </a:xfrm>
            <a:custGeom>
              <a:avLst/>
              <a:gdLst>
                <a:gd name="connsiteX0" fmla="*/ 484957 w 499856"/>
                <a:gd name="connsiteY0" fmla="*/ 805 h 53620"/>
                <a:gd name="connsiteX1" fmla="*/ 374426 w 499856"/>
                <a:gd name="connsiteY1" fmla="*/ 5947 h 53620"/>
                <a:gd name="connsiteX2" fmla="*/ 246673 w 499856"/>
                <a:gd name="connsiteY2" fmla="*/ 18618 h 53620"/>
                <a:gd name="connsiteX3" fmla="*/ 2590 w 499856"/>
                <a:gd name="connsiteY3" fmla="*/ 50388 h 53620"/>
                <a:gd name="connsiteX4" fmla="*/ 6456 w 499856"/>
                <a:gd name="connsiteY4" fmla="*/ 53510 h 53620"/>
                <a:gd name="connsiteX5" fmla="*/ 242280 w 499856"/>
                <a:gd name="connsiteY5" fmla="*/ 28718 h 53620"/>
                <a:gd name="connsiteX6" fmla="*/ 367924 w 499856"/>
                <a:gd name="connsiteY6" fmla="*/ 21006 h 53620"/>
                <a:gd name="connsiteX7" fmla="*/ 489526 w 499856"/>
                <a:gd name="connsiteY7" fmla="*/ 13477 h 53620"/>
                <a:gd name="connsiteX8" fmla="*/ 484957 w 499856"/>
                <a:gd name="connsiteY8" fmla="*/ 805 h 5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856" h="53620">
                  <a:moveTo>
                    <a:pt x="484957" y="805"/>
                  </a:moveTo>
                  <a:cubicBezTo>
                    <a:pt x="449285" y="-1949"/>
                    <a:pt x="409219" y="3009"/>
                    <a:pt x="374426" y="5947"/>
                  </a:cubicBezTo>
                  <a:cubicBezTo>
                    <a:pt x="331724" y="9620"/>
                    <a:pt x="288145" y="13477"/>
                    <a:pt x="246673" y="18618"/>
                  </a:cubicBezTo>
                  <a:cubicBezTo>
                    <a:pt x="164785" y="28718"/>
                    <a:pt x="82897" y="38818"/>
                    <a:pt x="2590" y="50388"/>
                  </a:cubicBezTo>
                  <a:cubicBezTo>
                    <a:pt x="-2857" y="51122"/>
                    <a:pt x="1185" y="54244"/>
                    <a:pt x="6456" y="53510"/>
                  </a:cubicBezTo>
                  <a:cubicBezTo>
                    <a:pt x="83424" y="43593"/>
                    <a:pt x="161622" y="34044"/>
                    <a:pt x="242280" y="28718"/>
                  </a:cubicBezTo>
                  <a:cubicBezTo>
                    <a:pt x="284103" y="25964"/>
                    <a:pt x="325750" y="23026"/>
                    <a:pt x="367924" y="21006"/>
                  </a:cubicBezTo>
                  <a:cubicBezTo>
                    <a:pt x="406759" y="19169"/>
                    <a:pt x="454908" y="19904"/>
                    <a:pt x="489526" y="13477"/>
                  </a:cubicBezTo>
                  <a:cubicBezTo>
                    <a:pt x="505341" y="10906"/>
                    <a:pt x="502354" y="2091"/>
                    <a:pt x="484957" y="805"/>
                  </a:cubicBezTo>
                  <a:close/>
                </a:path>
              </a:pathLst>
            </a:custGeom>
            <a:solidFill>
              <a:srgbClr val="BACA59"/>
            </a:solidFill>
            <a:ln w="17566" cap="flat">
              <a:noFill/>
              <a:prstDash val="solid"/>
              <a:miter/>
            </a:ln>
          </p:spPr>
          <p:txBody>
            <a:bodyPr rtlCol="1" anchor="ctr"/>
            <a:lstStyle/>
            <a:p>
              <a:endParaRPr lang="he-IL"/>
            </a:p>
          </p:txBody>
        </p:sp>
        <p:sp>
          <p:nvSpPr>
            <p:cNvPr id="17" name="צורה חופשית: צורה 16">
              <a:extLst>
                <a:ext uri="{FF2B5EF4-FFF2-40B4-BE49-F238E27FC236}">
                  <a16:creationId xmlns:a16="http://schemas.microsoft.com/office/drawing/2014/main" id="{F8A8A176-C98E-EF9D-1588-5E289D21D031}"/>
                </a:ext>
              </a:extLst>
            </p:cNvPr>
            <p:cNvSpPr/>
            <p:nvPr/>
          </p:nvSpPr>
          <p:spPr>
            <a:xfrm>
              <a:off x="2908936" y="6399950"/>
              <a:ext cx="985923" cy="71666"/>
            </a:xfrm>
            <a:custGeom>
              <a:avLst/>
              <a:gdLst>
                <a:gd name="connsiteX0" fmla="*/ 982417 w 985923"/>
                <a:gd name="connsiteY0" fmla="*/ 6271 h 71666"/>
                <a:gd name="connsiteX1" fmla="*/ 898069 w 985923"/>
                <a:gd name="connsiteY1" fmla="*/ 945 h 71666"/>
                <a:gd name="connsiteX2" fmla="*/ 770668 w 985923"/>
                <a:gd name="connsiteY2" fmla="*/ 10311 h 71666"/>
                <a:gd name="connsiteX3" fmla="*/ 507079 w 985923"/>
                <a:gd name="connsiteY3" fmla="*/ 27206 h 71666"/>
                <a:gd name="connsiteX4" fmla="*/ 243491 w 985923"/>
                <a:gd name="connsiteY4" fmla="*/ 45019 h 71666"/>
                <a:gd name="connsiteX5" fmla="*/ 1341 w 985923"/>
                <a:gd name="connsiteY5" fmla="*/ 70177 h 71666"/>
                <a:gd name="connsiteX6" fmla="*/ 3098 w 985923"/>
                <a:gd name="connsiteY6" fmla="*/ 71646 h 71666"/>
                <a:gd name="connsiteX7" fmla="*/ 238044 w 985923"/>
                <a:gd name="connsiteY7" fmla="*/ 54751 h 71666"/>
                <a:gd name="connsiteX8" fmla="*/ 491264 w 985923"/>
                <a:gd name="connsiteY8" fmla="*/ 40428 h 71666"/>
                <a:gd name="connsiteX9" fmla="*/ 743606 w 985923"/>
                <a:gd name="connsiteY9" fmla="*/ 25737 h 71666"/>
                <a:gd name="connsiteX10" fmla="*/ 862397 w 985923"/>
                <a:gd name="connsiteY10" fmla="*/ 16922 h 71666"/>
                <a:gd name="connsiteX11" fmla="*/ 977145 w 985923"/>
                <a:gd name="connsiteY11" fmla="*/ 13066 h 71666"/>
                <a:gd name="connsiteX12" fmla="*/ 982417 w 985923"/>
                <a:gd name="connsiteY12" fmla="*/ 6271 h 7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5923" h="71666">
                  <a:moveTo>
                    <a:pt x="982417" y="6271"/>
                  </a:moveTo>
                  <a:cubicBezTo>
                    <a:pt x="958518" y="-891"/>
                    <a:pt x="928294" y="-707"/>
                    <a:pt x="898069" y="945"/>
                  </a:cubicBezTo>
                  <a:cubicBezTo>
                    <a:pt x="855192" y="3149"/>
                    <a:pt x="812842" y="7189"/>
                    <a:pt x="770668" y="10311"/>
                  </a:cubicBezTo>
                  <a:cubicBezTo>
                    <a:pt x="683156" y="16738"/>
                    <a:pt x="594942" y="21697"/>
                    <a:pt x="507079" y="27206"/>
                  </a:cubicBezTo>
                  <a:cubicBezTo>
                    <a:pt x="419041" y="32899"/>
                    <a:pt x="331002" y="38591"/>
                    <a:pt x="243491" y="45019"/>
                  </a:cubicBezTo>
                  <a:cubicBezTo>
                    <a:pt x="162130" y="51079"/>
                    <a:pt x="76025" y="57139"/>
                    <a:pt x="1341" y="70177"/>
                  </a:cubicBezTo>
                  <a:cubicBezTo>
                    <a:pt x="-1471" y="70728"/>
                    <a:pt x="638" y="71830"/>
                    <a:pt x="3098" y="71646"/>
                  </a:cubicBezTo>
                  <a:cubicBezTo>
                    <a:pt x="81999" y="67606"/>
                    <a:pt x="159845" y="60077"/>
                    <a:pt x="238044" y="54751"/>
                  </a:cubicBezTo>
                  <a:cubicBezTo>
                    <a:pt x="322040" y="49059"/>
                    <a:pt x="406564" y="44835"/>
                    <a:pt x="491264" y="40428"/>
                  </a:cubicBezTo>
                  <a:cubicBezTo>
                    <a:pt x="575612" y="36204"/>
                    <a:pt x="659785" y="31429"/>
                    <a:pt x="743606" y="25737"/>
                  </a:cubicBezTo>
                  <a:cubicBezTo>
                    <a:pt x="783320" y="22982"/>
                    <a:pt x="823034" y="20227"/>
                    <a:pt x="862397" y="16922"/>
                  </a:cubicBezTo>
                  <a:cubicBezTo>
                    <a:pt x="901232" y="13800"/>
                    <a:pt x="938661" y="15269"/>
                    <a:pt x="977145" y="13066"/>
                  </a:cubicBezTo>
                  <a:cubicBezTo>
                    <a:pt x="985932" y="12882"/>
                    <a:pt x="988919" y="8291"/>
                    <a:pt x="982417" y="6271"/>
                  </a:cubicBezTo>
                  <a:close/>
                </a:path>
              </a:pathLst>
            </a:custGeom>
            <a:solidFill>
              <a:srgbClr val="BACA59"/>
            </a:solidFill>
            <a:ln w="17566" cap="flat">
              <a:noFill/>
              <a:prstDash val="solid"/>
              <a:miter/>
            </a:ln>
          </p:spPr>
          <p:txBody>
            <a:bodyPr rtlCol="1" anchor="ctr"/>
            <a:lstStyle/>
            <a:p>
              <a:endParaRPr lang="he-IL"/>
            </a:p>
          </p:txBody>
        </p:sp>
        <p:sp>
          <p:nvSpPr>
            <p:cNvPr id="18" name="צורה חופשית: צורה 17">
              <a:extLst>
                <a:ext uri="{FF2B5EF4-FFF2-40B4-BE49-F238E27FC236}">
                  <a16:creationId xmlns:a16="http://schemas.microsoft.com/office/drawing/2014/main" id="{C50FFD6C-4F88-8F8D-B50B-867D066C17BB}"/>
                </a:ext>
              </a:extLst>
            </p:cNvPr>
            <p:cNvSpPr/>
            <p:nvPr/>
          </p:nvSpPr>
          <p:spPr>
            <a:xfrm>
              <a:off x="3937057" y="6408784"/>
              <a:ext cx="190316" cy="24257"/>
            </a:xfrm>
            <a:custGeom>
              <a:avLst/>
              <a:gdLst>
                <a:gd name="connsiteX0" fmla="*/ 187835 w 190316"/>
                <a:gd name="connsiteY0" fmla="*/ 21127 h 24257"/>
                <a:gd name="connsiteX1" fmla="*/ 5784 w 190316"/>
                <a:gd name="connsiteY1" fmla="*/ 8 h 24257"/>
                <a:gd name="connsiteX2" fmla="*/ 2796 w 190316"/>
                <a:gd name="connsiteY2" fmla="*/ 3681 h 24257"/>
                <a:gd name="connsiteX3" fmla="*/ 185375 w 190316"/>
                <a:gd name="connsiteY3" fmla="*/ 24248 h 24257"/>
                <a:gd name="connsiteX4" fmla="*/ 187835 w 190316"/>
                <a:gd name="connsiteY4" fmla="*/ 21127 h 2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16" h="24257">
                  <a:moveTo>
                    <a:pt x="187835" y="21127"/>
                  </a:moveTo>
                  <a:cubicBezTo>
                    <a:pt x="131427" y="11945"/>
                    <a:pt x="67815" y="2579"/>
                    <a:pt x="5784" y="8"/>
                  </a:cubicBezTo>
                  <a:cubicBezTo>
                    <a:pt x="-191" y="-175"/>
                    <a:pt x="-2124" y="2763"/>
                    <a:pt x="2796" y="3681"/>
                  </a:cubicBezTo>
                  <a:cubicBezTo>
                    <a:pt x="57271" y="13781"/>
                    <a:pt x="122817" y="23330"/>
                    <a:pt x="185375" y="24248"/>
                  </a:cubicBezTo>
                  <a:cubicBezTo>
                    <a:pt x="190120" y="24432"/>
                    <a:pt x="192404" y="21861"/>
                    <a:pt x="187835" y="21127"/>
                  </a:cubicBezTo>
                  <a:close/>
                </a:path>
              </a:pathLst>
            </a:custGeom>
            <a:solidFill>
              <a:srgbClr val="BACA59"/>
            </a:solidFill>
            <a:ln w="17566" cap="flat">
              <a:noFill/>
              <a:prstDash val="solid"/>
              <a:miter/>
            </a:ln>
          </p:spPr>
          <p:txBody>
            <a:bodyPr rtlCol="1" anchor="ctr"/>
            <a:lstStyle/>
            <a:p>
              <a:endParaRPr lang="he-IL"/>
            </a:p>
          </p:txBody>
        </p:sp>
        <p:sp>
          <p:nvSpPr>
            <p:cNvPr id="19" name="צורה חופשית: צורה 18">
              <a:extLst>
                <a:ext uri="{FF2B5EF4-FFF2-40B4-BE49-F238E27FC236}">
                  <a16:creationId xmlns:a16="http://schemas.microsoft.com/office/drawing/2014/main" id="{88B0C6A9-A2B2-9B21-D6CE-699085FBFA99}"/>
                </a:ext>
              </a:extLst>
            </p:cNvPr>
            <p:cNvSpPr/>
            <p:nvPr/>
          </p:nvSpPr>
          <p:spPr>
            <a:xfrm>
              <a:off x="247451" y="6566158"/>
              <a:ext cx="144394" cy="11591"/>
            </a:xfrm>
            <a:custGeom>
              <a:avLst/>
              <a:gdLst>
                <a:gd name="connsiteX0" fmla="*/ 140988 w 144394"/>
                <a:gd name="connsiteY0" fmla="*/ 11 h 11591"/>
                <a:gd name="connsiteX1" fmla="*/ 2165 w 144394"/>
                <a:gd name="connsiteY1" fmla="*/ 9560 h 11591"/>
                <a:gd name="connsiteX2" fmla="*/ 3043 w 144394"/>
                <a:gd name="connsiteY2" fmla="*/ 11580 h 11591"/>
                <a:gd name="connsiteX3" fmla="*/ 142042 w 144394"/>
                <a:gd name="connsiteY3" fmla="*/ 2215 h 11591"/>
                <a:gd name="connsiteX4" fmla="*/ 140988 w 144394"/>
                <a:gd name="connsiteY4" fmla="*/ 11 h 1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94" h="11591">
                  <a:moveTo>
                    <a:pt x="140988" y="11"/>
                  </a:moveTo>
                  <a:cubicBezTo>
                    <a:pt x="93366" y="1296"/>
                    <a:pt x="48908" y="6805"/>
                    <a:pt x="2165" y="9560"/>
                  </a:cubicBezTo>
                  <a:cubicBezTo>
                    <a:pt x="-1174" y="9744"/>
                    <a:pt x="-471" y="11764"/>
                    <a:pt x="3043" y="11580"/>
                  </a:cubicBezTo>
                  <a:cubicBezTo>
                    <a:pt x="50841" y="10478"/>
                    <a:pt x="94948" y="4785"/>
                    <a:pt x="142042" y="2215"/>
                  </a:cubicBezTo>
                  <a:cubicBezTo>
                    <a:pt x="145732" y="2031"/>
                    <a:pt x="144854" y="-173"/>
                    <a:pt x="140988" y="11"/>
                  </a:cubicBezTo>
                  <a:close/>
                </a:path>
              </a:pathLst>
            </a:custGeom>
            <a:solidFill>
              <a:srgbClr val="A7B838"/>
            </a:solidFill>
            <a:ln w="17566" cap="flat">
              <a:noFill/>
              <a:prstDash val="solid"/>
              <a:miter/>
            </a:ln>
          </p:spPr>
          <p:txBody>
            <a:bodyPr rtlCol="1" anchor="ctr"/>
            <a:lstStyle/>
            <a:p>
              <a:endParaRPr lang="he-IL"/>
            </a:p>
          </p:txBody>
        </p:sp>
        <p:sp>
          <p:nvSpPr>
            <p:cNvPr id="20" name="צורה חופשית: צורה 19">
              <a:extLst>
                <a:ext uri="{FF2B5EF4-FFF2-40B4-BE49-F238E27FC236}">
                  <a16:creationId xmlns:a16="http://schemas.microsoft.com/office/drawing/2014/main" id="{124A11FF-AEBA-6AF8-CDC8-3440EBE6C882}"/>
                </a:ext>
              </a:extLst>
            </p:cNvPr>
            <p:cNvSpPr/>
            <p:nvPr/>
          </p:nvSpPr>
          <p:spPr>
            <a:xfrm>
              <a:off x="491041" y="6489800"/>
              <a:ext cx="919260" cy="74182"/>
            </a:xfrm>
            <a:custGeom>
              <a:avLst/>
              <a:gdLst>
                <a:gd name="connsiteX0" fmla="*/ 912741 w 919260"/>
                <a:gd name="connsiteY0" fmla="*/ 1812 h 74182"/>
                <a:gd name="connsiteX1" fmla="*/ 716631 w 919260"/>
                <a:gd name="connsiteY1" fmla="*/ 6770 h 74182"/>
                <a:gd name="connsiteX2" fmla="*/ 495041 w 919260"/>
                <a:gd name="connsiteY2" fmla="*/ 28807 h 74182"/>
                <a:gd name="connsiteX3" fmla="*/ 261150 w 919260"/>
                <a:gd name="connsiteY3" fmla="*/ 49741 h 74182"/>
                <a:gd name="connsiteX4" fmla="*/ 8105 w 919260"/>
                <a:gd name="connsiteY4" fmla="*/ 68289 h 74182"/>
                <a:gd name="connsiteX5" fmla="*/ 8105 w 919260"/>
                <a:gd name="connsiteY5" fmla="*/ 74165 h 74182"/>
                <a:gd name="connsiteX6" fmla="*/ 469561 w 919260"/>
                <a:gd name="connsiteY6" fmla="*/ 42029 h 74182"/>
                <a:gd name="connsiteX7" fmla="*/ 677093 w 919260"/>
                <a:gd name="connsiteY7" fmla="*/ 21094 h 74182"/>
                <a:gd name="connsiteX8" fmla="*/ 910281 w 919260"/>
                <a:gd name="connsiteY8" fmla="*/ 8056 h 74182"/>
                <a:gd name="connsiteX9" fmla="*/ 912741 w 919260"/>
                <a:gd name="connsiteY9" fmla="*/ 1812 h 7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9260" h="74182">
                  <a:moveTo>
                    <a:pt x="912741" y="1812"/>
                  </a:moveTo>
                  <a:cubicBezTo>
                    <a:pt x="847371" y="-2595"/>
                    <a:pt x="780419" y="1812"/>
                    <a:pt x="716631" y="6770"/>
                  </a:cubicBezTo>
                  <a:cubicBezTo>
                    <a:pt x="641772" y="12647"/>
                    <a:pt x="568846" y="21278"/>
                    <a:pt x="495041" y="28807"/>
                  </a:cubicBezTo>
                  <a:cubicBezTo>
                    <a:pt x="417722" y="36519"/>
                    <a:pt x="338997" y="42947"/>
                    <a:pt x="261150" y="49741"/>
                  </a:cubicBezTo>
                  <a:cubicBezTo>
                    <a:pt x="177329" y="57271"/>
                    <a:pt x="93860" y="64433"/>
                    <a:pt x="8105" y="68289"/>
                  </a:cubicBezTo>
                  <a:cubicBezTo>
                    <a:pt x="-2614" y="68840"/>
                    <a:pt x="-2789" y="74533"/>
                    <a:pt x="8105" y="74165"/>
                  </a:cubicBezTo>
                  <a:cubicBezTo>
                    <a:pt x="164501" y="67738"/>
                    <a:pt x="317383" y="55802"/>
                    <a:pt x="469561" y="42029"/>
                  </a:cubicBezTo>
                  <a:cubicBezTo>
                    <a:pt x="539324" y="35785"/>
                    <a:pt x="607681" y="27705"/>
                    <a:pt x="677093" y="21094"/>
                  </a:cubicBezTo>
                  <a:cubicBezTo>
                    <a:pt x="754236" y="13748"/>
                    <a:pt x="831028" y="10627"/>
                    <a:pt x="910281" y="8056"/>
                  </a:cubicBezTo>
                  <a:cubicBezTo>
                    <a:pt x="919770" y="7505"/>
                    <a:pt x="923460" y="2547"/>
                    <a:pt x="912741" y="1812"/>
                  </a:cubicBezTo>
                  <a:close/>
                </a:path>
              </a:pathLst>
            </a:custGeom>
            <a:solidFill>
              <a:srgbClr val="A7B838"/>
            </a:solidFill>
            <a:ln w="17566" cap="flat">
              <a:noFill/>
              <a:prstDash val="solid"/>
              <a:miter/>
            </a:ln>
          </p:spPr>
          <p:txBody>
            <a:bodyPr rtlCol="1" anchor="ctr"/>
            <a:lstStyle/>
            <a:p>
              <a:endParaRPr lang="he-IL"/>
            </a:p>
          </p:txBody>
        </p:sp>
        <p:sp>
          <p:nvSpPr>
            <p:cNvPr id="21" name="צורה חופשית: צורה 20">
              <a:extLst>
                <a:ext uri="{FF2B5EF4-FFF2-40B4-BE49-F238E27FC236}">
                  <a16:creationId xmlns:a16="http://schemas.microsoft.com/office/drawing/2014/main" id="{77C59007-4715-9B2F-C0BC-62DACDD57B0C}"/>
                </a:ext>
              </a:extLst>
            </p:cNvPr>
            <p:cNvSpPr/>
            <p:nvPr/>
          </p:nvSpPr>
          <p:spPr>
            <a:xfrm>
              <a:off x="1461096" y="6489967"/>
              <a:ext cx="235008" cy="20230"/>
            </a:xfrm>
            <a:custGeom>
              <a:avLst/>
              <a:gdLst>
                <a:gd name="connsiteX0" fmla="*/ 232633 w 235008"/>
                <a:gd name="connsiteY0" fmla="*/ 17438 h 20230"/>
                <a:gd name="connsiteX1" fmla="*/ 3487 w 235008"/>
                <a:gd name="connsiteY1" fmla="*/ 1278 h 20230"/>
                <a:gd name="connsiteX2" fmla="*/ 4892 w 235008"/>
                <a:gd name="connsiteY2" fmla="*/ 4583 h 20230"/>
                <a:gd name="connsiteX3" fmla="*/ 116830 w 235008"/>
                <a:gd name="connsiteY3" fmla="*/ 11194 h 20230"/>
                <a:gd name="connsiteX4" fmla="*/ 229294 w 235008"/>
                <a:gd name="connsiteY4" fmla="*/ 20193 h 20230"/>
                <a:gd name="connsiteX5" fmla="*/ 232633 w 235008"/>
                <a:gd name="connsiteY5" fmla="*/ 17438 h 20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008" h="20230">
                  <a:moveTo>
                    <a:pt x="232633" y="17438"/>
                  </a:moveTo>
                  <a:cubicBezTo>
                    <a:pt x="163924" y="7522"/>
                    <a:pt x="78521" y="-3864"/>
                    <a:pt x="3487" y="1278"/>
                  </a:cubicBezTo>
                  <a:cubicBezTo>
                    <a:pt x="-2312" y="1645"/>
                    <a:pt x="-204" y="4400"/>
                    <a:pt x="4892" y="4583"/>
                  </a:cubicBezTo>
                  <a:cubicBezTo>
                    <a:pt x="42146" y="6236"/>
                    <a:pt x="80103" y="8256"/>
                    <a:pt x="116830" y="11194"/>
                  </a:cubicBezTo>
                  <a:cubicBezTo>
                    <a:pt x="154083" y="14133"/>
                    <a:pt x="191513" y="18540"/>
                    <a:pt x="229294" y="20193"/>
                  </a:cubicBezTo>
                  <a:cubicBezTo>
                    <a:pt x="233687" y="20560"/>
                    <a:pt x="237729" y="18173"/>
                    <a:pt x="232633" y="17438"/>
                  </a:cubicBezTo>
                  <a:close/>
                </a:path>
              </a:pathLst>
            </a:custGeom>
            <a:solidFill>
              <a:srgbClr val="A7B838"/>
            </a:solidFill>
            <a:ln w="17566" cap="flat">
              <a:noFill/>
              <a:prstDash val="solid"/>
              <a:miter/>
            </a:ln>
          </p:spPr>
          <p:txBody>
            <a:bodyPr rtlCol="1" anchor="ctr"/>
            <a:lstStyle/>
            <a:p>
              <a:endParaRPr lang="he-IL"/>
            </a:p>
          </p:txBody>
        </p:sp>
        <p:sp>
          <p:nvSpPr>
            <p:cNvPr id="22" name="צורה חופשית: צורה 21">
              <a:extLst>
                <a:ext uri="{FF2B5EF4-FFF2-40B4-BE49-F238E27FC236}">
                  <a16:creationId xmlns:a16="http://schemas.microsoft.com/office/drawing/2014/main" id="{E6FB1E94-397E-449D-CDDC-0A521601144D}"/>
                </a:ext>
              </a:extLst>
            </p:cNvPr>
            <p:cNvSpPr/>
            <p:nvPr/>
          </p:nvSpPr>
          <p:spPr>
            <a:xfrm>
              <a:off x="1771855" y="6512859"/>
              <a:ext cx="54303" cy="9237"/>
            </a:xfrm>
            <a:custGeom>
              <a:avLst/>
              <a:gdLst>
                <a:gd name="connsiteX0" fmla="*/ 51559 w 54303"/>
                <a:gd name="connsiteY0" fmla="*/ 5198 h 9237"/>
                <a:gd name="connsiteX1" fmla="*/ 33284 w 54303"/>
                <a:gd name="connsiteY1" fmla="*/ 1892 h 9237"/>
                <a:gd name="connsiteX2" fmla="*/ 9034 w 54303"/>
                <a:gd name="connsiteY2" fmla="*/ 56 h 9237"/>
                <a:gd name="connsiteX3" fmla="*/ 3586 w 54303"/>
                <a:gd name="connsiteY3" fmla="*/ 4463 h 9237"/>
                <a:gd name="connsiteX4" fmla="*/ 25376 w 54303"/>
                <a:gd name="connsiteY4" fmla="*/ 7952 h 9237"/>
                <a:gd name="connsiteX5" fmla="*/ 48572 w 54303"/>
                <a:gd name="connsiteY5" fmla="*/ 9238 h 9237"/>
                <a:gd name="connsiteX6" fmla="*/ 51559 w 54303"/>
                <a:gd name="connsiteY6" fmla="*/ 5198 h 9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03" h="9237">
                  <a:moveTo>
                    <a:pt x="51559" y="5198"/>
                  </a:moveTo>
                  <a:cubicBezTo>
                    <a:pt x="45409" y="3729"/>
                    <a:pt x="40137" y="2627"/>
                    <a:pt x="33284" y="1892"/>
                  </a:cubicBezTo>
                  <a:cubicBezTo>
                    <a:pt x="25552" y="974"/>
                    <a:pt x="16941" y="607"/>
                    <a:pt x="9034" y="56"/>
                  </a:cubicBezTo>
                  <a:cubicBezTo>
                    <a:pt x="1653" y="-495"/>
                    <a:pt x="-3970" y="3178"/>
                    <a:pt x="3586" y="4463"/>
                  </a:cubicBezTo>
                  <a:cubicBezTo>
                    <a:pt x="10615" y="5565"/>
                    <a:pt x="17820" y="7218"/>
                    <a:pt x="25376" y="7952"/>
                  </a:cubicBezTo>
                  <a:cubicBezTo>
                    <a:pt x="33284" y="8870"/>
                    <a:pt x="40313" y="9054"/>
                    <a:pt x="48572" y="9238"/>
                  </a:cubicBezTo>
                  <a:cubicBezTo>
                    <a:pt x="54898" y="9238"/>
                    <a:pt x="56128" y="6300"/>
                    <a:pt x="51559" y="5198"/>
                  </a:cubicBezTo>
                  <a:close/>
                </a:path>
              </a:pathLst>
            </a:custGeom>
            <a:solidFill>
              <a:srgbClr val="A7B838"/>
            </a:solidFill>
            <a:ln w="17566" cap="flat">
              <a:noFill/>
              <a:prstDash val="solid"/>
              <a:miter/>
            </a:ln>
          </p:spPr>
          <p:txBody>
            <a:bodyPr rtlCol="1" anchor="ctr"/>
            <a:lstStyle/>
            <a:p>
              <a:endParaRPr lang="he-IL"/>
            </a:p>
          </p:txBody>
        </p:sp>
      </p:grpSp>
      <p:grpSp>
        <p:nvGrpSpPr>
          <p:cNvPr id="23" name="גרפיקה 6">
            <a:extLst>
              <a:ext uri="{FF2B5EF4-FFF2-40B4-BE49-F238E27FC236}">
                <a16:creationId xmlns:a16="http://schemas.microsoft.com/office/drawing/2014/main" id="{5D8F215B-A861-8ACB-3617-B5D284FB01F4}"/>
              </a:ext>
            </a:extLst>
          </p:cNvPr>
          <p:cNvGrpSpPr/>
          <p:nvPr/>
        </p:nvGrpSpPr>
        <p:grpSpPr>
          <a:xfrm>
            <a:off x="802529" y="1316264"/>
            <a:ext cx="7126833" cy="1797655"/>
            <a:chOff x="5795462" y="1780299"/>
            <a:chExt cx="4550136" cy="1448096"/>
          </a:xfrm>
          <a:solidFill>
            <a:srgbClr val="FFFFFF"/>
          </a:solidFill>
        </p:grpSpPr>
        <p:sp>
          <p:nvSpPr>
            <p:cNvPr id="24" name="צורה חופשית: צורה 23">
              <a:extLst>
                <a:ext uri="{FF2B5EF4-FFF2-40B4-BE49-F238E27FC236}">
                  <a16:creationId xmlns:a16="http://schemas.microsoft.com/office/drawing/2014/main" id="{EECAC0EE-90C5-8C9F-DADE-0D5624AB0099}"/>
                </a:ext>
              </a:extLst>
            </p:cNvPr>
            <p:cNvSpPr/>
            <p:nvPr/>
          </p:nvSpPr>
          <p:spPr>
            <a:xfrm>
              <a:off x="8514277" y="2315931"/>
              <a:ext cx="370437" cy="220617"/>
            </a:xfrm>
            <a:custGeom>
              <a:avLst/>
              <a:gdLst>
                <a:gd name="connsiteX0" fmla="*/ 340137 w 370437"/>
                <a:gd name="connsiteY0" fmla="*/ 65470 h 220617"/>
                <a:gd name="connsiteX1" fmla="*/ 301617 w 370437"/>
                <a:gd name="connsiteY1" fmla="*/ 43697 h 220617"/>
                <a:gd name="connsiteX2" fmla="*/ 283955 w 370437"/>
                <a:gd name="connsiteY2" fmla="*/ 47351 h 220617"/>
                <a:gd name="connsiteX3" fmla="*/ 221379 w 370437"/>
                <a:gd name="connsiteY3" fmla="*/ 7156 h 220617"/>
                <a:gd name="connsiteX4" fmla="*/ 184533 w 370437"/>
                <a:gd name="connsiteY4" fmla="*/ 17966 h 220617"/>
                <a:gd name="connsiteX5" fmla="*/ 131092 w 370437"/>
                <a:gd name="connsiteY5" fmla="*/ 0 h 220617"/>
                <a:gd name="connsiteX6" fmla="*/ 53594 w 370437"/>
                <a:gd name="connsiteY6" fmla="*/ 45220 h 220617"/>
                <a:gd name="connsiteX7" fmla="*/ 0 w 370437"/>
                <a:gd name="connsiteY7" fmla="*/ 112364 h 220617"/>
                <a:gd name="connsiteX8" fmla="*/ 68819 w 370437"/>
                <a:gd name="connsiteY8" fmla="*/ 181183 h 220617"/>
                <a:gd name="connsiteX9" fmla="*/ 95159 w 370437"/>
                <a:gd name="connsiteY9" fmla="*/ 176007 h 220617"/>
                <a:gd name="connsiteX10" fmla="*/ 172200 w 370437"/>
                <a:gd name="connsiteY10" fmla="*/ 220617 h 220617"/>
                <a:gd name="connsiteX11" fmla="*/ 253657 w 370437"/>
                <a:gd name="connsiteY11" fmla="*/ 167328 h 220617"/>
                <a:gd name="connsiteX12" fmla="*/ 275734 w 370437"/>
                <a:gd name="connsiteY12" fmla="*/ 173266 h 220617"/>
                <a:gd name="connsiteX13" fmla="*/ 315929 w 370437"/>
                <a:gd name="connsiteY13" fmla="*/ 148449 h 220617"/>
                <a:gd name="connsiteX14" fmla="*/ 327044 w 370437"/>
                <a:gd name="connsiteY14" fmla="*/ 150123 h 220617"/>
                <a:gd name="connsiteX15" fmla="*/ 370436 w 370437"/>
                <a:gd name="connsiteY15" fmla="*/ 106731 h 220617"/>
                <a:gd name="connsiteX16" fmla="*/ 340137 w 370437"/>
                <a:gd name="connsiteY16" fmla="*/ 65470 h 22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0437" h="220617">
                  <a:moveTo>
                    <a:pt x="340137" y="65470"/>
                  </a:moveTo>
                  <a:cubicBezTo>
                    <a:pt x="332220" y="52528"/>
                    <a:pt x="318061" y="43697"/>
                    <a:pt x="301617" y="43697"/>
                  </a:cubicBezTo>
                  <a:cubicBezTo>
                    <a:pt x="295374" y="43697"/>
                    <a:pt x="289284" y="45068"/>
                    <a:pt x="283955" y="47351"/>
                  </a:cubicBezTo>
                  <a:cubicBezTo>
                    <a:pt x="273145" y="23600"/>
                    <a:pt x="249241" y="7156"/>
                    <a:pt x="221379" y="7156"/>
                  </a:cubicBezTo>
                  <a:cubicBezTo>
                    <a:pt x="207828" y="7156"/>
                    <a:pt x="195191" y="11115"/>
                    <a:pt x="184533" y="17966"/>
                  </a:cubicBezTo>
                  <a:cubicBezTo>
                    <a:pt x="169612" y="6852"/>
                    <a:pt x="151189" y="0"/>
                    <a:pt x="131092" y="0"/>
                  </a:cubicBezTo>
                  <a:cubicBezTo>
                    <a:pt x="97900" y="0"/>
                    <a:pt x="68971" y="18271"/>
                    <a:pt x="53594" y="45220"/>
                  </a:cubicBezTo>
                  <a:cubicBezTo>
                    <a:pt x="22838" y="52071"/>
                    <a:pt x="0" y="79477"/>
                    <a:pt x="0" y="112364"/>
                  </a:cubicBezTo>
                  <a:cubicBezTo>
                    <a:pt x="0" y="150428"/>
                    <a:pt x="30755" y="181183"/>
                    <a:pt x="68819" y="181183"/>
                  </a:cubicBezTo>
                  <a:cubicBezTo>
                    <a:pt x="78107" y="181183"/>
                    <a:pt x="87090" y="179356"/>
                    <a:pt x="95159" y="176007"/>
                  </a:cubicBezTo>
                  <a:cubicBezTo>
                    <a:pt x="110537" y="202651"/>
                    <a:pt x="139313" y="220617"/>
                    <a:pt x="172200" y="220617"/>
                  </a:cubicBezTo>
                  <a:cubicBezTo>
                    <a:pt x="208741" y="220617"/>
                    <a:pt x="239954" y="198693"/>
                    <a:pt x="253657" y="167328"/>
                  </a:cubicBezTo>
                  <a:cubicBezTo>
                    <a:pt x="260204" y="170982"/>
                    <a:pt x="267664" y="173266"/>
                    <a:pt x="275734" y="173266"/>
                  </a:cubicBezTo>
                  <a:cubicBezTo>
                    <a:pt x="293243" y="173266"/>
                    <a:pt x="308316" y="163065"/>
                    <a:pt x="315929" y="148449"/>
                  </a:cubicBezTo>
                  <a:cubicBezTo>
                    <a:pt x="319583" y="149362"/>
                    <a:pt x="323237" y="150123"/>
                    <a:pt x="327044" y="150123"/>
                  </a:cubicBezTo>
                  <a:cubicBezTo>
                    <a:pt x="350948" y="150123"/>
                    <a:pt x="370436" y="130635"/>
                    <a:pt x="370436" y="106731"/>
                  </a:cubicBezTo>
                  <a:cubicBezTo>
                    <a:pt x="370588" y="87242"/>
                    <a:pt x="357799" y="70951"/>
                    <a:pt x="340137" y="65470"/>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25" name="צורה חופשית: צורה 24">
              <a:extLst>
                <a:ext uri="{FF2B5EF4-FFF2-40B4-BE49-F238E27FC236}">
                  <a16:creationId xmlns:a16="http://schemas.microsoft.com/office/drawing/2014/main" id="{4FFFEC27-AC18-51D8-9963-5B2FB7D01667}"/>
                </a:ext>
              </a:extLst>
            </p:cNvPr>
            <p:cNvSpPr/>
            <p:nvPr/>
          </p:nvSpPr>
          <p:spPr>
            <a:xfrm>
              <a:off x="5795462" y="1827954"/>
              <a:ext cx="370437" cy="220617"/>
            </a:xfrm>
            <a:custGeom>
              <a:avLst/>
              <a:gdLst>
                <a:gd name="connsiteX0" fmla="*/ 340137 w 370437"/>
                <a:gd name="connsiteY0" fmla="*/ 65470 h 220617"/>
                <a:gd name="connsiteX1" fmla="*/ 301617 w 370437"/>
                <a:gd name="connsiteY1" fmla="*/ 43697 h 220617"/>
                <a:gd name="connsiteX2" fmla="*/ 283955 w 370437"/>
                <a:gd name="connsiteY2" fmla="*/ 47351 h 220617"/>
                <a:gd name="connsiteX3" fmla="*/ 221379 w 370437"/>
                <a:gd name="connsiteY3" fmla="*/ 7156 h 220617"/>
                <a:gd name="connsiteX4" fmla="*/ 184533 w 370437"/>
                <a:gd name="connsiteY4" fmla="*/ 17966 h 220617"/>
                <a:gd name="connsiteX5" fmla="*/ 131092 w 370437"/>
                <a:gd name="connsiteY5" fmla="*/ 0 h 220617"/>
                <a:gd name="connsiteX6" fmla="*/ 53594 w 370437"/>
                <a:gd name="connsiteY6" fmla="*/ 45220 h 220617"/>
                <a:gd name="connsiteX7" fmla="*/ 0 w 370437"/>
                <a:gd name="connsiteY7" fmla="*/ 112364 h 220617"/>
                <a:gd name="connsiteX8" fmla="*/ 68819 w 370437"/>
                <a:gd name="connsiteY8" fmla="*/ 181183 h 220617"/>
                <a:gd name="connsiteX9" fmla="*/ 95159 w 370437"/>
                <a:gd name="connsiteY9" fmla="*/ 176007 h 220617"/>
                <a:gd name="connsiteX10" fmla="*/ 172200 w 370437"/>
                <a:gd name="connsiteY10" fmla="*/ 220617 h 220617"/>
                <a:gd name="connsiteX11" fmla="*/ 253657 w 370437"/>
                <a:gd name="connsiteY11" fmla="*/ 167328 h 220617"/>
                <a:gd name="connsiteX12" fmla="*/ 275734 w 370437"/>
                <a:gd name="connsiteY12" fmla="*/ 173266 h 220617"/>
                <a:gd name="connsiteX13" fmla="*/ 315929 w 370437"/>
                <a:gd name="connsiteY13" fmla="*/ 148449 h 220617"/>
                <a:gd name="connsiteX14" fmla="*/ 327044 w 370437"/>
                <a:gd name="connsiteY14" fmla="*/ 150123 h 220617"/>
                <a:gd name="connsiteX15" fmla="*/ 370436 w 370437"/>
                <a:gd name="connsiteY15" fmla="*/ 106731 h 220617"/>
                <a:gd name="connsiteX16" fmla="*/ 340137 w 370437"/>
                <a:gd name="connsiteY16" fmla="*/ 65470 h 22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0437" h="220617">
                  <a:moveTo>
                    <a:pt x="340137" y="65470"/>
                  </a:moveTo>
                  <a:cubicBezTo>
                    <a:pt x="332220" y="52528"/>
                    <a:pt x="318061" y="43697"/>
                    <a:pt x="301617" y="43697"/>
                  </a:cubicBezTo>
                  <a:cubicBezTo>
                    <a:pt x="295374" y="43697"/>
                    <a:pt x="289284" y="45067"/>
                    <a:pt x="283955" y="47351"/>
                  </a:cubicBezTo>
                  <a:cubicBezTo>
                    <a:pt x="273145" y="23600"/>
                    <a:pt x="249241" y="7156"/>
                    <a:pt x="221379" y="7156"/>
                  </a:cubicBezTo>
                  <a:cubicBezTo>
                    <a:pt x="207828" y="7156"/>
                    <a:pt x="195191" y="11115"/>
                    <a:pt x="184533" y="17966"/>
                  </a:cubicBezTo>
                  <a:cubicBezTo>
                    <a:pt x="169612" y="6699"/>
                    <a:pt x="151189" y="0"/>
                    <a:pt x="131092" y="0"/>
                  </a:cubicBezTo>
                  <a:cubicBezTo>
                    <a:pt x="97900" y="0"/>
                    <a:pt x="68972" y="18271"/>
                    <a:pt x="53594" y="45220"/>
                  </a:cubicBezTo>
                  <a:cubicBezTo>
                    <a:pt x="22838" y="52071"/>
                    <a:pt x="0" y="79477"/>
                    <a:pt x="0" y="112364"/>
                  </a:cubicBezTo>
                  <a:cubicBezTo>
                    <a:pt x="0" y="150428"/>
                    <a:pt x="30756" y="181183"/>
                    <a:pt x="68819" y="181183"/>
                  </a:cubicBezTo>
                  <a:cubicBezTo>
                    <a:pt x="78107" y="181183"/>
                    <a:pt x="87090" y="179356"/>
                    <a:pt x="95159" y="176007"/>
                  </a:cubicBezTo>
                  <a:cubicBezTo>
                    <a:pt x="110537" y="202651"/>
                    <a:pt x="139313" y="220617"/>
                    <a:pt x="172200" y="220617"/>
                  </a:cubicBezTo>
                  <a:cubicBezTo>
                    <a:pt x="208741" y="220617"/>
                    <a:pt x="239954" y="198693"/>
                    <a:pt x="253657" y="167328"/>
                  </a:cubicBezTo>
                  <a:cubicBezTo>
                    <a:pt x="260204" y="170982"/>
                    <a:pt x="267664" y="173266"/>
                    <a:pt x="275734" y="173266"/>
                  </a:cubicBezTo>
                  <a:cubicBezTo>
                    <a:pt x="293243" y="173266"/>
                    <a:pt x="308316" y="163065"/>
                    <a:pt x="315929" y="148449"/>
                  </a:cubicBezTo>
                  <a:cubicBezTo>
                    <a:pt x="319583" y="149362"/>
                    <a:pt x="323237" y="150123"/>
                    <a:pt x="327044" y="150123"/>
                  </a:cubicBezTo>
                  <a:cubicBezTo>
                    <a:pt x="350948" y="150123"/>
                    <a:pt x="370436" y="130635"/>
                    <a:pt x="370436" y="106731"/>
                  </a:cubicBezTo>
                  <a:cubicBezTo>
                    <a:pt x="370588" y="87242"/>
                    <a:pt x="357799" y="71103"/>
                    <a:pt x="340137" y="65470"/>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26" name="צורה חופשית: צורה 25">
              <a:extLst>
                <a:ext uri="{FF2B5EF4-FFF2-40B4-BE49-F238E27FC236}">
                  <a16:creationId xmlns:a16="http://schemas.microsoft.com/office/drawing/2014/main" id="{E86360D9-CAA0-9762-BBC5-EE578DFCA7C1}"/>
                </a:ext>
              </a:extLst>
            </p:cNvPr>
            <p:cNvSpPr/>
            <p:nvPr/>
          </p:nvSpPr>
          <p:spPr>
            <a:xfrm>
              <a:off x="9752566" y="2875620"/>
              <a:ext cx="593032" cy="352774"/>
            </a:xfrm>
            <a:custGeom>
              <a:avLst/>
              <a:gdLst>
                <a:gd name="connsiteX0" fmla="*/ 507161 w 593032"/>
                <a:gd name="connsiteY0" fmla="*/ 72473 h 352774"/>
                <a:gd name="connsiteX1" fmla="*/ 383225 w 593032"/>
                <a:gd name="connsiteY1" fmla="*/ 0 h 352774"/>
                <a:gd name="connsiteX2" fmla="*/ 297810 w 593032"/>
                <a:gd name="connsiteY2" fmla="*/ 28624 h 352774"/>
                <a:gd name="connsiteX3" fmla="*/ 238736 w 593032"/>
                <a:gd name="connsiteY3" fmla="*/ 11267 h 352774"/>
                <a:gd name="connsiteX4" fmla="*/ 138552 w 593032"/>
                <a:gd name="connsiteY4" fmla="*/ 75671 h 352774"/>
                <a:gd name="connsiteX5" fmla="*/ 110232 w 593032"/>
                <a:gd name="connsiteY5" fmla="*/ 69885 h 352774"/>
                <a:gd name="connsiteX6" fmla="*/ 48721 w 593032"/>
                <a:gd name="connsiteY6" fmla="*/ 104294 h 352774"/>
                <a:gd name="connsiteX7" fmla="*/ 0 w 593032"/>
                <a:gd name="connsiteY7" fmla="*/ 170525 h 352774"/>
                <a:gd name="connsiteX8" fmla="*/ 69428 w 593032"/>
                <a:gd name="connsiteY8" fmla="*/ 239954 h 352774"/>
                <a:gd name="connsiteX9" fmla="*/ 87090 w 593032"/>
                <a:gd name="connsiteY9" fmla="*/ 237517 h 352774"/>
                <a:gd name="connsiteX10" fmla="*/ 151493 w 593032"/>
                <a:gd name="connsiteY10" fmla="*/ 276952 h 352774"/>
                <a:gd name="connsiteX11" fmla="*/ 186969 w 593032"/>
                <a:gd name="connsiteY11" fmla="*/ 267664 h 352774"/>
                <a:gd name="connsiteX12" fmla="*/ 317299 w 593032"/>
                <a:gd name="connsiteY12" fmla="*/ 352775 h 352774"/>
                <a:gd name="connsiteX13" fmla="*/ 440625 w 593032"/>
                <a:gd name="connsiteY13" fmla="*/ 281367 h 352774"/>
                <a:gd name="connsiteX14" fmla="*/ 482800 w 593032"/>
                <a:gd name="connsiteY14" fmla="*/ 289741 h 352774"/>
                <a:gd name="connsiteX15" fmla="*/ 593032 w 593032"/>
                <a:gd name="connsiteY15" fmla="*/ 179508 h 352774"/>
                <a:gd name="connsiteX16" fmla="*/ 507161 w 593032"/>
                <a:gd name="connsiteY16" fmla="*/ 72473 h 35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3032" h="352774">
                  <a:moveTo>
                    <a:pt x="507161" y="72473"/>
                  </a:moveTo>
                  <a:cubicBezTo>
                    <a:pt x="482648" y="29233"/>
                    <a:pt x="436362" y="0"/>
                    <a:pt x="383225" y="0"/>
                  </a:cubicBezTo>
                  <a:cubicBezTo>
                    <a:pt x="351100" y="0"/>
                    <a:pt x="321562" y="10810"/>
                    <a:pt x="297810" y="28624"/>
                  </a:cubicBezTo>
                  <a:cubicBezTo>
                    <a:pt x="280758" y="17662"/>
                    <a:pt x="260508" y="11267"/>
                    <a:pt x="238736" y="11267"/>
                  </a:cubicBezTo>
                  <a:cubicBezTo>
                    <a:pt x="194277" y="11267"/>
                    <a:pt x="155909" y="37759"/>
                    <a:pt x="138552" y="75671"/>
                  </a:cubicBezTo>
                  <a:cubicBezTo>
                    <a:pt x="129873" y="72016"/>
                    <a:pt x="120281" y="69885"/>
                    <a:pt x="110232" y="69885"/>
                  </a:cubicBezTo>
                  <a:cubicBezTo>
                    <a:pt x="84197" y="69885"/>
                    <a:pt x="61359" y="83740"/>
                    <a:pt x="48721" y="104294"/>
                  </a:cubicBezTo>
                  <a:cubicBezTo>
                    <a:pt x="20554" y="113125"/>
                    <a:pt x="0" y="139466"/>
                    <a:pt x="0" y="170525"/>
                  </a:cubicBezTo>
                  <a:cubicBezTo>
                    <a:pt x="0" y="208894"/>
                    <a:pt x="31060" y="239954"/>
                    <a:pt x="69428" y="239954"/>
                  </a:cubicBezTo>
                  <a:cubicBezTo>
                    <a:pt x="75518" y="239954"/>
                    <a:pt x="81456" y="239040"/>
                    <a:pt x="87090" y="237517"/>
                  </a:cubicBezTo>
                  <a:cubicBezTo>
                    <a:pt x="99118" y="260965"/>
                    <a:pt x="123478" y="276952"/>
                    <a:pt x="151493" y="276952"/>
                  </a:cubicBezTo>
                  <a:cubicBezTo>
                    <a:pt x="164435" y="276952"/>
                    <a:pt x="176463" y="273602"/>
                    <a:pt x="186969" y="267664"/>
                  </a:cubicBezTo>
                  <a:cubicBezTo>
                    <a:pt x="209046" y="317756"/>
                    <a:pt x="259138" y="352775"/>
                    <a:pt x="317299" y="352775"/>
                  </a:cubicBezTo>
                  <a:cubicBezTo>
                    <a:pt x="370132" y="352775"/>
                    <a:pt x="416112" y="323998"/>
                    <a:pt x="440625" y="281367"/>
                  </a:cubicBezTo>
                  <a:cubicBezTo>
                    <a:pt x="453567" y="286696"/>
                    <a:pt x="467879" y="289741"/>
                    <a:pt x="482800" y="289741"/>
                  </a:cubicBezTo>
                  <a:cubicBezTo>
                    <a:pt x="543702" y="289741"/>
                    <a:pt x="593032" y="240410"/>
                    <a:pt x="593032" y="179508"/>
                  </a:cubicBezTo>
                  <a:cubicBezTo>
                    <a:pt x="593032" y="127437"/>
                    <a:pt x="556339" y="83588"/>
                    <a:pt x="507161" y="72473"/>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27" name="צורה חופשית: צורה 26">
              <a:extLst>
                <a:ext uri="{FF2B5EF4-FFF2-40B4-BE49-F238E27FC236}">
                  <a16:creationId xmlns:a16="http://schemas.microsoft.com/office/drawing/2014/main" id="{90332C5B-509E-A7FD-240F-4D7D4EC9436F}"/>
                </a:ext>
              </a:extLst>
            </p:cNvPr>
            <p:cNvSpPr/>
            <p:nvPr/>
          </p:nvSpPr>
          <p:spPr>
            <a:xfrm>
              <a:off x="7927791" y="1780299"/>
              <a:ext cx="520102" cy="309384"/>
            </a:xfrm>
            <a:custGeom>
              <a:avLst/>
              <a:gdLst>
                <a:gd name="connsiteX0" fmla="*/ 444889 w 520102"/>
                <a:gd name="connsiteY0" fmla="*/ 246196 h 309384"/>
                <a:gd name="connsiteX1" fmla="*/ 520103 w 520102"/>
                <a:gd name="connsiteY1" fmla="*/ 151950 h 309384"/>
                <a:gd name="connsiteX2" fmla="*/ 423421 w 520102"/>
                <a:gd name="connsiteY2" fmla="*/ 55268 h 309384"/>
                <a:gd name="connsiteX3" fmla="*/ 386423 w 520102"/>
                <a:gd name="connsiteY3" fmla="*/ 62577 h 309384"/>
                <a:gd name="connsiteX4" fmla="*/ 278322 w 520102"/>
                <a:gd name="connsiteY4" fmla="*/ 0 h 309384"/>
                <a:gd name="connsiteX5" fmla="*/ 163978 w 520102"/>
                <a:gd name="connsiteY5" fmla="*/ 74605 h 309384"/>
                <a:gd name="connsiteX6" fmla="*/ 132918 w 520102"/>
                <a:gd name="connsiteY6" fmla="*/ 66383 h 309384"/>
                <a:gd name="connsiteX7" fmla="*/ 76432 w 520102"/>
                <a:gd name="connsiteY7" fmla="*/ 100945 h 309384"/>
                <a:gd name="connsiteX8" fmla="*/ 60902 w 520102"/>
                <a:gd name="connsiteY8" fmla="*/ 98813 h 309384"/>
                <a:gd name="connsiteX9" fmla="*/ 0 w 520102"/>
                <a:gd name="connsiteY9" fmla="*/ 159715 h 309384"/>
                <a:gd name="connsiteX10" fmla="*/ 42784 w 520102"/>
                <a:gd name="connsiteY10" fmla="*/ 217877 h 309384"/>
                <a:gd name="connsiteX11" fmla="*/ 96834 w 520102"/>
                <a:gd name="connsiteY11" fmla="*/ 248023 h 309384"/>
                <a:gd name="connsiteX12" fmla="*/ 121651 w 520102"/>
                <a:gd name="connsiteY12" fmla="*/ 242999 h 309384"/>
                <a:gd name="connsiteX13" fmla="*/ 209502 w 520102"/>
                <a:gd name="connsiteY13" fmla="*/ 299485 h 309384"/>
                <a:gd name="connsiteX14" fmla="*/ 261269 w 520102"/>
                <a:gd name="connsiteY14" fmla="*/ 284260 h 309384"/>
                <a:gd name="connsiteX15" fmla="*/ 336179 w 520102"/>
                <a:gd name="connsiteY15" fmla="*/ 309382 h 309384"/>
                <a:gd name="connsiteX16" fmla="*/ 444889 w 520102"/>
                <a:gd name="connsiteY16" fmla="*/ 246196 h 3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0102" h="309384">
                  <a:moveTo>
                    <a:pt x="444889" y="246196"/>
                  </a:moveTo>
                  <a:cubicBezTo>
                    <a:pt x="487977" y="236452"/>
                    <a:pt x="520103" y="198084"/>
                    <a:pt x="520103" y="151950"/>
                  </a:cubicBezTo>
                  <a:cubicBezTo>
                    <a:pt x="520103" y="98661"/>
                    <a:pt x="476862" y="55268"/>
                    <a:pt x="423421" y="55268"/>
                  </a:cubicBezTo>
                  <a:cubicBezTo>
                    <a:pt x="410327" y="55268"/>
                    <a:pt x="397842" y="57857"/>
                    <a:pt x="386423" y="62577"/>
                  </a:cubicBezTo>
                  <a:cubicBezTo>
                    <a:pt x="364803" y="25122"/>
                    <a:pt x="324608" y="0"/>
                    <a:pt x="278322" y="0"/>
                  </a:cubicBezTo>
                  <a:cubicBezTo>
                    <a:pt x="227164" y="0"/>
                    <a:pt x="183315" y="30755"/>
                    <a:pt x="163978" y="74605"/>
                  </a:cubicBezTo>
                  <a:cubicBezTo>
                    <a:pt x="154843" y="69428"/>
                    <a:pt x="144185" y="66383"/>
                    <a:pt x="132918" y="66383"/>
                  </a:cubicBezTo>
                  <a:cubicBezTo>
                    <a:pt x="108253" y="66383"/>
                    <a:pt x="86937" y="80391"/>
                    <a:pt x="76432" y="100945"/>
                  </a:cubicBezTo>
                  <a:cubicBezTo>
                    <a:pt x="71408" y="99575"/>
                    <a:pt x="66231" y="98813"/>
                    <a:pt x="60902" y="98813"/>
                  </a:cubicBezTo>
                  <a:cubicBezTo>
                    <a:pt x="27253" y="98813"/>
                    <a:pt x="0" y="126067"/>
                    <a:pt x="0" y="159715"/>
                  </a:cubicBezTo>
                  <a:cubicBezTo>
                    <a:pt x="0" y="186969"/>
                    <a:pt x="17966" y="210112"/>
                    <a:pt x="42784" y="217877"/>
                  </a:cubicBezTo>
                  <a:cubicBezTo>
                    <a:pt x="54050" y="235995"/>
                    <a:pt x="73996" y="248023"/>
                    <a:pt x="96834" y="248023"/>
                  </a:cubicBezTo>
                  <a:cubicBezTo>
                    <a:pt x="105665" y="248023"/>
                    <a:pt x="114039" y="246196"/>
                    <a:pt x="121651" y="242999"/>
                  </a:cubicBezTo>
                  <a:cubicBezTo>
                    <a:pt x="136877" y="276343"/>
                    <a:pt x="170373" y="299485"/>
                    <a:pt x="209502" y="299485"/>
                  </a:cubicBezTo>
                  <a:cubicBezTo>
                    <a:pt x="228534" y="299485"/>
                    <a:pt x="246348" y="293852"/>
                    <a:pt x="261269" y="284260"/>
                  </a:cubicBezTo>
                  <a:cubicBezTo>
                    <a:pt x="282128" y="299942"/>
                    <a:pt x="308011" y="309382"/>
                    <a:pt x="336179" y="309382"/>
                  </a:cubicBezTo>
                  <a:cubicBezTo>
                    <a:pt x="382921" y="309686"/>
                    <a:pt x="423421" y="284108"/>
                    <a:pt x="444889" y="246196"/>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grpSp>
      <p:grpSp>
        <p:nvGrpSpPr>
          <p:cNvPr id="28" name="גרפיקה 6">
            <a:extLst>
              <a:ext uri="{FF2B5EF4-FFF2-40B4-BE49-F238E27FC236}">
                <a16:creationId xmlns:a16="http://schemas.microsoft.com/office/drawing/2014/main" id="{6FFD7AFD-3884-EF02-39E8-53456C938A82}"/>
              </a:ext>
            </a:extLst>
          </p:cNvPr>
          <p:cNvGrpSpPr/>
          <p:nvPr/>
        </p:nvGrpSpPr>
        <p:grpSpPr>
          <a:xfrm>
            <a:off x="2902430" y="785450"/>
            <a:ext cx="6104451" cy="4725524"/>
            <a:chOff x="3932026" y="196087"/>
            <a:chExt cx="6505994" cy="4602817"/>
          </a:xfrm>
          <a:solidFill>
            <a:srgbClr val="FFFFFF"/>
          </a:solidFill>
        </p:grpSpPr>
        <p:sp>
          <p:nvSpPr>
            <p:cNvPr id="29" name="צורה חופשית: צורה 28">
              <a:extLst>
                <a:ext uri="{FF2B5EF4-FFF2-40B4-BE49-F238E27FC236}">
                  <a16:creationId xmlns:a16="http://schemas.microsoft.com/office/drawing/2014/main" id="{595AA3BC-A6AF-0CFB-4849-AE03A4A43434}"/>
                </a:ext>
              </a:extLst>
            </p:cNvPr>
            <p:cNvSpPr/>
            <p:nvPr/>
          </p:nvSpPr>
          <p:spPr>
            <a:xfrm>
              <a:off x="9214452" y="1112152"/>
              <a:ext cx="799996" cy="2022606"/>
            </a:xfrm>
            <a:custGeom>
              <a:avLst/>
              <a:gdLst>
                <a:gd name="connsiteX0" fmla="*/ 330591 w 799996"/>
                <a:gd name="connsiteY0" fmla="*/ 2022606 h 2022606"/>
                <a:gd name="connsiteX1" fmla="*/ 322978 w 799996"/>
                <a:gd name="connsiteY1" fmla="*/ 2019104 h 2022606"/>
                <a:gd name="connsiteX2" fmla="*/ 324653 w 799996"/>
                <a:gd name="connsiteY2" fmla="*/ 2006315 h 2022606"/>
                <a:gd name="connsiteX3" fmla="*/ 354495 w 799996"/>
                <a:gd name="connsiteY3" fmla="*/ 1983781 h 2022606"/>
                <a:gd name="connsiteX4" fmla="*/ 368046 w 799996"/>
                <a:gd name="connsiteY4" fmla="*/ 1984999 h 2022606"/>
                <a:gd name="connsiteX5" fmla="*/ 366675 w 799996"/>
                <a:gd name="connsiteY5" fmla="*/ 1997941 h 2022606"/>
                <a:gd name="connsiteX6" fmla="*/ 336377 w 799996"/>
                <a:gd name="connsiteY6" fmla="*/ 2020779 h 2022606"/>
                <a:gd name="connsiteX7" fmla="*/ 330591 w 799996"/>
                <a:gd name="connsiteY7" fmla="*/ 2022606 h 2022606"/>
                <a:gd name="connsiteX8" fmla="*/ 409002 w 799996"/>
                <a:gd name="connsiteY8" fmla="*/ 1960182 h 2022606"/>
                <a:gd name="connsiteX9" fmla="*/ 401846 w 799996"/>
                <a:gd name="connsiteY9" fmla="*/ 1957137 h 2022606"/>
                <a:gd name="connsiteX10" fmla="*/ 402455 w 799996"/>
                <a:gd name="connsiteY10" fmla="*/ 1944195 h 2022606"/>
                <a:gd name="connsiteX11" fmla="*/ 430165 w 799996"/>
                <a:gd name="connsiteY11" fmla="*/ 1919377 h 2022606"/>
                <a:gd name="connsiteX12" fmla="*/ 443869 w 799996"/>
                <a:gd name="connsiteY12" fmla="*/ 1919530 h 2022606"/>
                <a:gd name="connsiteX13" fmla="*/ 443716 w 799996"/>
                <a:gd name="connsiteY13" fmla="*/ 1932471 h 2022606"/>
                <a:gd name="connsiteX14" fmla="*/ 415549 w 799996"/>
                <a:gd name="connsiteY14" fmla="*/ 1957594 h 2022606"/>
                <a:gd name="connsiteX15" fmla="*/ 409002 w 799996"/>
                <a:gd name="connsiteY15" fmla="*/ 1960182 h 2022606"/>
                <a:gd name="connsiteX16" fmla="*/ 481780 w 799996"/>
                <a:gd name="connsiteY16" fmla="*/ 1891667 h 2022606"/>
                <a:gd name="connsiteX17" fmla="*/ 475233 w 799996"/>
                <a:gd name="connsiteY17" fmla="*/ 1889231 h 2022606"/>
                <a:gd name="connsiteX18" fmla="*/ 474624 w 799996"/>
                <a:gd name="connsiteY18" fmla="*/ 1876290 h 2022606"/>
                <a:gd name="connsiteX19" fmla="*/ 500051 w 799996"/>
                <a:gd name="connsiteY19" fmla="*/ 1849340 h 2022606"/>
                <a:gd name="connsiteX20" fmla="*/ 513601 w 799996"/>
                <a:gd name="connsiteY20" fmla="*/ 1848427 h 2022606"/>
                <a:gd name="connsiteX21" fmla="*/ 514667 w 799996"/>
                <a:gd name="connsiteY21" fmla="*/ 1861368 h 2022606"/>
                <a:gd name="connsiteX22" fmla="*/ 488784 w 799996"/>
                <a:gd name="connsiteY22" fmla="*/ 1888774 h 2022606"/>
                <a:gd name="connsiteX23" fmla="*/ 481780 w 799996"/>
                <a:gd name="connsiteY23" fmla="*/ 1891667 h 2022606"/>
                <a:gd name="connsiteX24" fmla="*/ 547859 w 799996"/>
                <a:gd name="connsiteY24" fmla="*/ 1817519 h 2022606"/>
                <a:gd name="connsiteX25" fmla="*/ 541921 w 799996"/>
                <a:gd name="connsiteY25" fmla="*/ 1815540 h 2022606"/>
                <a:gd name="connsiteX26" fmla="*/ 540246 w 799996"/>
                <a:gd name="connsiteY26" fmla="*/ 1802750 h 2022606"/>
                <a:gd name="connsiteX27" fmla="*/ 563084 w 799996"/>
                <a:gd name="connsiteY27" fmla="*/ 1773822 h 2022606"/>
                <a:gd name="connsiteX28" fmla="*/ 576483 w 799996"/>
                <a:gd name="connsiteY28" fmla="*/ 1771690 h 2022606"/>
                <a:gd name="connsiteX29" fmla="*/ 578614 w 799996"/>
                <a:gd name="connsiteY29" fmla="*/ 1784480 h 2022606"/>
                <a:gd name="connsiteX30" fmla="*/ 555471 w 799996"/>
                <a:gd name="connsiteY30" fmla="*/ 1813865 h 2022606"/>
                <a:gd name="connsiteX31" fmla="*/ 547859 w 799996"/>
                <a:gd name="connsiteY31" fmla="*/ 1817519 h 2022606"/>
                <a:gd name="connsiteX32" fmla="*/ 606781 w 799996"/>
                <a:gd name="connsiteY32" fmla="*/ 1738042 h 2022606"/>
                <a:gd name="connsiteX33" fmla="*/ 601605 w 799996"/>
                <a:gd name="connsiteY33" fmla="*/ 1736672 h 2022606"/>
                <a:gd name="connsiteX34" fmla="*/ 598712 w 799996"/>
                <a:gd name="connsiteY34" fmla="*/ 1724035 h 2022606"/>
                <a:gd name="connsiteX35" fmla="*/ 618657 w 799996"/>
                <a:gd name="connsiteY35" fmla="*/ 1693279 h 2022606"/>
                <a:gd name="connsiteX36" fmla="*/ 631903 w 799996"/>
                <a:gd name="connsiteY36" fmla="*/ 1690082 h 2022606"/>
                <a:gd name="connsiteX37" fmla="*/ 635253 w 799996"/>
                <a:gd name="connsiteY37" fmla="*/ 1702567 h 2022606"/>
                <a:gd name="connsiteX38" fmla="*/ 615003 w 799996"/>
                <a:gd name="connsiteY38" fmla="*/ 1733931 h 2022606"/>
                <a:gd name="connsiteX39" fmla="*/ 606781 w 799996"/>
                <a:gd name="connsiteY39" fmla="*/ 1738042 h 2022606"/>
                <a:gd name="connsiteX40" fmla="*/ 657787 w 799996"/>
                <a:gd name="connsiteY40" fmla="*/ 1653845 h 2022606"/>
                <a:gd name="connsiteX41" fmla="*/ 653371 w 799996"/>
                <a:gd name="connsiteY41" fmla="*/ 1652779 h 2022606"/>
                <a:gd name="connsiteX42" fmla="*/ 649260 w 799996"/>
                <a:gd name="connsiteY42" fmla="*/ 1640447 h 2022606"/>
                <a:gd name="connsiteX43" fmla="*/ 666160 w 799996"/>
                <a:gd name="connsiteY43" fmla="*/ 1608016 h 2022606"/>
                <a:gd name="connsiteX44" fmla="*/ 679102 w 799996"/>
                <a:gd name="connsiteY44" fmla="*/ 1603753 h 2022606"/>
                <a:gd name="connsiteX45" fmla="*/ 683670 w 799996"/>
                <a:gd name="connsiteY45" fmla="*/ 1615934 h 2022606"/>
                <a:gd name="connsiteX46" fmla="*/ 666465 w 799996"/>
                <a:gd name="connsiteY46" fmla="*/ 1648973 h 2022606"/>
                <a:gd name="connsiteX47" fmla="*/ 657787 w 799996"/>
                <a:gd name="connsiteY47" fmla="*/ 1653845 h 2022606"/>
                <a:gd name="connsiteX48" fmla="*/ 700875 w 799996"/>
                <a:gd name="connsiteY48" fmla="*/ 1565689 h 2022606"/>
                <a:gd name="connsiteX49" fmla="*/ 697221 w 799996"/>
                <a:gd name="connsiteY49" fmla="*/ 1565081 h 2022606"/>
                <a:gd name="connsiteX50" fmla="*/ 691892 w 799996"/>
                <a:gd name="connsiteY50" fmla="*/ 1553205 h 2022606"/>
                <a:gd name="connsiteX51" fmla="*/ 705747 w 799996"/>
                <a:gd name="connsiteY51" fmla="*/ 1519556 h 2022606"/>
                <a:gd name="connsiteX52" fmla="*/ 718079 w 799996"/>
                <a:gd name="connsiteY52" fmla="*/ 1514227 h 2022606"/>
                <a:gd name="connsiteX53" fmla="*/ 723713 w 799996"/>
                <a:gd name="connsiteY53" fmla="*/ 1525951 h 2022606"/>
                <a:gd name="connsiteX54" fmla="*/ 709553 w 799996"/>
                <a:gd name="connsiteY54" fmla="*/ 1560208 h 2022606"/>
                <a:gd name="connsiteX55" fmla="*/ 700875 w 799996"/>
                <a:gd name="connsiteY55" fmla="*/ 1565689 h 2022606"/>
                <a:gd name="connsiteX56" fmla="*/ 735437 w 799996"/>
                <a:gd name="connsiteY56" fmla="*/ 1474184 h 2022606"/>
                <a:gd name="connsiteX57" fmla="*/ 732544 w 799996"/>
                <a:gd name="connsiteY57" fmla="*/ 1473728 h 2022606"/>
                <a:gd name="connsiteX58" fmla="*/ 726149 w 799996"/>
                <a:gd name="connsiteY58" fmla="*/ 1462309 h 2022606"/>
                <a:gd name="connsiteX59" fmla="*/ 736807 w 799996"/>
                <a:gd name="connsiteY59" fmla="*/ 1427594 h 2022606"/>
                <a:gd name="connsiteX60" fmla="*/ 748683 w 799996"/>
                <a:gd name="connsiteY60" fmla="*/ 1421200 h 2022606"/>
                <a:gd name="connsiteX61" fmla="*/ 755382 w 799996"/>
                <a:gd name="connsiteY61" fmla="*/ 1432466 h 2022606"/>
                <a:gd name="connsiteX62" fmla="*/ 744420 w 799996"/>
                <a:gd name="connsiteY62" fmla="*/ 1467790 h 2022606"/>
                <a:gd name="connsiteX63" fmla="*/ 735437 w 799996"/>
                <a:gd name="connsiteY63" fmla="*/ 1474184 h 2022606"/>
                <a:gd name="connsiteX64" fmla="*/ 761625 w 799996"/>
                <a:gd name="connsiteY64" fmla="*/ 1380091 h 2022606"/>
                <a:gd name="connsiteX65" fmla="*/ 759493 w 799996"/>
                <a:gd name="connsiteY65" fmla="*/ 1379939 h 2022606"/>
                <a:gd name="connsiteX66" fmla="*/ 752185 w 799996"/>
                <a:gd name="connsiteY66" fmla="*/ 1368976 h 2022606"/>
                <a:gd name="connsiteX67" fmla="*/ 759798 w 799996"/>
                <a:gd name="connsiteY67" fmla="*/ 1333501 h 2022606"/>
                <a:gd name="connsiteX68" fmla="*/ 771064 w 799996"/>
                <a:gd name="connsiteY68" fmla="*/ 1326193 h 2022606"/>
                <a:gd name="connsiteX69" fmla="*/ 778829 w 799996"/>
                <a:gd name="connsiteY69" fmla="*/ 1336850 h 2022606"/>
                <a:gd name="connsiteX70" fmla="*/ 771064 w 799996"/>
                <a:gd name="connsiteY70" fmla="*/ 1372935 h 2022606"/>
                <a:gd name="connsiteX71" fmla="*/ 761625 w 799996"/>
                <a:gd name="connsiteY71" fmla="*/ 1380091 h 2022606"/>
                <a:gd name="connsiteX72" fmla="*/ 779286 w 799996"/>
                <a:gd name="connsiteY72" fmla="*/ 1284475 h 2022606"/>
                <a:gd name="connsiteX73" fmla="*/ 777916 w 799996"/>
                <a:gd name="connsiteY73" fmla="*/ 1284323 h 2022606"/>
                <a:gd name="connsiteX74" fmla="*/ 769694 w 799996"/>
                <a:gd name="connsiteY74" fmla="*/ 1273969 h 2022606"/>
                <a:gd name="connsiteX75" fmla="*/ 774110 w 799996"/>
                <a:gd name="connsiteY75" fmla="*/ 1238037 h 2022606"/>
                <a:gd name="connsiteX76" fmla="*/ 784615 w 799996"/>
                <a:gd name="connsiteY76" fmla="*/ 1229815 h 2022606"/>
                <a:gd name="connsiteX77" fmla="*/ 793293 w 799996"/>
                <a:gd name="connsiteY77" fmla="*/ 1239864 h 2022606"/>
                <a:gd name="connsiteX78" fmla="*/ 788726 w 799996"/>
                <a:gd name="connsiteY78" fmla="*/ 1276405 h 2022606"/>
                <a:gd name="connsiteX79" fmla="*/ 779286 w 799996"/>
                <a:gd name="connsiteY79" fmla="*/ 1284475 h 2022606"/>
                <a:gd name="connsiteX80" fmla="*/ 788726 w 799996"/>
                <a:gd name="connsiteY80" fmla="*/ 1187641 h 2022606"/>
                <a:gd name="connsiteX81" fmla="*/ 788269 w 799996"/>
                <a:gd name="connsiteY81" fmla="*/ 1187641 h 2022606"/>
                <a:gd name="connsiteX82" fmla="*/ 779134 w 799996"/>
                <a:gd name="connsiteY82" fmla="*/ 1178049 h 2022606"/>
                <a:gd name="connsiteX83" fmla="*/ 780656 w 799996"/>
                <a:gd name="connsiteY83" fmla="*/ 1141812 h 2022606"/>
                <a:gd name="connsiteX84" fmla="*/ 790553 w 799996"/>
                <a:gd name="connsiteY84" fmla="*/ 1132829 h 2022606"/>
                <a:gd name="connsiteX85" fmla="*/ 799993 w 799996"/>
                <a:gd name="connsiteY85" fmla="*/ 1142269 h 2022606"/>
                <a:gd name="connsiteX86" fmla="*/ 798470 w 799996"/>
                <a:gd name="connsiteY86" fmla="*/ 1178962 h 2022606"/>
                <a:gd name="connsiteX87" fmla="*/ 788726 w 799996"/>
                <a:gd name="connsiteY87" fmla="*/ 1187641 h 2022606"/>
                <a:gd name="connsiteX88" fmla="*/ 790249 w 799996"/>
                <a:gd name="connsiteY88" fmla="*/ 1090502 h 2022606"/>
                <a:gd name="connsiteX89" fmla="*/ 780656 w 799996"/>
                <a:gd name="connsiteY89" fmla="*/ 1081519 h 2022606"/>
                <a:gd name="connsiteX90" fmla="*/ 779134 w 799996"/>
                <a:gd name="connsiteY90" fmla="*/ 1045282 h 2022606"/>
                <a:gd name="connsiteX91" fmla="*/ 788269 w 799996"/>
                <a:gd name="connsiteY91" fmla="*/ 1035690 h 2022606"/>
                <a:gd name="connsiteX92" fmla="*/ 798470 w 799996"/>
                <a:gd name="connsiteY92" fmla="*/ 1044369 h 2022606"/>
                <a:gd name="connsiteX93" fmla="*/ 799993 w 799996"/>
                <a:gd name="connsiteY93" fmla="*/ 1081062 h 2022606"/>
                <a:gd name="connsiteX94" fmla="*/ 790553 w 799996"/>
                <a:gd name="connsiteY94" fmla="*/ 1090502 h 2022606"/>
                <a:gd name="connsiteX95" fmla="*/ 790249 w 799996"/>
                <a:gd name="connsiteY95" fmla="*/ 1090502 h 2022606"/>
                <a:gd name="connsiteX96" fmla="*/ 783854 w 799996"/>
                <a:gd name="connsiteY96" fmla="*/ 993363 h 2022606"/>
                <a:gd name="connsiteX97" fmla="*/ 774262 w 799996"/>
                <a:gd name="connsiteY97" fmla="*/ 985142 h 2022606"/>
                <a:gd name="connsiteX98" fmla="*/ 769846 w 799996"/>
                <a:gd name="connsiteY98" fmla="*/ 949057 h 2022606"/>
                <a:gd name="connsiteX99" fmla="*/ 778220 w 799996"/>
                <a:gd name="connsiteY99" fmla="*/ 938856 h 2022606"/>
                <a:gd name="connsiteX100" fmla="*/ 789030 w 799996"/>
                <a:gd name="connsiteY100" fmla="*/ 946773 h 2022606"/>
                <a:gd name="connsiteX101" fmla="*/ 793446 w 799996"/>
                <a:gd name="connsiteY101" fmla="*/ 983315 h 2022606"/>
                <a:gd name="connsiteX102" fmla="*/ 784767 w 799996"/>
                <a:gd name="connsiteY102" fmla="*/ 993363 h 2022606"/>
                <a:gd name="connsiteX103" fmla="*/ 783854 w 799996"/>
                <a:gd name="connsiteY103" fmla="*/ 993363 h 2022606"/>
                <a:gd name="connsiteX104" fmla="*/ 769846 w 799996"/>
                <a:gd name="connsiteY104" fmla="*/ 896986 h 2022606"/>
                <a:gd name="connsiteX105" fmla="*/ 760406 w 799996"/>
                <a:gd name="connsiteY105" fmla="*/ 889373 h 2022606"/>
                <a:gd name="connsiteX106" fmla="*/ 753250 w 799996"/>
                <a:gd name="connsiteY106" fmla="*/ 853746 h 2022606"/>
                <a:gd name="connsiteX107" fmla="*/ 760711 w 799996"/>
                <a:gd name="connsiteY107" fmla="*/ 842936 h 2022606"/>
                <a:gd name="connsiteX108" fmla="*/ 772130 w 799996"/>
                <a:gd name="connsiteY108" fmla="*/ 850092 h 2022606"/>
                <a:gd name="connsiteX109" fmla="*/ 779286 w 799996"/>
                <a:gd name="connsiteY109" fmla="*/ 886176 h 2022606"/>
                <a:gd name="connsiteX110" fmla="*/ 771521 w 799996"/>
                <a:gd name="connsiteY110" fmla="*/ 896834 h 2022606"/>
                <a:gd name="connsiteX111" fmla="*/ 769846 w 799996"/>
                <a:gd name="connsiteY111" fmla="*/ 896986 h 2022606"/>
                <a:gd name="connsiteX112" fmla="*/ 748378 w 799996"/>
                <a:gd name="connsiteY112" fmla="*/ 801827 h 2022606"/>
                <a:gd name="connsiteX113" fmla="*/ 739091 w 799996"/>
                <a:gd name="connsiteY113" fmla="*/ 794975 h 2022606"/>
                <a:gd name="connsiteX114" fmla="*/ 729194 w 799996"/>
                <a:gd name="connsiteY114" fmla="*/ 759957 h 2022606"/>
                <a:gd name="connsiteX115" fmla="*/ 735893 w 799996"/>
                <a:gd name="connsiteY115" fmla="*/ 748690 h 2022606"/>
                <a:gd name="connsiteX116" fmla="*/ 747769 w 799996"/>
                <a:gd name="connsiteY116" fmla="*/ 755085 h 2022606"/>
                <a:gd name="connsiteX117" fmla="*/ 757818 w 799996"/>
                <a:gd name="connsiteY117" fmla="*/ 790712 h 2022606"/>
                <a:gd name="connsiteX118" fmla="*/ 750815 w 799996"/>
                <a:gd name="connsiteY118" fmla="*/ 801827 h 2022606"/>
                <a:gd name="connsiteX119" fmla="*/ 748378 w 799996"/>
                <a:gd name="connsiteY119" fmla="*/ 801827 h 2022606"/>
                <a:gd name="connsiteX120" fmla="*/ 719754 w 799996"/>
                <a:gd name="connsiteY120" fmla="*/ 708342 h 2022606"/>
                <a:gd name="connsiteX121" fmla="*/ 710619 w 799996"/>
                <a:gd name="connsiteY121" fmla="*/ 702100 h 2022606"/>
                <a:gd name="connsiteX122" fmla="*/ 698134 w 799996"/>
                <a:gd name="connsiteY122" fmla="*/ 667843 h 2022606"/>
                <a:gd name="connsiteX123" fmla="*/ 703920 w 799996"/>
                <a:gd name="connsiteY123" fmla="*/ 656119 h 2022606"/>
                <a:gd name="connsiteX124" fmla="*/ 716252 w 799996"/>
                <a:gd name="connsiteY124" fmla="*/ 661600 h 2022606"/>
                <a:gd name="connsiteX125" fmla="*/ 728890 w 799996"/>
                <a:gd name="connsiteY125" fmla="*/ 696314 h 2022606"/>
                <a:gd name="connsiteX126" fmla="*/ 722799 w 799996"/>
                <a:gd name="connsiteY126" fmla="*/ 707886 h 2022606"/>
                <a:gd name="connsiteX127" fmla="*/ 719754 w 799996"/>
                <a:gd name="connsiteY127" fmla="*/ 708342 h 2022606"/>
                <a:gd name="connsiteX128" fmla="*/ 683974 w 799996"/>
                <a:gd name="connsiteY128" fmla="*/ 617294 h 2022606"/>
                <a:gd name="connsiteX129" fmla="*/ 674992 w 799996"/>
                <a:gd name="connsiteY129" fmla="*/ 611660 h 2022606"/>
                <a:gd name="connsiteX130" fmla="*/ 659918 w 799996"/>
                <a:gd name="connsiteY130" fmla="*/ 578469 h 2022606"/>
                <a:gd name="connsiteX131" fmla="*/ 664790 w 799996"/>
                <a:gd name="connsiteY131" fmla="*/ 566441 h 2022606"/>
                <a:gd name="connsiteX132" fmla="*/ 677580 w 799996"/>
                <a:gd name="connsiteY132" fmla="*/ 571008 h 2022606"/>
                <a:gd name="connsiteX133" fmla="*/ 692957 w 799996"/>
                <a:gd name="connsiteY133" fmla="*/ 604657 h 2022606"/>
                <a:gd name="connsiteX134" fmla="*/ 687781 w 799996"/>
                <a:gd name="connsiteY134" fmla="*/ 616685 h 2022606"/>
                <a:gd name="connsiteX135" fmla="*/ 683974 w 799996"/>
                <a:gd name="connsiteY135" fmla="*/ 617294 h 2022606"/>
                <a:gd name="connsiteX136" fmla="*/ 641191 w 799996"/>
                <a:gd name="connsiteY136" fmla="*/ 528986 h 2022606"/>
                <a:gd name="connsiteX137" fmla="*/ 632512 w 799996"/>
                <a:gd name="connsiteY137" fmla="*/ 523962 h 2022606"/>
                <a:gd name="connsiteX138" fmla="*/ 614699 w 799996"/>
                <a:gd name="connsiteY138" fmla="*/ 491988 h 2022606"/>
                <a:gd name="connsiteX139" fmla="*/ 618505 w 799996"/>
                <a:gd name="connsiteY139" fmla="*/ 479503 h 2022606"/>
                <a:gd name="connsiteX140" fmla="*/ 631599 w 799996"/>
                <a:gd name="connsiteY140" fmla="*/ 483157 h 2022606"/>
                <a:gd name="connsiteX141" fmla="*/ 649565 w 799996"/>
                <a:gd name="connsiteY141" fmla="*/ 515588 h 2022606"/>
                <a:gd name="connsiteX142" fmla="*/ 645302 w 799996"/>
                <a:gd name="connsiteY142" fmla="*/ 527920 h 2022606"/>
                <a:gd name="connsiteX143" fmla="*/ 641191 w 799996"/>
                <a:gd name="connsiteY143" fmla="*/ 528986 h 2022606"/>
                <a:gd name="connsiteX144" fmla="*/ 591251 w 799996"/>
                <a:gd name="connsiteY144" fmla="*/ 444028 h 2022606"/>
                <a:gd name="connsiteX145" fmla="*/ 583029 w 799996"/>
                <a:gd name="connsiteY145" fmla="*/ 439612 h 2022606"/>
                <a:gd name="connsiteX146" fmla="*/ 562627 w 799996"/>
                <a:gd name="connsiteY146" fmla="*/ 409009 h 2022606"/>
                <a:gd name="connsiteX147" fmla="*/ 565368 w 799996"/>
                <a:gd name="connsiteY147" fmla="*/ 396372 h 2022606"/>
                <a:gd name="connsiteX148" fmla="*/ 578766 w 799996"/>
                <a:gd name="connsiteY148" fmla="*/ 398960 h 2022606"/>
                <a:gd name="connsiteX149" fmla="*/ 599473 w 799996"/>
                <a:gd name="connsiteY149" fmla="*/ 430020 h 2022606"/>
                <a:gd name="connsiteX150" fmla="*/ 596276 w 799996"/>
                <a:gd name="connsiteY150" fmla="*/ 442658 h 2022606"/>
                <a:gd name="connsiteX151" fmla="*/ 591251 w 799996"/>
                <a:gd name="connsiteY151" fmla="*/ 444028 h 2022606"/>
                <a:gd name="connsiteX152" fmla="*/ 534308 w 799996"/>
                <a:gd name="connsiteY152" fmla="*/ 363333 h 2022606"/>
                <a:gd name="connsiteX153" fmla="*/ 526543 w 799996"/>
                <a:gd name="connsiteY153" fmla="*/ 359526 h 2022606"/>
                <a:gd name="connsiteX154" fmla="*/ 503552 w 799996"/>
                <a:gd name="connsiteY154" fmla="*/ 330750 h 2022606"/>
                <a:gd name="connsiteX155" fmla="*/ 505227 w 799996"/>
                <a:gd name="connsiteY155" fmla="*/ 317961 h 2022606"/>
                <a:gd name="connsiteX156" fmla="*/ 518778 w 799996"/>
                <a:gd name="connsiteY156" fmla="*/ 319483 h 2022606"/>
                <a:gd name="connsiteX157" fmla="*/ 542225 w 799996"/>
                <a:gd name="connsiteY157" fmla="*/ 348716 h 2022606"/>
                <a:gd name="connsiteX158" fmla="*/ 540093 w 799996"/>
                <a:gd name="connsiteY158" fmla="*/ 361506 h 2022606"/>
                <a:gd name="connsiteX159" fmla="*/ 534308 w 799996"/>
                <a:gd name="connsiteY159" fmla="*/ 363333 h 2022606"/>
                <a:gd name="connsiteX160" fmla="*/ 470209 w 799996"/>
                <a:gd name="connsiteY160" fmla="*/ 287510 h 2022606"/>
                <a:gd name="connsiteX161" fmla="*/ 462901 w 799996"/>
                <a:gd name="connsiteY161" fmla="*/ 284465 h 2022606"/>
                <a:gd name="connsiteX162" fmla="*/ 437321 w 799996"/>
                <a:gd name="connsiteY162" fmla="*/ 257820 h 2022606"/>
                <a:gd name="connsiteX163" fmla="*/ 437778 w 799996"/>
                <a:gd name="connsiteY163" fmla="*/ 244878 h 2022606"/>
                <a:gd name="connsiteX164" fmla="*/ 451481 w 799996"/>
                <a:gd name="connsiteY164" fmla="*/ 245183 h 2022606"/>
                <a:gd name="connsiteX165" fmla="*/ 477669 w 799996"/>
                <a:gd name="connsiteY165" fmla="*/ 272284 h 2022606"/>
                <a:gd name="connsiteX166" fmla="*/ 476756 w 799996"/>
                <a:gd name="connsiteY166" fmla="*/ 285226 h 2022606"/>
                <a:gd name="connsiteX167" fmla="*/ 470209 w 799996"/>
                <a:gd name="connsiteY167" fmla="*/ 287510 h 2022606"/>
                <a:gd name="connsiteX168" fmla="*/ 398953 w 799996"/>
                <a:gd name="connsiteY168" fmla="*/ 217777 h 2022606"/>
                <a:gd name="connsiteX169" fmla="*/ 392406 w 799996"/>
                <a:gd name="connsiteY169" fmla="*/ 215341 h 2022606"/>
                <a:gd name="connsiteX170" fmla="*/ 364087 w 799996"/>
                <a:gd name="connsiteY170" fmla="*/ 191132 h 2022606"/>
                <a:gd name="connsiteX171" fmla="*/ 363173 w 799996"/>
                <a:gd name="connsiteY171" fmla="*/ 178191 h 2022606"/>
                <a:gd name="connsiteX172" fmla="*/ 376724 w 799996"/>
                <a:gd name="connsiteY172" fmla="*/ 177277 h 2022606"/>
                <a:gd name="connsiteX173" fmla="*/ 405500 w 799996"/>
                <a:gd name="connsiteY173" fmla="*/ 201943 h 2022606"/>
                <a:gd name="connsiteX174" fmla="*/ 405957 w 799996"/>
                <a:gd name="connsiteY174" fmla="*/ 214884 h 2022606"/>
                <a:gd name="connsiteX175" fmla="*/ 398953 w 799996"/>
                <a:gd name="connsiteY175" fmla="*/ 217777 h 2022606"/>
                <a:gd name="connsiteX176" fmla="*/ 320542 w 799996"/>
                <a:gd name="connsiteY176" fmla="*/ 155200 h 2022606"/>
                <a:gd name="connsiteX177" fmla="*/ 314756 w 799996"/>
                <a:gd name="connsiteY177" fmla="*/ 153373 h 2022606"/>
                <a:gd name="connsiteX178" fmla="*/ 283849 w 799996"/>
                <a:gd name="connsiteY178" fmla="*/ 132362 h 2022606"/>
                <a:gd name="connsiteX179" fmla="*/ 281413 w 799996"/>
                <a:gd name="connsiteY179" fmla="*/ 119573 h 2022606"/>
                <a:gd name="connsiteX180" fmla="*/ 294811 w 799996"/>
                <a:gd name="connsiteY180" fmla="*/ 117137 h 2022606"/>
                <a:gd name="connsiteX181" fmla="*/ 326328 w 799996"/>
                <a:gd name="connsiteY181" fmla="*/ 138605 h 2022606"/>
                <a:gd name="connsiteX182" fmla="*/ 328307 w 799996"/>
                <a:gd name="connsiteY182" fmla="*/ 151394 h 2022606"/>
                <a:gd name="connsiteX183" fmla="*/ 320542 w 799996"/>
                <a:gd name="connsiteY183" fmla="*/ 155200 h 2022606"/>
                <a:gd name="connsiteX184" fmla="*/ 235279 w 799996"/>
                <a:gd name="connsiteY184" fmla="*/ 101454 h 2022606"/>
                <a:gd name="connsiteX185" fmla="*/ 230407 w 799996"/>
                <a:gd name="connsiteY185" fmla="*/ 100236 h 2022606"/>
                <a:gd name="connsiteX186" fmla="*/ 197216 w 799996"/>
                <a:gd name="connsiteY186" fmla="*/ 82879 h 2022606"/>
                <a:gd name="connsiteX187" fmla="*/ 193105 w 799996"/>
                <a:gd name="connsiteY187" fmla="*/ 70547 h 2022606"/>
                <a:gd name="connsiteX188" fmla="*/ 206199 w 799996"/>
                <a:gd name="connsiteY188" fmla="*/ 66588 h 2022606"/>
                <a:gd name="connsiteX189" fmla="*/ 240304 w 799996"/>
                <a:gd name="connsiteY189" fmla="*/ 84402 h 2022606"/>
                <a:gd name="connsiteX190" fmla="*/ 243806 w 799996"/>
                <a:gd name="connsiteY190" fmla="*/ 96887 h 2022606"/>
                <a:gd name="connsiteX191" fmla="*/ 235279 w 799996"/>
                <a:gd name="connsiteY191" fmla="*/ 101454 h 2022606"/>
                <a:gd name="connsiteX192" fmla="*/ 143774 w 799996"/>
                <a:gd name="connsiteY192" fmla="*/ 58062 h 2022606"/>
                <a:gd name="connsiteX193" fmla="*/ 139968 w 799996"/>
                <a:gd name="connsiteY193" fmla="*/ 57300 h 2022606"/>
                <a:gd name="connsiteX194" fmla="*/ 104645 w 799996"/>
                <a:gd name="connsiteY194" fmla="*/ 44207 h 2022606"/>
                <a:gd name="connsiteX195" fmla="*/ 98859 w 799996"/>
                <a:gd name="connsiteY195" fmla="*/ 32483 h 2022606"/>
                <a:gd name="connsiteX196" fmla="*/ 111192 w 799996"/>
                <a:gd name="connsiteY196" fmla="*/ 27002 h 2022606"/>
                <a:gd name="connsiteX197" fmla="*/ 147428 w 799996"/>
                <a:gd name="connsiteY197" fmla="*/ 40400 h 2022606"/>
                <a:gd name="connsiteX198" fmla="*/ 152605 w 799996"/>
                <a:gd name="connsiteY198" fmla="*/ 52428 h 2022606"/>
                <a:gd name="connsiteX199" fmla="*/ 143774 w 799996"/>
                <a:gd name="connsiteY199" fmla="*/ 58062 h 2022606"/>
                <a:gd name="connsiteX200" fmla="*/ 46940 w 799996"/>
                <a:gd name="connsiteY200" fmla="*/ 26697 h 2022606"/>
                <a:gd name="connsiteX201" fmla="*/ 44504 w 799996"/>
                <a:gd name="connsiteY201" fmla="*/ 26393 h 2022606"/>
                <a:gd name="connsiteX202" fmla="*/ 7658 w 799996"/>
                <a:gd name="connsiteY202" fmla="*/ 18171 h 2022606"/>
                <a:gd name="connsiteX203" fmla="*/ 198 w 799996"/>
                <a:gd name="connsiteY203" fmla="*/ 7361 h 2022606"/>
                <a:gd name="connsiteX204" fmla="*/ 11617 w 799996"/>
                <a:gd name="connsiteY204" fmla="*/ 205 h 2022606"/>
                <a:gd name="connsiteX205" fmla="*/ 49528 w 799996"/>
                <a:gd name="connsiteY205" fmla="*/ 8579 h 2022606"/>
                <a:gd name="connsiteX206" fmla="*/ 56380 w 799996"/>
                <a:gd name="connsiteY206" fmla="*/ 19694 h 2022606"/>
                <a:gd name="connsiteX207" fmla="*/ 46940 w 799996"/>
                <a:gd name="connsiteY207" fmla="*/ 26697 h 202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Lst>
              <a:rect l="l" t="t" r="r" b="b"/>
              <a:pathLst>
                <a:path w="799996" h="2022606">
                  <a:moveTo>
                    <a:pt x="330591" y="2022606"/>
                  </a:moveTo>
                  <a:cubicBezTo>
                    <a:pt x="327698" y="2022606"/>
                    <a:pt x="324805" y="2021388"/>
                    <a:pt x="322978" y="2019104"/>
                  </a:cubicBezTo>
                  <a:cubicBezTo>
                    <a:pt x="319781" y="2015146"/>
                    <a:pt x="320542" y="2009360"/>
                    <a:pt x="324653" y="2006315"/>
                  </a:cubicBezTo>
                  <a:cubicBezTo>
                    <a:pt x="334702" y="1998855"/>
                    <a:pt x="344751" y="1991394"/>
                    <a:pt x="354495" y="1983781"/>
                  </a:cubicBezTo>
                  <a:cubicBezTo>
                    <a:pt x="358606" y="1980584"/>
                    <a:pt x="364696" y="1981193"/>
                    <a:pt x="368046" y="1984999"/>
                  </a:cubicBezTo>
                  <a:cubicBezTo>
                    <a:pt x="371395" y="1988958"/>
                    <a:pt x="370786" y="1994744"/>
                    <a:pt x="366675" y="1997941"/>
                  </a:cubicBezTo>
                  <a:cubicBezTo>
                    <a:pt x="356779" y="2005706"/>
                    <a:pt x="346730" y="2013319"/>
                    <a:pt x="336377" y="2020779"/>
                  </a:cubicBezTo>
                  <a:cubicBezTo>
                    <a:pt x="334854" y="2021997"/>
                    <a:pt x="332722" y="2022606"/>
                    <a:pt x="330591" y="2022606"/>
                  </a:cubicBezTo>
                  <a:close/>
                  <a:moveTo>
                    <a:pt x="409002" y="1960182"/>
                  </a:moveTo>
                  <a:cubicBezTo>
                    <a:pt x="406414" y="1960182"/>
                    <a:pt x="403826" y="1959116"/>
                    <a:pt x="401846" y="1957137"/>
                  </a:cubicBezTo>
                  <a:cubicBezTo>
                    <a:pt x="398192" y="1953330"/>
                    <a:pt x="398497" y="1947545"/>
                    <a:pt x="402455" y="1944195"/>
                  </a:cubicBezTo>
                  <a:cubicBezTo>
                    <a:pt x="411895" y="1935973"/>
                    <a:pt x="421182" y="1927752"/>
                    <a:pt x="430165" y="1919377"/>
                  </a:cubicBezTo>
                  <a:cubicBezTo>
                    <a:pt x="433972" y="1915876"/>
                    <a:pt x="440062" y="1915876"/>
                    <a:pt x="443869" y="1919530"/>
                  </a:cubicBezTo>
                  <a:cubicBezTo>
                    <a:pt x="447523" y="1923184"/>
                    <a:pt x="447523" y="1928970"/>
                    <a:pt x="443716" y="1932471"/>
                  </a:cubicBezTo>
                  <a:cubicBezTo>
                    <a:pt x="434581" y="1940998"/>
                    <a:pt x="425141" y="1949372"/>
                    <a:pt x="415549" y="1957594"/>
                  </a:cubicBezTo>
                  <a:cubicBezTo>
                    <a:pt x="413722" y="1959268"/>
                    <a:pt x="411438" y="1960182"/>
                    <a:pt x="409002" y="1960182"/>
                  </a:cubicBezTo>
                  <a:close/>
                  <a:moveTo>
                    <a:pt x="481780" y="1891667"/>
                  </a:moveTo>
                  <a:cubicBezTo>
                    <a:pt x="479496" y="1891667"/>
                    <a:pt x="477060" y="1890906"/>
                    <a:pt x="475233" y="1889231"/>
                  </a:cubicBezTo>
                  <a:cubicBezTo>
                    <a:pt x="471274" y="1885881"/>
                    <a:pt x="471122" y="1879943"/>
                    <a:pt x="474624" y="1876290"/>
                  </a:cubicBezTo>
                  <a:cubicBezTo>
                    <a:pt x="483303" y="1867459"/>
                    <a:pt x="491676" y="1858476"/>
                    <a:pt x="500051" y="1849340"/>
                  </a:cubicBezTo>
                  <a:cubicBezTo>
                    <a:pt x="503552" y="1845534"/>
                    <a:pt x="509642" y="1845077"/>
                    <a:pt x="513601" y="1848427"/>
                  </a:cubicBezTo>
                  <a:cubicBezTo>
                    <a:pt x="517560" y="1851776"/>
                    <a:pt x="518017" y="1857562"/>
                    <a:pt x="514667" y="1861368"/>
                  </a:cubicBezTo>
                  <a:cubicBezTo>
                    <a:pt x="506293" y="1870656"/>
                    <a:pt x="497615" y="1879791"/>
                    <a:pt x="488784" y="1888774"/>
                  </a:cubicBezTo>
                  <a:cubicBezTo>
                    <a:pt x="486957" y="1890601"/>
                    <a:pt x="484369" y="1891667"/>
                    <a:pt x="481780" y="1891667"/>
                  </a:cubicBezTo>
                  <a:close/>
                  <a:moveTo>
                    <a:pt x="547859" y="1817519"/>
                  </a:moveTo>
                  <a:cubicBezTo>
                    <a:pt x="545727" y="1817519"/>
                    <a:pt x="543748" y="1816910"/>
                    <a:pt x="541921" y="1815540"/>
                  </a:cubicBezTo>
                  <a:cubicBezTo>
                    <a:pt x="537658" y="1812495"/>
                    <a:pt x="536896" y="1806709"/>
                    <a:pt x="540246" y="1802750"/>
                  </a:cubicBezTo>
                  <a:cubicBezTo>
                    <a:pt x="548011" y="1793158"/>
                    <a:pt x="555624" y="1783566"/>
                    <a:pt x="563084" y="1773822"/>
                  </a:cubicBezTo>
                  <a:cubicBezTo>
                    <a:pt x="566129" y="1769711"/>
                    <a:pt x="572219" y="1768797"/>
                    <a:pt x="576483" y="1771690"/>
                  </a:cubicBezTo>
                  <a:cubicBezTo>
                    <a:pt x="580746" y="1774583"/>
                    <a:pt x="581812" y="1780369"/>
                    <a:pt x="578614" y="1784480"/>
                  </a:cubicBezTo>
                  <a:cubicBezTo>
                    <a:pt x="571154" y="1794376"/>
                    <a:pt x="563388" y="1804273"/>
                    <a:pt x="555471" y="1813865"/>
                  </a:cubicBezTo>
                  <a:cubicBezTo>
                    <a:pt x="553492" y="1816301"/>
                    <a:pt x="550751" y="1817519"/>
                    <a:pt x="547859" y="1817519"/>
                  </a:cubicBezTo>
                  <a:close/>
                  <a:moveTo>
                    <a:pt x="606781" y="1738042"/>
                  </a:moveTo>
                  <a:cubicBezTo>
                    <a:pt x="604954" y="1738042"/>
                    <a:pt x="603280" y="1737585"/>
                    <a:pt x="601605" y="1736672"/>
                  </a:cubicBezTo>
                  <a:cubicBezTo>
                    <a:pt x="597037" y="1733931"/>
                    <a:pt x="595819" y="1728298"/>
                    <a:pt x="598712" y="1724035"/>
                  </a:cubicBezTo>
                  <a:cubicBezTo>
                    <a:pt x="605563" y="1713833"/>
                    <a:pt x="612263" y="1703632"/>
                    <a:pt x="618657" y="1693279"/>
                  </a:cubicBezTo>
                  <a:cubicBezTo>
                    <a:pt x="621398" y="1689016"/>
                    <a:pt x="627336" y="1687493"/>
                    <a:pt x="631903" y="1690082"/>
                  </a:cubicBezTo>
                  <a:cubicBezTo>
                    <a:pt x="636471" y="1692670"/>
                    <a:pt x="637994" y="1698304"/>
                    <a:pt x="635253" y="1702567"/>
                  </a:cubicBezTo>
                  <a:cubicBezTo>
                    <a:pt x="628706" y="1713072"/>
                    <a:pt x="622007" y="1723578"/>
                    <a:pt x="615003" y="1733931"/>
                  </a:cubicBezTo>
                  <a:cubicBezTo>
                    <a:pt x="613024" y="1736519"/>
                    <a:pt x="609826" y="1738042"/>
                    <a:pt x="606781" y="1738042"/>
                  </a:cubicBezTo>
                  <a:close/>
                  <a:moveTo>
                    <a:pt x="657787" y="1653845"/>
                  </a:moveTo>
                  <a:cubicBezTo>
                    <a:pt x="656264" y="1653845"/>
                    <a:pt x="654741" y="1653541"/>
                    <a:pt x="653371" y="1652779"/>
                  </a:cubicBezTo>
                  <a:cubicBezTo>
                    <a:pt x="648651" y="1650496"/>
                    <a:pt x="646824" y="1644862"/>
                    <a:pt x="649260" y="1640447"/>
                  </a:cubicBezTo>
                  <a:cubicBezTo>
                    <a:pt x="655198" y="1629636"/>
                    <a:pt x="660832" y="1618826"/>
                    <a:pt x="666160" y="1608016"/>
                  </a:cubicBezTo>
                  <a:cubicBezTo>
                    <a:pt x="668445" y="1603449"/>
                    <a:pt x="674230" y="1601469"/>
                    <a:pt x="679102" y="1603753"/>
                  </a:cubicBezTo>
                  <a:cubicBezTo>
                    <a:pt x="683974" y="1605885"/>
                    <a:pt x="685954" y="1611366"/>
                    <a:pt x="683670" y="1615934"/>
                  </a:cubicBezTo>
                  <a:cubicBezTo>
                    <a:pt x="678189" y="1627048"/>
                    <a:pt x="672403" y="1638011"/>
                    <a:pt x="666465" y="1648973"/>
                  </a:cubicBezTo>
                  <a:cubicBezTo>
                    <a:pt x="664638" y="1652018"/>
                    <a:pt x="661289" y="1653845"/>
                    <a:pt x="657787" y="1653845"/>
                  </a:cubicBezTo>
                  <a:close/>
                  <a:moveTo>
                    <a:pt x="700875" y="1565689"/>
                  </a:moveTo>
                  <a:cubicBezTo>
                    <a:pt x="699657" y="1565689"/>
                    <a:pt x="698439" y="1565537"/>
                    <a:pt x="697221" y="1565081"/>
                  </a:cubicBezTo>
                  <a:cubicBezTo>
                    <a:pt x="692348" y="1563101"/>
                    <a:pt x="689913" y="1557772"/>
                    <a:pt x="691892" y="1553205"/>
                  </a:cubicBezTo>
                  <a:cubicBezTo>
                    <a:pt x="696764" y="1541938"/>
                    <a:pt x="701332" y="1530823"/>
                    <a:pt x="705747" y="1519556"/>
                  </a:cubicBezTo>
                  <a:cubicBezTo>
                    <a:pt x="707574" y="1514836"/>
                    <a:pt x="713208" y="1512400"/>
                    <a:pt x="718079" y="1514227"/>
                  </a:cubicBezTo>
                  <a:cubicBezTo>
                    <a:pt x="723104" y="1516054"/>
                    <a:pt x="725692" y="1521231"/>
                    <a:pt x="723713" y="1525951"/>
                  </a:cubicBezTo>
                  <a:cubicBezTo>
                    <a:pt x="719298" y="1537370"/>
                    <a:pt x="714578" y="1548789"/>
                    <a:pt x="709553" y="1560208"/>
                  </a:cubicBezTo>
                  <a:cubicBezTo>
                    <a:pt x="708335" y="1563406"/>
                    <a:pt x="704681" y="1565689"/>
                    <a:pt x="700875" y="1565689"/>
                  </a:cubicBezTo>
                  <a:close/>
                  <a:moveTo>
                    <a:pt x="735437" y="1474184"/>
                  </a:moveTo>
                  <a:cubicBezTo>
                    <a:pt x="734523" y="1474184"/>
                    <a:pt x="733457" y="1474032"/>
                    <a:pt x="732544" y="1473728"/>
                  </a:cubicBezTo>
                  <a:cubicBezTo>
                    <a:pt x="727519" y="1472205"/>
                    <a:pt x="724627" y="1467028"/>
                    <a:pt x="726149" y="1462309"/>
                  </a:cubicBezTo>
                  <a:cubicBezTo>
                    <a:pt x="729955" y="1450737"/>
                    <a:pt x="733457" y="1439166"/>
                    <a:pt x="736807" y="1427594"/>
                  </a:cubicBezTo>
                  <a:cubicBezTo>
                    <a:pt x="738177" y="1422722"/>
                    <a:pt x="743506" y="1419829"/>
                    <a:pt x="748683" y="1421200"/>
                  </a:cubicBezTo>
                  <a:cubicBezTo>
                    <a:pt x="753859" y="1422570"/>
                    <a:pt x="756905" y="1427594"/>
                    <a:pt x="755382" y="1432466"/>
                  </a:cubicBezTo>
                  <a:cubicBezTo>
                    <a:pt x="751880" y="1444342"/>
                    <a:pt x="748378" y="1456066"/>
                    <a:pt x="744420" y="1467790"/>
                  </a:cubicBezTo>
                  <a:cubicBezTo>
                    <a:pt x="743354" y="1471596"/>
                    <a:pt x="739547" y="1474184"/>
                    <a:pt x="735437" y="1474184"/>
                  </a:cubicBezTo>
                  <a:close/>
                  <a:moveTo>
                    <a:pt x="761625" y="1380091"/>
                  </a:moveTo>
                  <a:cubicBezTo>
                    <a:pt x="760863" y="1380091"/>
                    <a:pt x="760254" y="1380091"/>
                    <a:pt x="759493" y="1379939"/>
                  </a:cubicBezTo>
                  <a:cubicBezTo>
                    <a:pt x="754316" y="1378873"/>
                    <a:pt x="750967" y="1374001"/>
                    <a:pt x="752185" y="1368976"/>
                  </a:cubicBezTo>
                  <a:cubicBezTo>
                    <a:pt x="754925" y="1357253"/>
                    <a:pt x="757361" y="1345377"/>
                    <a:pt x="759798" y="1333501"/>
                  </a:cubicBezTo>
                  <a:cubicBezTo>
                    <a:pt x="760711" y="1328476"/>
                    <a:pt x="765735" y="1325279"/>
                    <a:pt x="771064" y="1326193"/>
                  </a:cubicBezTo>
                  <a:cubicBezTo>
                    <a:pt x="776241" y="1327106"/>
                    <a:pt x="779743" y="1331826"/>
                    <a:pt x="778829" y="1336850"/>
                  </a:cubicBezTo>
                  <a:cubicBezTo>
                    <a:pt x="776393" y="1348879"/>
                    <a:pt x="773957" y="1360907"/>
                    <a:pt x="771064" y="1372935"/>
                  </a:cubicBezTo>
                  <a:cubicBezTo>
                    <a:pt x="769998" y="1377198"/>
                    <a:pt x="766040" y="1380091"/>
                    <a:pt x="761625" y="1380091"/>
                  </a:cubicBezTo>
                  <a:close/>
                  <a:moveTo>
                    <a:pt x="779286" y="1284475"/>
                  </a:moveTo>
                  <a:cubicBezTo>
                    <a:pt x="778829" y="1284475"/>
                    <a:pt x="778373" y="1284475"/>
                    <a:pt x="777916" y="1284323"/>
                  </a:cubicBezTo>
                  <a:cubicBezTo>
                    <a:pt x="772587" y="1283713"/>
                    <a:pt x="768932" y="1278994"/>
                    <a:pt x="769694" y="1273969"/>
                  </a:cubicBezTo>
                  <a:cubicBezTo>
                    <a:pt x="771369" y="1261941"/>
                    <a:pt x="772891" y="1250065"/>
                    <a:pt x="774110" y="1238037"/>
                  </a:cubicBezTo>
                  <a:cubicBezTo>
                    <a:pt x="774718" y="1233013"/>
                    <a:pt x="779286" y="1229511"/>
                    <a:pt x="784615" y="1229815"/>
                  </a:cubicBezTo>
                  <a:cubicBezTo>
                    <a:pt x="789944" y="1230272"/>
                    <a:pt x="793750" y="1234840"/>
                    <a:pt x="793293" y="1239864"/>
                  </a:cubicBezTo>
                  <a:cubicBezTo>
                    <a:pt x="791923" y="1252045"/>
                    <a:pt x="790400" y="1264225"/>
                    <a:pt x="788726" y="1276405"/>
                  </a:cubicBezTo>
                  <a:cubicBezTo>
                    <a:pt x="788269" y="1281125"/>
                    <a:pt x="784158" y="1284475"/>
                    <a:pt x="779286" y="1284475"/>
                  </a:cubicBezTo>
                  <a:close/>
                  <a:moveTo>
                    <a:pt x="788726" y="1187641"/>
                  </a:moveTo>
                  <a:cubicBezTo>
                    <a:pt x="788574" y="1187641"/>
                    <a:pt x="788421" y="1187641"/>
                    <a:pt x="788269" y="1187641"/>
                  </a:cubicBezTo>
                  <a:cubicBezTo>
                    <a:pt x="782940" y="1187336"/>
                    <a:pt x="778829" y="1183073"/>
                    <a:pt x="779134" y="1178049"/>
                  </a:cubicBezTo>
                  <a:cubicBezTo>
                    <a:pt x="779743" y="1166020"/>
                    <a:pt x="780352" y="1153992"/>
                    <a:pt x="780656" y="1141812"/>
                  </a:cubicBezTo>
                  <a:cubicBezTo>
                    <a:pt x="780808" y="1136788"/>
                    <a:pt x="785072" y="1132981"/>
                    <a:pt x="790553" y="1132829"/>
                  </a:cubicBezTo>
                  <a:cubicBezTo>
                    <a:pt x="795882" y="1132981"/>
                    <a:pt x="800145" y="1137092"/>
                    <a:pt x="799993" y="1142269"/>
                  </a:cubicBezTo>
                  <a:cubicBezTo>
                    <a:pt x="799688" y="1154449"/>
                    <a:pt x="799232" y="1166782"/>
                    <a:pt x="798470" y="1178962"/>
                  </a:cubicBezTo>
                  <a:cubicBezTo>
                    <a:pt x="798166" y="1183834"/>
                    <a:pt x="793903" y="1187641"/>
                    <a:pt x="788726" y="1187641"/>
                  </a:cubicBezTo>
                  <a:close/>
                  <a:moveTo>
                    <a:pt x="790249" y="1090502"/>
                  </a:moveTo>
                  <a:cubicBezTo>
                    <a:pt x="785072" y="1090502"/>
                    <a:pt x="780656" y="1086543"/>
                    <a:pt x="780656" y="1081519"/>
                  </a:cubicBezTo>
                  <a:cubicBezTo>
                    <a:pt x="780352" y="1069491"/>
                    <a:pt x="779895" y="1057310"/>
                    <a:pt x="779134" y="1045282"/>
                  </a:cubicBezTo>
                  <a:cubicBezTo>
                    <a:pt x="778829" y="1040258"/>
                    <a:pt x="782940" y="1035995"/>
                    <a:pt x="788269" y="1035690"/>
                  </a:cubicBezTo>
                  <a:cubicBezTo>
                    <a:pt x="793598" y="1035386"/>
                    <a:pt x="798166" y="1039344"/>
                    <a:pt x="798470" y="1044369"/>
                  </a:cubicBezTo>
                  <a:cubicBezTo>
                    <a:pt x="799079" y="1056549"/>
                    <a:pt x="799688" y="1068882"/>
                    <a:pt x="799993" y="1081062"/>
                  </a:cubicBezTo>
                  <a:cubicBezTo>
                    <a:pt x="800145" y="1086087"/>
                    <a:pt x="795882" y="1090350"/>
                    <a:pt x="790553" y="1090502"/>
                  </a:cubicBezTo>
                  <a:cubicBezTo>
                    <a:pt x="790400" y="1090502"/>
                    <a:pt x="790249" y="1090502"/>
                    <a:pt x="790249" y="1090502"/>
                  </a:cubicBezTo>
                  <a:close/>
                  <a:moveTo>
                    <a:pt x="783854" y="993363"/>
                  </a:moveTo>
                  <a:cubicBezTo>
                    <a:pt x="778981" y="993363"/>
                    <a:pt x="774718" y="989862"/>
                    <a:pt x="774262" y="985142"/>
                  </a:cubicBezTo>
                  <a:cubicBezTo>
                    <a:pt x="773044" y="973114"/>
                    <a:pt x="771521" y="961085"/>
                    <a:pt x="769846" y="949057"/>
                  </a:cubicBezTo>
                  <a:cubicBezTo>
                    <a:pt x="769237" y="944033"/>
                    <a:pt x="772891" y="939465"/>
                    <a:pt x="778220" y="938856"/>
                  </a:cubicBezTo>
                  <a:cubicBezTo>
                    <a:pt x="783397" y="938095"/>
                    <a:pt x="788421" y="941749"/>
                    <a:pt x="789030" y="946773"/>
                  </a:cubicBezTo>
                  <a:cubicBezTo>
                    <a:pt x="790705" y="958954"/>
                    <a:pt x="792076" y="971134"/>
                    <a:pt x="793446" y="983315"/>
                  </a:cubicBezTo>
                  <a:cubicBezTo>
                    <a:pt x="794055" y="988339"/>
                    <a:pt x="790096" y="992907"/>
                    <a:pt x="784767" y="993363"/>
                  </a:cubicBezTo>
                  <a:cubicBezTo>
                    <a:pt x="784463" y="993363"/>
                    <a:pt x="784158" y="993363"/>
                    <a:pt x="783854" y="993363"/>
                  </a:cubicBezTo>
                  <a:close/>
                  <a:moveTo>
                    <a:pt x="769846" y="896986"/>
                  </a:moveTo>
                  <a:cubicBezTo>
                    <a:pt x="765279" y="896986"/>
                    <a:pt x="761168" y="893789"/>
                    <a:pt x="760406" y="889373"/>
                  </a:cubicBezTo>
                  <a:cubicBezTo>
                    <a:pt x="758123" y="877497"/>
                    <a:pt x="755839" y="865622"/>
                    <a:pt x="753250" y="853746"/>
                  </a:cubicBezTo>
                  <a:cubicBezTo>
                    <a:pt x="752185" y="848721"/>
                    <a:pt x="755534" y="844001"/>
                    <a:pt x="760711" y="842936"/>
                  </a:cubicBezTo>
                  <a:cubicBezTo>
                    <a:pt x="765888" y="841870"/>
                    <a:pt x="771064" y="845067"/>
                    <a:pt x="772130" y="850092"/>
                  </a:cubicBezTo>
                  <a:cubicBezTo>
                    <a:pt x="774718" y="862120"/>
                    <a:pt x="777154" y="874148"/>
                    <a:pt x="779286" y="886176"/>
                  </a:cubicBezTo>
                  <a:cubicBezTo>
                    <a:pt x="780200" y="891200"/>
                    <a:pt x="776698" y="895920"/>
                    <a:pt x="771521" y="896834"/>
                  </a:cubicBezTo>
                  <a:cubicBezTo>
                    <a:pt x="770912" y="896986"/>
                    <a:pt x="770303" y="896986"/>
                    <a:pt x="769846" y="896986"/>
                  </a:cubicBezTo>
                  <a:close/>
                  <a:moveTo>
                    <a:pt x="748378" y="801827"/>
                  </a:moveTo>
                  <a:cubicBezTo>
                    <a:pt x="744115" y="801827"/>
                    <a:pt x="740157" y="799086"/>
                    <a:pt x="739091" y="794975"/>
                  </a:cubicBezTo>
                  <a:cubicBezTo>
                    <a:pt x="736046" y="783252"/>
                    <a:pt x="732696" y="771528"/>
                    <a:pt x="729194" y="759957"/>
                  </a:cubicBezTo>
                  <a:cubicBezTo>
                    <a:pt x="727824" y="755085"/>
                    <a:pt x="730717" y="750060"/>
                    <a:pt x="735893" y="748690"/>
                  </a:cubicBezTo>
                  <a:cubicBezTo>
                    <a:pt x="740918" y="747320"/>
                    <a:pt x="746399" y="750212"/>
                    <a:pt x="747769" y="755085"/>
                  </a:cubicBezTo>
                  <a:cubicBezTo>
                    <a:pt x="751271" y="766808"/>
                    <a:pt x="754621" y="778684"/>
                    <a:pt x="757818" y="790712"/>
                  </a:cubicBezTo>
                  <a:cubicBezTo>
                    <a:pt x="759188" y="795584"/>
                    <a:pt x="755991" y="800609"/>
                    <a:pt x="750815" y="801827"/>
                  </a:cubicBezTo>
                  <a:cubicBezTo>
                    <a:pt x="749901" y="801675"/>
                    <a:pt x="749140" y="801827"/>
                    <a:pt x="748378" y="801827"/>
                  </a:cubicBezTo>
                  <a:close/>
                  <a:moveTo>
                    <a:pt x="719754" y="708342"/>
                  </a:moveTo>
                  <a:cubicBezTo>
                    <a:pt x="715643" y="708342"/>
                    <a:pt x="711989" y="705906"/>
                    <a:pt x="710619" y="702100"/>
                  </a:cubicBezTo>
                  <a:cubicBezTo>
                    <a:pt x="706660" y="690681"/>
                    <a:pt x="702397" y="679262"/>
                    <a:pt x="698134" y="667843"/>
                  </a:cubicBezTo>
                  <a:cubicBezTo>
                    <a:pt x="696307" y="663123"/>
                    <a:pt x="698896" y="657794"/>
                    <a:pt x="703920" y="656119"/>
                  </a:cubicBezTo>
                  <a:cubicBezTo>
                    <a:pt x="708945" y="654444"/>
                    <a:pt x="714425" y="656880"/>
                    <a:pt x="716252" y="661600"/>
                  </a:cubicBezTo>
                  <a:cubicBezTo>
                    <a:pt x="720668" y="673019"/>
                    <a:pt x="724931" y="684591"/>
                    <a:pt x="728890" y="696314"/>
                  </a:cubicBezTo>
                  <a:cubicBezTo>
                    <a:pt x="730564" y="701186"/>
                    <a:pt x="727824" y="706363"/>
                    <a:pt x="722799" y="707886"/>
                  </a:cubicBezTo>
                  <a:cubicBezTo>
                    <a:pt x="721734" y="708190"/>
                    <a:pt x="720668" y="708342"/>
                    <a:pt x="719754" y="708342"/>
                  </a:cubicBezTo>
                  <a:close/>
                  <a:moveTo>
                    <a:pt x="683974" y="617294"/>
                  </a:moveTo>
                  <a:cubicBezTo>
                    <a:pt x="680168" y="617294"/>
                    <a:pt x="676666" y="615162"/>
                    <a:pt x="674992" y="611660"/>
                  </a:cubicBezTo>
                  <a:cubicBezTo>
                    <a:pt x="670119" y="600546"/>
                    <a:pt x="665095" y="589431"/>
                    <a:pt x="659918" y="578469"/>
                  </a:cubicBezTo>
                  <a:cubicBezTo>
                    <a:pt x="657787" y="573901"/>
                    <a:pt x="659918" y="568420"/>
                    <a:pt x="664790" y="566441"/>
                  </a:cubicBezTo>
                  <a:cubicBezTo>
                    <a:pt x="669662" y="564462"/>
                    <a:pt x="675296" y="566441"/>
                    <a:pt x="677580" y="571008"/>
                  </a:cubicBezTo>
                  <a:cubicBezTo>
                    <a:pt x="682909" y="582123"/>
                    <a:pt x="687933" y="593390"/>
                    <a:pt x="692957" y="604657"/>
                  </a:cubicBezTo>
                  <a:cubicBezTo>
                    <a:pt x="694937" y="609377"/>
                    <a:pt x="692653" y="614706"/>
                    <a:pt x="687781" y="616685"/>
                  </a:cubicBezTo>
                  <a:cubicBezTo>
                    <a:pt x="686411" y="616989"/>
                    <a:pt x="685192" y="617294"/>
                    <a:pt x="683974" y="617294"/>
                  </a:cubicBezTo>
                  <a:close/>
                  <a:moveTo>
                    <a:pt x="641191" y="528986"/>
                  </a:moveTo>
                  <a:cubicBezTo>
                    <a:pt x="637689" y="528986"/>
                    <a:pt x="634339" y="527159"/>
                    <a:pt x="632512" y="523962"/>
                  </a:cubicBezTo>
                  <a:cubicBezTo>
                    <a:pt x="626727" y="513152"/>
                    <a:pt x="620789" y="502494"/>
                    <a:pt x="614699" y="491988"/>
                  </a:cubicBezTo>
                  <a:cubicBezTo>
                    <a:pt x="612110" y="487573"/>
                    <a:pt x="613937" y="481939"/>
                    <a:pt x="618505" y="479503"/>
                  </a:cubicBezTo>
                  <a:cubicBezTo>
                    <a:pt x="623225" y="477067"/>
                    <a:pt x="629011" y="478742"/>
                    <a:pt x="631599" y="483157"/>
                  </a:cubicBezTo>
                  <a:cubicBezTo>
                    <a:pt x="637841" y="493815"/>
                    <a:pt x="643779" y="504778"/>
                    <a:pt x="649565" y="515588"/>
                  </a:cubicBezTo>
                  <a:cubicBezTo>
                    <a:pt x="652001" y="520155"/>
                    <a:pt x="650021" y="525636"/>
                    <a:pt x="645302" y="527920"/>
                  </a:cubicBezTo>
                  <a:cubicBezTo>
                    <a:pt x="644084" y="528682"/>
                    <a:pt x="642561" y="528986"/>
                    <a:pt x="641191" y="528986"/>
                  </a:cubicBezTo>
                  <a:close/>
                  <a:moveTo>
                    <a:pt x="591251" y="444028"/>
                  </a:moveTo>
                  <a:cubicBezTo>
                    <a:pt x="588054" y="444028"/>
                    <a:pt x="584856" y="442505"/>
                    <a:pt x="583029" y="439612"/>
                  </a:cubicBezTo>
                  <a:cubicBezTo>
                    <a:pt x="576330" y="429259"/>
                    <a:pt x="569631" y="419058"/>
                    <a:pt x="562627" y="409009"/>
                  </a:cubicBezTo>
                  <a:cubicBezTo>
                    <a:pt x="559734" y="404746"/>
                    <a:pt x="560953" y="399113"/>
                    <a:pt x="565368" y="396372"/>
                  </a:cubicBezTo>
                  <a:cubicBezTo>
                    <a:pt x="569783" y="393632"/>
                    <a:pt x="575873" y="394850"/>
                    <a:pt x="578766" y="398960"/>
                  </a:cubicBezTo>
                  <a:cubicBezTo>
                    <a:pt x="585770" y="409161"/>
                    <a:pt x="592774" y="419515"/>
                    <a:pt x="599473" y="430020"/>
                  </a:cubicBezTo>
                  <a:cubicBezTo>
                    <a:pt x="602214" y="434284"/>
                    <a:pt x="600843" y="439917"/>
                    <a:pt x="596276" y="442658"/>
                  </a:cubicBezTo>
                  <a:cubicBezTo>
                    <a:pt x="594753" y="443723"/>
                    <a:pt x="592926" y="444028"/>
                    <a:pt x="591251" y="444028"/>
                  </a:cubicBezTo>
                  <a:close/>
                  <a:moveTo>
                    <a:pt x="534308" y="363333"/>
                  </a:moveTo>
                  <a:cubicBezTo>
                    <a:pt x="531263" y="363333"/>
                    <a:pt x="528370" y="361962"/>
                    <a:pt x="526543" y="359526"/>
                  </a:cubicBezTo>
                  <a:cubicBezTo>
                    <a:pt x="519083" y="349782"/>
                    <a:pt x="511318" y="340190"/>
                    <a:pt x="503552" y="330750"/>
                  </a:cubicBezTo>
                  <a:cubicBezTo>
                    <a:pt x="500203" y="326792"/>
                    <a:pt x="500964" y="321006"/>
                    <a:pt x="505227" y="317961"/>
                  </a:cubicBezTo>
                  <a:cubicBezTo>
                    <a:pt x="509491" y="314763"/>
                    <a:pt x="515428" y="315525"/>
                    <a:pt x="518778" y="319483"/>
                  </a:cubicBezTo>
                  <a:cubicBezTo>
                    <a:pt x="526695" y="329075"/>
                    <a:pt x="534460" y="338820"/>
                    <a:pt x="542225" y="348716"/>
                  </a:cubicBezTo>
                  <a:cubicBezTo>
                    <a:pt x="545422" y="352827"/>
                    <a:pt x="544509" y="358461"/>
                    <a:pt x="540093" y="361506"/>
                  </a:cubicBezTo>
                  <a:cubicBezTo>
                    <a:pt x="538266" y="362724"/>
                    <a:pt x="536287" y="363333"/>
                    <a:pt x="534308" y="363333"/>
                  </a:cubicBezTo>
                  <a:close/>
                  <a:moveTo>
                    <a:pt x="470209" y="287510"/>
                  </a:moveTo>
                  <a:cubicBezTo>
                    <a:pt x="467468" y="287510"/>
                    <a:pt x="464879" y="286444"/>
                    <a:pt x="462901" y="284465"/>
                  </a:cubicBezTo>
                  <a:cubicBezTo>
                    <a:pt x="454526" y="275329"/>
                    <a:pt x="445848" y="266499"/>
                    <a:pt x="437321" y="257820"/>
                  </a:cubicBezTo>
                  <a:cubicBezTo>
                    <a:pt x="433667" y="254166"/>
                    <a:pt x="433820" y="248380"/>
                    <a:pt x="437778" y="244878"/>
                  </a:cubicBezTo>
                  <a:cubicBezTo>
                    <a:pt x="441585" y="241377"/>
                    <a:pt x="447827" y="241529"/>
                    <a:pt x="451481" y="245183"/>
                  </a:cubicBezTo>
                  <a:cubicBezTo>
                    <a:pt x="460312" y="254014"/>
                    <a:pt x="468991" y="263149"/>
                    <a:pt x="477669" y="272284"/>
                  </a:cubicBezTo>
                  <a:cubicBezTo>
                    <a:pt x="481171" y="276091"/>
                    <a:pt x="480867" y="281876"/>
                    <a:pt x="476756" y="285226"/>
                  </a:cubicBezTo>
                  <a:cubicBezTo>
                    <a:pt x="474776" y="286749"/>
                    <a:pt x="472492" y="287510"/>
                    <a:pt x="470209" y="287510"/>
                  </a:cubicBezTo>
                  <a:close/>
                  <a:moveTo>
                    <a:pt x="398953" y="217777"/>
                  </a:moveTo>
                  <a:cubicBezTo>
                    <a:pt x="396517" y="217777"/>
                    <a:pt x="394233" y="217016"/>
                    <a:pt x="392406" y="215341"/>
                  </a:cubicBezTo>
                  <a:cubicBezTo>
                    <a:pt x="383119" y="207119"/>
                    <a:pt x="373679" y="199050"/>
                    <a:pt x="364087" y="191132"/>
                  </a:cubicBezTo>
                  <a:cubicBezTo>
                    <a:pt x="360129" y="187783"/>
                    <a:pt x="359672" y="181997"/>
                    <a:pt x="363173" y="178191"/>
                  </a:cubicBezTo>
                  <a:cubicBezTo>
                    <a:pt x="366675" y="174384"/>
                    <a:pt x="372765" y="173928"/>
                    <a:pt x="376724" y="177277"/>
                  </a:cubicBezTo>
                  <a:cubicBezTo>
                    <a:pt x="386468" y="185347"/>
                    <a:pt x="396060" y="193416"/>
                    <a:pt x="405500" y="201943"/>
                  </a:cubicBezTo>
                  <a:cubicBezTo>
                    <a:pt x="409459" y="205444"/>
                    <a:pt x="409611" y="211230"/>
                    <a:pt x="405957" y="214884"/>
                  </a:cubicBezTo>
                  <a:cubicBezTo>
                    <a:pt x="404130" y="216711"/>
                    <a:pt x="401542" y="217777"/>
                    <a:pt x="398953" y="217777"/>
                  </a:cubicBezTo>
                  <a:close/>
                  <a:moveTo>
                    <a:pt x="320542" y="155200"/>
                  </a:moveTo>
                  <a:cubicBezTo>
                    <a:pt x="318563" y="155200"/>
                    <a:pt x="316431" y="154591"/>
                    <a:pt x="314756" y="153373"/>
                  </a:cubicBezTo>
                  <a:cubicBezTo>
                    <a:pt x="304555" y="146065"/>
                    <a:pt x="294354" y="139061"/>
                    <a:pt x="283849" y="132362"/>
                  </a:cubicBezTo>
                  <a:cubicBezTo>
                    <a:pt x="279433" y="129469"/>
                    <a:pt x="278367" y="123836"/>
                    <a:pt x="281413" y="119573"/>
                  </a:cubicBezTo>
                  <a:cubicBezTo>
                    <a:pt x="284458" y="115462"/>
                    <a:pt x="290396" y="114396"/>
                    <a:pt x="294811" y="117137"/>
                  </a:cubicBezTo>
                  <a:cubicBezTo>
                    <a:pt x="305469" y="124140"/>
                    <a:pt x="315974" y="131296"/>
                    <a:pt x="326328" y="138605"/>
                  </a:cubicBezTo>
                  <a:cubicBezTo>
                    <a:pt x="330591" y="141650"/>
                    <a:pt x="331505" y="147435"/>
                    <a:pt x="328307" y="151394"/>
                  </a:cubicBezTo>
                  <a:cubicBezTo>
                    <a:pt x="326480" y="153982"/>
                    <a:pt x="323587" y="155200"/>
                    <a:pt x="320542" y="155200"/>
                  </a:cubicBezTo>
                  <a:close/>
                  <a:moveTo>
                    <a:pt x="235279" y="101454"/>
                  </a:moveTo>
                  <a:cubicBezTo>
                    <a:pt x="233605" y="101454"/>
                    <a:pt x="231930" y="100998"/>
                    <a:pt x="230407" y="100236"/>
                  </a:cubicBezTo>
                  <a:cubicBezTo>
                    <a:pt x="219445" y="94146"/>
                    <a:pt x="208178" y="88360"/>
                    <a:pt x="197216" y="82879"/>
                  </a:cubicBezTo>
                  <a:cubicBezTo>
                    <a:pt x="192496" y="80596"/>
                    <a:pt x="190669" y="74962"/>
                    <a:pt x="193105" y="70547"/>
                  </a:cubicBezTo>
                  <a:cubicBezTo>
                    <a:pt x="195541" y="66131"/>
                    <a:pt x="201326" y="64304"/>
                    <a:pt x="206199" y="66588"/>
                  </a:cubicBezTo>
                  <a:cubicBezTo>
                    <a:pt x="217465" y="72221"/>
                    <a:pt x="229037" y="78159"/>
                    <a:pt x="240304" y="84402"/>
                  </a:cubicBezTo>
                  <a:cubicBezTo>
                    <a:pt x="244871" y="86990"/>
                    <a:pt x="246546" y="92471"/>
                    <a:pt x="243806" y="96887"/>
                  </a:cubicBezTo>
                  <a:cubicBezTo>
                    <a:pt x="241826" y="99780"/>
                    <a:pt x="238629" y="101454"/>
                    <a:pt x="235279" y="101454"/>
                  </a:cubicBezTo>
                  <a:close/>
                  <a:moveTo>
                    <a:pt x="143774" y="58062"/>
                  </a:moveTo>
                  <a:cubicBezTo>
                    <a:pt x="142556" y="58062"/>
                    <a:pt x="141186" y="57909"/>
                    <a:pt x="139968" y="57300"/>
                  </a:cubicBezTo>
                  <a:cubicBezTo>
                    <a:pt x="128397" y="52733"/>
                    <a:pt x="116521" y="48317"/>
                    <a:pt x="104645" y="44207"/>
                  </a:cubicBezTo>
                  <a:cubicBezTo>
                    <a:pt x="99620" y="42532"/>
                    <a:pt x="97032" y="37203"/>
                    <a:pt x="98859" y="32483"/>
                  </a:cubicBezTo>
                  <a:cubicBezTo>
                    <a:pt x="100686" y="27763"/>
                    <a:pt x="106167" y="25327"/>
                    <a:pt x="111192" y="27002"/>
                  </a:cubicBezTo>
                  <a:cubicBezTo>
                    <a:pt x="123372" y="31113"/>
                    <a:pt x="135553" y="35680"/>
                    <a:pt x="147428" y="40400"/>
                  </a:cubicBezTo>
                  <a:cubicBezTo>
                    <a:pt x="152300" y="42380"/>
                    <a:pt x="154584" y="47708"/>
                    <a:pt x="152605" y="52428"/>
                  </a:cubicBezTo>
                  <a:cubicBezTo>
                    <a:pt x="151082" y="55930"/>
                    <a:pt x="147580" y="58062"/>
                    <a:pt x="143774" y="58062"/>
                  </a:cubicBezTo>
                  <a:close/>
                  <a:moveTo>
                    <a:pt x="46940" y="26697"/>
                  </a:moveTo>
                  <a:cubicBezTo>
                    <a:pt x="46179" y="26697"/>
                    <a:pt x="45265" y="26545"/>
                    <a:pt x="44504" y="26393"/>
                  </a:cubicBezTo>
                  <a:cubicBezTo>
                    <a:pt x="32324" y="23348"/>
                    <a:pt x="19991" y="20607"/>
                    <a:pt x="7658" y="18171"/>
                  </a:cubicBezTo>
                  <a:cubicBezTo>
                    <a:pt x="2482" y="17105"/>
                    <a:pt x="-868" y="12233"/>
                    <a:pt x="198" y="7361"/>
                  </a:cubicBezTo>
                  <a:cubicBezTo>
                    <a:pt x="1264" y="2336"/>
                    <a:pt x="6440" y="-861"/>
                    <a:pt x="11617" y="205"/>
                  </a:cubicBezTo>
                  <a:cubicBezTo>
                    <a:pt x="24254" y="2641"/>
                    <a:pt x="37044" y="5534"/>
                    <a:pt x="49528" y="8579"/>
                  </a:cubicBezTo>
                  <a:cubicBezTo>
                    <a:pt x="54705" y="9797"/>
                    <a:pt x="57750" y="14821"/>
                    <a:pt x="56380" y="19694"/>
                  </a:cubicBezTo>
                  <a:cubicBezTo>
                    <a:pt x="55010" y="23957"/>
                    <a:pt x="51203" y="26697"/>
                    <a:pt x="46940" y="26697"/>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0" name="צורה חופשית: צורה 29">
              <a:extLst>
                <a:ext uri="{FF2B5EF4-FFF2-40B4-BE49-F238E27FC236}">
                  <a16:creationId xmlns:a16="http://schemas.microsoft.com/office/drawing/2014/main" id="{65315A70-636D-A8FD-FBDE-381A39781BB4}"/>
                </a:ext>
              </a:extLst>
            </p:cNvPr>
            <p:cNvSpPr/>
            <p:nvPr/>
          </p:nvSpPr>
          <p:spPr>
            <a:xfrm>
              <a:off x="8004773" y="2125004"/>
              <a:ext cx="1982150" cy="1064718"/>
            </a:xfrm>
            <a:custGeom>
              <a:avLst/>
              <a:gdLst>
                <a:gd name="connsiteX0" fmla="*/ 1972521 w 1982150"/>
                <a:gd name="connsiteY0" fmla="*/ 1064718 h 1064718"/>
                <a:gd name="connsiteX1" fmla="*/ 1962929 w 1982150"/>
                <a:gd name="connsiteY1" fmla="*/ 1056497 h 1064718"/>
                <a:gd name="connsiteX2" fmla="*/ 1958514 w 1982150"/>
                <a:gd name="connsiteY2" fmla="*/ 1020564 h 1064718"/>
                <a:gd name="connsiteX3" fmla="*/ 1966888 w 1982150"/>
                <a:gd name="connsiteY3" fmla="*/ 1010363 h 1064718"/>
                <a:gd name="connsiteX4" fmla="*/ 1977698 w 1982150"/>
                <a:gd name="connsiteY4" fmla="*/ 1018281 h 1064718"/>
                <a:gd name="connsiteX5" fmla="*/ 1982114 w 1982150"/>
                <a:gd name="connsiteY5" fmla="*/ 1054670 h 1064718"/>
                <a:gd name="connsiteX6" fmla="*/ 1973435 w 1982150"/>
                <a:gd name="connsiteY6" fmla="*/ 1064718 h 1064718"/>
                <a:gd name="connsiteX7" fmla="*/ 1972521 w 1982150"/>
                <a:gd name="connsiteY7" fmla="*/ 1064718 h 1064718"/>
                <a:gd name="connsiteX8" fmla="*/ 1958209 w 1982150"/>
                <a:gd name="connsiteY8" fmla="*/ 968645 h 1064718"/>
                <a:gd name="connsiteX9" fmla="*/ 1948770 w 1982150"/>
                <a:gd name="connsiteY9" fmla="*/ 961185 h 1064718"/>
                <a:gd name="connsiteX10" fmla="*/ 1941309 w 1982150"/>
                <a:gd name="connsiteY10" fmla="*/ 925710 h 1064718"/>
                <a:gd name="connsiteX11" fmla="*/ 1948770 w 1982150"/>
                <a:gd name="connsiteY11" fmla="*/ 914899 h 1064718"/>
                <a:gd name="connsiteX12" fmla="*/ 1960189 w 1982150"/>
                <a:gd name="connsiteY12" fmla="*/ 921903 h 1064718"/>
                <a:gd name="connsiteX13" fmla="*/ 1967802 w 1982150"/>
                <a:gd name="connsiteY13" fmla="*/ 957835 h 1064718"/>
                <a:gd name="connsiteX14" fmla="*/ 1960036 w 1982150"/>
                <a:gd name="connsiteY14" fmla="*/ 968493 h 1064718"/>
                <a:gd name="connsiteX15" fmla="*/ 1958209 w 1982150"/>
                <a:gd name="connsiteY15" fmla="*/ 968645 h 1064718"/>
                <a:gd name="connsiteX16" fmla="*/ 1935524 w 1982150"/>
                <a:gd name="connsiteY16" fmla="*/ 873943 h 1064718"/>
                <a:gd name="connsiteX17" fmla="*/ 1926236 w 1982150"/>
                <a:gd name="connsiteY17" fmla="*/ 867244 h 1064718"/>
                <a:gd name="connsiteX18" fmla="*/ 1915578 w 1982150"/>
                <a:gd name="connsiteY18" fmla="*/ 832530 h 1064718"/>
                <a:gd name="connsiteX19" fmla="*/ 1921973 w 1982150"/>
                <a:gd name="connsiteY19" fmla="*/ 821111 h 1064718"/>
                <a:gd name="connsiteX20" fmla="*/ 1934001 w 1982150"/>
                <a:gd name="connsiteY20" fmla="*/ 827201 h 1064718"/>
                <a:gd name="connsiteX21" fmla="*/ 1944811 w 1982150"/>
                <a:gd name="connsiteY21" fmla="*/ 862524 h 1064718"/>
                <a:gd name="connsiteX22" fmla="*/ 1938112 w 1982150"/>
                <a:gd name="connsiteY22" fmla="*/ 873791 h 1064718"/>
                <a:gd name="connsiteX23" fmla="*/ 1935524 w 1982150"/>
                <a:gd name="connsiteY23" fmla="*/ 873943 h 1064718"/>
                <a:gd name="connsiteX24" fmla="*/ 1904312 w 1982150"/>
                <a:gd name="connsiteY24" fmla="*/ 781524 h 1064718"/>
                <a:gd name="connsiteX25" fmla="*/ 1895328 w 1982150"/>
                <a:gd name="connsiteY25" fmla="*/ 775586 h 1064718"/>
                <a:gd name="connsiteX26" fmla="*/ 1881473 w 1982150"/>
                <a:gd name="connsiteY26" fmla="*/ 741938 h 1064718"/>
                <a:gd name="connsiteX27" fmla="*/ 1886802 w 1982150"/>
                <a:gd name="connsiteY27" fmla="*/ 730062 h 1064718"/>
                <a:gd name="connsiteX28" fmla="*/ 1899439 w 1982150"/>
                <a:gd name="connsiteY28" fmla="*/ 735087 h 1064718"/>
                <a:gd name="connsiteX29" fmla="*/ 1913446 w 1982150"/>
                <a:gd name="connsiteY29" fmla="*/ 769344 h 1064718"/>
                <a:gd name="connsiteX30" fmla="*/ 1907813 w 1982150"/>
                <a:gd name="connsiteY30" fmla="*/ 781068 h 1064718"/>
                <a:gd name="connsiteX31" fmla="*/ 1904312 w 1982150"/>
                <a:gd name="connsiteY31" fmla="*/ 781524 h 1064718"/>
                <a:gd name="connsiteX32" fmla="*/ 1864420 w 1982150"/>
                <a:gd name="connsiteY32" fmla="*/ 691998 h 1064718"/>
                <a:gd name="connsiteX33" fmla="*/ 1855742 w 1982150"/>
                <a:gd name="connsiteY33" fmla="*/ 686822 h 1064718"/>
                <a:gd name="connsiteX34" fmla="*/ 1838842 w 1982150"/>
                <a:gd name="connsiteY34" fmla="*/ 654544 h 1064718"/>
                <a:gd name="connsiteX35" fmla="*/ 1842953 w 1982150"/>
                <a:gd name="connsiteY35" fmla="*/ 642211 h 1064718"/>
                <a:gd name="connsiteX36" fmla="*/ 1856047 w 1982150"/>
                <a:gd name="connsiteY36" fmla="*/ 646170 h 1064718"/>
                <a:gd name="connsiteX37" fmla="*/ 1873251 w 1982150"/>
                <a:gd name="connsiteY37" fmla="*/ 679057 h 1064718"/>
                <a:gd name="connsiteX38" fmla="*/ 1868684 w 1982150"/>
                <a:gd name="connsiteY38" fmla="*/ 691237 h 1064718"/>
                <a:gd name="connsiteX39" fmla="*/ 1864420 w 1982150"/>
                <a:gd name="connsiteY39" fmla="*/ 691998 h 1064718"/>
                <a:gd name="connsiteX40" fmla="*/ 1816308 w 1982150"/>
                <a:gd name="connsiteY40" fmla="*/ 606279 h 1064718"/>
                <a:gd name="connsiteX41" fmla="*/ 1807934 w 1982150"/>
                <a:gd name="connsiteY41" fmla="*/ 601711 h 1064718"/>
                <a:gd name="connsiteX42" fmla="*/ 1787989 w 1982150"/>
                <a:gd name="connsiteY42" fmla="*/ 570956 h 1064718"/>
                <a:gd name="connsiteX43" fmla="*/ 1790882 w 1982150"/>
                <a:gd name="connsiteY43" fmla="*/ 558319 h 1064718"/>
                <a:gd name="connsiteX44" fmla="*/ 1804128 w 1982150"/>
                <a:gd name="connsiteY44" fmla="*/ 561059 h 1064718"/>
                <a:gd name="connsiteX45" fmla="*/ 1824378 w 1982150"/>
                <a:gd name="connsiteY45" fmla="*/ 592424 h 1064718"/>
                <a:gd name="connsiteX46" fmla="*/ 1821028 w 1982150"/>
                <a:gd name="connsiteY46" fmla="*/ 604909 h 1064718"/>
                <a:gd name="connsiteX47" fmla="*/ 1816308 w 1982150"/>
                <a:gd name="connsiteY47" fmla="*/ 606279 h 1064718"/>
                <a:gd name="connsiteX48" fmla="*/ 1760278 w 1982150"/>
                <a:gd name="connsiteY48" fmla="*/ 524975 h 1064718"/>
                <a:gd name="connsiteX49" fmla="*/ 1752361 w 1982150"/>
                <a:gd name="connsiteY49" fmla="*/ 521168 h 1064718"/>
                <a:gd name="connsiteX50" fmla="*/ 1729675 w 1982150"/>
                <a:gd name="connsiteY50" fmla="*/ 492240 h 1064718"/>
                <a:gd name="connsiteX51" fmla="*/ 1731350 w 1982150"/>
                <a:gd name="connsiteY51" fmla="*/ 479451 h 1064718"/>
                <a:gd name="connsiteX52" fmla="*/ 1744901 w 1982150"/>
                <a:gd name="connsiteY52" fmla="*/ 481125 h 1064718"/>
                <a:gd name="connsiteX53" fmla="*/ 1768043 w 1982150"/>
                <a:gd name="connsiteY53" fmla="*/ 510663 h 1064718"/>
                <a:gd name="connsiteX54" fmla="*/ 1765760 w 1982150"/>
                <a:gd name="connsiteY54" fmla="*/ 523452 h 1064718"/>
                <a:gd name="connsiteX55" fmla="*/ 1760278 w 1982150"/>
                <a:gd name="connsiteY55" fmla="*/ 524975 h 1064718"/>
                <a:gd name="connsiteX56" fmla="*/ 1696788 w 1982150"/>
                <a:gd name="connsiteY56" fmla="*/ 448695 h 1064718"/>
                <a:gd name="connsiteX57" fmla="*/ 1689480 w 1982150"/>
                <a:gd name="connsiteY57" fmla="*/ 445498 h 1064718"/>
                <a:gd name="connsiteX58" fmla="*/ 1664053 w 1982150"/>
                <a:gd name="connsiteY58" fmla="*/ 418396 h 1064718"/>
                <a:gd name="connsiteX59" fmla="*/ 1664662 w 1982150"/>
                <a:gd name="connsiteY59" fmla="*/ 405455 h 1064718"/>
                <a:gd name="connsiteX60" fmla="*/ 1678365 w 1982150"/>
                <a:gd name="connsiteY60" fmla="*/ 406064 h 1064718"/>
                <a:gd name="connsiteX61" fmla="*/ 1704248 w 1982150"/>
                <a:gd name="connsiteY61" fmla="*/ 433622 h 1064718"/>
                <a:gd name="connsiteX62" fmla="*/ 1703183 w 1982150"/>
                <a:gd name="connsiteY62" fmla="*/ 446564 h 1064718"/>
                <a:gd name="connsiteX63" fmla="*/ 1696788 w 1982150"/>
                <a:gd name="connsiteY63" fmla="*/ 448695 h 1064718"/>
                <a:gd name="connsiteX64" fmla="*/ 1626598 w 1982150"/>
                <a:gd name="connsiteY64" fmla="*/ 377744 h 1064718"/>
                <a:gd name="connsiteX65" fmla="*/ 1619899 w 1982150"/>
                <a:gd name="connsiteY65" fmla="*/ 375156 h 1064718"/>
                <a:gd name="connsiteX66" fmla="*/ 1592189 w 1982150"/>
                <a:gd name="connsiteY66" fmla="*/ 350186 h 1064718"/>
                <a:gd name="connsiteX67" fmla="*/ 1591580 w 1982150"/>
                <a:gd name="connsiteY67" fmla="*/ 337244 h 1064718"/>
                <a:gd name="connsiteX68" fmla="*/ 1605283 w 1982150"/>
                <a:gd name="connsiteY68" fmla="*/ 336636 h 1064718"/>
                <a:gd name="connsiteX69" fmla="*/ 1633450 w 1982150"/>
                <a:gd name="connsiteY69" fmla="*/ 361910 h 1064718"/>
                <a:gd name="connsiteX70" fmla="*/ 1633602 w 1982150"/>
                <a:gd name="connsiteY70" fmla="*/ 374851 h 1064718"/>
                <a:gd name="connsiteX71" fmla="*/ 1626598 w 1982150"/>
                <a:gd name="connsiteY71" fmla="*/ 377744 h 1064718"/>
                <a:gd name="connsiteX72" fmla="*/ 1550319 w 1982150"/>
                <a:gd name="connsiteY72" fmla="*/ 312579 h 1064718"/>
                <a:gd name="connsiteX73" fmla="*/ 1544228 w 1982150"/>
                <a:gd name="connsiteY73" fmla="*/ 310448 h 1064718"/>
                <a:gd name="connsiteX74" fmla="*/ 1514387 w 1982150"/>
                <a:gd name="connsiteY74" fmla="*/ 287762 h 1064718"/>
                <a:gd name="connsiteX75" fmla="*/ 1512712 w 1982150"/>
                <a:gd name="connsiteY75" fmla="*/ 274972 h 1064718"/>
                <a:gd name="connsiteX76" fmla="*/ 1526262 w 1982150"/>
                <a:gd name="connsiteY76" fmla="*/ 273297 h 1064718"/>
                <a:gd name="connsiteX77" fmla="*/ 1556561 w 1982150"/>
                <a:gd name="connsiteY77" fmla="*/ 296288 h 1064718"/>
                <a:gd name="connsiteX78" fmla="*/ 1557779 w 1982150"/>
                <a:gd name="connsiteY78" fmla="*/ 309230 h 1064718"/>
                <a:gd name="connsiteX79" fmla="*/ 1550319 w 1982150"/>
                <a:gd name="connsiteY79" fmla="*/ 312579 h 1064718"/>
                <a:gd name="connsiteX80" fmla="*/ 9652 w 1982150"/>
                <a:gd name="connsiteY80" fmla="*/ 261117 h 1064718"/>
                <a:gd name="connsiteX81" fmla="*/ 2953 w 1982150"/>
                <a:gd name="connsiteY81" fmla="*/ 258529 h 1064718"/>
                <a:gd name="connsiteX82" fmla="*/ 2648 w 1982150"/>
                <a:gd name="connsiteY82" fmla="*/ 245587 h 1064718"/>
                <a:gd name="connsiteX83" fmla="*/ 30206 w 1982150"/>
                <a:gd name="connsiteY83" fmla="*/ 219551 h 1064718"/>
                <a:gd name="connsiteX84" fmla="*/ 43909 w 1982150"/>
                <a:gd name="connsiteY84" fmla="*/ 220008 h 1064718"/>
                <a:gd name="connsiteX85" fmla="*/ 43453 w 1982150"/>
                <a:gd name="connsiteY85" fmla="*/ 232950 h 1064718"/>
                <a:gd name="connsiteX86" fmla="*/ 16656 w 1982150"/>
                <a:gd name="connsiteY86" fmla="*/ 258224 h 1064718"/>
                <a:gd name="connsiteX87" fmla="*/ 9652 w 1982150"/>
                <a:gd name="connsiteY87" fmla="*/ 261117 h 1064718"/>
                <a:gd name="connsiteX88" fmla="*/ 1468710 w 1982150"/>
                <a:gd name="connsiteY88" fmla="*/ 253657 h 1064718"/>
                <a:gd name="connsiteX89" fmla="*/ 1463229 w 1982150"/>
                <a:gd name="connsiteY89" fmla="*/ 251982 h 1064718"/>
                <a:gd name="connsiteX90" fmla="*/ 1431560 w 1982150"/>
                <a:gd name="connsiteY90" fmla="*/ 231580 h 1064718"/>
                <a:gd name="connsiteX91" fmla="*/ 1428819 w 1982150"/>
                <a:gd name="connsiteY91" fmla="*/ 218943 h 1064718"/>
                <a:gd name="connsiteX92" fmla="*/ 1442218 w 1982150"/>
                <a:gd name="connsiteY92" fmla="*/ 216354 h 1064718"/>
                <a:gd name="connsiteX93" fmla="*/ 1474344 w 1982150"/>
                <a:gd name="connsiteY93" fmla="*/ 237061 h 1064718"/>
                <a:gd name="connsiteX94" fmla="*/ 1476780 w 1982150"/>
                <a:gd name="connsiteY94" fmla="*/ 249850 h 1064718"/>
                <a:gd name="connsiteX95" fmla="*/ 1468710 w 1982150"/>
                <a:gd name="connsiteY95" fmla="*/ 253657 h 1064718"/>
                <a:gd name="connsiteX96" fmla="*/ 1382534 w 1982150"/>
                <a:gd name="connsiteY96" fmla="*/ 200976 h 1064718"/>
                <a:gd name="connsiteX97" fmla="*/ 1377662 w 1982150"/>
                <a:gd name="connsiteY97" fmla="*/ 199758 h 1064718"/>
                <a:gd name="connsiteX98" fmla="*/ 1344470 w 1982150"/>
                <a:gd name="connsiteY98" fmla="*/ 181792 h 1064718"/>
                <a:gd name="connsiteX99" fmla="*/ 1340664 w 1982150"/>
                <a:gd name="connsiteY99" fmla="*/ 169307 h 1064718"/>
                <a:gd name="connsiteX100" fmla="*/ 1353758 w 1982150"/>
                <a:gd name="connsiteY100" fmla="*/ 165806 h 1064718"/>
                <a:gd name="connsiteX101" fmla="*/ 1387406 w 1982150"/>
                <a:gd name="connsiteY101" fmla="*/ 184076 h 1064718"/>
                <a:gd name="connsiteX102" fmla="*/ 1390756 w 1982150"/>
                <a:gd name="connsiteY102" fmla="*/ 196561 h 1064718"/>
                <a:gd name="connsiteX103" fmla="*/ 1382534 w 1982150"/>
                <a:gd name="connsiteY103" fmla="*/ 200976 h 1064718"/>
                <a:gd name="connsiteX104" fmla="*/ 85475 w 1982150"/>
                <a:gd name="connsiteY104" fmla="*/ 195800 h 1064718"/>
                <a:gd name="connsiteX105" fmla="*/ 77862 w 1982150"/>
                <a:gd name="connsiteY105" fmla="*/ 192298 h 1064718"/>
                <a:gd name="connsiteX106" fmla="*/ 79537 w 1982150"/>
                <a:gd name="connsiteY106" fmla="*/ 179508 h 1064718"/>
                <a:gd name="connsiteX107" fmla="*/ 110749 w 1982150"/>
                <a:gd name="connsiteY107" fmla="*/ 157431 h 1064718"/>
                <a:gd name="connsiteX108" fmla="*/ 124147 w 1982150"/>
                <a:gd name="connsiteY108" fmla="*/ 159563 h 1064718"/>
                <a:gd name="connsiteX109" fmla="*/ 121864 w 1982150"/>
                <a:gd name="connsiteY109" fmla="*/ 172353 h 1064718"/>
                <a:gd name="connsiteX110" fmla="*/ 91413 w 1982150"/>
                <a:gd name="connsiteY110" fmla="*/ 193820 h 1064718"/>
                <a:gd name="connsiteX111" fmla="*/ 85475 w 1982150"/>
                <a:gd name="connsiteY111" fmla="*/ 195800 h 1064718"/>
                <a:gd name="connsiteX112" fmla="*/ 1292247 w 1982150"/>
                <a:gd name="connsiteY112" fmla="*/ 154691 h 1064718"/>
                <a:gd name="connsiteX113" fmla="*/ 1287984 w 1982150"/>
                <a:gd name="connsiteY113" fmla="*/ 153778 h 1064718"/>
                <a:gd name="connsiteX114" fmla="*/ 1253422 w 1982150"/>
                <a:gd name="connsiteY114" fmla="*/ 138247 h 1064718"/>
                <a:gd name="connsiteX115" fmla="*/ 1248702 w 1982150"/>
                <a:gd name="connsiteY115" fmla="*/ 126067 h 1064718"/>
                <a:gd name="connsiteX116" fmla="*/ 1261492 w 1982150"/>
                <a:gd name="connsiteY116" fmla="*/ 121499 h 1064718"/>
                <a:gd name="connsiteX117" fmla="*/ 1296510 w 1982150"/>
                <a:gd name="connsiteY117" fmla="*/ 137334 h 1064718"/>
                <a:gd name="connsiteX118" fmla="*/ 1300925 w 1982150"/>
                <a:gd name="connsiteY118" fmla="*/ 149667 h 1064718"/>
                <a:gd name="connsiteX119" fmla="*/ 1292247 w 1982150"/>
                <a:gd name="connsiteY119" fmla="*/ 154691 h 1064718"/>
                <a:gd name="connsiteX120" fmla="*/ 170128 w 1982150"/>
                <a:gd name="connsiteY120" fmla="*/ 141140 h 1064718"/>
                <a:gd name="connsiteX121" fmla="*/ 161754 w 1982150"/>
                <a:gd name="connsiteY121" fmla="*/ 136573 h 1064718"/>
                <a:gd name="connsiteX122" fmla="*/ 165104 w 1982150"/>
                <a:gd name="connsiteY122" fmla="*/ 124088 h 1064718"/>
                <a:gd name="connsiteX123" fmla="*/ 199057 w 1982150"/>
                <a:gd name="connsiteY123" fmla="*/ 106122 h 1064718"/>
                <a:gd name="connsiteX124" fmla="*/ 212151 w 1982150"/>
                <a:gd name="connsiteY124" fmla="*/ 109928 h 1064718"/>
                <a:gd name="connsiteX125" fmla="*/ 208192 w 1982150"/>
                <a:gd name="connsiteY125" fmla="*/ 122261 h 1064718"/>
                <a:gd name="connsiteX126" fmla="*/ 175000 w 1982150"/>
                <a:gd name="connsiteY126" fmla="*/ 139770 h 1064718"/>
                <a:gd name="connsiteX127" fmla="*/ 170128 w 1982150"/>
                <a:gd name="connsiteY127" fmla="*/ 141140 h 1064718"/>
                <a:gd name="connsiteX128" fmla="*/ 1198610 w 1982150"/>
                <a:gd name="connsiteY128" fmla="*/ 114800 h 1064718"/>
                <a:gd name="connsiteX129" fmla="*/ 1194956 w 1982150"/>
                <a:gd name="connsiteY129" fmla="*/ 114191 h 1064718"/>
                <a:gd name="connsiteX130" fmla="*/ 1159328 w 1982150"/>
                <a:gd name="connsiteY130" fmla="*/ 101097 h 1064718"/>
                <a:gd name="connsiteX131" fmla="*/ 1153695 w 1982150"/>
                <a:gd name="connsiteY131" fmla="*/ 89374 h 1064718"/>
                <a:gd name="connsiteX132" fmla="*/ 1166180 w 1982150"/>
                <a:gd name="connsiteY132" fmla="*/ 84045 h 1064718"/>
                <a:gd name="connsiteX133" fmla="*/ 1202264 w 1982150"/>
                <a:gd name="connsiteY133" fmla="*/ 97443 h 1064718"/>
                <a:gd name="connsiteX134" fmla="*/ 1207593 w 1982150"/>
                <a:gd name="connsiteY134" fmla="*/ 109319 h 1064718"/>
                <a:gd name="connsiteX135" fmla="*/ 1198610 w 1982150"/>
                <a:gd name="connsiteY135" fmla="*/ 114800 h 1064718"/>
                <a:gd name="connsiteX136" fmla="*/ 261329 w 1982150"/>
                <a:gd name="connsiteY136" fmla="*/ 96986 h 1064718"/>
                <a:gd name="connsiteX137" fmla="*/ 252498 w 1982150"/>
                <a:gd name="connsiteY137" fmla="*/ 91505 h 1064718"/>
                <a:gd name="connsiteX138" fmla="*/ 257523 w 1982150"/>
                <a:gd name="connsiteY138" fmla="*/ 79477 h 1064718"/>
                <a:gd name="connsiteX139" fmla="*/ 293455 w 1982150"/>
                <a:gd name="connsiteY139" fmla="*/ 65470 h 1064718"/>
                <a:gd name="connsiteX140" fmla="*/ 305940 w 1982150"/>
                <a:gd name="connsiteY140" fmla="*/ 70646 h 1064718"/>
                <a:gd name="connsiteX141" fmla="*/ 300458 w 1982150"/>
                <a:gd name="connsiteY141" fmla="*/ 82522 h 1064718"/>
                <a:gd name="connsiteX142" fmla="*/ 265288 w 1982150"/>
                <a:gd name="connsiteY142" fmla="*/ 96225 h 1064718"/>
                <a:gd name="connsiteX143" fmla="*/ 261329 w 1982150"/>
                <a:gd name="connsiteY143" fmla="*/ 96986 h 1064718"/>
                <a:gd name="connsiteX144" fmla="*/ 1102233 w 1982150"/>
                <a:gd name="connsiteY144" fmla="*/ 81609 h 1064718"/>
                <a:gd name="connsiteX145" fmla="*/ 1099340 w 1982150"/>
                <a:gd name="connsiteY145" fmla="*/ 81152 h 1064718"/>
                <a:gd name="connsiteX146" fmla="*/ 1062799 w 1982150"/>
                <a:gd name="connsiteY146" fmla="*/ 70494 h 1064718"/>
                <a:gd name="connsiteX147" fmla="*/ 1056252 w 1982150"/>
                <a:gd name="connsiteY147" fmla="*/ 59075 h 1064718"/>
                <a:gd name="connsiteX148" fmla="*/ 1068280 w 1982150"/>
                <a:gd name="connsiteY148" fmla="*/ 52832 h 1064718"/>
                <a:gd name="connsiteX149" fmla="*/ 1105430 w 1982150"/>
                <a:gd name="connsiteY149" fmla="*/ 63643 h 1064718"/>
                <a:gd name="connsiteX150" fmla="*/ 1111673 w 1982150"/>
                <a:gd name="connsiteY150" fmla="*/ 75214 h 1064718"/>
                <a:gd name="connsiteX151" fmla="*/ 1102233 w 1982150"/>
                <a:gd name="connsiteY151" fmla="*/ 81609 h 1064718"/>
                <a:gd name="connsiteX152" fmla="*/ 357554 w 1982150"/>
                <a:gd name="connsiteY152" fmla="*/ 63338 h 1064718"/>
                <a:gd name="connsiteX153" fmla="*/ 348267 w 1982150"/>
                <a:gd name="connsiteY153" fmla="*/ 56943 h 1064718"/>
                <a:gd name="connsiteX154" fmla="*/ 354662 w 1982150"/>
                <a:gd name="connsiteY154" fmla="*/ 45524 h 1064718"/>
                <a:gd name="connsiteX155" fmla="*/ 391964 w 1982150"/>
                <a:gd name="connsiteY155" fmla="*/ 35323 h 1064718"/>
                <a:gd name="connsiteX156" fmla="*/ 403840 w 1982150"/>
                <a:gd name="connsiteY156" fmla="*/ 41870 h 1064718"/>
                <a:gd name="connsiteX157" fmla="*/ 396988 w 1982150"/>
                <a:gd name="connsiteY157" fmla="*/ 53137 h 1064718"/>
                <a:gd name="connsiteX158" fmla="*/ 360447 w 1982150"/>
                <a:gd name="connsiteY158" fmla="*/ 63186 h 1064718"/>
                <a:gd name="connsiteX159" fmla="*/ 357554 w 1982150"/>
                <a:gd name="connsiteY159" fmla="*/ 63338 h 1064718"/>
                <a:gd name="connsiteX160" fmla="*/ 1003419 w 1982150"/>
                <a:gd name="connsiteY160" fmla="*/ 55116 h 1064718"/>
                <a:gd name="connsiteX161" fmla="*/ 1001136 w 1982150"/>
                <a:gd name="connsiteY161" fmla="*/ 54812 h 1064718"/>
                <a:gd name="connsiteX162" fmla="*/ 963985 w 1982150"/>
                <a:gd name="connsiteY162" fmla="*/ 46742 h 1064718"/>
                <a:gd name="connsiteX163" fmla="*/ 956525 w 1982150"/>
                <a:gd name="connsiteY163" fmla="*/ 35932 h 1064718"/>
                <a:gd name="connsiteX164" fmla="*/ 967944 w 1982150"/>
                <a:gd name="connsiteY164" fmla="*/ 28928 h 1064718"/>
                <a:gd name="connsiteX165" fmla="*/ 1005703 w 1982150"/>
                <a:gd name="connsiteY165" fmla="*/ 37150 h 1064718"/>
                <a:gd name="connsiteX166" fmla="*/ 1012859 w 1982150"/>
                <a:gd name="connsiteY166" fmla="*/ 48265 h 1064718"/>
                <a:gd name="connsiteX167" fmla="*/ 1003419 w 1982150"/>
                <a:gd name="connsiteY167" fmla="*/ 55116 h 1064718"/>
                <a:gd name="connsiteX168" fmla="*/ 456824 w 1982150"/>
                <a:gd name="connsiteY168" fmla="*/ 39434 h 1064718"/>
                <a:gd name="connsiteX169" fmla="*/ 447385 w 1982150"/>
                <a:gd name="connsiteY169" fmla="*/ 32126 h 1064718"/>
                <a:gd name="connsiteX170" fmla="*/ 454997 w 1982150"/>
                <a:gd name="connsiteY170" fmla="*/ 21316 h 1064718"/>
                <a:gd name="connsiteX171" fmla="*/ 493213 w 1982150"/>
                <a:gd name="connsiteY171" fmla="*/ 14769 h 1064718"/>
                <a:gd name="connsiteX172" fmla="*/ 504328 w 1982150"/>
                <a:gd name="connsiteY172" fmla="*/ 22381 h 1064718"/>
                <a:gd name="connsiteX173" fmla="*/ 496411 w 1982150"/>
                <a:gd name="connsiteY173" fmla="*/ 32887 h 1064718"/>
                <a:gd name="connsiteX174" fmla="*/ 458956 w 1982150"/>
                <a:gd name="connsiteY174" fmla="*/ 39434 h 1064718"/>
                <a:gd name="connsiteX175" fmla="*/ 456824 w 1982150"/>
                <a:gd name="connsiteY175" fmla="*/ 39434 h 1064718"/>
                <a:gd name="connsiteX176" fmla="*/ 903083 w 1982150"/>
                <a:gd name="connsiteY176" fmla="*/ 35628 h 1064718"/>
                <a:gd name="connsiteX177" fmla="*/ 901561 w 1982150"/>
                <a:gd name="connsiteY177" fmla="*/ 35475 h 1064718"/>
                <a:gd name="connsiteX178" fmla="*/ 863801 w 1982150"/>
                <a:gd name="connsiteY178" fmla="*/ 29994 h 1064718"/>
                <a:gd name="connsiteX179" fmla="*/ 855580 w 1982150"/>
                <a:gd name="connsiteY179" fmla="*/ 19641 h 1064718"/>
                <a:gd name="connsiteX180" fmla="*/ 866390 w 1982150"/>
                <a:gd name="connsiteY180" fmla="*/ 11876 h 1064718"/>
                <a:gd name="connsiteX181" fmla="*/ 904606 w 1982150"/>
                <a:gd name="connsiteY181" fmla="*/ 17357 h 1064718"/>
                <a:gd name="connsiteX182" fmla="*/ 912523 w 1982150"/>
                <a:gd name="connsiteY182" fmla="*/ 27863 h 1064718"/>
                <a:gd name="connsiteX183" fmla="*/ 903083 w 1982150"/>
                <a:gd name="connsiteY183" fmla="*/ 35628 h 1064718"/>
                <a:gd name="connsiteX184" fmla="*/ 558226 w 1982150"/>
                <a:gd name="connsiteY184" fmla="*/ 24665 h 1064718"/>
                <a:gd name="connsiteX185" fmla="*/ 548634 w 1982150"/>
                <a:gd name="connsiteY185" fmla="*/ 16444 h 1064718"/>
                <a:gd name="connsiteX186" fmla="*/ 557160 w 1982150"/>
                <a:gd name="connsiteY186" fmla="*/ 6395 h 1064718"/>
                <a:gd name="connsiteX187" fmla="*/ 595833 w 1982150"/>
                <a:gd name="connsiteY187" fmla="*/ 3045 h 1064718"/>
                <a:gd name="connsiteX188" fmla="*/ 606186 w 1982150"/>
                <a:gd name="connsiteY188" fmla="*/ 11571 h 1064718"/>
                <a:gd name="connsiteX189" fmla="*/ 597203 w 1982150"/>
                <a:gd name="connsiteY189" fmla="*/ 21316 h 1064718"/>
                <a:gd name="connsiteX190" fmla="*/ 559140 w 1982150"/>
                <a:gd name="connsiteY190" fmla="*/ 24513 h 1064718"/>
                <a:gd name="connsiteX191" fmla="*/ 558226 w 1982150"/>
                <a:gd name="connsiteY191" fmla="*/ 24665 h 1064718"/>
                <a:gd name="connsiteX192" fmla="*/ 801377 w 1982150"/>
                <a:gd name="connsiteY192" fmla="*/ 23295 h 1064718"/>
                <a:gd name="connsiteX193" fmla="*/ 800464 w 1982150"/>
                <a:gd name="connsiteY193" fmla="*/ 23295 h 1064718"/>
                <a:gd name="connsiteX194" fmla="*/ 762400 w 1982150"/>
                <a:gd name="connsiteY194" fmla="*/ 20555 h 1064718"/>
                <a:gd name="connsiteX195" fmla="*/ 753265 w 1982150"/>
                <a:gd name="connsiteY195" fmla="*/ 10810 h 1064718"/>
                <a:gd name="connsiteX196" fmla="*/ 763465 w 1982150"/>
                <a:gd name="connsiteY196" fmla="*/ 2284 h 1064718"/>
                <a:gd name="connsiteX197" fmla="*/ 801986 w 1982150"/>
                <a:gd name="connsiteY197" fmla="*/ 5024 h 1064718"/>
                <a:gd name="connsiteX198" fmla="*/ 810817 w 1982150"/>
                <a:gd name="connsiteY198" fmla="*/ 14921 h 1064718"/>
                <a:gd name="connsiteX199" fmla="*/ 801377 w 1982150"/>
                <a:gd name="connsiteY199" fmla="*/ 23295 h 1064718"/>
                <a:gd name="connsiteX200" fmla="*/ 660541 w 1982150"/>
                <a:gd name="connsiteY200" fmla="*/ 18575 h 1064718"/>
                <a:gd name="connsiteX201" fmla="*/ 650949 w 1982150"/>
                <a:gd name="connsiteY201" fmla="*/ 9592 h 1064718"/>
                <a:gd name="connsiteX202" fmla="*/ 660389 w 1982150"/>
                <a:gd name="connsiteY202" fmla="*/ 305 h 1064718"/>
                <a:gd name="connsiteX203" fmla="*/ 685968 w 1982150"/>
                <a:gd name="connsiteY203" fmla="*/ 0 h 1064718"/>
                <a:gd name="connsiteX204" fmla="*/ 699214 w 1982150"/>
                <a:gd name="connsiteY204" fmla="*/ 0 h 1064718"/>
                <a:gd name="connsiteX205" fmla="*/ 708806 w 1982150"/>
                <a:gd name="connsiteY205" fmla="*/ 9288 h 1064718"/>
                <a:gd name="connsiteX206" fmla="*/ 699214 w 1982150"/>
                <a:gd name="connsiteY206" fmla="*/ 18423 h 1064718"/>
                <a:gd name="connsiteX207" fmla="*/ 699062 w 1982150"/>
                <a:gd name="connsiteY207" fmla="*/ 18423 h 1064718"/>
                <a:gd name="connsiteX208" fmla="*/ 686120 w 1982150"/>
                <a:gd name="connsiteY208" fmla="*/ 18423 h 1064718"/>
                <a:gd name="connsiteX209" fmla="*/ 660846 w 1982150"/>
                <a:gd name="connsiteY209" fmla="*/ 18727 h 1064718"/>
                <a:gd name="connsiteX210" fmla="*/ 660541 w 1982150"/>
                <a:gd name="connsiteY210" fmla="*/ 18575 h 106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982150" h="1064718">
                  <a:moveTo>
                    <a:pt x="1972521" y="1064718"/>
                  </a:moveTo>
                  <a:cubicBezTo>
                    <a:pt x="1967649" y="1064718"/>
                    <a:pt x="1963386" y="1061216"/>
                    <a:pt x="1962929" y="1056497"/>
                  </a:cubicBezTo>
                  <a:cubicBezTo>
                    <a:pt x="1961711" y="1044469"/>
                    <a:pt x="1960189" y="1032440"/>
                    <a:pt x="1958514" y="1020564"/>
                  </a:cubicBezTo>
                  <a:cubicBezTo>
                    <a:pt x="1957905" y="1015540"/>
                    <a:pt x="1961559" y="1010972"/>
                    <a:pt x="1966888" y="1010363"/>
                  </a:cubicBezTo>
                  <a:cubicBezTo>
                    <a:pt x="1972065" y="1009754"/>
                    <a:pt x="1976937" y="1013256"/>
                    <a:pt x="1977698" y="1018281"/>
                  </a:cubicBezTo>
                  <a:cubicBezTo>
                    <a:pt x="1979373" y="1030309"/>
                    <a:pt x="1980896" y="1042489"/>
                    <a:pt x="1982114" y="1054670"/>
                  </a:cubicBezTo>
                  <a:cubicBezTo>
                    <a:pt x="1982570" y="1059694"/>
                    <a:pt x="1978764" y="1064109"/>
                    <a:pt x="1973435" y="1064718"/>
                  </a:cubicBezTo>
                  <a:cubicBezTo>
                    <a:pt x="1973131" y="1064718"/>
                    <a:pt x="1972826" y="1064718"/>
                    <a:pt x="1972521" y="1064718"/>
                  </a:cubicBezTo>
                  <a:close/>
                  <a:moveTo>
                    <a:pt x="1958209" y="968645"/>
                  </a:moveTo>
                  <a:cubicBezTo>
                    <a:pt x="1953642" y="968645"/>
                    <a:pt x="1949531" y="965600"/>
                    <a:pt x="1948770" y="961185"/>
                  </a:cubicBezTo>
                  <a:cubicBezTo>
                    <a:pt x="1946486" y="949309"/>
                    <a:pt x="1944050" y="937433"/>
                    <a:pt x="1941309" y="925710"/>
                  </a:cubicBezTo>
                  <a:cubicBezTo>
                    <a:pt x="1940243" y="920837"/>
                    <a:pt x="1943441" y="915965"/>
                    <a:pt x="1948770" y="914899"/>
                  </a:cubicBezTo>
                  <a:cubicBezTo>
                    <a:pt x="1953946" y="913986"/>
                    <a:pt x="1959123" y="917031"/>
                    <a:pt x="1960189" y="921903"/>
                  </a:cubicBezTo>
                  <a:cubicBezTo>
                    <a:pt x="1962929" y="933779"/>
                    <a:pt x="1965365" y="945807"/>
                    <a:pt x="1967802" y="957835"/>
                  </a:cubicBezTo>
                  <a:cubicBezTo>
                    <a:pt x="1968715" y="962860"/>
                    <a:pt x="1965365" y="967580"/>
                    <a:pt x="1960036" y="968493"/>
                  </a:cubicBezTo>
                  <a:cubicBezTo>
                    <a:pt x="1959428" y="968493"/>
                    <a:pt x="1958819" y="968645"/>
                    <a:pt x="1958209" y="968645"/>
                  </a:cubicBezTo>
                  <a:close/>
                  <a:moveTo>
                    <a:pt x="1935524" y="873943"/>
                  </a:moveTo>
                  <a:cubicBezTo>
                    <a:pt x="1931261" y="873943"/>
                    <a:pt x="1927454" y="871202"/>
                    <a:pt x="1926236" y="867244"/>
                  </a:cubicBezTo>
                  <a:cubicBezTo>
                    <a:pt x="1922887" y="855520"/>
                    <a:pt x="1919385" y="843949"/>
                    <a:pt x="1915578" y="832530"/>
                  </a:cubicBezTo>
                  <a:cubicBezTo>
                    <a:pt x="1914056" y="827657"/>
                    <a:pt x="1916796" y="822633"/>
                    <a:pt x="1921973" y="821111"/>
                  </a:cubicBezTo>
                  <a:cubicBezTo>
                    <a:pt x="1926997" y="819588"/>
                    <a:pt x="1932478" y="822328"/>
                    <a:pt x="1934001" y="827201"/>
                  </a:cubicBezTo>
                  <a:cubicBezTo>
                    <a:pt x="1937807" y="838772"/>
                    <a:pt x="1941462" y="850648"/>
                    <a:pt x="1944811" y="862524"/>
                  </a:cubicBezTo>
                  <a:cubicBezTo>
                    <a:pt x="1946182" y="867396"/>
                    <a:pt x="1943136" y="872420"/>
                    <a:pt x="1938112" y="873791"/>
                  </a:cubicBezTo>
                  <a:cubicBezTo>
                    <a:pt x="1937198" y="873791"/>
                    <a:pt x="1936437" y="873943"/>
                    <a:pt x="1935524" y="873943"/>
                  </a:cubicBezTo>
                  <a:close/>
                  <a:moveTo>
                    <a:pt x="1904312" y="781524"/>
                  </a:moveTo>
                  <a:cubicBezTo>
                    <a:pt x="1900353" y="781524"/>
                    <a:pt x="1896699" y="779241"/>
                    <a:pt x="1895328" y="775586"/>
                  </a:cubicBezTo>
                  <a:cubicBezTo>
                    <a:pt x="1890913" y="764319"/>
                    <a:pt x="1886345" y="753053"/>
                    <a:pt x="1881473" y="741938"/>
                  </a:cubicBezTo>
                  <a:cubicBezTo>
                    <a:pt x="1879494" y="737218"/>
                    <a:pt x="1881778" y="731889"/>
                    <a:pt x="1886802" y="730062"/>
                  </a:cubicBezTo>
                  <a:cubicBezTo>
                    <a:pt x="1891674" y="728083"/>
                    <a:pt x="1897308" y="730367"/>
                    <a:pt x="1899439" y="735087"/>
                  </a:cubicBezTo>
                  <a:cubicBezTo>
                    <a:pt x="1904312" y="746353"/>
                    <a:pt x="1909031" y="757773"/>
                    <a:pt x="1913446" y="769344"/>
                  </a:cubicBezTo>
                  <a:cubicBezTo>
                    <a:pt x="1915274" y="774064"/>
                    <a:pt x="1912685" y="779393"/>
                    <a:pt x="1907813" y="781068"/>
                  </a:cubicBezTo>
                  <a:cubicBezTo>
                    <a:pt x="1906443" y="781372"/>
                    <a:pt x="1905377" y="781524"/>
                    <a:pt x="1904312" y="781524"/>
                  </a:cubicBezTo>
                  <a:close/>
                  <a:moveTo>
                    <a:pt x="1864420" y="691998"/>
                  </a:moveTo>
                  <a:cubicBezTo>
                    <a:pt x="1860766" y="691998"/>
                    <a:pt x="1857417" y="690019"/>
                    <a:pt x="1855742" y="686822"/>
                  </a:cubicBezTo>
                  <a:cubicBezTo>
                    <a:pt x="1850261" y="675859"/>
                    <a:pt x="1844627" y="665202"/>
                    <a:pt x="1838842" y="654544"/>
                  </a:cubicBezTo>
                  <a:cubicBezTo>
                    <a:pt x="1836406" y="649976"/>
                    <a:pt x="1838233" y="644495"/>
                    <a:pt x="1842953" y="642211"/>
                  </a:cubicBezTo>
                  <a:cubicBezTo>
                    <a:pt x="1847673" y="639927"/>
                    <a:pt x="1853458" y="641602"/>
                    <a:pt x="1856047" y="646170"/>
                  </a:cubicBezTo>
                  <a:cubicBezTo>
                    <a:pt x="1861985" y="656980"/>
                    <a:pt x="1867770" y="667942"/>
                    <a:pt x="1873251" y="679057"/>
                  </a:cubicBezTo>
                  <a:cubicBezTo>
                    <a:pt x="1875535" y="683624"/>
                    <a:pt x="1873556" y="689105"/>
                    <a:pt x="1868684" y="691237"/>
                  </a:cubicBezTo>
                  <a:cubicBezTo>
                    <a:pt x="1867313" y="691694"/>
                    <a:pt x="1865791" y="691998"/>
                    <a:pt x="1864420" y="691998"/>
                  </a:cubicBezTo>
                  <a:close/>
                  <a:moveTo>
                    <a:pt x="1816308" y="606279"/>
                  </a:moveTo>
                  <a:cubicBezTo>
                    <a:pt x="1812959" y="606279"/>
                    <a:pt x="1809761" y="604604"/>
                    <a:pt x="1807934" y="601711"/>
                  </a:cubicBezTo>
                  <a:cubicBezTo>
                    <a:pt x="1801387" y="591358"/>
                    <a:pt x="1794840" y="581005"/>
                    <a:pt x="1787989" y="570956"/>
                  </a:cubicBezTo>
                  <a:cubicBezTo>
                    <a:pt x="1785096" y="566693"/>
                    <a:pt x="1786466" y="561059"/>
                    <a:pt x="1790882" y="558319"/>
                  </a:cubicBezTo>
                  <a:cubicBezTo>
                    <a:pt x="1795449" y="555578"/>
                    <a:pt x="1801387" y="556796"/>
                    <a:pt x="1804128" y="561059"/>
                  </a:cubicBezTo>
                  <a:cubicBezTo>
                    <a:pt x="1811131" y="571413"/>
                    <a:pt x="1817830" y="581766"/>
                    <a:pt x="1824378" y="592424"/>
                  </a:cubicBezTo>
                  <a:cubicBezTo>
                    <a:pt x="1827118" y="596839"/>
                    <a:pt x="1825596" y="602320"/>
                    <a:pt x="1821028" y="604909"/>
                  </a:cubicBezTo>
                  <a:cubicBezTo>
                    <a:pt x="1819658" y="605974"/>
                    <a:pt x="1817983" y="606279"/>
                    <a:pt x="1816308" y="606279"/>
                  </a:cubicBezTo>
                  <a:close/>
                  <a:moveTo>
                    <a:pt x="1760278" y="524975"/>
                  </a:moveTo>
                  <a:cubicBezTo>
                    <a:pt x="1757233" y="524975"/>
                    <a:pt x="1754340" y="523604"/>
                    <a:pt x="1752361" y="521168"/>
                  </a:cubicBezTo>
                  <a:cubicBezTo>
                    <a:pt x="1744901" y="511424"/>
                    <a:pt x="1737288" y="501680"/>
                    <a:pt x="1729675" y="492240"/>
                  </a:cubicBezTo>
                  <a:cubicBezTo>
                    <a:pt x="1726478" y="488281"/>
                    <a:pt x="1727239" y="482496"/>
                    <a:pt x="1731350" y="479451"/>
                  </a:cubicBezTo>
                  <a:cubicBezTo>
                    <a:pt x="1735613" y="476405"/>
                    <a:pt x="1741703" y="477167"/>
                    <a:pt x="1744901" y="481125"/>
                  </a:cubicBezTo>
                  <a:cubicBezTo>
                    <a:pt x="1752818" y="490870"/>
                    <a:pt x="1760431" y="500614"/>
                    <a:pt x="1768043" y="510663"/>
                  </a:cubicBezTo>
                  <a:cubicBezTo>
                    <a:pt x="1771089" y="514774"/>
                    <a:pt x="1770175" y="520559"/>
                    <a:pt x="1765760" y="523452"/>
                  </a:cubicBezTo>
                  <a:cubicBezTo>
                    <a:pt x="1764237" y="524518"/>
                    <a:pt x="1762258" y="524975"/>
                    <a:pt x="1760278" y="524975"/>
                  </a:cubicBezTo>
                  <a:close/>
                  <a:moveTo>
                    <a:pt x="1696788" y="448695"/>
                  </a:moveTo>
                  <a:cubicBezTo>
                    <a:pt x="1694048" y="448695"/>
                    <a:pt x="1691459" y="447629"/>
                    <a:pt x="1689480" y="445498"/>
                  </a:cubicBezTo>
                  <a:cubicBezTo>
                    <a:pt x="1681106" y="436363"/>
                    <a:pt x="1672732" y="427380"/>
                    <a:pt x="1664053" y="418396"/>
                  </a:cubicBezTo>
                  <a:cubicBezTo>
                    <a:pt x="1660399" y="414590"/>
                    <a:pt x="1660704" y="408804"/>
                    <a:pt x="1664662" y="405455"/>
                  </a:cubicBezTo>
                  <a:cubicBezTo>
                    <a:pt x="1668621" y="402105"/>
                    <a:pt x="1674711" y="402257"/>
                    <a:pt x="1678365" y="406064"/>
                  </a:cubicBezTo>
                  <a:cubicBezTo>
                    <a:pt x="1687044" y="415047"/>
                    <a:pt x="1695722" y="424334"/>
                    <a:pt x="1704248" y="433622"/>
                  </a:cubicBezTo>
                  <a:cubicBezTo>
                    <a:pt x="1707750" y="437428"/>
                    <a:pt x="1707294" y="443214"/>
                    <a:pt x="1703183" y="446564"/>
                  </a:cubicBezTo>
                  <a:cubicBezTo>
                    <a:pt x="1701356" y="447934"/>
                    <a:pt x="1699072" y="448695"/>
                    <a:pt x="1696788" y="448695"/>
                  </a:cubicBezTo>
                  <a:close/>
                  <a:moveTo>
                    <a:pt x="1626598" y="377744"/>
                  </a:moveTo>
                  <a:cubicBezTo>
                    <a:pt x="1624162" y="377744"/>
                    <a:pt x="1621727" y="376831"/>
                    <a:pt x="1619899" y="375156"/>
                  </a:cubicBezTo>
                  <a:cubicBezTo>
                    <a:pt x="1610764" y="366782"/>
                    <a:pt x="1601476" y="358408"/>
                    <a:pt x="1592189" y="350186"/>
                  </a:cubicBezTo>
                  <a:cubicBezTo>
                    <a:pt x="1588230" y="346837"/>
                    <a:pt x="1587926" y="341051"/>
                    <a:pt x="1591580" y="337244"/>
                  </a:cubicBezTo>
                  <a:cubicBezTo>
                    <a:pt x="1595234" y="333438"/>
                    <a:pt x="1601324" y="333286"/>
                    <a:pt x="1605283" y="336636"/>
                  </a:cubicBezTo>
                  <a:cubicBezTo>
                    <a:pt x="1614875" y="344857"/>
                    <a:pt x="1624162" y="353384"/>
                    <a:pt x="1633450" y="361910"/>
                  </a:cubicBezTo>
                  <a:cubicBezTo>
                    <a:pt x="1637256" y="365412"/>
                    <a:pt x="1637409" y="371197"/>
                    <a:pt x="1633602" y="374851"/>
                  </a:cubicBezTo>
                  <a:cubicBezTo>
                    <a:pt x="1631623" y="376831"/>
                    <a:pt x="1629035" y="377744"/>
                    <a:pt x="1626598" y="377744"/>
                  </a:cubicBezTo>
                  <a:close/>
                  <a:moveTo>
                    <a:pt x="1550319" y="312579"/>
                  </a:moveTo>
                  <a:cubicBezTo>
                    <a:pt x="1548187" y="312579"/>
                    <a:pt x="1545903" y="311818"/>
                    <a:pt x="1544228" y="310448"/>
                  </a:cubicBezTo>
                  <a:cubicBezTo>
                    <a:pt x="1534484" y="302683"/>
                    <a:pt x="1524435" y="295222"/>
                    <a:pt x="1514387" y="287762"/>
                  </a:cubicBezTo>
                  <a:cubicBezTo>
                    <a:pt x="1510123" y="284717"/>
                    <a:pt x="1509362" y="278931"/>
                    <a:pt x="1512712" y="274972"/>
                  </a:cubicBezTo>
                  <a:cubicBezTo>
                    <a:pt x="1516062" y="271014"/>
                    <a:pt x="1521999" y="270252"/>
                    <a:pt x="1526262" y="273297"/>
                  </a:cubicBezTo>
                  <a:cubicBezTo>
                    <a:pt x="1536464" y="280758"/>
                    <a:pt x="1546513" y="288523"/>
                    <a:pt x="1556561" y="296288"/>
                  </a:cubicBezTo>
                  <a:cubicBezTo>
                    <a:pt x="1560672" y="299485"/>
                    <a:pt x="1561281" y="305271"/>
                    <a:pt x="1557779" y="309230"/>
                  </a:cubicBezTo>
                  <a:cubicBezTo>
                    <a:pt x="1555800" y="311514"/>
                    <a:pt x="1553059" y="312579"/>
                    <a:pt x="1550319" y="312579"/>
                  </a:cubicBezTo>
                  <a:close/>
                  <a:moveTo>
                    <a:pt x="9652" y="261117"/>
                  </a:moveTo>
                  <a:cubicBezTo>
                    <a:pt x="7216" y="261117"/>
                    <a:pt x="4932" y="260204"/>
                    <a:pt x="2953" y="258529"/>
                  </a:cubicBezTo>
                  <a:cubicBezTo>
                    <a:pt x="-854" y="255027"/>
                    <a:pt x="-1006" y="249241"/>
                    <a:pt x="2648" y="245587"/>
                  </a:cubicBezTo>
                  <a:cubicBezTo>
                    <a:pt x="11631" y="236756"/>
                    <a:pt x="20919" y="227926"/>
                    <a:pt x="30206" y="219551"/>
                  </a:cubicBezTo>
                  <a:cubicBezTo>
                    <a:pt x="34012" y="216050"/>
                    <a:pt x="40255" y="216202"/>
                    <a:pt x="43909" y="220008"/>
                  </a:cubicBezTo>
                  <a:cubicBezTo>
                    <a:pt x="47563" y="223662"/>
                    <a:pt x="47411" y="229448"/>
                    <a:pt x="43453" y="232950"/>
                  </a:cubicBezTo>
                  <a:cubicBezTo>
                    <a:pt x="34317" y="241172"/>
                    <a:pt x="25182" y="249698"/>
                    <a:pt x="16656" y="258224"/>
                  </a:cubicBezTo>
                  <a:cubicBezTo>
                    <a:pt x="14829" y="260051"/>
                    <a:pt x="12240" y="261117"/>
                    <a:pt x="9652" y="261117"/>
                  </a:cubicBezTo>
                  <a:close/>
                  <a:moveTo>
                    <a:pt x="1468710" y="253657"/>
                  </a:moveTo>
                  <a:cubicBezTo>
                    <a:pt x="1466731" y="253657"/>
                    <a:pt x="1464904" y="253048"/>
                    <a:pt x="1463229" y="251982"/>
                  </a:cubicBezTo>
                  <a:cubicBezTo>
                    <a:pt x="1452724" y="244978"/>
                    <a:pt x="1442218" y="238279"/>
                    <a:pt x="1431560" y="231580"/>
                  </a:cubicBezTo>
                  <a:cubicBezTo>
                    <a:pt x="1427144" y="228839"/>
                    <a:pt x="1425927" y="223053"/>
                    <a:pt x="1428819" y="218943"/>
                  </a:cubicBezTo>
                  <a:cubicBezTo>
                    <a:pt x="1431712" y="214679"/>
                    <a:pt x="1437650" y="213461"/>
                    <a:pt x="1442218" y="216354"/>
                  </a:cubicBezTo>
                  <a:cubicBezTo>
                    <a:pt x="1453028" y="223053"/>
                    <a:pt x="1463686" y="229905"/>
                    <a:pt x="1474344" y="237061"/>
                  </a:cubicBezTo>
                  <a:cubicBezTo>
                    <a:pt x="1478759" y="239954"/>
                    <a:pt x="1479825" y="245739"/>
                    <a:pt x="1476780" y="249850"/>
                  </a:cubicBezTo>
                  <a:cubicBezTo>
                    <a:pt x="1474800" y="252286"/>
                    <a:pt x="1471755" y="253657"/>
                    <a:pt x="1468710" y="253657"/>
                  </a:cubicBezTo>
                  <a:close/>
                  <a:moveTo>
                    <a:pt x="1382534" y="200976"/>
                  </a:moveTo>
                  <a:cubicBezTo>
                    <a:pt x="1380859" y="200976"/>
                    <a:pt x="1379184" y="200520"/>
                    <a:pt x="1377662" y="199758"/>
                  </a:cubicBezTo>
                  <a:cubicBezTo>
                    <a:pt x="1366700" y="193668"/>
                    <a:pt x="1355585" y="187578"/>
                    <a:pt x="1344470" y="181792"/>
                  </a:cubicBezTo>
                  <a:cubicBezTo>
                    <a:pt x="1339750" y="179356"/>
                    <a:pt x="1338076" y="173723"/>
                    <a:pt x="1340664" y="169307"/>
                  </a:cubicBezTo>
                  <a:cubicBezTo>
                    <a:pt x="1343252" y="164892"/>
                    <a:pt x="1349038" y="163217"/>
                    <a:pt x="1353758" y="165806"/>
                  </a:cubicBezTo>
                  <a:cubicBezTo>
                    <a:pt x="1365025" y="171743"/>
                    <a:pt x="1376291" y="177834"/>
                    <a:pt x="1387406" y="184076"/>
                  </a:cubicBezTo>
                  <a:cubicBezTo>
                    <a:pt x="1391974" y="186664"/>
                    <a:pt x="1393496" y="192298"/>
                    <a:pt x="1390756" y="196561"/>
                  </a:cubicBezTo>
                  <a:cubicBezTo>
                    <a:pt x="1389081" y="199454"/>
                    <a:pt x="1385883" y="200976"/>
                    <a:pt x="1382534" y="200976"/>
                  </a:cubicBezTo>
                  <a:close/>
                  <a:moveTo>
                    <a:pt x="85475" y="195800"/>
                  </a:moveTo>
                  <a:cubicBezTo>
                    <a:pt x="82582" y="195800"/>
                    <a:pt x="79841" y="194582"/>
                    <a:pt x="77862" y="192298"/>
                  </a:cubicBezTo>
                  <a:cubicBezTo>
                    <a:pt x="74512" y="188339"/>
                    <a:pt x="75274" y="182554"/>
                    <a:pt x="79537" y="179508"/>
                  </a:cubicBezTo>
                  <a:cubicBezTo>
                    <a:pt x="89586" y="171896"/>
                    <a:pt x="100091" y="164587"/>
                    <a:pt x="110749" y="157431"/>
                  </a:cubicBezTo>
                  <a:cubicBezTo>
                    <a:pt x="115164" y="154539"/>
                    <a:pt x="121102" y="155452"/>
                    <a:pt x="124147" y="159563"/>
                  </a:cubicBezTo>
                  <a:cubicBezTo>
                    <a:pt x="127193" y="163674"/>
                    <a:pt x="126127" y="169460"/>
                    <a:pt x="121864" y="172353"/>
                  </a:cubicBezTo>
                  <a:cubicBezTo>
                    <a:pt x="111510" y="179204"/>
                    <a:pt x="101309" y="186512"/>
                    <a:pt x="91413" y="193820"/>
                  </a:cubicBezTo>
                  <a:cubicBezTo>
                    <a:pt x="89738" y="195191"/>
                    <a:pt x="87606" y="195800"/>
                    <a:pt x="85475" y="195800"/>
                  </a:cubicBezTo>
                  <a:close/>
                  <a:moveTo>
                    <a:pt x="1292247" y="154691"/>
                  </a:moveTo>
                  <a:cubicBezTo>
                    <a:pt x="1290877" y="154691"/>
                    <a:pt x="1289354" y="154386"/>
                    <a:pt x="1287984" y="153778"/>
                  </a:cubicBezTo>
                  <a:cubicBezTo>
                    <a:pt x="1276565" y="148449"/>
                    <a:pt x="1264993" y="143272"/>
                    <a:pt x="1253422" y="138247"/>
                  </a:cubicBezTo>
                  <a:cubicBezTo>
                    <a:pt x="1248550" y="136116"/>
                    <a:pt x="1246418" y="130635"/>
                    <a:pt x="1248702" y="126067"/>
                  </a:cubicBezTo>
                  <a:cubicBezTo>
                    <a:pt x="1250986" y="121499"/>
                    <a:pt x="1256772" y="119520"/>
                    <a:pt x="1261492" y="121499"/>
                  </a:cubicBezTo>
                  <a:cubicBezTo>
                    <a:pt x="1273215" y="126676"/>
                    <a:pt x="1284938" y="131853"/>
                    <a:pt x="1296510" y="137334"/>
                  </a:cubicBezTo>
                  <a:cubicBezTo>
                    <a:pt x="1301230" y="139618"/>
                    <a:pt x="1303209" y="145099"/>
                    <a:pt x="1300925" y="149667"/>
                  </a:cubicBezTo>
                  <a:cubicBezTo>
                    <a:pt x="1299250" y="152864"/>
                    <a:pt x="1295901" y="154691"/>
                    <a:pt x="1292247" y="154691"/>
                  </a:cubicBezTo>
                  <a:close/>
                  <a:moveTo>
                    <a:pt x="170128" y="141140"/>
                  </a:moveTo>
                  <a:cubicBezTo>
                    <a:pt x="166779" y="141140"/>
                    <a:pt x="163581" y="139466"/>
                    <a:pt x="161754" y="136573"/>
                  </a:cubicBezTo>
                  <a:cubicBezTo>
                    <a:pt x="159014" y="132157"/>
                    <a:pt x="160537" y="126676"/>
                    <a:pt x="165104" y="124088"/>
                  </a:cubicBezTo>
                  <a:cubicBezTo>
                    <a:pt x="176066" y="117998"/>
                    <a:pt x="187485" y="111907"/>
                    <a:pt x="199057" y="106122"/>
                  </a:cubicBezTo>
                  <a:cubicBezTo>
                    <a:pt x="203777" y="103686"/>
                    <a:pt x="209563" y="105513"/>
                    <a:pt x="212151" y="109928"/>
                  </a:cubicBezTo>
                  <a:cubicBezTo>
                    <a:pt x="214587" y="114343"/>
                    <a:pt x="212912" y="119977"/>
                    <a:pt x="208192" y="122261"/>
                  </a:cubicBezTo>
                  <a:cubicBezTo>
                    <a:pt x="196925" y="127894"/>
                    <a:pt x="185810" y="133832"/>
                    <a:pt x="175000" y="139770"/>
                  </a:cubicBezTo>
                  <a:cubicBezTo>
                    <a:pt x="173478" y="140684"/>
                    <a:pt x="171803" y="141140"/>
                    <a:pt x="170128" y="141140"/>
                  </a:cubicBezTo>
                  <a:close/>
                  <a:moveTo>
                    <a:pt x="1198610" y="114800"/>
                  </a:moveTo>
                  <a:cubicBezTo>
                    <a:pt x="1197392" y="114800"/>
                    <a:pt x="1196174" y="114648"/>
                    <a:pt x="1194956" y="114191"/>
                  </a:cubicBezTo>
                  <a:cubicBezTo>
                    <a:pt x="1183080" y="109623"/>
                    <a:pt x="1171204" y="105208"/>
                    <a:pt x="1159328" y="101097"/>
                  </a:cubicBezTo>
                  <a:cubicBezTo>
                    <a:pt x="1154304" y="99270"/>
                    <a:pt x="1151715" y="94094"/>
                    <a:pt x="1153695" y="89374"/>
                  </a:cubicBezTo>
                  <a:cubicBezTo>
                    <a:pt x="1155522" y="84654"/>
                    <a:pt x="1161156" y="82218"/>
                    <a:pt x="1166180" y="84045"/>
                  </a:cubicBezTo>
                  <a:cubicBezTo>
                    <a:pt x="1178360" y="88308"/>
                    <a:pt x="1190388" y="92723"/>
                    <a:pt x="1202264" y="97443"/>
                  </a:cubicBezTo>
                  <a:cubicBezTo>
                    <a:pt x="1207136" y="99270"/>
                    <a:pt x="1209573" y="104751"/>
                    <a:pt x="1207593" y="109319"/>
                  </a:cubicBezTo>
                  <a:cubicBezTo>
                    <a:pt x="1206071" y="112669"/>
                    <a:pt x="1202568" y="114800"/>
                    <a:pt x="1198610" y="114800"/>
                  </a:cubicBezTo>
                  <a:close/>
                  <a:moveTo>
                    <a:pt x="261329" y="96986"/>
                  </a:moveTo>
                  <a:cubicBezTo>
                    <a:pt x="257675" y="96986"/>
                    <a:pt x="254021" y="95007"/>
                    <a:pt x="252498" y="91505"/>
                  </a:cubicBezTo>
                  <a:cubicBezTo>
                    <a:pt x="250367" y="86938"/>
                    <a:pt x="252651" y="81456"/>
                    <a:pt x="257523" y="79477"/>
                  </a:cubicBezTo>
                  <a:cubicBezTo>
                    <a:pt x="269399" y="74605"/>
                    <a:pt x="281275" y="69885"/>
                    <a:pt x="293455" y="65470"/>
                  </a:cubicBezTo>
                  <a:cubicBezTo>
                    <a:pt x="298479" y="63643"/>
                    <a:pt x="303960" y="65926"/>
                    <a:pt x="305940" y="70646"/>
                  </a:cubicBezTo>
                  <a:cubicBezTo>
                    <a:pt x="307919" y="75366"/>
                    <a:pt x="305331" y="80695"/>
                    <a:pt x="300458" y="82522"/>
                  </a:cubicBezTo>
                  <a:cubicBezTo>
                    <a:pt x="288582" y="86785"/>
                    <a:pt x="276859" y="91353"/>
                    <a:pt x="265288" y="96225"/>
                  </a:cubicBezTo>
                  <a:cubicBezTo>
                    <a:pt x="263917" y="96682"/>
                    <a:pt x="262699" y="96986"/>
                    <a:pt x="261329" y="96986"/>
                  </a:cubicBezTo>
                  <a:close/>
                  <a:moveTo>
                    <a:pt x="1102233" y="81609"/>
                  </a:moveTo>
                  <a:cubicBezTo>
                    <a:pt x="1101319" y="81609"/>
                    <a:pt x="1100254" y="81456"/>
                    <a:pt x="1099340" y="81152"/>
                  </a:cubicBezTo>
                  <a:cubicBezTo>
                    <a:pt x="1087159" y="77498"/>
                    <a:pt x="1074979" y="73844"/>
                    <a:pt x="1062799" y="70494"/>
                  </a:cubicBezTo>
                  <a:cubicBezTo>
                    <a:pt x="1057622" y="69124"/>
                    <a:pt x="1054729" y="63947"/>
                    <a:pt x="1056252" y="59075"/>
                  </a:cubicBezTo>
                  <a:cubicBezTo>
                    <a:pt x="1057774" y="54203"/>
                    <a:pt x="1063103" y="51462"/>
                    <a:pt x="1068280" y="52832"/>
                  </a:cubicBezTo>
                  <a:cubicBezTo>
                    <a:pt x="1080613" y="56334"/>
                    <a:pt x="1093098" y="59836"/>
                    <a:pt x="1105430" y="63643"/>
                  </a:cubicBezTo>
                  <a:cubicBezTo>
                    <a:pt x="1110454" y="65165"/>
                    <a:pt x="1113347" y="70342"/>
                    <a:pt x="1111673" y="75214"/>
                  </a:cubicBezTo>
                  <a:cubicBezTo>
                    <a:pt x="1109998" y="79172"/>
                    <a:pt x="1106191" y="81609"/>
                    <a:pt x="1102233" y="81609"/>
                  </a:cubicBezTo>
                  <a:close/>
                  <a:moveTo>
                    <a:pt x="357554" y="63338"/>
                  </a:moveTo>
                  <a:cubicBezTo>
                    <a:pt x="353443" y="63338"/>
                    <a:pt x="349637" y="60750"/>
                    <a:pt x="348267" y="56943"/>
                  </a:cubicBezTo>
                  <a:cubicBezTo>
                    <a:pt x="346744" y="52071"/>
                    <a:pt x="349484" y="47047"/>
                    <a:pt x="354662" y="45524"/>
                  </a:cubicBezTo>
                  <a:cubicBezTo>
                    <a:pt x="366994" y="41870"/>
                    <a:pt x="379479" y="38520"/>
                    <a:pt x="391964" y="35323"/>
                  </a:cubicBezTo>
                  <a:cubicBezTo>
                    <a:pt x="397140" y="34105"/>
                    <a:pt x="402469" y="36998"/>
                    <a:pt x="403840" y="41870"/>
                  </a:cubicBezTo>
                  <a:cubicBezTo>
                    <a:pt x="405210" y="46742"/>
                    <a:pt x="402165" y="51767"/>
                    <a:pt x="396988" y="53137"/>
                  </a:cubicBezTo>
                  <a:cubicBezTo>
                    <a:pt x="384656" y="56182"/>
                    <a:pt x="372475" y="59532"/>
                    <a:pt x="360447" y="63186"/>
                  </a:cubicBezTo>
                  <a:cubicBezTo>
                    <a:pt x="359381" y="63186"/>
                    <a:pt x="358468" y="63338"/>
                    <a:pt x="357554" y="63338"/>
                  </a:cubicBezTo>
                  <a:close/>
                  <a:moveTo>
                    <a:pt x="1003419" y="55116"/>
                  </a:moveTo>
                  <a:cubicBezTo>
                    <a:pt x="1002658" y="55116"/>
                    <a:pt x="1001897" y="54964"/>
                    <a:pt x="1001136" y="54812"/>
                  </a:cubicBezTo>
                  <a:cubicBezTo>
                    <a:pt x="988803" y="51919"/>
                    <a:pt x="976318" y="49331"/>
                    <a:pt x="963985" y="46742"/>
                  </a:cubicBezTo>
                  <a:cubicBezTo>
                    <a:pt x="958809" y="45676"/>
                    <a:pt x="955459" y="40804"/>
                    <a:pt x="956525" y="35932"/>
                  </a:cubicBezTo>
                  <a:cubicBezTo>
                    <a:pt x="957590" y="31060"/>
                    <a:pt x="962919" y="27863"/>
                    <a:pt x="967944" y="28928"/>
                  </a:cubicBezTo>
                  <a:cubicBezTo>
                    <a:pt x="980581" y="31517"/>
                    <a:pt x="993066" y="34257"/>
                    <a:pt x="1005703" y="37150"/>
                  </a:cubicBezTo>
                  <a:cubicBezTo>
                    <a:pt x="1010880" y="38368"/>
                    <a:pt x="1014077" y="43240"/>
                    <a:pt x="1012859" y="48265"/>
                  </a:cubicBezTo>
                  <a:cubicBezTo>
                    <a:pt x="1011793" y="52376"/>
                    <a:pt x="1007835" y="55116"/>
                    <a:pt x="1003419" y="55116"/>
                  </a:cubicBezTo>
                  <a:close/>
                  <a:moveTo>
                    <a:pt x="456824" y="39434"/>
                  </a:moveTo>
                  <a:cubicBezTo>
                    <a:pt x="452256" y="39434"/>
                    <a:pt x="448298" y="36389"/>
                    <a:pt x="447385" y="32126"/>
                  </a:cubicBezTo>
                  <a:cubicBezTo>
                    <a:pt x="446319" y="27101"/>
                    <a:pt x="449668" y="22381"/>
                    <a:pt x="454997" y="21316"/>
                  </a:cubicBezTo>
                  <a:cubicBezTo>
                    <a:pt x="467634" y="18880"/>
                    <a:pt x="480424" y="16748"/>
                    <a:pt x="493213" y="14769"/>
                  </a:cubicBezTo>
                  <a:cubicBezTo>
                    <a:pt x="498542" y="14007"/>
                    <a:pt x="503414" y="17357"/>
                    <a:pt x="504328" y="22381"/>
                  </a:cubicBezTo>
                  <a:cubicBezTo>
                    <a:pt x="505241" y="27406"/>
                    <a:pt x="501587" y="32126"/>
                    <a:pt x="496411" y="32887"/>
                  </a:cubicBezTo>
                  <a:cubicBezTo>
                    <a:pt x="483773" y="34866"/>
                    <a:pt x="471288" y="36998"/>
                    <a:pt x="458956" y="39434"/>
                  </a:cubicBezTo>
                  <a:cubicBezTo>
                    <a:pt x="458195" y="39282"/>
                    <a:pt x="457585" y="39434"/>
                    <a:pt x="456824" y="39434"/>
                  </a:cubicBezTo>
                  <a:close/>
                  <a:moveTo>
                    <a:pt x="903083" y="35628"/>
                  </a:moveTo>
                  <a:cubicBezTo>
                    <a:pt x="902627" y="35628"/>
                    <a:pt x="902017" y="35628"/>
                    <a:pt x="901561" y="35475"/>
                  </a:cubicBezTo>
                  <a:cubicBezTo>
                    <a:pt x="888924" y="33496"/>
                    <a:pt x="876439" y="31669"/>
                    <a:pt x="863801" y="29994"/>
                  </a:cubicBezTo>
                  <a:cubicBezTo>
                    <a:pt x="858473" y="29233"/>
                    <a:pt x="854818" y="24665"/>
                    <a:pt x="855580" y="19641"/>
                  </a:cubicBezTo>
                  <a:cubicBezTo>
                    <a:pt x="856341" y="14617"/>
                    <a:pt x="861061" y="11115"/>
                    <a:pt x="866390" y="11876"/>
                  </a:cubicBezTo>
                  <a:cubicBezTo>
                    <a:pt x="879179" y="13551"/>
                    <a:pt x="891817" y="15378"/>
                    <a:pt x="904606" y="17357"/>
                  </a:cubicBezTo>
                  <a:cubicBezTo>
                    <a:pt x="909935" y="18118"/>
                    <a:pt x="913437" y="22838"/>
                    <a:pt x="912523" y="27863"/>
                  </a:cubicBezTo>
                  <a:cubicBezTo>
                    <a:pt x="911762" y="32583"/>
                    <a:pt x="907651" y="35628"/>
                    <a:pt x="903083" y="35628"/>
                  </a:cubicBezTo>
                  <a:close/>
                  <a:moveTo>
                    <a:pt x="558226" y="24665"/>
                  </a:moveTo>
                  <a:cubicBezTo>
                    <a:pt x="553354" y="24665"/>
                    <a:pt x="549091" y="21163"/>
                    <a:pt x="548634" y="16444"/>
                  </a:cubicBezTo>
                  <a:cubicBezTo>
                    <a:pt x="548025" y="11419"/>
                    <a:pt x="551984" y="6851"/>
                    <a:pt x="557160" y="6395"/>
                  </a:cubicBezTo>
                  <a:cubicBezTo>
                    <a:pt x="569950" y="5177"/>
                    <a:pt x="582891" y="3959"/>
                    <a:pt x="595833" y="3045"/>
                  </a:cubicBezTo>
                  <a:cubicBezTo>
                    <a:pt x="601162" y="2741"/>
                    <a:pt x="605730" y="6395"/>
                    <a:pt x="606186" y="11571"/>
                  </a:cubicBezTo>
                  <a:cubicBezTo>
                    <a:pt x="606643" y="16596"/>
                    <a:pt x="602532" y="21011"/>
                    <a:pt x="597203" y="21316"/>
                  </a:cubicBezTo>
                  <a:cubicBezTo>
                    <a:pt x="584414" y="22229"/>
                    <a:pt x="571777" y="23295"/>
                    <a:pt x="559140" y="24513"/>
                  </a:cubicBezTo>
                  <a:cubicBezTo>
                    <a:pt x="558987" y="24665"/>
                    <a:pt x="558531" y="24665"/>
                    <a:pt x="558226" y="24665"/>
                  </a:cubicBezTo>
                  <a:close/>
                  <a:moveTo>
                    <a:pt x="801377" y="23295"/>
                  </a:moveTo>
                  <a:cubicBezTo>
                    <a:pt x="801072" y="23295"/>
                    <a:pt x="800768" y="23295"/>
                    <a:pt x="800464" y="23295"/>
                  </a:cubicBezTo>
                  <a:cubicBezTo>
                    <a:pt x="787826" y="22229"/>
                    <a:pt x="775037" y="21316"/>
                    <a:pt x="762400" y="20555"/>
                  </a:cubicBezTo>
                  <a:cubicBezTo>
                    <a:pt x="757071" y="20250"/>
                    <a:pt x="752960" y="15987"/>
                    <a:pt x="753265" y="10810"/>
                  </a:cubicBezTo>
                  <a:cubicBezTo>
                    <a:pt x="753569" y="5786"/>
                    <a:pt x="758594" y="1979"/>
                    <a:pt x="763465" y="2284"/>
                  </a:cubicBezTo>
                  <a:cubicBezTo>
                    <a:pt x="776255" y="3045"/>
                    <a:pt x="789197" y="3959"/>
                    <a:pt x="801986" y="5024"/>
                  </a:cubicBezTo>
                  <a:cubicBezTo>
                    <a:pt x="807315" y="5481"/>
                    <a:pt x="811274" y="9896"/>
                    <a:pt x="810817" y="14921"/>
                  </a:cubicBezTo>
                  <a:cubicBezTo>
                    <a:pt x="810512" y="19793"/>
                    <a:pt x="806401" y="23295"/>
                    <a:pt x="801377" y="23295"/>
                  </a:cubicBezTo>
                  <a:close/>
                  <a:moveTo>
                    <a:pt x="660541" y="18575"/>
                  </a:moveTo>
                  <a:cubicBezTo>
                    <a:pt x="655365" y="18575"/>
                    <a:pt x="650949" y="14617"/>
                    <a:pt x="650949" y="9592"/>
                  </a:cubicBezTo>
                  <a:cubicBezTo>
                    <a:pt x="650797" y="4568"/>
                    <a:pt x="655060" y="305"/>
                    <a:pt x="660389" y="305"/>
                  </a:cubicBezTo>
                  <a:cubicBezTo>
                    <a:pt x="668915" y="152"/>
                    <a:pt x="677442" y="0"/>
                    <a:pt x="685968" y="0"/>
                  </a:cubicBezTo>
                  <a:lnTo>
                    <a:pt x="699214" y="0"/>
                  </a:lnTo>
                  <a:cubicBezTo>
                    <a:pt x="704543" y="0"/>
                    <a:pt x="708806" y="4263"/>
                    <a:pt x="708806" y="9288"/>
                  </a:cubicBezTo>
                  <a:cubicBezTo>
                    <a:pt x="708806" y="14312"/>
                    <a:pt x="704391" y="18423"/>
                    <a:pt x="699214" y="18423"/>
                  </a:cubicBezTo>
                  <a:cubicBezTo>
                    <a:pt x="699214" y="18423"/>
                    <a:pt x="699214" y="18423"/>
                    <a:pt x="699062" y="18423"/>
                  </a:cubicBezTo>
                  <a:lnTo>
                    <a:pt x="686120" y="18423"/>
                  </a:lnTo>
                  <a:cubicBezTo>
                    <a:pt x="677746" y="18423"/>
                    <a:pt x="669372" y="18575"/>
                    <a:pt x="660846" y="18727"/>
                  </a:cubicBezTo>
                  <a:cubicBezTo>
                    <a:pt x="660693" y="18575"/>
                    <a:pt x="660693" y="18575"/>
                    <a:pt x="660541" y="18575"/>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1" name="צורה חופשית: צורה 30">
              <a:extLst>
                <a:ext uri="{FF2B5EF4-FFF2-40B4-BE49-F238E27FC236}">
                  <a16:creationId xmlns:a16="http://schemas.microsoft.com/office/drawing/2014/main" id="{A5D1A3A3-FBDE-1074-A9F4-06229AEA4EA9}"/>
                </a:ext>
              </a:extLst>
            </p:cNvPr>
            <p:cNvSpPr/>
            <p:nvPr/>
          </p:nvSpPr>
          <p:spPr>
            <a:xfrm>
              <a:off x="6827137" y="1295215"/>
              <a:ext cx="1969049" cy="1075376"/>
            </a:xfrm>
            <a:custGeom>
              <a:avLst/>
              <a:gdLst>
                <a:gd name="connsiteX0" fmla="*/ 11271 w 1969049"/>
                <a:gd name="connsiteY0" fmla="*/ 1075376 h 1075376"/>
                <a:gd name="connsiteX1" fmla="*/ 1679 w 1969049"/>
                <a:gd name="connsiteY1" fmla="*/ 1066850 h 1075376"/>
                <a:gd name="connsiteX2" fmla="*/ 4 w 1969049"/>
                <a:gd name="connsiteY2" fmla="*/ 1030004 h 1075376"/>
                <a:gd name="connsiteX3" fmla="*/ 9444 w 1969049"/>
                <a:gd name="connsiteY3" fmla="*/ 1020717 h 1075376"/>
                <a:gd name="connsiteX4" fmla="*/ 9596 w 1969049"/>
                <a:gd name="connsiteY4" fmla="*/ 1020717 h 1075376"/>
                <a:gd name="connsiteX5" fmla="*/ 19188 w 1969049"/>
                <a:gd name="connsiteY5" fmla="*/ 1029700 h 1075376"/>
                <a:gd name="connsiteX6" fmla="*/ 20863 w 1969049"/>
                <a:gd name="connsiteY6" fmla="*/ 1065632 h 1075376"/>
                <a:gd name="connsiteX7" fmla="*/ 11880 w 1969049"/>
                <a:gd name="connsiteY7" fmla="*/ 1075376 h 1075376"/>
                <a:gd name="connsiteX8" fmla="*/ 11271 w 1969049"/>
                <a:gd name="connsiteY8" fmla="*/ 1075376 h 1075376"/>
                <a:gd name="connsiteX9" fmla="*/ 11575 w 1969049"/>
                <a:gd name="connsiteY9" fmla="*/ 978238 h 1075376"/>
                <a:gd name="connsiteX10" fmla="*/ 10814 w 1969049"/>
                <a:gd name="connsiteY10" fmla="*/ 978238 h 1075376"/>
                <a:gd name="connsiteX11" fmla="*/ 1831 w 1969049"/>
                <a:gd name="connsiteY11" fmla="*/ 968493 h 1075376"/>
                <a:gd name="connsiteX12" fmla="*/ 5637 w 1969049"/>
                <a:gd name="connsiteY12" fmla="*/ 931800 h 1075376"/>
                <a:gd name="connsiteX13" fmla="*/ 16448 w 1969049"/>
                <a:gd name="connsiteY13" fmla="*/ 923883 h 1075376"/>
                <a:gd name="connsiteX14" fmla="*/ 24822 w 1969049"/>
                <a:gd name="connsiteY14" fmla="*/ 934084 h 1075376"/>
                <a:gd name="connsiteX15" fmla="*/ 21167 w 1969049"/>
                <a:gd name="connsiteY15" fmla="*/ 969863 h 1075376"/>
                <a:gd name="connsiteX16" fmla="*/ 11575 w 1969049"/>
                <a:gd name="connsiteY16" fmla="*/ 978238 h 1075376"/>
                <a:gd name="connsiteX17" fmla="*/ 25735 w 1969049"/>
                <a:gd name="connsiteY17" fmla="*/ 882013 h 1075376"/>
                <a:gd name="connsiteX18" fmla="*/ 23756 w 1969049"/>
                <a:gd name="connsiteY18" fmla="*/ 881860 h 1075376"/>
                <a:gd name="connsiteX19" fmla="*/ 16295 w 1969049"/>
                <a:gd name="connsiteY19" fmla="*/ 871050 h 1075376"/>
                <a:gd name="connsiteX20" fmla="*/ 25126 w 1969049"/>
                <a:gd name="connsiteY20" fmla="*/ 835118 h 1075376"/>
                <a:gd name="connsiteX21" fmla="*/ 36850 w 1969049"/>
                <a:gd name="connsiteY21" fmla="*/ 828571 h 1075376"/>
                <a:gd name="connsiteX22" fmla="*/ 43701 w 1969049"/>
                <a:gd name="connsiteY22" fmla="*/ 839686 h 1075376"/>
                <a:gd name="connsiteX23" fmla="*/ 35023 w 1969049"/>
                <a:gd name="connsiteY23" fmla="*/ 874704 h 1075376"/>
                <a:gd name="connsiteX24" fmla="*/ 25735 w 1969049"/>
                <a:gd name="connsiteY24" fmla="*/ 882013 h 1075376"/>
                <a:gd name="connsiteX25" fmla="*/ 52836 w 1969049"/>
                <a:gd name="connsiteY25" fmla="*/ 788528 h 1075376"/>
                <a:gd name="connsiteX26" fmla="*/ 49791 w 1969049"/>
                <a:gd name="connsiteY26" fmla="*/ 788071 h 1075376"/>
                <a:gd name="connsiteX27" fmla="*/ 43701 w 1969049"/>
                <a:gd name="connsiteY27" fmla="*/ 776500 h 1075376"/>
                <a:gd name="connsiteX28" fmla="*/ 56947 w 1969049"/>
                <a:gd name="connsiteY28" fmla="*/ 741938 h 1075376"/>
                <a:gd name="connsiteX29" fmla="*/ 69432 w 1969049"/>
                <a:gd name="connsiteY29" fmla="*/ 736761 h 1075376"/>
                <a:gd name="connsiteX30" fmla="*/ 74913 w 1969049"/>
                <a:gd name="connsiteY30" fmla="*/ 748637 h 1075376"/>
                <a:gd name="connsiteX31" fmla="*/ 61819 w 1969049"/>
                <a:gd name="connsiteY31" fmla="*/ 782438 h 1075376"/>
                <a:gd name="connsiteX32" fmla="*/ 52836 w 1969049"/>
                <a:gd name="connsiteY32" fmla="*/ 788528 h 1075376"/>
                <a:gd name="connsiteX33" fmla="*/ 91357 w 1969049"/>
                <a:gd name="connsiteY33" fmla="*/ 698393 h 1075376"/>
                <a:gd name="connsiteX34" fmla="*/ 87246 w 1969049"/>
                <a:gd name="connsiteY34" fmla="*/ 697480 h 1075376"/>
                <a:gd name="connsiteX35" fmla="*/ 82678 w 1969049"/>
                <a:gd name="connsiteY35" fmla="*/ 685299 h 1075376"/>
                <a:gd name="connsiteX36" fmla="*/ 99883 w 1969049"/>
                <a:gd name="connsiteY36" fmla="*/ 652260 h 1075376"/>
                <a:gd name="connsiteX37" fmla="*/ 112825 w 1969049"/>
                <a:gd name="connsiteY37" fmla="*/ 648301 h 1075376"/>
                <a:gd name="connsiteX38" fmla="*/ 116936 w 1969049"/>
                <a:gd name="connsiteY38" fmla="*/ 660634 h 1075376"/>
                <a:gd name="connsiteX39" fmla="*/ 100036 w 1969049"/>
                <a:gd name="connsiteY39" fmla="*/ 692912 h 1075376"/>
                <a:gd name="connsiteX40" fmla="*/ 91357 w 1969049"/>
                <a:gd name="connsiteY40" fmla="*/ 698393 h 1075376"/>
                <a:gd name="connsiteX41" fmla="*/ 139622 w 1969049"/>
                <a:gd name="connsiteY41" fmla="*/ 612826 h 1075376"/>
                <a:gd name="connsiteX42" fmla="*/ 134597 w 1969049"/>
                <a:gd name="connsiteY42" fmla="*/ 611456 h 1075376"/>
                <a:gd name="connsiteX43" fmla="*/ 131248 w 1969049"/>
                <a:gd name="connsiteY43" fmla="*/ 598971 h 1075376"/>
                <a:gd name="connsiteX44" fmla="*/ 151802 w 1969049"/>
                <a:gd name="connsiteY44" fmla="*/ 567758 h 1075376"/>
                <a:gd name="connsiteX45" fmla="*/ 165201 w 1969049"/>
                <a:gd name="connsiteY45" fmla="*/ 565018 h 1075376"/>
                <a:gd name="connsiteX46" fmla="*/ 168093 w 1969049"/>
                <a:gd name="connsiteY46" fmla="*/ 577655 h 1075376"/>
                <a:gd name="connsiteX47" fmla="*/ 147996 w 1969049"/>
                <a:gd name="connsiteY47" fmla="*/ 608258 h 1075376"/>
                <a:gd name="connsiteX48" fmla="*/ 139622 w 1969049"/>
                <a:gd name="connsiteY48" fmla="*/ 612826 h 1075376"/>
                <a:gd name="connsiteX49" fmla="*/ 196260 w 1969049"/>
                <a:gd name="connsiteY49" fmla="*/ 531826 h 1075376"/>
                <a:gd name="connsiteX50" fmla="*/ 190627 w 1969049"/>
                <a:gd name="connsiteY50" fmla="*/ 529999 h 1075376"/>
                <a:gd name="connsiteX51" fmla="*/ 188496 w 1969049"/>
                <a:gd name="connsiteY51" fmla="*/ 517210 h 1075376"/>
                <a:gd name="connsiteX52" fmla="*/ 211943 w 1969049"/>
                <a:gd name="connsiteY52" fmla="*/ 487977 h 1075376"/>
                <a:gd name="connsiteX53" fmla="*/ 225493 w 1969049"/>
                <a:gd name="connsiteY53" fmla="*/ 486454 h 1075376"/>
                <a:gd name="connsiteX54" fmla="*/ 227168 w 1969049"/>
                <a:gd name="connsiteY54" fmla="*/ 499244 h 1075376"/>
                <a:gd name="connsiteX55" fmla="*/ 204178 w 1969049"/>
                <a:gd name="connsiteY55" fmla="*/ 528020 h 1075376"/>
                <a:gd name="connsiteX56" fmla="*/ 196260 w 1969049"/>
                <a:gd name="connsiteY56" fmla="*/ 531826 h 1075376"/>
                <a:gd name="connsiteX57" fmla="*/ 260360 w 1969049"/>
                <a:gd name="connsiteY57" fmla="*/ 456003 h 1075376"/>
                <a:gd name="connsiteX58" fmla="*/ 253965 w 1969049"/>
                <a:gd name="connsiteY58" fmla="*/ 453720 h 1075376"/>
                <a:gd name="connsiteX59" fmla="*/ 253051 w 1969049"/>
                <a:gd name="connsiteY59" fmla="*/ 440778 h 1075376"/>
                <a:gd name="connsiteX60" fmla="*/ 278935 w 1969049"/>
                <a:gd name="connsiteY60" fmla="*/ 413524 h 1075376"/>
                <a:gd name="connsiteX61" fmla="*/ 292638 w 1969049"/>
                <a:gd name="connsiteY61" fmla="*/ 413067 h 1075376"/>
                <a:gd name="connsiteX62" fmla="*/ 293095 w 1969049"/>
                <a:gd name="connsiteY62" fmla="*/ 426009 h 1075376"/>
                <a:gd name="connsiteX63" fmla="*/ 267516 w 1969049"/>
                <a:gd name="connsiteY63" fmla="*/ 452806 h 1075376"/>
                <a:gd name="connsiteX64" fmla="*/ 260360 w 1969049"/>
                <a:gd name="connsiteY64" fmla="*/ 456003 h 1075376"/>
                <a:gd name="connsiteX65" fmla="*/ 330854 w 1969049"/>
                <a:gd name="connsiteY65" fmla="*/ 385509 h 1075376"/>
                <a:gd name="connsiteX66" fmla="*/ 324002 w 1969049"/>
                <a:gd name="connsiteY66" fmla="*/ 382769 h 1075376"/>
                <a:gd name="connsiteX67" fmla="*/ 324155 w 1969049"/>
                <a:gd name="connsiteY67" fmla="*/ 369827 h 1075376"/>
                <a:gd name="connsiteX68" fmla="*/ 352322 w 1969049"/>
                <a:gd name="connsiteY68" fmla="*/ 344553 h 1075376"/>
                <a:gd name="connsiteX69" fmla="*/ 366025 w 1969049"/>
                <a:gd name="connsiteY69" fmla="*/ 345162 h 1075376"/>
                <a:gd name="connsiteX70" fmla="*/ 365416 w 1969049"/>
                <a:gd name="connsiteY70" fmla="*/ 358104 h 1075376"/>
                <a:gd name="connsiteX71" fmla="*/ 337705 w 1969049"/>
                <a:gd name="connsiteY71" fmla="*/ 382921 h 1075376"/>
                <a:gd name="connsiteX72" fmla="*/ 330854 w 1969049"/>
                <a:gd name="connsiteY72" fmla="*/ 385509 h 1075376"/>
                <a:gd name="connsiteX73" fmla="*/ 406981 w 1969049"/>
                <a:gd name="connsiteY73" fmla="*/ 320497 h 1075376"/>
                <a:gd name="connsiteX74" fmla="*/ 399521 w 1969049"/>
                <a:gd name="connsiteY74" fmla="*/ 317147 h 1075376"/>
                <a:gd name="connsiteX75" fmla="*/ 400739 w 1969049"/>
                <a:gd name="connsiteY75" fmla="*/ 304205 h 1075376"/>
                <a:gd name="connsiteX76" fmla="*/ 430733 w 1969049"/>
                <a:gd name="connsiteY76" fmla="*/ 281062 h 1075376"/>
                <a:gd name="connsiteX77" fmla="*/ 444284 w 1969049"/>
                <a:gd name="connsiteY77" fmla="*/ 282585 h 1075376"/>
                <a:gd name="connsiteX78" fmla="*/ 442609 w 1969049"/>
                <a:gd name="connsiteY78" fmla="*/ 295374 h 1075376"/>
                <a:gd name="connsiteX79" fmla="*/ 412919 w 1969049"/>
                <a:gd name="connsiteY79" fmla="*/ 318213 h 1075376"/>
                <a:gd name="connsiteX80" fmla="*/ 406981 w 1969049"/>
                <a:gd name="connsiteY80" fmla="*/ 320497 h 1075376"/>
                <a:gd name="connsiteX81" fmla="*/ 487981 w 1969049"/>
                <a:gd name="connsiteY81" fmla="*/ 261117 h 1075376"/>
                <a:gd name="connsiteX82" fmla="*/ 480064 w 1969049"/>
                <a:gd name="connsiteY82" fmla="*/ 257311 h 1075376"/>
                <a:gd name="connsiteX83" fmla="*/ 482348 w 1969049"/>
                <a:gd name="connsiteY83" fmla="*/ 244521 h 1075376"/>
                <a:gd name="connsiteX84" fmla="*/ 514169 w 1969049"/>
                <a:gd name="connsiteY84" fmla="*/ 223510 h 1075376"/>
                <a:gd name="connsiteX85" fmla="*/ 527567 w 1969049"/>
                <a:gd name="connsiteY85" fmla="*/ 225946 h 1075376"/>
                <a:gd name="connsiteX86" fmla="*/ 524979 w 1969049"/>
                <a:gd name="connsiteY86" fmla="*/ 238583 h 1075376"/>
                <a:gd name="connsiteX87" fmla="*/ 493614 w 1969049"/>
                <a:gd name="connsiteY87" fmla="*/ 259290 h 1075376"/>
                <a:gd name="connsiteX88" fmla="*/ 487981 w 1969049"/>
                <a:gd name="connsiteY88" fmla="*/ 261117 h 1075376"/>
                <a:gd name="connsiteX89" fmla="*/ 1959524 w 1969049"/>
                <a:gd name="connsiteY89" fmla="*/ 240410 h 1075376"/>
                <a:gd name="connsiteX90" fmla="*/ 1953739 w 1969049"/>
                <a:gd name="connsiteY90" fmla="*/ 238583 h 1075376"/>
                <a:gd name="connsiteX91" fmla="*/ 1922831 w 1969049"/>
                <a:gd name="connsiteY91" fmla="*/ 217420 h 1075376"/>
                <a:gd name="connsiteX92" fmla="*/ 1920395 w 1969049"/>
                <a:gd name="connsiteY92" fmla="*/ 204631 h 1075376"/>
                <a:gd name="connsiteX93" fmla="*/ 1933793 w 1969049"/>
                <a:gd name="connsiteY93" fmla="*/ 202347 h 1075376"/>
                <a:gd name="connsiteX94" fmla="*/ 1965158 w 1969049"/>
                <a:gd name="connsiteY94" fmla="*/ 223815 h 1075376"/>
                <a:gd name="connsiteX95" fmla="*/ 1967137 w 1969049"/>
                <a:gd name="connsiteY95" fmla="*/ 236604 h 1075376"/>
                <a:gd name="connsiteX96" fmla="*/ 1959524 w 1969049"/>
                <a:gd name="connsiteY96" fmla="*/ 240410 h 1075376"/>
                <a:gd name="connsiteX97" fmla="*/ 573548 w 1969049"/>
                <a:gd name="connsiteY97" fmla="*/ 207371 h 1075376"/>
                <a:gd name="connsiteX98" fmla="*/ 565326 w 1969049"/>
                <a:gd name="connsiteY98" fmla="*/ 202956 h 1075376"/>
                <a:gd name="connsiteX99" fmla="*/ 568524 w 1969049"/>
                <a:gd name="connsiteY99" fmla="*/ 190319 h 1075376"/>
                <a:gd name="connsiteX100" fmla="*/ 601867 w 1969049"/>
                <a:gd name="connsiteY100" fmla="*/ 171591 h 1075376"/>
                <a:gd name="connsiteX101" fmla="*/ 615114 w 1969049"/>
                <a:gd name="connsiteY101" fmla="*/ 174941 h 1075376"/>
                <a:gd name="connsiteX102" fmla="*/ 611612 w 1969049"/>
                <a:gd name="connsiteY102" fmla="*/ 187426 h 1075376"/>
                <a:gd name="connsiteX103" fmla="*/ 578725 w 1969049"/>
                <a:gd name="connsiteY103" fmla="*/ 205849 h 1075376"/>
                <a:gd name="connsiteX104" fmla="*/ 573548 w 1969049"/>
                <a:gd name="connsiteY104" fmla="*/ 207371 h 1075376"/>
                <a:gd name="connsiteX105" fmla="*/ 1874871 w 1969049"/>
                <a:gd name="connsiteY105" fmla="*/ 185599 h 1075376"/>
                <a:gd name="connsiteX106" fmla="*/ 1869846 w 1969049"/>
                <a:gd name="connsiteY106" fmla="*/ 184228 h 1075376"/>
                <a:gd name="connsiteX107" fmla="*/ 1837111 w 1969049"/>
                <a:gd name="connsiteY107" fmla="*/ 165653 h 1075376"/>
                <a:gd name="connsiteX108" fmla="*/ 1833609 w 1969049"/>
                <a:gd name="connsiteY108" fmla="*/ 153168 h 1075376"/>
                <a:gd name="connsiteX109" fmla="*/ 1846855 w 1969049"/>
                <a:gd name="connsiteY109" fmla="*/ 149819 h 1075376"/>
                <a:gd name="connsiteX110" fmla="*/ 1880047 w 1969049"/>
                <a:gd name="connsiteY110" fmla="*/ 168698 h 1075376"/>
                <a:gd name="connsiteX111" fmla="*/ 1883092 w 1969049"/>
                <a:gd name="connsiteY111" fmla="*/ 181336 h 1075376"/>
                <a:gd name="connsiteX112" fmla="*/ 1874871 w 1969049"/>
                <a:gd name="connsiteY112" fmla="*/ 185599 h 1075376"/>
                <a:gd name="connsiteX113" fmla="*/ 663074 w 1969049"/>
                <a:gd name="connsiteY113" fmla="*/ 159715 h 1075376"/>
                <a:gd name="connsiteX114" fmla="*/ 654548 w 1969049"/>
                <a:gd name="connsiteY114" fmla="*/ 154691 h 1075376"/>
                <a:gd name="connsiteX115" fmla="*/ 658658 w 1969049"/>
                <a:gd name="connsiteY115" fmla="*/ 142358 h 1075376"/>
                <a:gd name="connsiteX116" fmla="*/ 693373 w 1969049"/>
                <a:gd name="connsiteY116" fmla="*/ 125915 h 1075376"/>
                <a:gd name="connsiteX117" fmla="*/ 706314 w 1969049"/>
                <a:gd name="connsiteY117" fmla="*/ 130178 h 1075376"/>
                <a:gd name="connsiteX118" fmla="*/ 701747 w 1969049"/>
                <a:gd name="connsiteY118" fmla="*/ 142358 h 1075376"/>
                <a:gd name="connsiteX119" fmla="*/ 667489 w 1969049"/>
                <a:gd name="connsiteY119" fmla="*/ 158497 h 1075376"/>
                <a:gd name="connsiteX120" fmla="*/ 663074 w 1969049"/>
                <a:gd name="connsiteY120" fmla="*/ 159715 h 1075376"/>
                <a:gd name="connsiteX121" fmla="*/ 1785801 w 1969049"/>
                <a:gd name="connsiteY121" fmla="*/ 137791 h 1075376"/>
                <a:gd name="connsiteX122" fmla="*/ 1781386 w 1969049"/>
                <a:gd name="connsiteY122" fmla="*/ 136725 h 1075376"/>
                <a:gd name="connsiteX123" fmla="*/ 1747129 w 1969049"/>
                <a:gd name="connsiteY123" fmla="*/ 120890 h 1075376"/>
                <a:gd name="connsiteX124" fmla="*/ 1742561 w 1969049"/>
                <a:gd name="connsiteY124" fmla="*/ 108710 h 1075376"/>
                <a:gd name="connsiteX125" fmla="*/ 1755351 w 1969049"/>
                <a:gd name="connsiteY125" fmla="*/ 104295 h 1075376"/>
                <a:gd name="connsiteX126" fmla="*/ 1790065 w 1969049"/>
                <a:gd name="connsiteY126" fmla="*/ 120434 h 1075376"/>
                <a:gd name="connsiteX127" fmla="*/ 1794328 w 1969049"/>
                <a:gd name="connsiteY127" fmla="*/ 132766 h 1075376"/>
                <a:gd name="connsiteX128" fmla="*/ 1785801 w 1969049"/>
                <a:gd name="connsiteY128" fmla="*/ 137791 h 1075376"/>
                <a:gd name="connsiteX129" fmla="*/ 756102 w 1969049"/>
                <a:gd name="connsiteY129" fmla="*/ 118454 h 1075376"/>
                <a:gd name="connsiteX130" fmla="*/ 747271 w 1969049"/>
                <a:gd name="connsiteY130" fmla="*/ 112821 h 1075376"/>
                <a:gd name="connsiteX131" fmla="*/ 752448 w 1969049"/>
                <a:gd name="connsiteY131" fmla="*/ 100793 h 1075376"/>
                <a:gd name="connsiteX132" fmla="*/ 788380 w 1969049"/>
                <a:gd name="connsiteY132" fmla="*/ 86938 h 1075376"/>
                <a:gd name="connsiteX133" fmla="*/ 800865 w 1969049"/>
                <a:gd name="connsiteY133" fmla="*/ 92114 h 1075376"/>
                <a:gd name="connsiteX134" fmla="*/ 795383 w 1969049"/>
                <a:gd name="connsiteY134" fmla="*/ 103990 h 1075376"/>
                <a:gd name="connsiteX135" fmla="*/ 760060 w 1969049"/>
                <a:gd name="connsiteY135" fmla="*/ 117693 h 1075376"/>
                <a:gd name="connsiteX136" fmla="*/ 756102 w 1969049"/>
                <a:gd name="connsiteY136" fmla="*/ 118454 h 1075376"/>
                <a:gd name="connsiteX137" fmla="*/ 1692622 w 1969049"/>
                <a:gd name="connsiteY137" fmla="*/ 97443 h 1075376"/>
                <a:gd name="connsiteX138" fmla="*/ 1688967 w 1969049"/>
                <a:gd name="connsiteY138" fmla="*/ 96834 h 1075376"/>
                <a:gd name="connsiteX139" fmla="*/ 1653340 w 1969049"/>
                <a:gd name="connsiteY139" fmla="*/ 83892 h 1075376"/>
                <a:gd name="connsiteX140" fmla="*/ 1647554 w 1969049"/>
                <a:gd name="connsiteY140" fmla="*/ 72169 h 1075376"/>
                <a:gd name="connsiteX141" fmla="*/ 1659886 w 1969049"/>
                <a:gd name="connsiteY141" fmla="*/ 66688 h 1075376"/>
                <a:gd name="connsiteX142" fmla="*/ 1695971 w 1969049"/>
                <a:gd name="connsiteY142" fmla="*/ 79934 h 1075376"/>
                <a:gd name="connsiteX143" fmla="*/ 1701300 w 1969049"/>
                <a:gd name="connsiteY143" fmla="*/ 91810 h 1075376"/>
                <a:gd name="connsiteX144" fmla="*/ 1692622 w 1969049"/>
                <a:gd name="connsiteY144" fmla="*/ 97443 h 1075376"/>
                <a:gd name="connsiteX145" fmla="*/ 851870 w 1969049"/>
                <a:gd name="connsiteY145" fmla="*/ 83740 h 1075376"/>
                <a:gd name="connsiteX146" fmla="*/ 842735 w 1969049"/>
                <a:gd name="connsiteY146" fmla="*/ 77498 h 1075376"/>
                <a:gd name="connsiteX147" fmla="*/ 848825 w 1969049"/>
                <a:gd name="connsiteY147" fmla="*/ 65926 h 1075376"/>
                <a:gd name="connsiteX148" fmla="*/ 885671 w 1969049"/>
                <a:gd name="connsiteY148" fmla="*/ 54660 h 1075376"/>
                <a:gd name="connsiteX149" fmla="*/ 897699 w 1969049"/>
                <a:gd name="connsiteY149" fmla="*/ 60750 h 1075376"/>
                <a:gd name="connsiteX150" fmla="*/ 891304 w 1969049"/>
                <a:gd name="connsiteY150" fmla="*/ 72169 h 1075376"/>
                <a:gd name="connsiteX151" fmla="*/ 854915 w 1969049"/>
                <a:gd name="connsiteY151" fmla="*/ 83283 h 1075376"/>
                <a:gd name="connsiteX152" fmla="*/ 851870 w 1969049"/>
                <a:gd name="connsiteY152" fmla="*/ 83740 h 1075376"/>
                <a:gd name="connsiteX153" fmla="*/ 1595940 w 1969049"/>
                <a:gd name="connsiteY153" fmla="*/ 65013 h 1075376"/>
                <a:gd name="connsiteX154" fmla="*/ 1593199 w 1969049"/>
                <a:gd name="connsiteY154" fmla="*/ 64556 h 1075376"/>
                <a:gd name="connsiteX155" fmla="*/ 1556506 w 1969049"/>
                <a:gd name="connsiteY155" fmla="*/ 54660 h 1075376"/>
                <a:gd name="connsiteX156" fmla="*/ 1549654 w 1969049"/>
                <a:gd name="connsiteY156" fmla="*/ 43393 h 1075376"/>
                <a:gd name="connsiteX157" fmla="*/ 1561530 w 1969049"/>
                <a:gd name="connsiteY157" fmla="*/ 36846 h 1075376"/>
                <a:gd name="connsiteX158" fmla="*/ 1598833 w 1969049"/>
                <a:gd name="connsiteY158" fmla="*/ 46895 h 1075376"/>
                <a:gd name="connsiteX159" fmla="*/ 1605227 w 1969049"/>
                <a:gd name="connsiteY159" fmla="*/ 58314 h 1075376"/>
                <a:gd name="connsiteX160" fmla="*/ 1595940 w 1969049"/>
                <a:gd name="connsiteY160" fmla="*/ 65013 h 1075376"/>
                <a:gd name="connsiteX161" fmla="*/ 950227 w 1969049"/>
                <a:gd name="connsiteY161" fmla="*/ 56030 h 1075376"/>
                <a:gd name="connsiteX162" fmla="*/ 940939 w 1969049"/>
                <a:gd name="connsiteY162" fmla="*/ 49178 h 1075376"/>
                <a:gd name="connsiteX163" fmla="*/ 947943 w 1969049"/>
                <a:gd name="connsiteY163" fmla="*/ 38064 h 1075376"/>
                <a:gd name="connsiteX164" fmla="*/ 985702 w 1969049"/>
                <a:gd name="connsiteY164" fmla="*/ 29537 h 1075376"/>
                <a:gd name="connsiteX165" fmla="*/ 997273 w 1969049"/>
                <a:gd name="connsiteY165" fmla="*/ 36389 h 1075376"/>
                <a:gd name="connsiteX166" fmla="*/ 989965 w 1969049"/>
                <a:gd name="connsiteY166" fmla="*/ 47351 h 1075376"/>
                <a:gd name="connsiteX167" fmla="*/ 952815 w 1969049"/>
                <a:gd name="connsiteY167" fmla="*/ 55725 h 1075376"/>
                <a:gd name="connsiteX168" fmla="*/ 950227 w 1969049"/>
                <a:gd name="connsiteY168" fmla="*/ 56030 h 1075376"/>
                <a:gd name="connsiteX169" fmla="*/ 1496669 w 1969049"/>
                <a:gd name="connsiteY169" fmla="*/ 41109 h 1075376"/>
                <a:gd name="connsiteX170" fmla="*/ 1494690 w 1969049"/>
                <a:gd name="connsiteY170" fmla="*/ 40957 h 1075376"/>
                <a:gd name="connsiteX171" fmla="*/ 1457235 w 1969049"/>
                <a:gd name="connsiteY171" fmla="*/ 34257 h 1075376"/>
                <a:gd name="connsiteX172" fmla="*/ 1449318 w 1969049"/>
                <a:gd name="connsiteY172" fmla="*/ 23752 h 1075376"/>
                <a:gd name="connsiteX173" fmla="*/ 1460433 w 1969049"/>
                <a:gd name="connsiteY173" fmla="*/ 16291 h 1075376"/>
                <a:gd name="connsiteX174" fmla="*/ 1498497 w 1969049"/>
                <a:gd name="connsiteY174" fmla="*/ 23143 h 1075376"/>
                <a:gd name="connsiteX175" fmla="*/ 1505957 w 1969049"/>
                <a:gd name="connsiteY175" fmla="*/ 33953 h 1075376"/>
                <a:gd name="connsiteX176" fmla="*/ 1496669 w 1969049"/>
                <a:gd name="connsiteY176" fmla="*/ 41109 h 1075376"/>
                <a:gd name="connsiteX177" fmla="*/ 1050563 w 1969049"/>
                <a:gd name="connsiteY177" fmla="*/ 35628 h 1075376"/>
                <a:gd name="connsiteX178" fmla="*/ 1041123 w 1969049"/>
                <a:gd name="connsiteY178" fmla="*/ 28015 h 1075376"/>
                <a:gd name="connsiteX179" fmla="*/ 1049040 w 1969049"/>
                <a:gd name="connsiteY179" fmla="*/ 17509 h 1075376"/>
                <a:gd name="connsiteX180" fmla="*/ 1087408 w 1969049"/>
                <a:gd name="connsiteY180" fmla="*/ 11724 h 1075376"/>
                <a:gd name="connsiteX181" fmla="*/ 1098371 w 1969049"/>
                <a:gd name="connsiteY181" fmla="*/ 19489 h 1075376"/>
                <a:gd name="connsiteX182" fmla="*/ 1090149 w 1969049"/>
                <a:gd name="connsiteY182" fmla="*/ 29842 h 1075376"/>
                <a:gd name="connsiteX183" fmla="*/ 1052390 w 1969049"/>
                <a:gd name="connsiteY183" fmla="*/ 35475 h 1075376"/>
                <a:gd name="connsiteX184" fmla="*/ 1050563 w 1969049"/>
                <a:gd name="connsiteY184" fmla="*/ 35628 h 1075376"/>
                <a:gd name="connsiteX185" fmla="*/ 1395420 w 1969049"/>
                <a:gd name="connsiteY185" fmla="*/ 25731 h 1075376"/>
                <a:gd name="connsiteX186" fmla="*/ 1394354 w 1969049"/>
                <a:gd name="connsiteY186" fmla="*/ 25731 h 1075376"/>
                <a:gd name="connsiteX187" fmla="*/ 1356443 w 1969049"/>
                <a:gd name="connsiteY187" fmla="*/ 22229 h 1075376"/>
                <a:gd name="connsiteX188" fmla="*/ 1347612 w 1969049"/>
                <a:gd name="connsiteY188" fmla="*/ 12333 h 1075376"/>
                <a:gd name="connsiteX189" fmla="*/ 1357965 w 1969049"/>
                <a:gd name="connsiteY189" fmla="*/ 3959 h 1075376"/>
                <a:gd name="connsiteX190" fmla="*/ 1396486 w 1969049"/>
                <a:gd name="connsiteY190" fmla="*/ 7613 h 1075376"/>
                <a:gd name="connsiteX191" fmla="*/ 1405012 w 1969049"/>
                <a:gd name="connsiteY191" fmla="*/ 17814 h 1075376"/>
                <a:gd name="connsiteX192" fmla="*/ 1395420 w 1969049"/>
                <a:gd name="connsiteY192" fmla="*/ 25731 h 1075376"/>
                <a:gd name="connsiteX193" fmla="*/ 1152269 w 1969049"/>
                <a:gd name="connsiteY193" fmla="*/ 22991 h 1075376"/>
                <a:gd name="connsiteX194" fmla="*/ 1142677 w 1969049"/>
                <a:gd name="connsiteY194" fmla="*/ 14616 h 1075376"/>
                <a:gd name="connsiteX195" fmla="*/ 1151355 w 1969049"/>
                <a:gd name="connsiteY195" fmla="*/ 4720 h 1075376"/>
                <a:gd name="connsiteX196" fmla="*/ 1190028 w 1969049"/>
                <a:gd name="connsiteY196" fmla="*/ 1979 h 1075376"/>
                <a:gd name="connsiteX197" fmla="*/ 1200229 w 1969049"/>
                <a:gd name="connsiteY197" fmla="*/ 10658 h 1075376"/>
                <a:gd name="connsiteX198" fmla="*/ 1191094 w 1969049"/>
                <a:gd name="connsiteY198" fmla="*/ 20250 h 1075376"/>
                <a:gd name="connsiteX199" fmla="*/ 1153030 w 1969049"/>
                <a:gd name="connsiteY199" fmla="*/ 22991 h 1075376"/>
                <a:gd name="connsiteX200" fmla="*/ 1152269 w 1969049"/>
                <a:gd name="connsiteY200" fmla="*/ 22991 h 1075376"/>
                <a:gd name="connsiteX201" fmla="*/ 1293257 w 1969049"/>
                <a:gd name="connsiteY201" fmla="*/ 18727 h 1075376"/>
                <a:gd name="connsiteX202" fmla="*/ 1292953 w 1969049"/>
                <a:gd name="connsiteY202" fmla="*/ 18727 h 1075376"/>
                <a:gd name="connsiteX203" fmla="*/ 1260827 w 1969049"/>
                <a:gd name="connsiteY203" fmla="*/ 18271 h 1075376"/>
                <a:gd name="connsiteX204" fmla="*/ 1254736 w 1969049"/>
                <a:gd name="connsiteY204" fmla="*/ 18271 h 1075376"/>
                <a:gd name="connsiteX205" fmla="*/ 1254584 w 1969049"/>
                <a:gd name="connsiteY205" fmla="*/ 0 h 1075376"/>
                <a:gd name="connsiteX206" fmla="*/ 1260674 w 1969049"/>
                <a:gd name="connsiteY206" fmla="*/ 0 h 1075376"/>
                <a:gd name="connsiteX207" fmla="*/ 1293257 w 1969049"/>
                <a:gd name="connsiteY207" fmla="*/ 457 h 1075376"/>
                <a:gd name="connsiteX208" fmla="*/ 1302697 w 1969049"/>
                <a:gd name="connsiteY208" fmla="*/ 9897 h 1075376"/>
                <a:gd name="connsiteX209" fmla="*/ 1293257 w 1969049"/>
                <a:gd name="connsiteY209" fmla="*/ 18727 h 107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1969049" h="1075376">
                  <a:moveTo>
                    <a:pt x="11271" y="1075376"/>
                  </a:moveTo>
                  <a:cubicBezTo>
                    <a:pt x="6246" y="1075376"/>
                    <a:pt x="1983" y="1071722"/>
                    <a:pt x="1679" y="1066850"/>
                  </a:cubicBezTo>
                  <a:cubicBezTo>
                    <a:pt x="765" y="1054670"/>
                    <a:pt x="156" y="1042185"/>
                    <a:pt x="4" y="1030004"/>
                  </a:cubicBezTo>
                  <a:cubicBezTo>
                    <a:pt x="-148" y="1024980"/>
                    <a:pt x="4115" y="1020717"/>
                    <a:pt x="9444" y="1020717"/>
                  </a:cubicBezTo>
                  <a:cubicBezTo>
                    <a:pt x="9444" y="1020717"/>
                    <a:pt x="9596" y="1020717"/>
                    <a:pt x="9596" y="1020717"/>
                  </a:cubicBezTo>
                  <a:cubicBezTo>
                    <a:pt x="14925" y="1020717"/>
                    <a:pt x="19188" y="1024675"/>
                    <a:pt x="19188" y="1029700"/>
                  </a:cubicBezTo>
                  <a:cubicBezTo>
                    <a:pt x="19340" y="1041576"/>
                    <a:pt x="19949" y="1053756"/>
                    <a:pt x="20863" y="1065632"/>
                  </a:cubicBezTo>
                  <a:cubicBezTo>
                    <a:pt x="21167" y="1070656"/>
                    <a:pt x="17209" y="1075072"/>
                    <a:pt x="11880" y="1075376"/>
                  </a:cubicBezTo>
                  <a:cubicBezTo>
                    <a:pt x="11728" y="1075376"/>
                    <a:pt x="11575" y="1075376"/>
                    <a:pt x="11271" y="1075376"/>
                  </a:cubicBezTo>
                  <a:close/>
                  <a:moveTo>
                    <a:pt x="11575" y="978238"/>
                  </a:moveTo>
                  <a:cubicBezTo>
                    <a:pt x="11271" y="978238"/>
                    <a:pt x="11118" y="978238"/>
                    <a:pt x="10814" y="978238"/>
                  </a:cubicBezTo>
                  <a:cubicBezTo>
                    <a:pt x="5485" y="977933"/>
                    <a:pt x="1527" y="973518"/>
                    <a:pt x="1831" y="968493"/>
                  </a:cubicBezTo>
                  <a:cubicBezTo>
                    <a:pt x="2745" y="956313"/>
                    <a:pt x="4115" y="943980"/>
                    <a:pt x="5637" y="931800"/>
                  </a:cubicBezTo>
                  <a:cubicBezTo>
                    <a:pt x="6246" y="926775"/>
                    <a:pt x="10966" y="923274"/>
                    <a:pt x="16448" y="923883"/>
                  </a:cubicBezTo>
                  <a:cubicBezTo>
                    <a:pt x="21777" y="924492"/>
                    <a:pt x="25430" y="929059"/>
                    <a:pt x="24822" y="934084"/>
                  </a:cubicBezTo>
                  <a:cubicBezTo>
                    <a:pt x="23299" y="945960"/>
                    <a:pt x="22081" y="957988"/>
                    <a:pt x="21167" y="969863"/>
                  </a:cubicBezTo>
                  <a:cubicBezTo>
                    <a:pt x="20711" y="974583"/>
                    <a:pt x="16448" y="978238"/>
                    <a:pt x="11575" y="978238"/>
                  </a:cubicBezTo>
                  <a:close/>
                  <a:moveTo>
                    <a:pt x="25735" y="882013"/>
                  </a:moveTo>
                  <a:cubicBezTo>
                    <a:pt x="25126" y="882013"/>
                    <a:pt x="24365" y="882013"/>
                    <a:pt x="23756" y="881860"/>
                  </a:cubicBezTo>
                  <a:cubicBezTo>
                    <a:pt x="18579" y="880795"/>
                    <a:pt x="15229" y="875922"/>
                    <a:pt x="16295" y="871050"/>
                  </a:cubicBezTo>
                  <a:cubicBezTo>
                    <a:pt x="18884" y="859174"/>
                    <a:pt x="21929" y="846994"/>
                    <a:pt x="25126" y="835118"/>
                  </a:cubicBezTo>
                  <a:cubicBezTo>
                    <a:pt x="26496" y="830246"/>
                    <a:pt x="31673" y="827353"/>
                    <a:pt x="36850" y="828571"/>
                  </a:cubicBezTo>
                  <a:cubicBezTo>
                    <a:pt x="42026" y="829789"/>
                    <a:pt x="45071" y="834813"/>
                    <a:pt x="43701" y="839686"/>
                  </a:cubicBezTo>
                  <a:cubicBezTo>
                    <a:pt x="40504" y="851257"/>
                    <a:pt x="37611" y="863133"/>
                    <a:pt x="35023" y="874704"/>
                  </a:cubicBezTo>
                  <a:cubicBezTo>
                    <a:pt x="34261" y="879120"/>
                    <a:pt x="30303" y="882013"/>
                    <a:pt x="25735" y="882013"/>
                  </a:cubicBezTo>
                  <a:close/>
                  <a:moveTo>
                    <a:pt x="52836" y="788528"/>
                  </a:moveTo>
                  <a:cubicBezTo>
                    <a:pt x="51771" y="788528"/>
                    <a:pt x="50705" y="788376"/>
                    <a:pt x="49791" y="788071"/>
                  </a:cubicBezTo>
                  <a:cubicBezTo>
                    <a:pt x="44767" y="786396"/>
                    <a:pt x="42026" y="781220"/>
                    <a:pt x="43701" y="776500"/>
                  </a:cubicBezTo>
                  <a:cubicBezTo>
                    <a:pt x="47812" y="764929"/>
                    <a:pt x="52227" y="753357"/>
                    <a:pt x="56947" y="741938"/>
                  </a:cubicBezTo>
                  <a:cubicBezTo>
                    <a:pt x="58927" y="737218"/>
                    <a:pt x="64560" y="734934"/>
                    <a:pt x="69432" y="736761"/>
                  </a:cubicBezTo>
                  <a:cubicBezTo>
                    <a:pt x="74457" y="738588"/>
                    <a:pt x="76893" y="743917"/>
                    <a:pt x="74913" y="748637"/>
                  </a:cubicBezTo>
                  <a:cubicBezTo>
                    <a:pt x="70346" y="759904"/>
                    <a:pt x="65930" y="771171"/>
                    <a:pt x="61819" y="782438"/>
                  </a:cubicBezTo>
                  <a:cubicBezTo>
                    <a:pt x="60601" y="786092"/>
                    <a:pt x="56947" y="788528"/>
                    <a:pt x="52836" y="788528"/>
                  </a:cubicBezTo>
                  <a:close/>
                  <a:moveTo>
                    <a:pt x="91357" y="698393"/>
                  </a:moveTo>
                  <a:cubicBezTo>
                    <a:pt x="89987" y="698393"/>
                    <a:pt x="88616" y="698089"/>
                    <a:pt x="87246" y="697480"/>
                  </a:cubicBezTo>
                  <a:cubicBezTo>
                    <a:pt x="82374" y="695348"/>
                    <a:pt x="80395" y="689867"/>
                    <a:pt x="82678" y="685299"/>
                  </a:cubicBezTo>
                  <a:cubicBezTo>
                    <a:pt x="88160" y="674185"/>
                    <a:pt x="93945" y="663222"/>
                    <a:pt x="99883" y="652260"/>
                  </a:cubicBezTo>
                  <a:cubicBezTo>
                    <a:pt x="102319" y="647845"/>
                    <a:pt x="108257" y="646017"/>
                    <a:pt x="112825" y="648301"/>
                  </a:cubicBezTo>
                  <a:cubicBezTo>
                    <a:pt x="117545" y="650585"/>
                    <a:pt x="119372" y="656218"/>
                    <a:pt x="116936" y="660634"/>
                  </a:cubicBezTo>
                  <a:cubicBezTo>
                    <a:pt x="111150" y="671292"/>
                    <a:pt x="105517" y="682102"/>
                    <a:pt x="100036" y="692912"/>
                  </a:cubicBezTo>
                  <a:cubicBezTo>
                    <a:pt x="98361" y="696566"/>
                    <a:pt x="94859" y="698393"/>
                    <a:pt x="91357" y="698393"/>
                  </a:cubicBezTo>
                  <a:close/>
                  <a:moveTo>
                    <a:pt x="139622" y="612826"/>
                  </a:moveTo>
                  <a:cubicBezTo>
                    <a:pt x="137947" y="612826"/>
                    <a:pt x="136272" y="612369"/>
                    <a:pt x="134597" y="611456"/>
                  </a:cubicBezTo>
                  <a:cubicBezTo>
                    <a:pt x="130030" y="608867"/>
                    <a:pt x="128507" y="603234"/>
                    <a:pt x="131248" y="598971"/>
                  </a:cubicBezTo>
                  <a:cubicBezTo>
                    <a:pt x="137795" y="588465"/>
                    <a:pt x="144646" y="578112"/>
                    <a:pt x="151802" y="567758"/>
                  </a:cubicBezTo>
                  <a:cubicBezTo>
                    <a:pt x="154695" y="563495"/>
                    <a:pt x="160633" y="562277"/>
                    <a:pt x="165201" y="565018"/>
                  </a:cubicBezTo>
                  <a:cubicBezTo>
                    <a:pt x="169616" y="567758"/>
                    <a:pt x="170986" y="573392"/>
                    <a:pt x="168093" y="577655"/>
                  </a:cubicBezTo>
                  <a:cubicBezTo>
                    <a:pt x="161090" y="587856"/>
                    <a:pt x="154390" y="598057"/>
                    <a:pt x="147996" y="608258"/>
                  </a:cubicBezTo>
                  <a:cubicBezTo>
                    <a:pt x="146016" y="611151"/>
                    <a:pt x="142819" y="612826"/>
                    <a:pt x="139622" y="612826"/>
                  </a:cubicBezTo>
                  <a:close/>
                  <a:moveTo>
                    <a:pt x="196260" y="531826"/>
                  </a:moveTo>
                  <a:cubicBezTo>
                    <a:pt x="194281" y="531826"/>
                    <a:pt x="192302" y="531217"/>
                    <a:pt x="190627" y="529999"/>
                  </a:cubicBezTo>
                  <a:cubicBezTo>
                    <a:pt x="186364" y="526954"/>
                    <a:pt x="185451" y="521321"/>
                    <a:pt x="188496" y="517210"/>
                  </a:cubicBezTo>
                  <a:cubicBezTo>
                    <a:pt x="196108" y="507313"/>
                    <a:pt x="203873" y="497569"/>
                    <a:pt x="211943" y="487977"/>
                  </a:cubicBezTo>
                  <a:cubicBezTo>
                    <a:pt x="215292" y="484018"/>
                    <a:pt x="221230" y="483257"/>
                    <a:pt x="225493" y="486454"/>
                  </a:cubicBezTo>
                  <a:cubicBezTo>
                    <a:pt x="229756" y="489652"/>
                    <a:pt x="230366" y="495285"/>
                    <a:pt x="227168" y="499244"/>
                  </a:cubicBezTo>
                  <a:cubicBezTo>
                    <a:pt x="219251" y="508836"/>
                    <a:pt x="211638" y="518428"/>
                    <a:pt x="204178" y="528020"/>
                  </a:cubicBezTo>
                  <a:cubicBezTo>
                    <a:pt x="202198" y="530608"/>
                    <a:pt x="199306" y="531826"/>
                    <a:pt x="196260" y="531826"/>
                  </a:cubicBezTo>
                  <a:close/>
                  <a:moveTo>
                    <a:pt x="260360" y="456003"/>
                  </a:moveTo>
                  <a:cubicBezTo>
                    <a:pt x="258076" y="456003"/>
                    <a:pt x="255792" y="455242"/>
                    <a:pt x="253965" y="453720"/>
                  </a:cubicBezTo>
                  <a:cubicBezTo>
                    <a:pt x="250006" y="450370"/>
                    <a:pt x="249550" y="444584"/>
                    <a:pt x="253051" y="440778"/>
                  </a:cubicBezTo>
                  <a:cubicBezTo>
                    <a:pt x="261578" y="431643"/>
                    <a:pt x="270104" y="422507"/>
                    <a:pt x="278935" y="413524"/>
                  </a:cubicBezTo>
                  <a:cubicBezTo>
                    <a:pt x="282589" y="409870"/>
                    <a:pt x="288679" y="409566"/>
                    <a:pt x="292638" y="413067"/>
                  </a:cubicBezTo>
                  <a:cubicBezTo>
                    <a:pt x="296596" y="416569"/>
                    <a:pt x="296749" y="422355"/>
                    <a:pt x="293095" y="426009"/>
                  </a:cubicBezTo>
                  <a:cubicBezTo>
                    <a:pt x="284416" y="434840"/>
                    <a:pt x="275890" y="443823"/>
                    <a:pt x="267516" y="452806"/>
                  </a:cubicBezTo>
                  <a:cubicBezTo>
                    <a:pt x="265689" y="454938"/>
                    <a:pt x="263100" y="456003"/>
                    <a:pt x="260360" y="456003"/>
                  </a:cubicBezTo>
                  <a:close/>
                  <a:moveTo>
                    <a:pt x="330854" y="385509"/>
                  </a:moveTo>
                  <a:cubicBezTo>
                    <a:pt x="328265" y="385509"/>
                    <a:pt x="325829" y="384596"/>
                    <a:pt x="324002" y="382769"/>
                  </a:cubicBezTo>
                  <a:cubicBezTo>
                    <a:pt x="320348" y="379115"/>
                    <a:pt x="320348" y="373329"/>
                    <a:pt x="324155" y="369827"/>
                  </a:cubicBezTo>
                  <a:cubicBezTo>
                    <a:pt x="333442" y="361301"/>
                    <a:pt x="342730" y="352927"/>
                    <a:pt x="352322" y="344553"/>
                  </a:cubicBezTo>
                  <a:cubicBezTo>
                    <a:pt x="356280" y="341051"/>
                    <a:pt x="362371" y="341355"/>
                    <a:pt x="366025" y="345162"/>
                  </a:cubicBezTo>
                  <a:cubicBezTo>
                    <a:pt x="369679" y="348816"/>
                    <a:pt x="369374" y="354602"/>
                    <a:pt x="365416" y="358104"/>
                  </a:cubicBezTo>
                  <a:cubicBezTo>
                    <a:pt x="355976" y="366325"/>
                    <a:pt x="346841" y="374547"/>
                    <a:pt x="337705" y="382921"/>
                  </a:cubicBezTo>
                  <a:cubicBezTo>
                    <a:pt x="335726" y="384748"/>
                    <a:pt x="333290" y="385509"/>
                    <a:pt x="330854" y="385509"/>
                  </a:cubicBezTo>
                  <a:close/>
                  <a:moveTo>
                    <a:pt x="406981" y="320497"/>
                  </a:moveTo>
                  <a:cubicBezTo>
                    <a:pt x="404241" y="320497"/>
                    <a:pt x="401500" y="319431"/>
                    <a:pt x="399521" y="317147"/>
                  </a:cubicBezTo>
                  <a:cubicBezTo>
                    <a:pt x="396171" y="313341"/>
                    <a:pt x="396628" y="307555"/>
                    <a:pt x="400739" y="304205"/>
                  </a:cubicBezTo>
                  <a:cubicBezTo>
                    <a:pt x="410635" y="296440"/>
                    <a:pt x="420684" y="288675"/>
                    <a:pt x="430733" y="281062"/>
                  </a:cubicBezTo>
                  <a:cubicBezTo>
                    <a:pt x="434844" y="277865"/>
                    <a:pt x="440934" y="278626"/>
                    <a:pt x="444284" y="282585"/>
                  </a:cubicBezTo>
                  <a:cubicBezTo>
                    <a:pt x="447633" y="286544"/>
                    <a:pt x="446872" y="292329"/>
                    <a:pt x="442609" y="295374"/>
                  </a:cubicBezTo>
                  <a:cubicBezTo>
                    <a:pt x="432560" y="302835"/>
                    <a:pt x="422663" y="310448"/>
                    <a:pt x="412919" y="318213"/>
                  </a:cubicBezTo>
                  <a:cubicBezTo>
                    <a:pt x="411397" y="319735"/>
                    <a:pt x="409113" y="320497"/>
                    <a:pt x="406981" y="320497"/>
                  </a:cubicBezTo>
                  <a:close/>
                  <a:moveTo>
                    <a:pt x="487981" y="261117"/>
                  </a:moveTo>
                  <a:cubicBezTo>
                    <a:pt x="484936" y="261117"/>
                    <a:pt x="482043" y="259747"/>
                    <a:pt x="480064" y="257311"/>
                  </a:cubicBezTo>
                  <a:cubicBezTo>
                    <a:pt x="477018" y="253200"/>
                    <a:pt x="477932" y="247414"/>
                    <a:pt x="482348" y="244521"/>
                  </a:cubicBezTo>
                  <a:cubicBezTo>
                    <a:pt x="492853" y="237365"/>
                    <a:pt x="503359" y="230362"/>
                    <a:pt x="514169" y="223510"/>
                  </a:cubicBezTo>
                  <a:cubicBezTo>
                    <a:pt x="518584" y="220617"/>
                    <a:pt x="524522" y="221835"/>
                    <a:pt x="527567" y="225946"/>
                  </a:cubicBezTo>
                  <a:cubicBezTo>
                    <a:pt x="530612" y="230209"/>
                    <a:pt x="529394" y="235843"/>
                    <a:pt x="524979" y="238583"/>
                  </a:cubicBezTo>
                  <a:cubicBezTo>
                    <a:pt x="514473" y="245283"/>
                    <a:pt x="503968" y="252286"/>
                    <a:pt x="493614" y="259290"/>
                  </a:cubicBezTo>
                  <a:cubicBezTo>
                    <a:pt x="491939" y="260508"/>
                    <a:pt x="489960" y="261117"/>
                    <a:pt x="487981" y="261117"/>
                  </a:cubicBezTo>
                  <a:close/>
                  <a:moveTo>
                    <a:pt x="1959524" y="240410"/>
                  </a:moveTo>
                  <a:cubicBezTo>
                    <a:pt x="1957545" y="240410"/>
                    <a:pt x="1955566" y="239801"/>
                    <a:pt x="1953739" y="238583"/>
                  </a:cubicBezTo>
                  <a:cubicBezTo>
                    <a:pt x="1943385" y="231275"/>
                    <a:pt x="1933184" y="224271"/>
                    <a:pt x="1922831" y="217420"/>
                  </a:cubicBezTo>
                  <a:cubicBezTo>
                    <a:pt x="1918415" y="214527"/>
                    <a:pt x="1917349" y="208894"/>
                    <a:pt x="1920395" y="204631"/>
                  </a:cubicBezTo>
                  <a:cubicBezTo>
                    <a:pt x="1923440" y="200520"/>
                    <a:pt x="1929378" y="199454"/>
                    <a:pt x="1933793" y="202347"/>
                  </a:cubicBezTo>
                  <a:cubicBezTo>
                    <a:pt x="1944299" y="209350"/>
                    <a:pt x="1954804" y="216506"/>
                    <a:pt x="1965158" y="223815"/>
                  </a:cubicBezTo>
                  <a:cubicBezTo>
                    <a:pt x="1969421" y="226860"/>
                    <a:pt x="1970334" y="232493"/>
                    <a:pt x="1967137" y="236604"/>
                  </a:cubicBezTo>
                  <a:cubicBezTo>
                    <a:pt x="1965310" y="239040"/>
                    <a:pt x="1962417" y="240410"/>
                    <a:pt x="1959524" y="240410"/>
                  </a:cubicBezTo>
                  <a:close/>
                  <a:moveTo>
                    <a:pt x="573548" y="207371"/>
                  </a:moveTo>
                  <a:cubicBezTo>
                    <a:pt x="570351" y="207371"/>
                    <a:pt x="567153" y="205849"/>
                    <a:pt x="565326" y="202956"/>
                  </a:cubicBezTo>
                  <a:cubicBezTo>
                    <a:pt x="562586" y="198693"/>
                    <a:pt x="563956" y="193059"/>
                    <a:pt x="568524" y="190319"/>
                  </a:cubicBezTo>
                  <a:cubicBezTo>
                    <a:pt x="579486" y="183924"/>
                    <a:pt x="590753" y="177681"/>
                    <a:pt x="601867" y="171591"/>
                  </a:cubicBezTo>
                  <a:cubicBezTo>
                    <a:pt x="606435" y="169003"/>
                    <a:pt x="612373" y="170525"/>
                    <a:pt x="615114" y="174941"/>
                  </a:cubicBezTo>
                  <a:cubicBezTo>
                    <a:pt x="617702" y="179356"/>
                    <a:pt x="616179" y="184990"/>
                    <a:pt x="611612" y="187426"/>
                  </a:cubicBezTo>
                  <a:cubicBezTo>
                    <a:pt x="600497" y="193516"/>
                    <a:pt x="589535" y="199606"/>
                    <a:pt x="578725" y="205849"/>
                  </a:cubicBezTo>
                  <a:cubicBezTo>
                    <a:pt x="576898" y="207067"/>
                    <a:pt x="575223" y="207371"/>
                    <a:pt x="573548" y="207371"/>
                  </a:cubicBezTo>
                  <a:close/>
                  <a:moveTo>
                    <a:pt x="1874871" y="185599"/>
                  </a:moveTo>
                  <a:cubicBezTo>
                    <a:pt x="1873196" y="185599"/>
                    <a:pt x="1871369" y="185142"/>
                    <a:pt x="1869846" y="184228"/>
                  </a:cubicBezTo>
                  <a:cubicBezTo>
                    <a:pt x="1859036" y="177834"/>
                    <a:pt x="1848074" y="171591"/>
                    <a:pt x="1837111" y="165653"/>
                  </a:cubicBezTo>
                  <a:cubicBezTo>
                    <a:pt x="1832544" y="163065"/>
                    <a:pt x="1830869" y="157584"/>
                    <a:pt x="1833609" y="153168"/>
                  </a:cubicBezTo>
                  <a:cubicBezTo>
                    <a:pt x="1836198" y="148753"/>
                    <a:pt x="1842135" y="147230"/>
                    <a:pt x="1846855" y="149819"/>
                  </a:cubicBezTo>
                  <a:cubicBezTo>
                    <a:pt x="1857970" y="155909"/>
                    <a:pt x="1869085" y="162304"/>
                    <a:pt x="1880047" y="168698"/>
                  </a:cubicBezTo>
                  <a:cubicBezTo>
                    <a:pt x="1884615" y="171439"/>
                    <a:pt x="1885985" y="177072"/>
                    <a:pt x="1883092" y="181336"/>
                  </a:cubicBezTo>
                  <a:cubicBezTo>
                    <a:pt x="1881265" y="184076"/>
                    <a:pt x="1878068" y="185599"/>
                    <a:pt x="1874871" y="185599"/>
                  </a:cubicBezTo>
                  <a:close/>
                  <a:moveTo>
                    <a:pt x="663074" y="159715"/>
                  </a:moveTo>
                  <a:cubicBezTo>
                    <a:pt x="659572" y="159715"/>
                    <a:pt x="656223" y="157888"/>
                    <a:pt x="654548" y="154691"/>
                  </a:cubicBezTo>
                  <a:cubicBezTo>
                    <a:pt x="652112" y="150123"/>
                    <a:pt x="653939" y="144642"/>
                    <a:pt x="658658" y="142358"/>
                  </a:cubicBezTo>
                  <a:cubicBezTo>
                    <a:pt x="670078" y="136725"/>
                    <a:pt x="681649" y="131244"/>
                    <a:pt x="693373" y="125915"/>
                  </a:cubicBezTo>
                  <a:cubicBezTo>
                    <a:pt x="698245" y="123783"/>
                    <a:pt x="703878" y="125610"/>
                    <a:pt x="706314" y="130178"/>
                  </a:cubicBezTo>
                  <a:cubicBezTo>
                    <a:pt x="708598" y="134746"/>
                    <a:pt x="706619" y="140227"/>
                    <a:pt x="701747" y="142358"/>
                  </a:cubicBezTo>
                  <a:cubicBezTo>
                    <a:pt x="690175" y="147535"/>
                    <a:pt x="678756" y="153016"/>
                    <a:pt x="667489" y="158497"/>
                  </a:cubicBezTo>
                  <a:cubicBezTo>
                    <a:pt x="666119" y="159411"/>
                    <a:pt x="664596" y="159715"/>
                    <a:pt x="663074" y="159715"/>
                  </a:cubicBezTo>
                  <a:close/>
                  <a:moveTo>
                    <a:pt x="1785801" y="137791"/>
                  </a:moveTo>
                  <a:cubicBezTo>
                    <a:pt x="1784279" y="137791"/>
                    <a:pt x="1782756" y="137486"/>
                    <a:pt x="1781386" y="136725"/>
                  </a:cubicBezTo>
                  <a:cubicBezTo>
                    <a:pt x="1769967" y="131244"/>
                    <a:pt x="1758548" y="125915"/>
                    <a:pt x="1747129" y="120890"/>
                  </a:cubicBezTo>
                  <a:cubicBezTo>
                    <a:pt x="1742256" y="118759"/>
                    <a:pt x="1740277" y="113278"/>
                    <a:pt x="1742561" y="108710"/>
                  </a:cubicBezTo>
                  <a:cubicBezTo>
                    <a:pt x="1744845" y="104142"/>
                    <a:pt x="1750631" y="102163"/>
                    <a:pt x="1755351" y="104295"/>
                  </a:cubicBezTo>
                  <a:cubicBezTo>
                    <a:pt x="1766922" y="109471"/>
                    <a:pt x="1778645" y="114800"/>
                    <a:pt x="1790065" y="120434"/>
                  </a:cubicBezTo>
                  <a:cubicBezTo>
                    <a:pt x="1794784" y="122717"/>
                    <a:pt x="1796764" y="128199"/>
                    <a:pt x="1794328" y="132766"/>
                  </a:cubicBezTo>
                  <a:cubicBezTo>
                    <a:pt x="1792653" y="135964"/>
                    <a:pt x="1789303" y="137791"/>
                    <a:pt x="1785801" y="137791"/>
                  </a:cubicBezTo>
                  <a:close/>
                  <a:moveTo>
                    <a:pt x="756102" y="118454"/>
                  </a:moveTo>
                  <a:cubicBezTo>
                    <a:pt x="752295" y="118454"/>
                    <a:pt x="748794" y="116323"/>
                    <a:pt x="747271" y="112821"/>
                  </a:cubicBezTo>
                  <a:cubicBezTo>
                    <a:pt x="745139" y="108101"/>
                    <a:pt x="747423" y="102772"/>
                    <a:pt x="752448" y="100793"/>
                  </a:cubicBezTo>
                  <a:cubicBezTo>
                    <a:pt x="764323" y="96073"/>
                    <a:pt x="776352" y="91353"/>
                    <a:pt x="788380" y="86938"/>
                  </a:cubicBezTo>
                  <a:cubicBezTo>
                    <a:pt x="793252" y="85111"/>
                    <a:pt x="798885" y="87394"/>
                    <a:pt x="800865" y="92114"/>
                  </a:cubicBezTo>
                  <a:cubicBezTo>
                    <a:pt x="802844" y="96834"/>
                    <a:pt x="800408" y="102163"/>
                    <a:pt x="795383" y="103990"/>
                  </a:cubicBezTo>
                  <a:cubicBezTo>
                    <a:pt x="783508" y="108406"/>
                    <a:pt x="771632" y="112973"/>
                    <a:pt x="760060" y="117693"/>
                  </a:cubicBezTo>
                  <a:cubicBezTo>
                    <a:pt x="758538" y="118150"/>
                    <a:pt x="757320" y="118454"/>
                    <a:pt x="756102" y="118454"/>
                  </a:cubicBezTo>
                  <a:close/>
                  <a:moveTo>
                    <a:pt x="1692622" y="97443"/>
                  </a:moveTo>
                  <a:cubicBezTo>
                    <a:pt x="1691403" y="97443"/>
                    <a:pt x="1690185" y="97291"/>
                    <a:pt x="1688967" y="96834"/>
                  </a:cubicBezTo>
                  <a:cubicBezTo>
                    <a:pt x="1677091" y="92266"/>
                    <a:pt x="1665215" y="88003"/>
                    <a:pt x="1653340" y="83892"/>
                  </a:cubicBezTo>
                  <a:cubicBezTo>
                    <a:pt x="1648315" y="82218"/>
                    <a:pt x="1645727" y="76889"/>
                    <a:pt x="1647554" y="72169"/>
                  </a:cubicBezTo>
                  <a:cubicBezTo>
                    <a:pt x="1649381" y="67449"/>
                    <a:pt x="1654862" y="65013"/>
                    <a:pt x="1659886" y="66688"/>
                  </a:cubicBezTo>
                  <a:cubicBezTo>
                    <a:pt x="1671915" y="70951"/>
                    <a:pt x="1683943" y="75214"/>
                    <a:pt x="1695971" y="79934"/>
                  </a:cubicBezTo>
                  <a:cubicBezTo>
                    <a:pt x="1700843" y="81761"/>
                    <a:pt x="1703279" y="87090"/>
                    <a:pt x="1701300" y="91810"/>
                  </a:cubicBezTo>
                  <a:cubicBezTo>
                    <a:pt x="1699930" y="95312"/>
                    <a:pt x="1696428" y="97443"/>
                    <a:pt x="1692622" y="97443"/>
                  </a:cubicBezTo>
                  <a:close/>
                  <a:moveTo>
                    <a:pt x="851870" y="83740"/>
                  </a:moveTo>
                  <a:cubicBezTo>
                    <a:pt x="847911" y="83740"/>
                    <a:pt x="844105" y="81304"/>
                    <a:pt x="842735" y="77498"/>
                  </a:cubicBezTo>
                  <a:cubicBezTo>
                    <a:pt x="841060" y="72778"/>
                    <a:pt x="843800" y="67449"/>
                    <a:pt x="848825" y="65926"/>
                  </a:cubicBezTo>
                  <a:cubicBezTo>
                    <a:pt x="861005" y="61968"/>
                    <a:pt x="873338" y="58161"/>
                    <a:pt x="885671" y="54660"/>
                  </a:cubicBezTo>
                  <a:cubicBezTo>
                    <a:pt x="890847" y="53137"/>
                    <a:pt x="896176" y="55878"/>
                    <a:pt x="897699" y="60750"/>
                  </a:cubicBezTo>
                  <a:cubicBezTo>
                    <a:pt x="899221" y="65622"/>
                    <a:pt x="896481" y="70646"/>
                    <a:pt x="891304" y="72169"/>
                  </a:cubicBezTo>
                  <a:cubicBezTo>
                    <a:pt x="879124" y="75671"/>
                    <a:pt x="866943" y="79477"/>
                    <a:pt x="854915" y="83283"/>
                  </a:cubicBezTo>
                  <a:cubicBezTo>
                    <a:pt x="854001" y="83588"/>
                    <a:pt x="852936" y="83740"/>
                    <a:pt x="851870" y="83740"/>
                  </a:cubicBezTo>
                  <a:close/>
                  <a:moveTo>
                    <a:pt x="1595940" y="65013"/>
                  </a:moveTo>
                  <a:cubicBezTo>
                    <a:pt x="1595026" y="65013"/>
                    <a:pt x="1594113" y="64861"/>
                    <a:pt x="1593199" y="64556"/>
                  </a:cubicBezTo>
                  <a:cubicBezTo>
                    <a:pt x="1581018" y="61054"/>
                    <a:pt x="1568838" y="57705"/>
                    <a:pt x="1556506" y="54660"/>
                  </a:cubicBezTo>
                  <a:cubicBezTo>
                    <a:pt x="1551329" y="53289"/>
                    <a:pt x="1548284" y="48265"/>
                    <a:pt x="1549654" y="43393"/>
                  </a:cubicBezTo>
                  <a:cubicBezTo>
                    <a:pt x="1551024" y="38520"/>
                    <a:pt x="1556353" y="35628"/>
                    <a:pt x="1561530" y="36846"/>
                  </a:cubicBezTo>
                  <a:cubicBezTo>
                    <a:pt x="1574015" y="40043"/>
                    <a:pt x="1586348" y="43393"/>
                    <a:pt x="1598833" y="46895"/>
                  </a:cubicBezTo>
                  <a:cubicBezTo>
                    <a:pt x="1604009" y="48417"/>
                    <a:pt x="1606750" y="53441"/>
                    <a:pt x="1605227" y="58314"/>
                  </a:cubicBezTo>
                  <a:cubicBezTo>
                    <a:pt x="1603857" y="62577"/>
                    <a:pt x="1600050" y="65013"/>
                    <a:pt x="1595940" y="65013"/>
                  </a:cubicBezTo>
                  <a:close/>
                  <a:moveTo>
                    <a:pt x="950227" y="56030"/>
                  </a:moveTo>
                  <a:cubicBezTo>
                    <a:pt x="945964" y="56030"/>
                    <a:pt x="942005" y="53289"/>
                    <a:pt x="940939" y="49178"/>
                  </a:cubicBezTo>
                  <a:cubicBezTo>
                    <a:pt x="939569" y="44306"/>
                    <a:pt x="942766" y="39282"/>
                    <a:pt x="947943" y="38064"/>
                  </a:cubicBezTo>
                  <a:cubicBezTo>
                    <a:pt x="960428" y="35019"/>
                    <a:pt x="973065" y="32126"/>
                    <a:pt x="985702" y="29537"/>
                  </a:cubicBezTo>
                  <a:cubicBezTo>
                    <a:pt x="990879" y="28472"/>
                    <a:pt x="996055" y="31517"/>
                    <a:pt x="997273" y="36389"/>
                  </a:cubicBezTo>
                  <a:cubicBezTo>
                    <a:pt x="998491" y="41261"/>
                    <a:pt x="995142" y="46285"/>
                    <a:pt x="989965" y="47351"/>
                  </a:cubicBezTo>
                  <a:cubicBezTo>
                    <a:pt x="977480" y="49940"/>
                    <a:pt x="965148" y="52832"/>
                    <a:pt x="952815" y="55725"/>
                  </a:cubicBezTo>
                  <a:cubicBezTo>
                    <a:pt x="951901" y="55878"/>
                    <a:pt x="950988" y="56030"/>
                    <a:pt x="950227" y="56030"/>
                  </a:cubicBezTo>
                  <a:close/>
                  <a:moveTo>
                    <a:pt x="1496669" y="41109"/>
                  </a:moveTo>
                  <a:cubicBezTo>
                    <a:pt x="1496060" y="41109"/>
                    <a:pt x="1495299" y="41109"/>
                    <a:pt x="1494690" y="40957"/>
                  </a:cubicBezTo>
                  <a:cubicBezTo>
                    <a:pt x="1482205" y="38520"/>
                    <a:pt x="1469720" y="36237"/>
                    <a:pt x="1457235" y="34257"/>
                  </a:cubicBezTo>
                  <a:cubicBezTo>
                    <a:pt x="1451907" y="33344"/>
                    <a:pt x="1448405" y="28624"/>
                    <a:pt x="1449318" y="23752"/>
                  </a:cubicBezTo>
                  <a:cubicBezTo>
                    <a:pt x="1450232" y="18727"/>
                    <a:pt x="1455256" y="15378"/>
                    <a:pt x="1460433" y="16291"/>
                  </a:cubicBezTo>
                  <a:cubicBezTo>
                    <a:pt x="1473222" y="18423"/>
                    <a:pt x="1485859" y="20707"/>
                    <a:pt x="1498497" y="23143"/>
                  </a:cubicBezTo>
                  <a:cubicBezTo>
                    <a:pt x="1503673" y="24209"/>
                    <a:pt x="1507023" y="29081"/>
                    <a:pt x="1505957" y="33953"/>
                  </a:cubicBezTo>
                  <a:cubicBezTo>
                    <a:pt x="1505043" y="38064"/>
                    <a:pt x="1501085" y="41109"/>
                    <a:pt x="1496669" y="41109"/>
                  </a:cubicBezTo>
                  <a:close/>
                  <a:moveTo>
                    <a:pt x="1050563" y="35628"/>
                  </a:moveTo>
                  <a:cubicBezTo>
                    <a:pt x="1045995" y="35628"/>
                    <a:pt x="1041884" y="32430"/>
                    <a:pt x="1041123" y="28015"/>
                  </a:cubicBezTo>
                  <a:cubicBezTo>
                    <a:pt x="1040209" y="22991"/>
                    <a:pt x="1043711" y="18271"/>
                    <a:pt x="1049040" y="17509"/>
                  </a:cubicBezTo>
                  <a:cubicBezTo>
                    <a:pt x="1061829" y="15378"/>
                    <a:pt x="1074467" y="13551"/>
                    <a:pt x="1087408" y="11724"/>
                  </a:cubicBezTo>
                  <a:cubicBezTo>
                    <a:pt x="1092585" y="10962"/>
                    <a:pt x="1097609" y="14464"/>
                    <a:pt x="1098371" y="19489"/>
                  </a:cubicBezTo>
                  <a:cubicBezTo>
                    <a:pt x="1099132" y="24513"/>
                    <a:pt x="1095478" y="29081"/>
                    <a:pt x="1090149" y="29842"/>
                  </a:cubicBezTo>
                  <a:cubicBezTo>
                    <a:pt x="1077512" y="31517"/>
                    <a:pt x="1065027" y="33344"/>
                    <a:pt x="1052390" y="35475"/>
                  </a:cubicBezTo>
                  <a:cubicBezTo>
                    <a:pt x="1051628" y="35628"/>
                    <a:pt x="1051019" y="35628"/>
                    <a:pt x="1050563" y="35628"/>
                  </a:cubicBezTo>
                  <a:close/>
                  <a:moveTo>
                    <a:pt x="1395420" y="25731"/>
                  </a:moveTo>
                  <a:cubicBezTo>
                    <a:pt x="1395115" y="25731"/>
                    <a:pt x="1394659" y="25731"/>
                    <a:pt x="1394354" y="25731"/>
                  </a:cubicBezTo>
                  <a:cubicBezTo>
                    <a:pt x="1381717" y="24361"/>
                    <a:pt x="1369080" y="23143"/>
                    <a:pt x="1356443" y="22229"/>
                  </a:cubicBezTo>
                  <a:cubicBezTo>
                    <a:pt x="1351114" y="21772"/>
                    <a:pt x="1347155" y="17357"/>
                    <a:pt x="1347612" y="12333"/>
                  </a:cubicBezTo>
                  <a:cubicBezTo>
                    <a:pt x="1348069" y="7308"/>
                    <a:pt x="1352484" y="3654"/>
                    <a:pt x="1357965" y="3959"/>
                  </a:cubicBezTo>
                  <a:cubicBezTo>
                    <a:pt x="1370755" y="5024"/>
                    <a:pt x="1383696" y="6090"/>
                    <a:pt x="1396486" y="7613"/>
                  </a:cubicBezTo>
                  <a:cubicBezTo>
                    <a:pt x="1401815" y="8222"/>
                    <a:pt x="1405621" y="12789"/>
                    <a:pt x="1405012" y="17814"/>
                  </a:cubicBezTo>
                  <a:cubicBezTo>
                    <a:pt x="1404403" y="22229"/>
                    <a:pt x="1400292" y="25731"/>
                    <a:pt x="1395420" y="25731"/>
                  </a:cubicBezTo>
                  <a:close/>
                  <a:moveTo>
                    <a:pt x="1152269" y="22991"/>
                  </a:moveTo>
                  <a:cubicBezTo>
                    <a:pt x="1147397" y="22991"/>
                    <a:pt x="1143133" y="19336"/>
                    <a:pt x="1142677" y="14616"/>
                  </a:cubicBezTo>
                  <a:cubicBezTo>
                    <a:pt x="1142220" y="9592"/>
                    <a:pt x="1146179" y="5177"/>
                    <a:pt x="1151355" y="4720"/>
                  </a:cubicBezTo>
                  <a:cubicBezTo>
                    <a:pt x="1164145" y="3654"/>
                    <a:pt x="1177086" y="2741"/>
                    <a:pt x="1190028" y="1979"/>
                  </a:cubicBezTo>
                  <a:cubicBezTo>
                    <a:pt x="1195661" y="1523"/>
                    <a:pt x="1199925" y="5481"/>
                    <a:pt x="1200229" y="10658"/>
                  </a:cubicBezTo>
                  <a:cubicBezTo>
                    <a:pt x="1200534" y="15682"/>
                    <a:pt x="1196423" y="20098"/>
                    <a:pt x="1191094" y="20250"/>
                  </a:cubicBezTo>
                  <a:cubicBezTo>
                    <a:pt x="1178305" y="21011"/>
                    <a:pt x="1165667" y="21772"/>
                    <a:pt x="1153030" y="22991"/>
                  </a:cubicBezTo>
                  <a:cubicBezTo>
                    <a:pt x="1152878" y="22991"/>
                    <a:pt x="1152574" y="22991"/>
                    <a:pt x="1152269" y="22991"/>
                  </a:cubicBezTo>
                  <a:close/>
                  <a:moveTo>
                    <a:pt x="1293257" y="18727"/>
                  </a:moveTo>
                  <a:cubicBezTo>
                    <a:pt x="1293104" y="18727"/>
                    <a:pt x="1293104" y="18727"/>
                    <a:pt x="1292953" y="18727"/>
                  </a:cubicBezTo>
                  <a:cubicBezTo>
                    <a:pt x="1282295" y="18423"/>
                    <a:pt x="1271636" y="18271"/>
                    <a:pt x="1260827" y="18271"/>
                  </a:cubicBezTo>
                  <a:lnTo>
                    <a:pt x="1254736" y="18271"/>
                  </a:lnTo>
                  <a:lnTo>
                    <a:pt x="1254584" y="0"/>
                  </a:lnTo>
                  <a:lnTo>
                    <a:pt x="1260674" y="0"/>
                  </a:lnTo>
                  <a:cubicBezTo>
                    <a:pt x="1271485" y="0"/>
                    <a:pt x="1282447" y="152"/>
                    <a:pt x="1293257" y="457"/>
                  </a:cubicBezTo>
                  <a:cubicBezTo>
                    <a:pt x="1298586" y="609"/>
                    <a:pt x="1302849" y="4872"/>
                    <a:pt x="1302697" y="9897"/>
                  </a:cubicBezTo>
                  <a:cubicBezTo>
                    <a:pt x="1302697" y="14921"/>
                    <a:pt x="1298433" y="18727"/>
                    <a:pt x="1293257" y="18727"/>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2" name="צורה חופשית: צורה 31">
              <a:extLst>
                <a:ext uri="{FF2B5EF4-FFF2-40B4-BE49-F238E27FC236}">
                  <a16:creationId xmlns:a16="http://schemas.microsoft.com/office/drawing/2014/main" id="{44DB0A64-6573-3FEC-7F91-F4E297CD4D7E}"/>
                </a:ext>
              </a:extLst>
            </p:cNvPr>
            <p:cNvSpPr/>
            <p:nvPr/>
          </p:nvSpPr>
          <p:spPr>
            <a:xfrm>
              <a:off x="3932026" y="1631089"/>
              <a:ext cx="1832135" cy="999308"/>
            </a:xfrm>
            <a:custGeom>
              <a:avLst/>
              <a:gdLst>
                <a:gd name="connsiteX0" fmla="*/ 1820195 w 1832135"/>
                <a:gd name="connsiteY0" fmla="*/ 998944 h 999308"/>
                <a:gd name="connsiteX1" fmla="*/ 1812887 w 1832135"/>
                <a:gd name="connsiteY1" fmla="*/ 990875 h 999308"/>
                <a:gd name="connsiteX2" fmla="*/ 1808015 w 1832135"/>
                <a:gd name="connsiteY2" fmla="*/ 954790 h 999308"/>
                <a:gd name="connsiteX3" fmla="*/ 1816084 w 1832135"/>
                <a:gd name="connsiteY3" fmla="*/ 944589 h 999308"/>
                <a:gd name="connsiteX4" fmla="*/ 1827047 w 1832135"/>
                <a:gd name="connsiteY4" fmla="*/ 952659 h 999308"/>
                <a:gd name="connsiteX5" fmla="*/ 1832071 w 1832135"/>
                <a:gd name="connsiteY5" fmla="*/ 989352 h 999308"/>
                <a:gd name="connsiteX6" fmla="*/ 1823545 w 1832135"/>
                <a:gd name="connsiteY6" fmla="*/ 999249 h 999308"/>
                <a:gd name="connsiteX7" fmla="*/ 1820195 w 1832135"/>
                <a:gd name="connsiteY7" fmla="*/ 998944 h 999308"/>
                <a:gd name="connsiteX8" fmla="*/ 1804208 w 1832135"/>
                <a:gd name="connsiteY8" fmla="*/ 902415 h 999308"/>
                <a:gd name="connsiteX9" fmla="*/ 1796900 w 1832135"/>
                <a:gd name="connsiteY9" fmla="*/ 895107 h 999308"/>
                <a:gd name="connsiteX10" fmla="*/ 1788678 w 1832135"/>
                <a:gd name="connsiteY10" fmla="*/ 859631 h 999308"/>
                <a:gd name="connsiteX11" fmla="*/ 1795834 w 1832135"/>
                <a:gd name="connsiteY11" fmla="*/ 848669 h 999308"/>
                <a:gd name="connsiteX12" fmla="*/ 1807406 w 1832135"/>
                <a:gd name="connsiteY12" fmla="*/ 855672 h 999308"/>
                <a:gd name="connsiteX13" fmla="*/ 1815780 w 1832135"/>
                <a:gd name="connsiteY13" fmla="*/ 891909 h 999308"/>
                <a:gd name="connsiteX14" fmla="*/ 1808319 w 1832135"/>
                <a:gd name="connsiteY14" fmla="*/ 902567 h 999308"/>
                <a:gd name="connsiteX15" fmla="*/ 1804208 w 1832135"/>
                <a:gd name="connsiteY15" fmla="*/ 902415 h 999308"/>
                <a:gd name="connsiteX16" fmla="*/ 1779239 w 1832135"/>
                <a:gd name="connsiteY16" fmla="*/ 807408 h 999308"/>
                <a:gd name="connsiteX17" fmla="*/ 1772235 w 1832135"/>
                <a:gd name="connsiteY17" fmla="*/ 801013 h 999308"/>
                <a:gd name="connsiteX18" fmla="*/ 1760511 w 1832135"/>
                <a:gd name="connsiteY18" fmla="*/ 766299 h 999308"/>
                <a:gd name="connsiteX19" fmla="*/ 1766449 w 1832135"/>
                <a:gd name="connsiteY19" fmla="*/ 754728 h 999308"/>
                <a:gd name="connsiteX20" fmla="*/ 1778630 w 1832135"/>
                <a:gd name="connsiteY20" fmla="*/ 760665 h 999308"/>
                <a:gd name="connsiteX21" fmla="*/ 1790506 w 1832135"/>
                <a:gd name="connsiteY21" fmla="*/ 795988 h 999308"/>
                <a:gd name="connsiteX22" fmla="*/ 1784111 w 1832135"/>
                <a:gd name="connsiteY22" fmla="*/ 807255 h 999308"/>
                <a:gd name="connsiteX23" fmla="*/ 1779239 w 1832135"/>
                <a:gd name="connsiteY23" fmla="*/ 807408 h 999308"/>
                <a:gd name="connsiteX24" fmla="*/ 1744981 w 1832135"/>
                <a:gd name="connsiteY24" fmla="*/ 714837 h 999308"/>
                <a:gd name="connsiteX25" fmla="*/ 1738282 w 1832135"/>
                <a:gd name="connsiteY25" fmla="*/ 709203 h 999308"/>
                <a:gd name="connsiteX26" fmla="*/ 1723209 w 1832135"/>
                <a:gd name="connsiteY26" fmla="*/ 675707 h 999308"/>
                <a:gd name="connsiteX27" fmla="*/ 1727929 w 1832135"/>
                <a:gd name="connsiteY27" fmla="*/ 663679 h 999308"/>
                <a:gd name="connsiteX28" fmla="*/ 1740718 w 1832135"/>
                <a:gd name="connsiteY28" fmla="*/ 668551 h 999308"/>
                <a:gd name="connsiteX29" fmla="*/ 1756096 w 1832135"/>
                <a:gd name="connsiteY29" fmla="*/ 702809 h 999308"/>
                <a:gd name="connsiteX30" fmla="*/ 1750919 w 1832135"/>
                <a:gd name="connsiteY30" fmla="*/ 714684 h 999308"/>
                <a:gd name="connsiteX31" fmla="*/ 1744981 w 1832135"/>
                <a:gd name="connsiteY31" fmla="*/ 714837 h 999308"/>
                <a:gd name="connsiteX32" fmla="*/ 7449 w 1832135"/>
                <a:gd name="connsiteY32" fmla="*/ 233407 h 999308"/>
                <a:gd name="connsiteX33" fmla="*/ 3033 w 1832135"/>
                <a:gd name="connsiteY33" fmla="*/ 231123 h 999308"/>
                <a:gd name="connsiteX34" fmla="*/ 2577 w 1832135"/>
                <a:gd name="connsiteY34" fmla="*/ 218181 h 999308"/>
                <a:gd name="connsiteX35" fmla="*/ 29982 w 1832135"/>
                <a:gd name="connsiteY35" fmla="*/ 192602 h 999308"/>
                <a:gd name="connsiteX36" fmla="*/ 43533 w 1832135"/>
                <a:gd name="connsiteY36" fmla="*/ 193211 h 999308"/>
                <a:gd name="connsiteX37" fmla="*/ 43229 w 1832135"/>
                <a:gd name="connsiteY37" fmla="*/ 206153 h 999308"/>
                <a:gd name="connsiteX38" fmla="*/ 16584 w 1832135"/>
                <a:gd name="connsiteY38" fmla="*/ 230971 h 999308"/>
                <a:gd name="connsiteX39" fmla="*/ 7449 w 1832135"/>
                <a:gd name="connsiteY39" fmla="*/ 233407 h 999308"/>
                <a:gd name="connsiteX40" fmla="*/ 1701589 w 1832135"/>
                <a:gd name="connsiteY40" fmla="*/ 625615 h 999308"/>
                <a:gd name="connsiteX41" fmla="*/ 1695346 w 1832135"/>
                <a:gd name="connsiteY41" fmla="*/ 620895 h 999308"/>
                <a:gd name="connsiteX42" fmla="*/ 1676923 w 1832135"/>
                <a:gd name="connsiteY42" fmla="*/ 588770 h 999308"/>
                <a:gd name="connsiteX43" fmla="*/ 1680425 w 1832135"/>
                <a:gd name="connsiteY43" fmla="*/ 576285 h 999308"/>
                <a:gd name="connsiteX44" fmla="*/ 1693519 w 1832135"/>
                <a:gd name="connsiteY44" fmla="*/ 579939 h 999308"/>
                <a:gd name="connsiteX45" fmla="*/ 1712246 w 1832135"/>
                <a:gd name="connsiteY45" fmla="*/ 612674 h 999308"/>
                <a:gd name="connsiteX46" fmla="*/ 1708288 w 1832135"/>
                <a:gd name="connsiteY46" fmla="*/ 625006 h 999308"/>
                <a:gd name="connsiteX47" fmla="*/ 1701589 w 1832135"/>
                <a:gd name="connsiteY47" fmla="*/ 625615 h 999308"/>
                <a:gd name="connsiteX48" fmla="*/ 82815 w 1832135"/>
                <a:gd name="connsiteY48" fmla="*/ 169612 h 999308"/>
                <a:gd name="connsiteX49" fmla="*/ 77486 w 1832135"/>
                <a:gd name="connsiteY49" fmla="*/ 166262 h 999308"/>
                <a:gd name="connsiteX50" fmla="*/ 79161 w 1832135"/>
                <a:gd name="connsiteY50" fmla="*/ 153473 h 999308"/>
                <a:gd name="connsiteX51" fmla="*/ 110373 w 1832135"/>
                <a:gd name="connsiteY51" fmla="*/ 132157 h 999308"/>
                <a:gd name="connsiteX52" fmla="*/ 123771 w 1832135"/>
                <a:gd name="connsiteY52" fmla="*/ 134746 h 999308"/>
                <a:gd name="connsiteX53" fmla="*/ 121335 w 1832135"/>
                <a:gd name="connsiteY53" fmla="*/ 147535 h 999308"/>
                <a:gd name="connsiteX54" fmla="*/ 90884 w 1832135"/>
                <a:gd name="connsiteY54" fmla="*/ 168242 h 999308"/>
                <a:gd name="connsiteX55" fmla="*/ 82815 w 1832135"/>
                <a:gd name="connsiteY55" fmla="*/ 169612 h 999308"/>
                <a:gd name="connsiteX56" fmla="*/ 1649365 w 1832135"/>
                <a:gd name="connsiteY56" fmla="*/ 540809 h 999308"/>
                <a:gd name="connsiteX57" fmla="*/ 1643580 w 1832135"/>
                <a:gd name="connsiteY57" fmla="*/ 536851 h 999308"/>
                <a:gd name="connsiteX58" fmla="*/ 1622112 w 1832135"/>
                <a:gd name="connsiteY58" fmla="*/ 506552 h 999308"/>
                <a:gd name="connsiteX59" fmla="*/ 1624395 w 1832135"/>
                <a:gd name="connsiteY59" fmla="*/ 493763 h 999308"/>
                <a:gd name="connsiteX60" fmla="*/ 1637794 w 1832135"/>
                <a:gd name="connsiteY60" fmla="*/ 496199 h 999308"/>
                <a:gd name="connsiteX61" fmla="*/ 1659719 w 1832135"/>
                <a:gd name="connsiteY61" fmla="*/ 527107 h 999308"/>
                <a:gd name="connsiteX62" fmla="*/ 1656978 w 1832135"/>
                <a:gd name="connsiteY62" fmla="*/ 539743 h 999308"/>
                <a:gd name="connsiteX63" fmla="*/ 1649365 w 1832135"/>
                <a:gd name="connsiteY63" fmla="*/ 540809 h 999308"/>
                <a:gd name="connsiteX64" fmla="*/ 167621 w 1832135"/>
                <a:gd name="connsiteY64" fmla="*/ 117389 h 999308"/>
                <a:gd name="connsiteX65" fmla="*/ 161531 w 1832135"/>
                <a:gd name="connsiteY65" fmla="*/ 112821 h 999308"/>
                <a:gd name="connsiteX66" fmla="*/ 165033 w 1832135"/>
                <a:gd name="connsiteY66" fmla="*/ 100336 h 999308"/>
                <a:gd name="connsiteX67" fmla="*/ 199290 w 1832135"/>
                <a:gd name="connsiteY67" fmla="*/ 83588 h 999308"/>
                <a:gd name="connsiteX68" fmla="*/ 212232 w 1832135"/>
                <a:gd name="connsiteY68" fmla="*/ 87851 h 999308"/>
                <a:gd name="connsiteX69" fmla="*/ 207968 w 1832135"/>
                <a:gd name="connsiteY69" fmla="*/ 100031 h 999308"/>
                <a:gd name="connsiteX70" fmla="*/ 174625 w 1832135"/>
                <a:gd name="connsiteY70" fmla="*/ 116475 h 999308"/>
                <a:gd name="connsiteX71" fmla="*/ 167621 w 1832135"/>
                <a:gd name="connsiteY71" fmla="*/ 117389 h 999308"/>
                <a:gd name="connsiteX72" fmla="*/ 1588920 w 1832135"/>
                <a:gd name="connsiteY72" fmla="*/ 460723 h 999308"/>
                <a:gd name="connsiteX73" fmla="*/ 1583591 w 1832135"/>
                <a:gd name="connsiteY73" fmla="*/ 457374 h 999308"/>
                <a:gd name="connsiteX74" fmla="*/ 1559078 w 1832135"/>
                <a:gd name="connsiteY74" fmla="*/ 429054 h 999308"/>
                <a:gd name="connsiteX75" fmla="*/ 1559992 w 1832135"/>
                <a:gd name="connsiteY75" fmla="*/ 416113 h 999308"/>
                <a:gd name="connsiteX76" fmla="*/ 1573542 w 1832135"/>
                <a:gd name="connsiteY76" fmla="*/ 417331 h 999308"/>
                <a:gd name="connsiteX77" fmla="*/ 1598512 w 1832135"/>
                <a:gd name="connsiteY77" fmla="*/ 446259 h 999308"/>
                <a:gd name="connsiteX78" fmla="*/ 1597142 w 1832135"/>
                <a:gd name="connsiteY78" fmla="*/ 459201 h 999308"/>
                <a:gd name="connsiteX79" fmla="*/ 1588920 w 1832135"/>
                <a:gd name="connsiteY79" fmla="*/ 460723 h 999308"/>
                <a:gd name="connsiteX80" fmla="*/ 259431 w 1832135"/>
                <a:gd name="connsiteY80" fmla="*/ 76736 h 999308"/>
                <a:gd name="connsiteX81" fmla="*/ 252731 w 1832135"/>
                <a:gd name="connsiteY81" fmla="*/ 71103 h 999308"/>
                <a:gd name="connsiteX82" fmla="*/ 257908 w 1832135"/>
                <a:gd name="connsiteY82" fmla="*/ 59227 h 999308"/>
                <a:gd name="connsiteX83" fmla="*/ 293992 w 1832135"/>
                <a:gd name="connsiteY83" fmla="*/ 46742 h 999308"/>
                <a:gd name="connsiteX84" fmla="*/ 306325 w 1832135"/>
                <a:gd name="connsiteY84" fmla="*/ 52528 h 999308"/>
                <a:gd name="connsiteX85" fmla="*/ 300539 w 1832135"/>
                <a:gd name="connsiteY85" fmla="*/ 64099 h 999308"/>
                <a:gd name="connsiteX86" fmla="*/ 265216 w 1832135"/>
                <a:gd name="connsiteY86" fmla="*/ 76280 h 999308"/>
                <a:gd name="connsiteX87" fmla="*/ 259431 w 1832135"/>
                <a:gd name="connsiteY87" fmla="*/ 76736 h 999308"/>
                <a:gd name="connsiteX88" fmla="*/ 1520862 w 1832135"/>
                <a:gd name="connsiteY88" fmla="*/ 386423 h 999308"/>
                <a:gd name="connsiteX89" fmla="*/ 1516142 w 1832135"/>
                <a:gd name="connsiteY89" fmla="*/ 383835 h 999308"/>
                <a:gd name="connsiteX90" fmla="*/ 1489041 w 1832135"/>
                <a:gd name="connsiteY90" fmla="*/ 357647 h 999308"/>
                <a:gd name="connsiteX91" fmla="*/ 1488736 w 1832135"/>
                <a:gd name="connsiteY91" fmla="*/ 344705 h 999308"/>
                <a:gd name="connsiteX92" fmla="*/ 1502287 w 1832135"/>
                <a:gd name="connsiteY92" fmla="*/ 344705 h 999308"/>
                <a:gd name="connsiteX93" fmla="*/ 1529845 w 1832135"/>
                <a:gd name="connsiteY93" fmla="*/ 371197 h 999308"/>
                <a:gd name="connsiteX94" fmla="*/ 1529693 w 1832135"/>
                <a:gd name="connsiteY94" fmla="*/ 384139 h 999308"/>
                <a:gd name="connsiteX95" fmla="*/ 1520862 w 1832135"/>
                <a:gd name="connsiteY95" fmla="*/ 386423 h 999308"/>
                <a:gd name="connsiteX96" fmla="*/ 1446105 w 1832135"/>
                <a:gd name="connsiteY96" fmla="*/ 318060 h 999308"/>
                <a:gd name="connsiteX97" fmla="*/ 1442146 w 1832135"/>
                <a:gd name="connsiteY97" fmla="*/ 316081 h 999308"/>
                <a:gd name="connsiteX98" fmla="*/ 1412761 w 1832135"/>
                <a:gd name="connsiteY98" fmla="*/ 292329 h 999308"/>
                <a:gd name="connsiteX99" fmla="*/ 1411239 w 1832135"/>
                <a:gd name="connsiteY99" fmla="*/ 279388 h 999308"/>
                <a:gd name="connsiteX100" fmla="*/ 1424789 w 1832135"/>
                <a:gd name="connsiteY100" fmla="*/ 278170 h 999308"/>
                <a:gd name="connsiteX101" fmla="*/ 1454631 w 1832135"/>
                <a:gd name="connsiteY101" fmla="*/ 302378 h 999308"/>
                <a:gd name="connsiteX102" fmla="*/ 1455697 w 1832135"/>
                <a:gd name="connsiteY102" fmla="*/ 315320 h 999308"/>
                <a:gd name="connsiteX103" fmla="*/ 1446105 w 1832135"/>
                <a:gd name="connsiteY103" fmla="*/ 318060 h 999308"/>
                <a:gd name="connsiteX104" fmla="*/ 355960 w 1832135"/>
                <a:gd name="connsiteY104" fmla="*/ 47351 h 999308"/>
                <a:gd name="connsiteX105" fmla="*/ 348956 w 1832135"/>
                <a:gd name="connsiteY105" fmla="*/ 40804 h 999308"/>
                <a:gd name="connsiteX106" fmla="*/ 355656 w 1832135"/>
                <a:gd name="connsiteY106" fmla="*/ 29690 h 999308"/>
                <a:gd name="connsiteX107" fmla="*/ 393110 w 1832135"/>
                <a:gd name="connsiteY107" fmla="*/ 21316 h 999308"/>
                <a:gd name="connsiteX108" fmla="*/ 404682 w 1832135"/>
                <a:gd name="connsiteY108" fmla="*/ 28472 h 999308"/>
                <a:gd name="connsiteX109" fmla="*/ 397526 w 1832135"/>
                <a:gd name="connsiteY109" fmla="*/ 39282 h 999308"/>
                <a:gd name="connsiteX110" fmla="*/ 360832 w 1832135"/>
                <a:gd name="connsiteY110" fmla="*/ 47504 h 999308"/>
                <a:gd name="connsiteX111" fmla="*/ 355960 w 1832135"/>
                <a:gd name="connsiteY111" fmla="*/ 47351 h 999308"/>
                <a:gd name="connsiteX112" fmla="*/ 1365258 w 1832135"/>
                <a:gd name="connsiteY112" fmla="*/ 256397 h 999308"/>
                <a:gd name="connsiteX113" fmla="*/ 1361908 w 1832135"/>
                <a:gd name="connsiteY113" fmla="*/ 254875 h 999308"/>
                <a:gd name="connsiteX114" fmla="*/ 1330544 w 1832135"/>
                <a:gd name="connsiteY114" fmla="*/ 233559 h 999308"/>
                <a:gd name="connsiteX115" fmla="*/ 1327803 w 1832135"/>
                <a:gd name="connsiteY115" fmla="*/ 220770 h 999308"/>
                <a:gd name="connsiteX116" fmla="*/ 1341201 w 1832135"/>
                <a:gd name="connsiteY116" fmla="*/ 218486 h 999308"/>
                <a:gd name="connsiteX117" fmla="*/ 1373023 w 1832135"/>
                <a:gd name="connsiteY117" fmla="*/ 240106 h 999308"/>
                <a:gd name="connsiteX118" fmla="*/ 1375307 w 1832135"/>
                <a:gd name="connsiteY118" fmla="*/ 252895 h 999308"/>
                <a:gd name="connsiteX119" fmla="*/ 1365258 w 1832135"/>
                <a:gd name="connsiteY119" fmla="*/ 256397 h 999308"/>
                <a:gd name="connsiteX120" fmla="*/ 455535 w 1832135"/>
                <a:gd name="connsiteY120" fmla="*/ 28319 h 999308"/>
                <a:gd name="connsiteX121" fmla="*/ 448227 w 1832135"/>
                <a:gd name="connsiteY121" fmla="*/ 20707 h 999308"/>
                <a:gd name="connsiteX122" fmla="*/ 456144 w 1832135"/>
                <a:gd name="connsiteY122" fmla="*/ 10353 h 999308"/>
                <a:gd name="connsiteX123" fmla="*/ 494360 w 1832135"/>
                <a:gd name="connsiteY123" fmla="*/ 5786 h 999308"/>
                <a:gd name="connsiteX124" fmla="*/ 505170 w 1832135"/>
                <a:gd name="connsiteY124" fmla="*/ 13855 h 999308"/>
                <a:gd name="connsiteX125" fmla="*/ 496948 w 1832135"/>
                <a:gd name="connsiteY125" fmla="*/ 23904 h 999308"/>
                <a:gd name="connsiteX126" fmla="*/ 459341 w 1832135"/>
                <a:gd name="connsiteY126" fmla="*/ 28472 h 999308"/>
                <a:gd name="connsiteX127" fmla="*/ 455535 w 1832135"/>
                <a:gd name="connsiteY127" fmla="*/ 28319 h 999308"/>
                <a:gd name="connsiteX128" fmla="*/ 1279538 w 1832135"/>
                <a:gd name="connsiteY128" fmla="*/ 201281 h 999308"/>
                <a:gd name="connsiteX129" fmla="*/ 1276798 w 1832135"/>
                <a:gd name="connsiteY129" fmla="*/ 200215 h 999308"/>
                <a:gd name="connsiteX130" fmla="*/ 1243758 w 1832135"/>
                <a:gd name="connsiteY130" fmla="*/ 181488 h 999308"/>
                <a:gd name="connsiteX131" fmla="*/ 1239952 w 1832135"/>
                <a:gd name="connsiteY131" fmla="*/ 169003 h 999308"/>
                <a:gd name="connsiteX132" fmla="*/ 1253046 w 1832135"/>
                <a:gd name="connsiteY132" fmla="*/ 165653 h 999308"/>
                <a:gd name="connsiteX133" fmla="*/ 1286694 w 1832135"/>
                <a:gd name="connsiteY133" fmla="*/ 184685 h 999308"/>
                <a:gd name="connsiteX134" fmla="*/ 1290044 w 1832135"/>
                <a:gd name="connsiteY134" fmla="*/ 197322 h 999308"/>
                <a:gd name="connsiteX135" fmla="*/ 1279538 w 1832135"/>
                <a:gd name="connsiteY135" fmla="*/ 201281 h 999308"/>
                <a:gd name="connsiteX136" fmla="*/ 556937 w 1832135"/>
                <a:gd name="connsiteY136" fmla="*/ 19032 h 999308"/>
                <a:gd name="connsiteX137" fmla="*/ 549476 w 1832135"/>
                <a:gd name="connsiteY137" fmla="*/ 10658 h 999308"/>
                <a:gd name="connsiteX138" fmla="*/ 558307 w 1832135"/>
                <a:gd name="connsiteY138" fmla="*/ 1066 h 999308"/>
                <a:gd name="connsiteX139" fmla="*/ 596827 w 1832135"/>
                <a:gd name="connsiteY139" fmla="*/ 0 h 999308"/>
                <a:gd name="connsiteX140" fmla="*/ 606876 w 1832135"/>
                <a:gd name="connsiteY140" fmla="*/ 9135 h 999308"/>
                <a:gd name="connsiteX141" fmla="*/ 597589 w 1832135"/>
                <a:gd name="connsiteY141" fmla="*/ 18423 h 999308"/>
                <a:gd name="connsiteX142" fmla="*/ 559677 w 1832135"/>
                <a:gd name="connsiteY142" fmla="*/ 19489 h 999308"/>
                <a:gd name="connsiteX143" fmla="*/ 556937 w 1832135"/>
                <a:gd name="connsiteY143" fmla="*/ 19032 h 999308"/>
                <a:gd name="connsiteX144" fmla="*/ 1189403 w 1832135"/>
                <a:gd name="connsiteY144" fmla="*/ 153168 h 999308"/>
                <a:gd name="connsiteX145" fmla="*/ 1187424 w 1832135"/>
                <a:gd name="connsiteY145" fmla="*/ 152407 h 999308"/>
                <a:gd name="connsiteX146" fmla="*/ 1152862 w 1832135"/>
                <a:gd name="connsiteY146" fmla="*/ 136268 h 999308"/>
                <a:gd name="connsiteX147" fmla="*/ 1147990 w 1832135"/>
                <a:gd name="connsiteY147" fmla="*/ 124088 h 999308"/>
                <a:gd name="connsiteX148" fmla="*/ 1160627 w 1832135"/>
                <a:gd name="connsiteY148" fmla="*/ 119825 h 999308"/>
                <a:gd name="connsiteX149" fmla="*/ 1195646 w 1832135"/>
                <a:gd name="connsiteY149" fmla="*/ 136268 h 999308"/>
                <a:gd name="connsiteX150" fmla="*/ 1200061 w 1832135"/>
                <a:gd name="connsiteY150" fmla="*/ 148601 h 999308"/>
                <a:gd name="connsiteX151" fmla="*/ 1189403 w 1832135"/>
                <a:gd name="connsiteY151" fmla="*/ 153168 h 999308"/>
                <a:gd name="connsiteX152" fmla="*/ 659100 w 1832135"/>
                <a:gd name="connsiteY152" fmla="*/ 18880 h 999308"/>
                <a:gd name="connsiteX153" fmla="*/ 651639 w 1832135"/>
                <a:gd name="connsiteY153" fmla="*/ 9592 h 999308"/>
                <a:gd name="connsiteX154" fmla="*/ 661383 w 1832135"/>
                <a:gd name="connsiteY154" fmla="*/ 761 h 999308"/>
                <a:gd name="connsiteX155" fmla="*/ 700056 w 1832135"/>
                <a:gd name="connsiteY155" fmla="*/ 2893 h 999308"/>
                <a:gd name="connsiteX156" fmla="*/ 709191 w 1832135"/>
                <a:gd name="connsiteY156" fmla="*/ 12789 h 999308"/>
                <a:gd name="connsiteX157" fmla="*/ 699143 w 1832135"/>
                <a:gd name="connsiteY157" fmla="*/ 21316 h 999308"/>
                <a:gd name="connsiteX158" fmla="*/ 661231 w 1832135"/>
                <a:gd name="connsiteY158" fmla="*/ 19184 h 999308"/>
                <a:gd name="connsiteX159" fmla="*/ 659100 w 1832135"/>
                <a:gd name="connsiteY159" fmla="*/ 18880 h 999308"/>
                <a:gd name="connsiteX160" fmla="*/ 1095767 w 1832135"/>
                <a:gd name="connsiteY160" fmla="*/ 112060 h 999308"/>
                <a:gd name="connsiteX161" fmla="*/ 1094396 w 1832135"/>
                <a:gd name="connsiteY161" fmla="*/ 111603 h 999308"/>
                <a:gd name="connsiteX162" fmla="*/ 1058769 w 1832135"/>
                <a:gd name="connsiteY162" fmla="*/ 98052 h 999308"/>
                <a:gd name="connsiteX163" fmla="*/ 1052983 w 1832135"/>
                <a:gd name="connsiteY163" fmla="*/ 86176 h 999308"/>
                <a:gd name="connsiteX164" fmla="*/ 1065316 w 1832135"/>
                <a:gd name="connsiteY164" fmla="*/ 80847 h 999308"/>
                <a:gd name="connsiteX165" fmla="*/ 1101552 w 1832135"/>
                <a:gd name="connsiteY165" fmla="*/ 94550 h 999308"/>
                <a:gd name="connsiteX166" fmla="*/ 1107033 w 1832135"/>
                <a:gd name="connsiteY166" fmla="*/ 106578 h 999308"/>
                <a:gd name="connsiteX167" fmla="*/ 1095767 w 1832135"/>
                <a:gd name="connsiteY167" fmla="*/ 112060 h 999308"/>
                <a:gd name="connsiteX168" fmla="*/ 761110 w 1832135"/>
                <a:gd name="connsiteY168" fmla="*/ 26949 h 999308"/>
                <a:gd name="connsiteX169" fmla="*/ 753802 w 1832135"/>
                <a:gd name="connsiteY169" fmla="*/ 16900 h 999308"/>
                <a:gd name="connsiteX170" fmla="*/ 764308 w 1832135"/>
                <a:gd name="connsiteY170" fmla="*/ 8983 h 999308"/>
                <a:gd name="connsiteX171" fmla="*/ 802676 w 1832135"/>
                <a:gd name="connsiteY171" fmla="*/ 14160 h 999308"/>
                <a:gd name="connsiteX172" fmla="*/ 810898 w 1832135"/>
                <a:gd name="connsiteY172" fmla="*/ 24665 h 999308"/>
                <a:gd name="connsiteX173" fmla="*/ 800088 w 1832135"/>
                <a:gd name="connsiteY173" fmla="*/ 32278 h 999308"/>
                <a:gd name="connsiteX174" fmla="*/ 762176 w 1832135"/>
                <a:gd name="connsiteY174" fmla="*/ 27101 h 999308"/>
                <a:gd name="connsiteX175" fmla="*/ 761110 w 1832135"/>
                <a:gd name="connsiteY175" fmla="*/ 26949 h 999308"/>
                <a:gd name="connsiteX176" fmla="*/ 998932 w 1832135"/>
                <a:gd name="connsiteY176" fmla="*/ 77955 h 999308"/>
                <a:gd name="connsiteX177" fmla="*/ 998323 w 1832135"/>
                <a:gd name="connsiteY177" fmla="*/ 77802 h 999308"/>
                <a:gd name="connsiteX178" fmla="*/ 961630 w 1832135"/>
                <a:gd name="connsiteY178" fmla="*/ 66992 h 999308"/>
                <a:gd name="connsiteX179" fmla="*/ 954779 w 1832135"/>
                <a:gd name="connsiteY179" fmla="*/ 55573 h 999308"/>
                <a:gd name="connsiteX180" fmla="*/ 966502 w 1832135"/>
                <a:gd name="connsiteY180" fmla="*/ 49331 h 999308"/>
                <a:gd name="connsiteX181" fmla="*/ 1003652 w 1832135"/>
                <a:gd name="connsiteY181" fmla="*/ 60293 h 999308"/>
                <a:gd name="connsiteX182" fmla="*/ 1010047 w 1832135"/>
                <a:gd name="connsiteY182" fmla="*/ 71864 h 999308"/>
                <a:gd name="connsiteX183" fmla="*/ 998932 w 1832135"/>
                <a:gd name="connsiteY183" fmla="*/ 77955 h 999308"/>
                <a:gd name="connsiteX184" fmla="*/ 862360 w 1832135"/>
                <a:gd name="connsiteY184" fmla="*/ 43240 h 999308"/>
                <a:gd name="connsiteX185" fmla="*/ 855052 w 1832135"/>
                <a:gd name="connsiteY185" fmla="*/ 32430 h 999308"/>
                <a:gd name="connsiteX186" fmla="*/ 866318 w 1832135"/>
                <a:gd name="connsiteY186" fmla="*/ 25274 h 999308"/>
                <a:gd name="connsiteX187" fmla="*/ 904230 w 1832135"/>
                <a:gd name="connsiteY187" fmla="*/ 33344 h 999308"/>
                <a:gd name="connsiteX188" fmla="*/ 911538 w 1832135"/>
                <a:gd name="connsiteY188" fmla="*/ 44459 h 999308"/>
                <a:gd name="connsiteX189" fmla="*/ 900119 w 1832135"/>
                <a:gd name="connsiteY189" fmla="*/ 51158 h 999308"/>
                <a:gd name="connsiteX190" fmla="*/ 862817 w 1832135"/>
                <a:gd name="connsiteY190" fmla="*/ 43088 h 999308"/>
                <a:gd name="connsiteX191" fmla="*/ 862360 w 1832135"/>
                <a:gd name="connsiteY191" fmla="*/ 43240 h 999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832135" h="999308">
                  <a:moveTo>
                    <a:pt x="1820195" y="998944"/>
                  </a:moveTo>
                  <a:cubicBezTo>
                    <a:pt x="1816389" y="998031"/>
                    <a:pt x="1813344" y="994833"/>
                    <a:pt x="1812887" y="990875"/>
                  </a:cubicBezTo>
                  <a:cubicBezTo>
                    <a:pt x="1811517" y="978694"/>
                    <a:pt x="1809842" y="966666"/>
                    <a:pt x="1808015" y="954790"/>
                  </a:cubicBezTo>
                  <a:cubicBezTo>
                    <a:pt x="1807254" y="949766"/>
                    <a:pt x="1810908" y="945198"/>
                    <a:pt x="1816084" y="944589"/>
                  </a:cubicBezTo>
                  <a:cubicBezTo>
                    <a:pt x="1821413" y="943980"/>
                    <a:pt x="1826285" y="947634"/>
                    <a:pt x="1827047" y="952659"/>
                  </a:cubicBezTo>
                  <a:cubicBezTo>
                    <a:pt x="1828874" y="964687"/>
                    <a:pt x="1830549" y="977019"/>
                    <a:pt x="1832071" y="989352"/>
                  </a:cubicBezTo>
                  <a:cubicBezTo>
                    <a:pt x="1832680" y="994377"/>
                    <a:pt x="1828874" y="998792"/>
                    <a:pt x="1823545" y="999249"/>
                  </a:cubicBezTo>
                  <a:cubicBezTo>
                    <a:pt x="1822327" y="999401"/>
                    <a:pt x="1821261" y="999249"/>
                    <a:pt x="1820195" y="998944"/>
                  </a:cubicBezTo>
                  <a:close/>
                  <a:moveTo>
                    <a:pt x="1804208" y="902415"/>
                  </a:moveTo>
                  <a:cubicBezTo>
                    <a:pt x="1800707" y="901501"/>
                    <a:pt x="1797814" y="898760"/>
                    <a:pt x="1796900" y="895107"/>
                  </a:cubicBezTo>
                  <a:cubicBezTo>
                    <a:pt x="1794312" y="883078"/>
                    <a:pt x="1791571" y="871355"/>
                    <a:pt x="1788678" y="859631"/>
                  </a:cubicBezTo>
                  <a:cubicBezTo>
                    <a:pt x="1787460" y="854607"/>
                    <a:pt x="1790658" y="849734"/>
                    <a:pt x="1795834" y="848669"/>
                  </a:cubicBezTo>
                  <a:cubicBezTo>
                    <a:pt x="1801011" y="847603"/>
                    <a:pt x="1806188" y="850800"/>
                    <a:pt x="1807406" y="855672"/>
                  </a:cubicBezTo>
                  <a:cubicBezTo>
                    <a:pt x="1810451" y="867548"/>
                    <a:pt x="1813192" y="879729"/>
                    <a:pt x="1815780" y="891909"/>
                  </a:cubicBezTo>
                  <a:cubicBezTo>
                    <a:pt x="1816846" y="896934"/>
                    <a:pt x="1813496" y="901653"/>
                    <a:pt x="1808319" y="902567"/>
                  </a:cubicBezTo>
                  <a:cubicBezTo>
                    <a:pt x="1806949" y="902871"/>
                    <a:pt x="1805579" y="902719"/>
                    <a:pt x="1804208" y="902415"/>
                  </a:cubicBezTo>
                  <a:close/>
                  <a:moveTo>
                    <a:pt x="1779239" y="807408"/>
                  </a:moveTo>
                  <a:cubicBezTo>
                    <a:pt x="1776041" y="806646"/>
                    <a:pt x="1773301" y="804210"/>
                    <a:pt x="1772235" y="801013"/>
                  </a:cubicBezTo>
                  <a:cubicBezTo>
                    <a:pt x="1768581" y="789289"/>
                    <a:pt x="1764622" y="777718"/>
                    <a:pt x="1760511" y="766299"/>
                  </a:cubicBezTo>
                  <a:cubicBezTo>
                    <a:pt x="1758837" y="761427"/>
                    <a:pt x="1761425" y="756250"/>
                    <a:pt x="1766449" y="754728"/>
                  </a:cubicBezTo>
                  <a:cubicBezTo>
                    <a:pt x="1771474" y="753205"/>
                    <a:pt x="1776955" y="755946"/>
                    <a:pt x="1778630" y="760665"/>
                  </a:cubicBezTo>
                  <a:cubicBezTo>
                    <a:pt x="1782741" y="772389"/>
                    <a:pt x="1786699" y="784113"/>
                    <a:pt x="1790506" y="795988"/>
                  </a:cubicBezTo>
                  <a:cubicBezTo>
                    <a:pt x="1792028" y="800861"/>
                    <a:pt x="1789135" y="805885"/>
                    <a:pt x="1784111" y="807255"/>
                  </a:cubicBezTo>
                  <a:cubicBezTo>
                    <a:pt x="1782588" y="807864"/>
                    <a:pt x="1780913" y="807864"/>
                    <a:pt x="1779239" y="807408"/>
                  </a:cubicBezTo>
                  <a:close/>
                  <a:moveTo>
                    <a:pt x="1744981" y="714837"/>
                  </a:moveTo>
                  <a:cubicBezTo>
                    <a:pt x="1742089" y="714075"/>
                    <a:pt x="1739500" y="712096"/>
                    <a:pt x="1738282" y="709203"/>
                  </a:cubicBezTo>
                  <a:cubicBezTo>
                    <a:pt x="1733410" y="697936"/>
                    <a:pt x="1728386" y="686670"/>
                    <a:pt x="1723209" y="675707"/>
                  </a:cubicBezTo>
                  <a:cubicBezTo>
                    <a:pt x="1721077" y="670987"/>
                    <a:pt x="1723209" y="665658"/>
                    <a:pt x="1727929" y="663679"/>
                  </a:cubicBezTo>
                  <a:cubicBezTo>
                    <a:pt x="1732801" y="661700"/>
                    <a:pt x="1738434" y="663831"/>
                    <a:pt x="1740718" y="668551"/>
                  </a:cubicBezTo>
                  <a:cubicBezTo>
                    <a:pt x="1746047" y="679818"/>
                    <a:pt x="1751224" y="691237"/>
                    <a:pt x="1756096" y="702809"/>
                  </a:cubicBezTo>
                  <a:cubicBezTo>
                    <a:pt x="1758075" y="707528"/>
                    <a:pt x="1755791" y="712857"/>
                    <a:pt x="1750919" y="714684"/>
                  </a:cubicBezTo>
                  <a:cubicBezTo>
                    <a:pt x="1748940" y="715293"/>
                    <a:pt x="1746808" y="715293"/>
                    <a:pt x="1744981" y="714837"/>
                  </a:cubicBezTo>
                  <a:close/>
                  <a:moveTo>
                    <a:pt x="7449" y="233407"/>
                  </a:moveTo>
                  <a:cubicBezTo>
                    <a:pt x="5926" y="232950"/>
                    <a:pt x="4404" y="232189"/>
                    <a:pt x="3033" y="231123"/>
                  </a:cubicBezTo>
                  <a:cubicBezTo>
                    <a:pt x="-773" y="227621"/>
                    <a:pt x="-1078" y="221683"/>
                    <a:pt x="2577" y="218181"/>
                  </a:cubicBezTo>
                  <a:cubicBezTo>
                    <a:pt x="11407" y="209503"/>
                    <a:pt x="20543" y="200824"/>
                    <a:pt x="29982" y="192602"/>
                  </a:cubicBezTo>
                  <a:cubicBezTo>
                    <a:pt x="33789" y="189253"/>
                    <a:pt x="39879" y="189557"/>
                    <a:pt x="43533" y="193211"/>
                  </a:cubicBezTo>
                  <a:cubicBezTo>
                    <a:pt x="47187" y="197018"/>
                    <a:pt x="47035" y="202803"/>
                    <a:pt x="43229" y="206153"/>
                  </a:cubicBezTo>
                  <a:cubicBezTo>
                    <a:pt x="34093" y="214223"/>
                    <a:pt x="25110" y="222597"/>
                    <a:pt x="16584" y="230971"/>
                  </a:cubicBezTo>
                  <a:cubicBezTo>
                    <a:pt x="14300" y="233407"/>
                    <a:pt x="10646" y="234168"/>
                    <a:pt x="7449" y="233407"/>
                  </a:cubicBezTo>
                  <a:close/>
                  <a:moveTo>
                    <a:pt x="1701589" y="625615"/>
                  </a:moveTo>
                  <a:cubicBezTo>
                    <a:pt x="1699000" y="625006"/>
                    <a:pt x="1696717" y="623331"/>
                    <a:pt x="1695346" y="620895"/>
                  </a:cubicBezTo>
                  <a:cubicBezTo>
                    <a:pt x="1689408" y="610085"/>
                    <a:pt x="1683318" y="599428"/>
                    <a:pt x="1676923" y="588770"/>
                  </a:cubicBezTo>
                  <a:cubicBezTo>
                    <a:pt x="1674183" y="584354"/>
                    <a:pt x="1675858" y="578721"/>
                    <a:pt x="1680425" y="576285"/>
                  </a:cubicBezTo>
                  <a:cubicBezTo>
                    <a:pt x="1684993" y="573849"/>
                    <a:pt x="1690931" y="575523"/>
                    <a:pt x="1693519" y="579939"/>
                  </a:cubicBezTo>
                  <a:cubicBezTo>
                    <a:pt x="1699914" y="590749"/>
                    <a:pt x="1706156" y="601559"/>
                    <a:pt x="1712246" y="612674"/>
                  </a:cubicBezTo>
                  <a:cubicBezTo>
                    <a:pt x="1714683" y="617241"/>
                    <a:pt x="1713008" y="622723"/>
                    <a:pt x="1708288" y="625006"/>
                  </a:cubicBezTo>
                  <a:cubicBezTo>
                    <a:pt x="1706156" y="626072"/>
                    <a:pt x="1703873" y="626224"/>
                    <a:pt x="1701589" y="625615"/>
                  </a:cubicBezTo>
                  <a:close/>
                  <a:moveTo>
                    <a:pt x="82815" y="169612"/>
                  </a:moveTo>
                  <a:cubicBezTo>
                    <a:pt x="80683" y="169155"/>
                    <a:pt x="78856" y="167937"/>
                    <a:pt x="77486" y="166262"/>
                  </a:cubicBezTo>
                  <a:cubicBezTo>
                    <a:pt x="74289" y="162151"/>
                    <a:pt x="74898" y="156366"/>
                    <a:pt x="79161" y="153473"/>
                  </a:cubicBezTo>
                  <a:cubicBezTo>
                    <a:pt x="89210" y="146165"/>
                    <a:pt x="99715" y="139009"/>
                    <a:pt x="110373" y="132157"/>
                  </a:cubicBezTo>
                  <a:cubicBezTo>
                    <a:pt x="114788" y="129417"/>
                    <a:pt x="120726" y="130482"/>
                    <a:pt x="123771" y="134746"/>
                  </a:cubicBezTo>
                  <a:cubicBezTo>
                    <a:pt x="126817" y="139009"/>
                    <a:pt x="125751" y="144642"/>
                    <a:pt x="121335" y="147535"/>
                  </a:cubicBezTo>
                  <a:cubicBezTo>
                    <a:pt x="110982" y="154234"/>
                    <a:pt x="100781" y="161086"/>
                    <a:pt x="90884" y="168242"/>
                  </a:cubicBezTo>
                  <a:cubicBezTo>
                    <a:pt x="88601" y="169764"/>
                    <a:pt x="85555" y="170221"/>
                    <a:pt x="82815" y="169612"/>
                  </a:cubicBezTo>
                  <a:close/>
                  <a:moveTo>
                    <a:pt x="1649365" y="540809"/>
                  </a:moveTo>
                  <a:cubicBezTo>
                    <a:pt x="1647081" y="540200"/>
                    <a:pt x="1644950" y="538830"/>
                    <a:pt x="1643580" y="536851"/>
                  </a:cubicBezTo>
                  <a:cubicBezTo>
                    <a:pt x="1636576" y="526650"/>
                    <a:pt x="1629420" y="516448"/>
                    <a:pt x="1622112" y="506552"/>
                  </a:cubicBezTo>
                  <a:cubicBezTo>
                    <a:pt x="1619067" y="502289"/>
                    <a:pt x="1619980" y="496656"/>
                    <a:pt x="1624395" y="493763"/>
                  </a:cubicBezTo>
                  <a:cubicBezTo>
                    <a:pt x="1628659" y="490870"/>
                    <a:pt x="1634749" y="491935"/>
                    <a:pt x="1637794" y="496199"/>
                  </a:cubicBezTo>
                  <a:cubicBezTo>
                    <a:pt x="1645254" y="506400"/>
                    <a:pt x="1652563" y="516601"/>
                    <a:pt x="1659719" y="527107"/>
                  </a:cubicBezTo>
                  <a:cubicBezTo>
                    <a:pt x="1662611" y="531370"/>
                    <a:pt x="1661393" y="537003"/>
                    <a:pt x="1656978" y="539743"/>
                  </a:cubicBezTo>
                  <a:cubicBezTo>
                    <a:pt x="1654694" y="541114"/>
                    <a:pt x="1651954" y="541418"/>
                    <a:pt x="1649365" y="540809"/>
                  </a:cubicBezTo>
                  <a:close/>
                  <a:moveTo>
                    <a:pt x="167621" y="117389"/>
                  </a:moveTo>
                  <a:cubicBezTo>
                    <a:pt x="165185" y="116780"/>
                    <a:pt x="162901" y="115257"/>
                    <a:pt x="161531" y="112821"/>
                  </a:cubicBezTo>
                  <a:cubicBezTo>
                    <a:pt x="158942" y="108406"/>
                    <a:pt x="160465" y="102772"/>
                    <a:pt x="165033" y="100336"/>
                  </a:cubicBezTo>
                  <a:cubicBezTo>
                    <a:pt x="176147" y="94550"/>
                    <a:pt x="187566" y="88917"/>
                    <a:pt x="199290" y="83588"/>
                  </a:cubicBezTo>
                  <a:cubicBezTo>
                    <a:pt x="204010" y="81456"/>
                    <a:pt x="209795" y="83283"/>
                    <a:pt x="212232" y="87851"/>
                  </a:cubicBezTo>
                  <a:cubicBezTo>
                    <a:pt x="214668" y="92419"/>
                    <a:pt x="212688" y="97900"/>
                    <a:pt x="207968" y="100031"/>
                  </a:cubicBezTo>
                  <a:cubicBezTo>
                    <a:pt x="196702" y="105208"/>
                    <a:pt x="185435" y="110689"/>
                    <a:pt x="174625" y="116475"/>
                  </a:cubicBezTo>
                  <a:cubicBezTo>
                    <a:pt x="172341" y="117693"/>
                    <a:pt x="169905" y="117845"/>
                    <a:pt x="167621" y="117389"/>
                  </a:cubicBezTo>
                  <a:close/>
                  <a:moveTo>
                    <a:pt x="1588920" y="460723"/>
                  </a:moveTo>
                  <a:cubicBezTo>
                    <a:pt x="1586941" y="460266"/>
                    <a:pt x="1585114" y="459049"/>
                    <a:pt x="1583591" y="457374"/>
                  </a:cubicBezTo>
                  <a:cubicBezTo>
                    <a:pt x="1575522" y="447782"/>
                    <a:pt x="1567452" y="438342"/>
                    <a:pt x="1559078" y="429054"/>
                  </a:cubicBezTo>
                  <a:cubicBezTo>
                    <a:pt x="1555576" y="425096"/>
                    <a:pt x="1556033" y="419310"/>
                    <a:pt x="1559992" y="416113"/>
                  </a:cubicBezTo>
                  <a:cubicBezTo>
                    <a:pt x="1563950" y="412915"/>
                    <a:pt x="1570040" y="413372"/>
                    <a:pt x="1573542" y="417331"/>
                  </a:cubicBezTo>
                  <a:cubicBezTo>
                    <a:pt x="1582069" y="426770"/>
                    <a:pt x="1590290" y="436363"/>
                    <a:pt x="1598512" y="446259"/>
                  </a:cubicBezTo>
                  <a:cubicBezTo>
                    <a:pt x="1601862" y="450218"/>
                    <a:pt x="1601253" y="456003"/>
                    <a:pt x="1597142" y="459201"/>
                  </a:cubicBezTo>
                  <a:cubicBezTo>
                    <a:pt x="1594858" y="460876"/>
                    <a:pt x="1591661" y="461484"/>
                    <a:pt x="1588920" y="460723"/>
                  </a:cubicBezTo>
                  <a:close/>
                  <a:moveTo>
                    <a:pt x="259431" y="76736"/>
                  </a:moveTo>
                  <a:cubicBezTo>
                    <a:pt x="256538" y="75975"/>
                    <a:pt x="253949" y="73996"/>
                    <a:pt x="252731" y="71103"/>
                  </a:cubicBezTo>
                  <a:cubicBezTo>
                    <a:pt x="250752" y="66383"/>
                    <a:pt x="253036" y="61054"/>
                    <a:pt x="257908" y="59227"/>
                  </a:cubicBezTo>
                  <a:cubicBezTo>
                    <a:pt x="269784" y="54812"/>
                    <a:pt x="281964" y="50701"/>
                    <a:pt x="293992" y="46742"/>
                  </a:cubicBezTo>
                  <a:cubicBezTo>
                    <a:pt x="299017" y="45220"/>
                    <a:pt x="304498" y="47808"/>
                    <a:pt x="306325" y="52528"/>
                  </a:cubicBezTo>
                  <a:cubicBezTo>
                    <a:pt x="308152" y="57400"/>
                    <a:pt x="305564" y="62577"/>
                    <a:pt x="300539" y="64099"/>
                  </a:cubicBezTo>
                  <a:cubicBezTo>
                    <a:pt x="288663" y="67906"/>
                    <a:pt x="276788" y="72017"/>
                    <a:pt x="265216" y="76280"/>
                  </a:cubicBezTo>
                  <a:cubicBezTo>
                    <a:pt x="263389" y="77193"/>
                    <a:pt x="261258" y="77193"/>
                    <a:pt x="259431" y="76736"/>
                  </a:cubicBezTo>
                  <a:close/>
                  <a:moveTo>
                    <a:pt x="1520862" y="386423"/>
                  </a:moveTo>
                  <a:cubicBezTo>
                    <a:pt x="1519187" y="385966"/>
                    <a:pt x="1517513" y="385053"/>
                    <a:pt x="1516142" y="383835"/>
                  </a:cubicBezTo>
                  <a:cubicBezTo>
                    <a:pt x="1507311" y="375004"/>
                    <a:pt x="1498176" y="366325"/>
                    <a:pt x="1489041" y="357647"/>
                  </a:cubicBezTo>
                  <a:cubicBezTo>
                    <a:pt x="1485235" y="353993"/>
                    <a:pt x="1485082" y="348207"/>
                    <a:pt x="1488736" y="344705"/>
                  </a:cubicBezTo>
                  <a:cubicBezTo>
                    <a:pt x="1492391" y="341051"/>
                    <a:pt x="1498481" y="341203"/>
                    <a:pt x="1502287" y="344705"/>
                  </a:cubicBezTo>
                  <a:cubicBezTo>
                    <a:pt x="1511575" y="353384"/>
                    <a:pt x="1520862" y="362214"/>
                    <a:pt x="1529845" y="371197"/>
                  </a:cubicBezTo>
                  <a:cubicBezTo>
                    <a:pt x="1533499" y="374852"/>
                    <a:pt x="1533499" y="380790"/>
                    <a:pt x="1529693" y="384139"/>
                  </a:cubicBezTo>
                  <a:cubicBezTo>
                    <a:pt x="1527409" y="386423"/>
                    <a:pt x="1523907" y="387184"/>
                    <a:pt x="1520862" y="386423"/>
                  </a:cubicBezTo>
                  <a:close/>
                  <a:moveTo>
                    <a:pt x="1446105" y="318060"/>
                  </a:moveTo>
                  <a:cubicBezTo>
                    <a:pt x="1444735" y="317756"/>
                    <a:pt x="1443212" y="316995"/>
                    <a:pt x="1442146" y="316081"/>
                  </a:cubicBezTo>
                  <a:cubicBezTo>
                    <a:pt x="1432554" y="308012"/>
                    <a:pt x="1422658" y="300094"/>
                    <a:pt x="1412761" y="292329"/>
                  </a:cubicBezTo>
                  <a:cubicBezTo>
                    <a:pt x="1408650" y="289132"/>
                    <a:pt x="1407889" y="283346"/>
                    <a:pt x="1411239" y="279388"/>
                  </a:cubicBezTo>
                  <a:cubicBezTo>
                    <a:pt x="1414588" y="275429"/>
                    <a:pt x="1420679" y="274972"/>
                    <a:pt x="1424789" y="278170"/>
                  </a:cubicBezTo>
                  <a:cubicBezTo>
                    <a:pt x="1434838" y="286087"/>
                    <a:pt x="1444887" y="294156"/>
                    <a:pt x="1454631" y="302378"/>
                  </a:cubicBezTo>
                  <a:cubicBezTo>
                    <a:pt x="1458742" y="305728"/>
                    <a:pt x="1459199" y="311514"/>
                    <a:pt x="1455697" y="315320"/>
                  </a:cubicBezTo>
                  <a:cubicBezTo>
                    <a:pt x="1453109" y="318060"/>
                    <a:pt x="1449455" y="318974"/>
                    <a:pt x="1446105" y="318060"/>
                  </a:cubicBezTo>
                  <a:close/>
                  <a:moveTo>
                    <a:pt x="355960" y="47351"/>
                  </a:moveTo>
                  <a:cubicBezTo>
                    <a:pt x="352611" y="46590"/>
                    <a:pt x="349870" y="44154"/>
                    <a:pt x="348956" y="40804"/>
                  </a:cubicBezTo>
                  <a:cubicBezTo>
                    <a:pt x="347586" y="35932"/>
                    <a:pt x="350479" y="30908"/>
                    <a:pt x="355656" y="29690"/>
                  </a:cubicBezTo>
                  <a:cubicBezTo>
                    <a:pt x="367988" y="26645"/>
                    <a:pt x="380473" y="23904"/>
                    <a:pt x="393110" y="21316"/>
                  </a:cubicBezTo>
                  <a:cubicBezTo>
                    <a:pt x="398287" y="20250"/>
                    <a:pt x="403464" y="23447"/>
                    <a:pt x="404682" y="28472"/>
                  </a:cubicBezTo>
                  <a:cubicBezTo>
                    <a:pt x="405900" y="33496"/>
                    <a:pt x="402702" y="38368"/>
                    <a:pt x="397526" y="39282"/>
                  </a:cubicBezTo>
                  <a:cubicBezTo>
                    <a:pt x="385193" y="41718"/>
                    <a:pt x="373013" y="44459"/>
                    <a:pt x="360832" y="47504"/>
                  </a:cubicBezTo>
                  <a:cubicBezTo>
                    <a:pt x="359157" y="47656"/>
                    <a:pt x="357483" y="47656"/>
                    <a:pt x="355960" y="47351"/>
                  </a:cubicBezTo>
                  <a:close/>
                  <a:moveTo>
                    <a:pt x="1365258" y="256397"/>
                  </a:moveTo>
                  <a:cubicBezTo>
                    <a:pt x="1364040" y="256093"/>
                    <a:pt x="1362974" y="255636"/>
                    <a:pt x="1361908" y="254875"/>
                  </a:cubicBezTo>
                  <a:cubicBezTo>
                    <a:pt x="1351555" y="247566"/>
                    <a:pt x="1341049" y="240563"/>
                    <a:pt x="1330544" y="233559"/>
                  </a:cubicBezTo>
                  <a:cubicBezTo>
                    <a:pt x="1326128" y="230666"/>
                    <a:pt x="1324910" y="224881"/>
                    <a:pt x="1327803" y="220770"/>
                  </a:cubicBezTo>
                  <a:cubicBezTo>
                    <a:pt x="1330696" y="216659"/>
                    <a:pt x="1336786" y="215593"/>
                    <a:pt x="1341201" y="218486"/>
                  </a:cubicBezTo>
                  <a:cubicBezTo>
                    <a:pt x="1352012" y="225490"/>
                    <a:pt x="1362517" y="232798"/>
                    <a:pt x="1373023" y="240106"/>
                  </a:cubicBezTo>
                  <a:cubicBezTo>
                    <a:pt x="1377286" y="243151"/>
                    <a:pt x="1378352" y="248937"/>
                    <a:pt x="1375307" y="252895"/>
                  </a:cubicBezTo>
                  <a:cubicBezTo>
                    <a:pt x="1373023" y="256093"/>
                    <a:pt x="1369064" y="257311"/>
                    <a:pt x="1365258" y="256397"/>
                  </a:cubicBezTo>
                  <a:close/>
                  <a:moveTo>
                    <a:pt x="455535" y="28319"/>
                  </a:moveTo>
                  <a:cubicBezTo>
                    <a:pt x="451881" y="27406"/>
                    <a:pt x="448836" y="24513"/>
                    <a:pt x="448227" y="20707"/>
                  </a:cubicBezTo>
                  <a:cubicBezTo>
                    <a:pt x="447313" y="15682"/>
                    <a:pt x="450815" y="10962"/>
                    <a:pt x="456144" y="10353"/>
                  </a:cubicBezTo>
                  <a:cubicBezTo>
                    <a:pt x="468781" y="8526"/>
                    <a:pt x="481570" y="7004"/>
                    <a:pt x="494360" y="5786"/>
                  </a:cubicBezTo>
                  <a:cubicBezTo>
                    <a:pt x="499689" y="5177"/>
                    <a:pt x="504409" y="8831"/>
                    <a:pt x="505170" y="13855"/>
                  </a:cubicBezTo>
                  <a:cubicBezTo>
                    <a:pt x="505931" y="18880"/>
                    <a:pt x="502125" y="23447"/>
                    <a:pt x="496948" y="23904"/>
                  </a:cubicBezTo>
                  <a:cubicBezTo>
                    <a:pt x="484311" y="25122"/>
                    <a:pt x="471826" y="26645"/>
                    <a:pt x="459341" y="28472"/>
                  </a:cubicBezTo>
                  <a:cubicBezTo>
                    <a:pt x="458123" y="28776"/>
                    <a:pt x="456753" y="28624"/>
                    <a:pt x="455535" y="28319"/>
                  </a:cubicBezTo>
                  <a:close/>
                  <a:moveTo>
                    <a:pt x="1279538" y="201281"/>
                  </a:moveTo>
                  <a:cubicBezTo>
                    <a:pt x="1278625" y="201129"/>
                    <a:pt x="1277711" y="200672"/>
                    <a:pt x="1276798" y="200215"/>
                  </a:cubicBezTo>
                  <a:cubicBezTo>
                    <a:pt x="1265835" y="193821"/>
                    <a:pt x="1254873" y="187578"/>
                    <a:pt x="1243758" y="181488"/>
                  </a:cubicBezTo>
                  <a:cubicBezTo>
                    <a:pt x="1239038" y="178899"/>
                    <a:pt x="1237364" y="173266"/>
                    <a:pt x="1239952" y="169003"/>
                  </a:cubicBezTo>
                  <a:cubicBezTo>
                    <a:pt x="1242540" y="164588"/>
                    <a:pt x="1248326" y="163217"/>
                    <a:pt x="1253046" y="165653"/>
                  </a:cubicBezTo>
                  <a:cubicBezTo>
                    <a:pt x="1264313" y="171896"/>
                    <a:pt x="1275580" y="178138"/>
                    <a:pt x="1286694" y="184685"/>
                  </a:cubicBezTo>
                  <a:cubicBezTo>
                    <a:pt x="1291262" y="187426"/>
                    <a:pt x="1292784" y="193059"/>
                    <a:pt x="1290044" y="197322"/>
                  </a:cubicBezTo>
                  <a:cubicBezTo>
                    <a:pt x="1287912" y="200824"/>
                    <a:pt x="1283497" y="202347"/>
                    <a:pt x="1279538" y="201281"/>
                  </a:cubicBezTo>
                  <a:close/>
                  <a:moveTo>
                    <a:pt x="556937" y="19032"/>
                  </a:moveTo>
                  <a:cubicBezTo>
                    <a:pt x="552978" y="18118"/>
                    <a:pt x="549781" y="14769"/>
                    <a:pt x="549476" y="10658"/>
                  </a:cubicBezTo>
                  <a:cubicBezTo>
                    <a:pt x="549019" y="5633"/>
                    <a:pt x="553130" y="1218"/>
                    <a:pt x="558307" y="1066"/>
                  </a:cubicBezTo>
                  <a:cubicBezTo>
                    <a:pt x="571096" y="457"/>
                    <a:pt x="584038" y="152"/>
                    <a:pt x="596827" y="0"/>
                  </a:cubicBezTo>
                  <a:cubicBezTo>
                    <a:pt x="602156" y="0"/>
                    <a:pt x="606572" y="3959"/>
                    <a:pt x="606876" y="9135"/>
                  </a:cubicBezTo>
                  <a:cubicBezTo>
                    <a:pt x="607028" y="14160"/>
                    <a:pt x="602918" y="18423"/>
                    <a:pt x="597589" y="18423"/>
                  </a:cubicBezTo>
                  <a:cubicBezTo>
                    <a:pt x="584951" y="18575"/>
                    <a:pt x="572314" y="19032"/>
                    <a:pt x="559677" y="19489"/>
                  </a:cubicBezTo>
                  <a:cubicBezTo>
                    <a:pt x="558916" y="19336"/>
                    <a:pt x="558002" y="19336"/>
                    <a:pt x="556937" y="19032"/>
                  </a:cubicBezTo>
                  <a:close/>
                  <a:moveTo>
                    <a:pt x="1189403" y="153168"/>
                  </a:moveTo>
                  <a:cubicBezTo>
                    <a:pt x="1188794" y="153016"/>
                    <a:pt x="1188033" y="152712"/>
                    <a:pt x="1187424" y="152407"/>
                  </a:cubicBezTo>
                  <a:cubicBezTo>
                    <a:pt x="1176005" y="146926"/>
                    <a:pt x="1164434" y="141445"/>
                    <a:pt x="1152862" y="136268"/>
                  </a:cubicBezTo>
                  <a:cubicBezTo>
                    <a:pt x="1147990" y="134137"/>
                    <a:pt x="1145858" y="128655"/>
                    <a:pt x="1147990" y="124088"/>
                  </a:cubicBezTo>
                  <a:cubicBezTo>
                    <a:pt x="1150122" y="119520"/>
                    <a:pt x="1155907" y="117541"/>
                    <a:pt x="1160627" y="119825"/>
                  </a:cubicBezTo>
                  <a:cubicBezTo>
                    <a:pt x="1172351" y="125154"/>
                    <a:pt x="1184074" y="130635"/>
                    <a:pt x="1195646" y="136268"/>
                  </a:cubicBezTo>
                  <a:cubicBezTo>
                    <a:pt x="1200366" y="138552"/>
                    <a:pt x="1202497" y="144185"/>
                    <a:pt x="1200061" y="148601"/>
                  </a:cubicBezTo>
                  <a:cubicBezTo>
                    <a:pt x="1198234" y="152407"/>
                    <a:pt x="1193819" y="154234"/>
                    <a:pt x="1189403" y="153168"/>
                  </a:cubicBezTo>
                  <a:close/>
                  <a:moveTo>
                    <a:pt x="659100" y="18880"/>
                  </a:moveTo>
                  <a:cubicBezTo>
                    <a:pt x="654836" y="17814"/>
                    <a:pt x="651639" y="14008"/>
                    <a:pt x="651639" y="9592"/>
                  </a:cubicBezTo>
                  <a:cubicBezTo>
                    <a:pt x="651791" y="4568"/>
                    <a:pt x="656055" y="609"/>
                    <a:pt x="661383" y="761"/>
                  </a:cubicBezTo>
                  <a:cubicBezTo>
                    <a:pt x="674173" y="1218"/>
                    <a:pt x="687114" y="1979"/>
                    <a:pt x="700056" y="2893"/>
                  </a:cubicBezTo>
                  <a:cubicBezTo>
                    <a:pt x="705385" y="3197"/>
                    <a:pt x="709496" y="7613"/>
                    <a:pt x="709191" y="12789"/>
                  </a:cubicBezTo>
                  <a:cubicBezTo>
                    <a:pt x="708887" y="17814"/>
                    <a:pt x="704472" y="21620"/>
                    <a:pt x="699143" y="21316"/>
                  </a:cubicBezTo>
                  <a:cubicBezTo>
                    <a:pt x="686505" y="20402"/>
                    <a:pt x="673868" y="19793"/>
                    <a:pt x="661231" y="19184"/>
                  </a:cubicBezTo>
                  <a:cubicBezTo>
                    <a:pt x="660470" y="19032"/>
                    <a:pt x="659709" y="19032"/>
                    <a:pt x="659100" y="18880"/>
                  </a:cubicBezTo>
                  <a:close/>
                  <a:moveTo>
                    <a:pt x="1095767" y="112060"/>
                  </a:moveTo>
                  <a:cubicBezTo>
                    <a:pt x="1095310" y="111907"/>
                    <a:pt x="1094853" y="111755"/>
                    <a:pt x="1094396" y="111603"/>
                  </a:cubicBezTo>
                  <a:cubicBezTo>
                    <a:pt x="1082520" y="106883"/>
                    <a:pt x="1070644" y="102468"/>
                    <a:pt x="1058769" y="98052"/>
                  </a:cubicBezTo>
                  <a:cubicBezTo>
                    <a:pt x="1053744" y="96225"/>
                    <a:pt x="1051156" y="90896"/>
                    <a:pt x="1052983" y="86176"/>
                  </a:cubicBezTo>
                  <a:cubicBezTo>
                    <a:pt x="1054810" y="81456"/>
                    <a:pt x="1060291" y="79173"/>
                    <a:pt x="1065316" y="80847"/>
                  </a:cubicBezTo>
                  <a:cubicBezTo>
                    <a:pt x="1077496" y="85263"/>
                    <a:pt x="1089524" y="89830"/>
                    <a:pt x="1101552" y="94550"/>
                  </a:cubicBezTo>
                  <a:cubicBezTo>
                    <a:pt x="1106577" y="96530"/>
                    <a:pt x="1109013" y="101859"/>
                    <a:pt x="1107033" y="106578"/>
                  </a:cubicBezTo>
                  <a:cubicBezTo>
                    <a:pt x="1105054" y="110994"/>
                    <a:pt x="1100334" y="113125"/>
                    <a:pt x="1095767" y="112060"/>
                  </a:cubicBezTo>
                  <a:close/>
                  <a:moveTo>
                    <a:pt x="761110" y="26949"/>
                  </a:moveTo>
                  <a:cubicBezTo>
                    <a:pt x="756543" y="25731"/>
                    <a:pt x="753193" y="21468"/>
                    <a:pt x="753802" y="16900"/>
                  </a:cubicBezTo>
                  <a:cubicBezTo>
                    <a:pt x="754411" y="11876"/>
                    <a:pt x="759131" y="8374"/>
                    <a:pt x="764308" y="8983"/>
                  </a:cubicBezTo>
                  <a:cubicBezTo>
                    <a:pt x="777097" y="10506"/>
                    <a:pt x="789886" y="12333"/>
                    <a:pt x="802676" y="14160"/>
                  </a:cubicBezTo>
                  <a:cubicBezTo>
                    <a:pt x="807853" y="15073"/>
                    <a:pt x="811659" y="19641"/>
                    <a:pt x="810898" y="24665"/>
                  </a:cubicBezTo>
                  <a:cubicBezTo>
                    <a:pt x="810136" y="29690"/>
                    <a:pt x="805417" y="33039"/>
                    <a:pt x="800088" y="32278"/>
                  </a:cubicBezTo>
                  <a:cubicBezTo>
                    <a:pt x="787450" y="30451"/>
                    <a:pt x="774813" y="28624"/>
                    <a:pt x="762176" y="27101"/>
                  </a:cubicBezTo>
                  <a:cubicBezTo>
                    <a:pt x="761872" y="27254"/>
                    <a:pt x="761415" y="27101"/>
                    <a:pt x="761110" y="26949"/>
                  </a:cubicBezTo>
                  <a:close/>
                  <a:moveTo>
                    <a:pt x="998932" y="77955"/>
                  </a:moveTo>
                  <a:cubicBezTo>
                    <a:pt x="998780" y="77955"/>
                    <a:pt x="998476" y="77802"/>
                    <a:pt x="998323" y="77802"/>
                  </a:cubicBezTo>
                  <a:cubicBezTo>
                    <a:pt x="986143" y="73996"/>
                    <a:pt x="973963" y="70494"/>
                    <a:pt x="961630" y="66992"/>
                  </a:cubicBezTo>
                  <a:cubicBezTo>
                    <a:pt x="956453" y="65622"/>
                    <a:pt x="953408" y="60445"/>
                    <a:pt x="954779" y="55573"/>
                  </a:cubicBezTo>
                  <a:cubicBezTo>
                    <a:pt x="956149" y="50701"/>
                    <a:pt x="961326" y="47656"/>
                    <a:pt x="966502" y="49331"/>
                  </a:cubicBezTo>
                  <a:cubicBezTo>
                    <a:pt x="978987" y="52832"/>
                    <a:pt x="991320" y="56487"/>
                    <a:pt x="1003652" y="60293"/>
                  </a:cubicBezTo>
                  <a:cubicBezTo>
                    <a:pt x="1008677" y="61816"/>
                    <a:pt x="1011570" y="66992"/>
                    <a:pt x="1010047" y="71864"/>
                  </a:cubicBezTo>
                  <a:cubicBezTo>
                    <a:pt x="1008981" y="76584"/>
                    <a:pt x="1003957" y="79173"/>
                    <a:pt x="998932" y="77955"/>
                  </a:cubicBezTo>
                  <a:close/>
                  <a:moveTo>
                    <a:pt x="862360" y="43240"/>
                  </a:moveTo>
                  <a:cubicBezTo>
                    <a:pt x="857335" y="42022"/>
                    <a:pt x="854138" y="37303"/>
                    <a:pt x="855052" y="32430"/>
                  </a:cubicBezTo>
                  <a:cubicBezTo>
                    <a:pt x="855965" y="27406"/>
                    <a:pt x="860990" y="24361"/>
                    <a:pt x="866318" y="25274"/>
                  </a:cubicBezTo>
                  <a:cubicBezTo>
                    <a:pt x="878956" y="27863"/>
                    <a:pt x="891593" y="30451"/>
                    <a:pt x="904230" y="33344"/>
                  </a:cubicBezTo>
                  <a:cubicBezTo>
                    <a:pt x="909711" y="34714"/>
                    <a:pt x="912756" y="39434"/>
                    <a:pt x="911538" y="44459"/>
                  </a:cubicBezTo>
                  <a:cubicBezTo>
                    <a:pt x="910472" y="49331"/>
                    <a:pt x="905296" y="52376"/>
                    <a:pt x="900119" y="51158"/>
                  </a:cubicBezTo>
                  <a:cubicBezTo>
                    <a:pt x="887634" y="48265"/>
                    <a:pt x="875301" y="45676"/>
                    <a:pt x="862817" y="43088"/>
                  </a:cubicBezTo>
                  <a:cubicBezTo>
                    <a:pt x="862664" y="43240"/>
                    <a:pt x="862512" y="43240"/>
                    <a:pt x="862360" y="43240"/>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3" name="צורה חופשית: צורה 32">
              <a:extLst>
                <a:ext uri="{FF2B5EF4-FFF2-40B4-BE49-F238E27FC236}">
                  <a16:creationId xmlns:a16="http://schemas.microsoft.com/office/drawing/2014/main" id="{2C35D2B4-5606-C01D-0B2D-AD5D6C6903CE}"/>
                </a:ext>
              </a:extLst>
            </p:cNvPr>
            <p:cNvSpPr/>
            <p:nvPr/>
          </p:nvSpPr>
          <p:spPr>
            <a:xfrm>
              <a:off x="6635500" y="196087"/>
              <a:ext cx="1614209" cy="815781"/>
            </a:xfrm>
            <a:custGeom>
              <a:avLst/>
              <a:gdLst>
                <a:gd name="connsiteX0" fmla="*/ 9696 w 1614209"/>
                <a:gd name="connsiteY0" fmla="*/ 815782 h 815781"/>
                <a:gd name="connsiteX1" fmla="*/ 8173 w 1614209"/>
                <a:gd name="connsiteY1" fmla="*/ 815629 h 815781"/>
                <a:gd name="connsiteX2" fmla="*/ 104 w 1614209"/>
                <a:gd name="connsiteY2" fmla="*/ 805124 h 815781"/>
                <a:gd name="connsiteX3" fmla="*/ 7108 w 1614209"/>
                <a:gd name="connsiteY3" fmla="*/ 768887 h 815781"/>
                <a:gd name="connsiteX4" fmla="*/ 18527 w 1614209"/>
                <a:gd name="connsiteY4" fmla="*/ 761883 h 815781"/>
                <a:gd name="connsiteX5" fmla="*/ 25987 w 1614209"/>
                <a:gd name="connsiteY5" fmla="*/ 772693 h 815781"/>
                <a:gd name="connsiteX6" fmla="*/ 19136 w 1614209"/>
                <a:gd name="connsiteY6" fmla="*/ 808017 h 815781"/>
                <a:gd name="connsiteX7" fmla="*/ 9696 w 1614209"/>
                <a:gd name="connsiteY7" fmla="*/ 815782 h 815781"/>
                <a:gd name="connsiteX8" fmla="*/ 32839 w 1614209"/>
                <a:gd name="connsiteY8" fmla="*/ 721384 h 815781"/>
                <a:gd name="connsiteX9" fmla="*/ 29946 w 1614209"/>
                <a:gd name="connsiteY9" fmla="*/ 720927 h 815781"/>
                <a:gd name="connsiteX10" fmla="*/ 23551 w 1614209"/>
                <a:gd name="connsiteY10" fmla="*/ 709508 h 815781"/>
                <a:gd name="connsiteX11" fmla="*/ 35884 w 1614209"/>
                <a:gd name="connsiteY11" fmla="*/ 674489 h 815781"/>
                <a:gd name="connsiteX12" fmla="*/ 48216 w 1614209"/>
                <a:gd name="connsiteY12" fmla="*/ 669008 h 815781"/>
                <a:gd name="connsiteX13" fmla="*/ 54002 w 1614209"/>
                <a:gd name="connsiteY13" fmla="*/ 680732 h 815781"/>
                <a:gd name="connsiteX14" fmla="*/ 41974 w 1614209"/>
                <a:gd name="connsiteY14" fmla="*/ 714837 h 815781"/>
                <a:gd name="connsiteX15" fmla="*/ 32839 w 1614209"/>
                <a:gd name="connsiteY15" fmla="*/ 721384 h 815781"/>
                <a:gd name="connsiteX16" fmla="*/ 69380 w 1614209"/>
                <a:gd name="connsiteY16" fmla="*/ 630640 h 815781"/>
                <a:gd name="connsiteX17" fmla="*/ 65421 w 1614209"/>
                <a:gd name="connsiteY17" fmla="*/ 629726 h 815781"/>
                <a:gd name="connsiteX18" fmla="*/ 60701 w 1614209"/>
                <a:gd name="connsiteY18" fmla="*/ 617546 h 815781"/>
                <a:gd name="connsiteX19" fmla="*/ 77754 w 1614209"/>
                <a:gd name="connsiteY19" fmla="*/ 584506 h 815781"/>
                <a:gd name="connsiteX20" fmla="*/ 90695 w 1614209"/>
                <a:gd name="connsiteY20" fmla="*/ 580548 h 815781"/>
                <a:gd name="connsiteX21" fmla="*/ 94806 w 1614209"/>
                <a:gd name="connsiteY21" fmla="*/ 592880 h 815781"/>
                <a:gd name="connsiteX22" fmla="*/ 78058 w 1614209"/>
                <a:gd name="connsiteY22" fmla="*/ 625158 h 815781"/>
                <a:gd name="connsiteX23" fmla="*/ 69380 w 1614209"/>
                <a:gd name="connsiteY23" fmla="*/ 630640 h 815781"/>
                <a:gd name="connsiteX24" fmla="*/ 117797 w 1614209"/>
                <a:gd name="connsiteY24" fmla="*/ 545072 h 815781"/>
                <a:gd name="connsiteX25" fmla="*/ 112773 w 1614209"/>
                <a:gd name="connsiteY25" fmla="*/ 543702 h 815781"/>
                <a:gd name="connsiteX26" fmla="*/ 109575 w 1614209"/>
                <a:gd name="connsiteY26" fmla="*/ 531065 h 815781"/>
                <a:gd name="connsiteX27" fmla="*/ 130586 w 1614209"/>
                <a:gd name="connsiteY27" fmla="*/ 500157 h 815781"/>
                <a:gd name="connsiteX28" fmla="*/ 143985 w 1614209"/>
                <a:gd name="connsiteY28" fmla="*/ 497721 h 815781"/>
                <a:gd name="connsiteX29" fmla="*/ 146573 w 1614209"/>
                <a:gd name="connsiteY29" fmla="*/ 510511 h 815781"/>
                <a:gd name="connsiteX30" fmla="*/ 125866 w 1614209"/>
                <a:gd name="connsiteY30" fmla="*/ 540809 h 815781"/>
                <a:gd name="connsiteX31" fmla="*/ 117797 w 1614209"/>
                <a:gd name="connsiteY31" fmla="*/ 545072 h 815781"/>
                <a:gd name="connsiteX32" fmla="*/ 176415 w 1614209"/>
                <a:gd name="connsiteY32" fmla="*/ 465443 h 815781"/>
                <a:gd name="connsiteX33" fmla="*/ 170477 w 1614209"/>
                <a:gd name="connsiteY33" fmla="*/ 463464 h 815781"/>
                <a:gd name="connsiteX34" fmla="*/ 168802 w 1614209"/>
                <a:gd name="connsiteY34" fmla="*/ 450674 h 815781"/>
                <a:gd name="connsiteX35" fmla="*/ 193315 w 1614209"/>
                <a:gd name="connsiteY35" fmla="*/ 422203 h 815781"/>
                <a:gd name="connsiteX36" fmla="*/ 206866 w 1614209"/>
                <a:gd name="connsiteY36" fmla="*/ 421137 h 815781"/>
                <a:gd name="connsiteX37" fmla="*/ 207932 w 1614209"/>
                <a:gd name="connsiteY37" fmla="*/ 434079 h 815781"/>
                <a:gd name="connsiteX38" fmla="*/ 183876 w 1614209"/>
                <a:gd name="connsiteY38" fmla="*/ 462094 h 815781"/>
                <a:gd name="connsiteX39" fmla="*/ 176415 w 1614209"/>
                <a:gd name="connsiteY39" fmla="*/ 465443 h 815781"/>
                <a:gd name="connsiteX40" fmla="*/ 243559 w 1614209"/>
                <a:gd name="connsiteY40" fmla="*/ 392056 h 815781"/>
                <a:gd name="connsiteX41" fmla="*/ 236860 w 1614209"/>
                <a:gd name="connsiteY41" fmla="*/ 389468 h 815781"/>
                <a:gd name="connsiteX42" fmla="*/ 236556 w 1614209"/>
                <a:gd name="connsiteY42" fmla="*/ 376526 h 815781"/>
                <a:gd name="connsiteX43" fmla="*/ 263809 w 1614209"/>
                <a:gd name="connsiteY43" fmla="*/ 350491 h 815781"/>
                <a:gd name="connsiteX44" fmla="*/ 277512 w 1614209"/>
                <a:gd name="connsiteY44" fmla="*/ 350643 h 815781"/>
                <a:gd name="connsiteX45" fmla="*/ 277360 w 1614209"/>
                <a:gd name="connsiteY45" fmla="*/ 363585 h 815781"/>
                <a:gd name="connsiteX46" fmla="*/ 250563 w 1614209"/>
                <a:gd name="connsiteY46" fmla="*/ 389163 h 815781"/>
                <a:gd name="connsiteX47" fmla="*/ 243559 w 1614209"/>
                <a:gd name="connsiteY47" fmla="*/ 392056 h 815781"/>
                <a:gd name="connsiteX48" fmla="*/ 317707 w 1614209"/>
                <a:gd name="connsiteY48" fmla="*/ 325064 h 815781"/>
                <a:gd name="connsiteX49" fmla="*/ 310399 w 1614209"/>
                <a:gd name="connsiteY49" fmla="*/ 321867 h 815781"/>
                <a:gd name="connsiteX50" fmla="*/ 311313 w 1614209"/>
                <a:gd name="connsiteY50" fmla="*/ 308925 h 815781"/>
                <a:gd name="connsiteX51" fmla="*/ 341002 w 1614209"/>
                <a:gd name="connsiteY51" fmla="*/ 285326 h 815781"/>
                <a:gd name="connsiteX52" fmla="*/ 354553 w 1614209"/>
                <a:gd name="connsiteY52" fmla="*/ 286696 h 815781"/>
                <a:gd name="connsiteX53" fmla="*/ 353183 w 1614209"/>
                <a:gd name="connsiteY53" fmla="*/ 299638 h 815781"/>
                <a:gd name="connsiteX54" fmla="*/ 323950 w 1614209"/>
                <a:gd name="connsiteY54" fmla="*/ 322933 h 815781"/>
                <a:gd name="connsiteX55" fmla="*/ 317707 w 1614209"/>
                <a:gd name="connsiteY55" fmla="*/ 325064 h 815781"/>
                <a:gd name="connsiteX56" fmla="*/ 397946 w 1614209"/>
                <a:gd name="connsiteY56" fmla="*/ 264467 h 815781"/>
                <a:gd name="connsiteX57" fmla="*/ 390181 w 1614209"/>
                <a:gd name="connsiteY57" fmla="*/ 260660 h 815781"/>
                <a:gd name="connsiteX58" fmla="*/ 392312 w 1614209"/>
                <a:gd name="connsiteY58" fmla="*/ 247871 h 815781"/>
                <a:gd name="connsiteX59" fmla="*/ 423981 w 1614209"/>
                <a:gd name="connsiteY59" fmla="*/ 226708 h 815781"/>
                <a:gd name="connsiteX60" fmla="*/ 437380 w 1614209"/>
                <a:gd name="connsiteY60" fmla="*/ 229144 h 815781"/>
                <a:gd name="connsiteX61" fmla="*/ 434791 w 1614209"/>
                <a:gd name="connsiteY61" fmla="*/ 241933 h 815781"/>
                <a:gd name="connsiteX62" fmla="*/ 403579 w 1614209"/>
                <a:gd name="connsiteY62" fmla="*/ 262792 h 815781"/>
                <a:gd name="connsiteX63" fmla="*/ 397946 w 1614209"/>
                <a:gd name="connsiteY63" fmla="*/ 264467 h 815781"/>
                <a:gd name="connsiteX64" fmla="*/ 483056 w 1614209"/>
                <a:gd name="connsiteY64" fmla="*/ 210569 h 815781"/>
                <a:gd name="connsiteX65" fmla="*/ 474835 w 1614209"/>
                <a:gd name="connsiteY65" fmla="*/ 206153 h 815781"/>
                <a:gd name="connsiteX66" fmla="*/ 478032 w 1614209"/>
                <a:gd name="connsiteY66" fmla="*/ 193516 h 815781"/>
                <a:gd name="connsiteX67" fmla="*/ 511376 w 1614209"/>
                <a:gd name="connsiteY67" fmla="*/ 174789 h 815781"/>
                <a:gd name="connsiteX68" fmla="*/ 524622 w 1614209"/>
                <a:gd name="connsiteY68" fmla="*/ 178138 h 815781"/>
                <a:gd name="connsiteX69" fmla="*/ 521120 w 1614209"/>
                <a:gd name="connsiteY69" fmla="*/ 190623 h 815781"/>
                <a:gd name="connsiteX70" fmla="*/ 488233 w 1614209"/>
                <a:gd name="connsiteY70" fmla="*/ 209046 h 815781"/>
                <a:gd name="connsiteX71" fmla="*/ 483056 w 1614209"/>
                <a:gd name="connsiteY71" fmla="*/ 210569 h 815781"/>
                <a:gd name="connsiteX72" fmla="*/ 572430 w 1614209"/>
                <a:gd name="connsiteY72" fmla="*/ 163065 h 815781"/>
                <a:gd name="connsiteX73" fmla="*/ 563904 w 1614209"/>
                <a:gd name="connsiteY73" fmla="*/ 158041 h 815781"/>
                <a:gd name="connsiteX74" fmla="*/ 568167 w 1614209"/>
                <a:gd name="connsiteY74" fmla="*/ 145708 h 815781"/>
                <a:gd name="connsiteX75" fmla="*/ 602881 w 1614209"/>
                <a:gd name="connsiteY75" fmla="*/ 129417 h 815781"/>
                <a:gd name="connsiteX76" fmla="*/ 615823 w 1614209"/>
                <a:gd name="connsiteY76" fmla="*/ 133680 h 815781"/>
                <a:gd name="connsiteX77" fmla="*/ 611255 w 1614209"/>
                <a:gd name="connsiteY77" fmla="*/ 145860 h 815781"/>
                <a:gd name="connsiteX78" fmla="*/ 576997 w 1614209"/>
                <a:gd name="connsiteY78" fmla="*/ 161847 h 815781"/>
                <a:gd name="connsiteX79" fmla="*/ 572430 w 1614209"/>
                <a:gd name="connsiteY79" fmla="*/ 163065 h 815781"/>
                <a:gd name="connsiteX80" fmla="*/ 665305 w 1614209"/>
                <a:gd name="connsiteY80" fmla="*/ 121956 h 815781"/>
                <a:gd name="connsiteX81" fmla="*/ 656475 w 1614209"/>
                <a:gd name="connsiteY81" fmla="*/ 116323 h 815781"/>
                <a:gd name="connsiteX82" fmla="*/ 661651 w 1614209"/>
                <a:gd name="connsiteY82" fmla="*/ 104295 h 815781"/>
                <a:gd name="connsiteX83" fmla="*/ 697583 w 1614209"/>
                <a:gd name="connsiteY83" fmla="*/ 90592 h 815781"/>
                <a:gd name="connsiteX84" fmla="*/ 710068 w 1614209"/>
                <a:gd name="connsiteY84" fmla="*/ 95768 h 815781"/>
                <a:gd name="connsiteX85" fmla="*/ 704587 w 1614209"/>
                <a:gd name="connsiteY85" fmla="*/ 107644 h 815781"/>
                <a:gd name="connsiteX86" fmla="*/ 669264 w 1614209"/>
                <a:gd name="connsiteY86" fmla="*/ 121195 h 815781"/>
                <a:gd name="connsiteX87" fmla="*/ 665305 w 1614209"/>
                <a:gd name="connsiteY87" fmla="*/ 121956 h 815781"/>
                <a:gd name="connsiteX88" fmla="*/ 761226 w 1614209"/>
                <a:gd name="connsiteY88" fmla="*/ 87547 h 815781"/>
                <a:gd name="connsiteX89" fmla="*/ 752091 w 1614209"/>
                <a:gd name="connsiteY89" fmla="*/ 81304 h 815781"/>
                <a:gd name="connsiteX90" fmla="*/ 758181 w 1614209"/>
                <a:gd name="connsiteY90" fmla="*/ 69733 h 815781"/>
                <a:gd name="connsiteX91" fmla="*/ 795179 w 1614209"/>
                <a:gd name="connsiteY91" fmla="*/ 58466 h 815781"/>
                <a:gd name="connsiteX92" fmla="*/ 807207 w 1614209"/>
                <a:gd name="connsiteY92" fmla="*/ 64556 h 815781"/>
                <a:gd name="connsiteX93" fmla="*/ 800812 w 1614209"/>
                <a:gd name="connsiteY93" fmla="*/ 75975 h 815781"/>
                <a:gd name="connsiteX94" fmla="*/ 764423 w 1614209"/>
                <a:gd name="connsiteY94" fmla="*/ 87090 h 815781"/>
                <a:gd name="connsiteX95" fmla="*/ 761226 w 1614209"/>
                <a:gd name="connsiteY95" fmla="*/ 87547 h 815781"/>
                <a:gd name="connsiteX96" fmla="*/ 1604718 w 1614209"/>
                <a:gd name="connsiteY96" fmla="*/ 82370 h 815781"/>
                <a:gd name="connsiteX97" fmla="*/ 1601521 w 1614209"/>
                <a:gd name="connsiteY97" fmla="*/ 81913 h 815781"/>
                <a:gd name="connsiteX98" fmla="*/ 1565284 w 1614209"/>
                <a:gd name="connsiteY98" fmla="*/ 70494 h 815781"/>
                <a:gd name="connsiteX99" fmla="*/ 1558889 w 1614209"/>
                <a:gd name="connsiteY99" fmla="*/ 59075 h 815781"/>
                <a:gd name="connsiteX100" fmla="*/ 1570917 w 1614209"/>
                <a:gd name="connsiteY100" fmla="*/ 53137 h 815781"/>
                <a:gd name="connsiteX101" fmla="*/ 1607763 w 1614209"/>
                <a:gd name="connsiteY101" fmla="*/ 64708 h 815781"/>
                <a:gd name="connsiteX102" fmla="*/ 1613701 w 1614209"/>
                <a:gd name="connsiteY102" fmla="*/ 76432 h 815781"/>
                <a:gd name="connsiteX103" fmla="*/ 1604718 w 1614209"/>
                <a:gd name="connsiteY103" fmla="*/ 82370 h 815781"/>
                <a:gd name="connsiteX104" fmla="*/ 859735 w 1614209"/>
                <a:gd name="connsiteY104" fmla="*/ 59836 h 815781"/>
                <a:gd name="connsiteX105" fmla="*/ 850447 w 1614209"/>
                <a:gd name="connsiteY105" fmla="*/ 52985 h 815781"/>
                <a:gd name="connsiteX106" fmla="*/ 857451 w 1614209"/>
                <a:gd name="connsiteY106" fmla="*/ 41870 h 815781"/>
                <a:gd name="connsiteX107" fmla="*/ 895058 w 1614209"/>
                <a:gd name="connsiteY107" fmla="*/ 33192 h 815781"/>
                <a:gd name="connsiteX108" fmla="*/ 906629 w 1614209"/>
                <a:gd name="connsiteY108" fmla="*/ 40043 h 815781"/>
                <a:gd name="connsiteX109" fmla="*/ 899321 w 1614209"/>
                <a:gd name="connsiteY109" fmla="*/ 51005 h 815781"/>
                <a:gd name="connsiteX110" fmla="*/ 862171 w 1614209"/>
                <a:gd name="connsiteY110" fmla="*/ 59532 h 815781"/>
                <a:gd name="connsiteX111" fmla="*/ 859735 w 1614209"/>
                <a:gd name="connsiteY111" fmla="*/ 59836 h 815781"/>
                <a:gd name="connsiteX112" fmla="*/ 1506666 w 1614209"/>
                <a:gd name="connsiteY112" fmla="*/ 54203 h 815781"/>
                <a:gd name="connsiteX113" fmla="*/ 1504230 w 1614209"/>
                <a:gd name="connsiteY113" fmla="*/ 53898 h 815781"/>
                <a:gd name="connsiteX114" fmla="*/ 1467079 w 1614209"/>
                <a:gd name="connsiteY114" fmla="*/ 45524 h 815781"/>
                <a:gd name="connsiteX115" fmla="*/ 1459771 w 1614209"/>
                <a:gd name="connsiteY115" fmla="*/ 34562 h 815781"/>
                <a:gd name="connsiteX116" fmla="*/ 1471342 w 1614209"/>
                <a:gd name="connsiteY116" fmla="*/ 27558 h 815781"/>
                <a:gd name="connsiteX117" fmla="*/ 1509102 w 1614209"/>
                <a:gd name="connsiteY117" fmla="*/ 36084 h 815781"/>
                <a:gd name="connsiteX118" fmla="*/ 1516105 w 1614209"/>
                <a:gd name="connsiteY118" fmla="*/ 47199 h 815781"/>
                <a:gd name="connsiteX119" fmla="*/ 1506666 w 1614209"/>
                <a:gd name="connsiteY119" fmla="*/ 54203 h 815781"/>
                <a:gd name="connsiteX120" fmla="*/ 959919 w 1614209"/>
                <a:gd name="connsiteY120" fmla="*/ 38977 h 815781"/>
                <a:gd name="connsiteX121" fmla="*/ 950479 w 1614209"/>
                <a:gd name="connsiteY121" fmla="*/ 31517 h 815781"/>
                <a:gd name="connsiteX122" fmla="*/ 958244 w 1614209"/>
                <a:gd name="connsiteY122" fmla="*/ 20859 h 815781"/>
                <a:gd name="connsiteX123" fmla="*/ 996460 w 1614209"/>
                <a:gd name="connsiteY123" fmla="*/ 14769 h 815781"/>
                <a:gd name="connsiteX124" fmla="*/ 1007422 w 1614209"/>
                <a:gd name="connsiteY124" fmla="*/ 22381 h 815781"/>
                <a:gd name="connsiteX125" fmla="*/ 999353 w 1614209"/>
                <a:gd name="connsiteY125" fmla="*/ 32735 h 815781"/>
                <a:gd name="connsiteX126" fmla="*/ 961593 w 1614209"/>
                <a:gd name="connsiteY126" fmla="*/ 38673 h 815781"/>
                <a:gd name="connsiteX127" fmla="*/ 959919 w 1614209"/>
                <a:gd name="connsiteY127" fmla="*/ 38977 h 815781"/>
                <a:gd name="connsiteX128" fmla="*/ 1406330 w 1614209"/>
                <a:gd name="connsiteY128" fmla="*/ 34257 h 815781"/>
                <a:gd name="connsiteX129" fmla="*/ 1404807 w 1614209"/>
                <a:gd name="connsiteY129" fmla="*/ 34105 h 815781"/>
                <a:gd name="connsiteX130" fmla="*/ 1367048 w 1614209"/>
                <a:gd name="connsiteY130" fmla="*/ 28776 h 815781"/>
                <a:gd name="connsiteX131" fmla="*/ 1358826 w 1614209"/>
                <a:gd name="connsiteY131" fmla="*/ 18423 h 815781"/>
                <a:gd name="connsiteX132" fmla="*/ 1369636 w 1614209"/>
                <a:gd name="connsiteY132" fmla="*/ 10506 h 815781"/>
                <a:gd name="connsiteX133" fmla="*/ 1408005 w 1614209"/>
                <a:gd name="connsiteY133" fmla="*/ 15987 h 815781"/>
                <a:gd name="connsiteX134" fmla="*/ 1415922 w 1614209"/>
                <a:gd name="connsiteY134" fmla="*/ 26492 h 815781"/>
                <a:gd name="connsiteX135" fmla="*/ 1406330 w 1614209"/>
                <a:gd name="connsiteY135" fmla="*/ 34257 h 815781"/>
                <a:gd name="connsiteX136" fmla="*/ 1061473 w 1614209"/>
                <a:gd name="connsiteY136" fmla="*/ 25274 h 815781"/>
                <a:gd name="connsiteX137" fmla="*/ 1051880 w 1614209"/>
                <a:gd name="connsiteY137" fmla="*/ 17053 h 815781"/>
                <a:gd name="connsiteX138" fmla="*/ 1060559 w 1614209"/>
                <a:gd name="connsiteY138" fmla="*/ 7004 h 815781"/>
                <a:gd name="connsiteX139" fmla="*/ 1099080 w 1614209"/>
                <a:gd name="connsiteY139" fmla="*/ 3654 h 815781"/>
                <a:gd name="connsiteX140" fmla="*/ 1109433 w 1614209"/>
                <a:gd name="connsiteY140" fmla="*/ 12028 h 815781"/>
                <a:gd name="connsiteX141" fmla="*/ 1100602 w 1614209"/>
                <a:gd name="connsiteY141" fmla="*/ 21925 h 815781"/>
                <a:gd name="connsiteX142" fmla="*/ 1062538 w 1614209"/>
                <a:gd name="connsiteY142" fmla="*/ 25122 h 815781"/>
                <a:gd name="connsiteX143" fmla="*/ 1061473 w 1614209"/>
                <a:gd name="connsiteY143" fmla="*/ 25274 h 815781"/>
                <a:gd name="connsiteX144" fmla="*/ 1304776 w 1614209"/>
                <a:gd name="connsiteY144" fmla="*/ 22381 h 815781"/>
                <a:gd name="connsiteX145" fmla="*/ 1304014 w 1614209"/>
                <a:gd name="connsiteY145" fmla="*/ 22381 h 815781"/>
                <a:gd name="connsiteX146" fmla="*/ 1265951 w 1614209"/>
                <a:gd name="connsiteY146" fmla="*/ 19945 h 815781"/>
                <a:gd name="connsiteX147" fmla="*/ 1256815 w 1614209"/>
                <a:gd name="connsiteY147" fmla="*/ 10353 h 815781"/>
                <a:gd name="connsiteX148" fmla="*/ 1267017 w 1614209"/>
                <a:gd name="connsiteY148" fmla="*/ 1675 h 815781"/>
                <a:gd name="connsiteX149" fmla="*/ 1305690 w 1614209"/>
                <a:gd name="connsiteY149" fmla="*/ 4111 h 815781"/>
                <a:gd name="connsiteX150" fmla="*/ 1314520 w 1614209"/>
                <a:gd name="connsiteY150" fmla="*/ 14007 h 815781"/>
                <a:gd name="connsiteX151" fmla="*/ 1304776 w 1614209"/>
                <a:gd name="connsiteY151" fmla="*/ 22381 h 815781"/>
                <a:gd name="connsiteX152" fmla="*/ 1163788 w 1614209"/>
                <a:gd name="connsiteY152" fmla="*/ 18727 h 815781"/>
                <a:gd name="connsiteX153" fmla="*/ 1154196 w 1614209"/>
                <a:gd name="connsiteY153" fmla="*/ 9897 h 815781"/>
                <a:gd name="connsiteX154" fmla="*/ 1163635 w 1614209"/>
                <a:gd name="connsiteY154" fmla="*/ 457 h 815781"/>
                <a:gd name="connsiteX155" fmla="*/ 1200024 w 1614209"/>
                <a:gd name="connsiteY155" fmla="*/ 0 h 815781"/>
                <a:gd name="connsiteX156" fmla="*/ 1202308 w 1614209"/>
                <a:gd name="connsiteY156" fmla="*/ 0 h 815781"/>
                <a:gd name="connsiteX157" fmla="*/ 1211900 w 1614209"/>
                <a:gd name="connsiteY157" fmla="*/ 9135 h 815781"/>
                <a:gd name="connsiteX158" fmla="*/ 1202308 w 1614209"/>
                <a:gd name="connsiteY158" fmla="*/ 18271 h 815781"/>
                <a:gd name="connsiteX159" fmla="*/ 1200024 w 1614209"/>
                <a:gd name="connsiteY159" fmla="*/ 18271 h 815781"/>
                <a:gd name="connsiteX160" fmla="*/ 1164092 w 1614209"/>
                <a:gd name="connsiteY160" fmla="*/ 18727 h 815781"/>
                <a:gd name="connsiteX161" fmla="*/ 1163788 w 1614209"/>
                <a:gd name="connsiteY161" fmla="*/ 18727 h 81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1614209" h="815781">
                  <a:moveTo>
                    <a:pt x="9696" y="815782"/>
                  </a:moveTo>
                  <a:cubicBezTo>
                    <a:pt x="9239" y="815782"/>
                    <a:pt x="8630" y="815782"/>
                    <a:pt x="8173" y="815629"/>
                  </a:cubicBezTo>
                  <a:cubicBezTo>
                    <a:pt x="2844" y="814868"/>
                    <a:pt x="-658" y="810148"/>
                    <a:pt x="104" y="805124"/>
                  </a:cubicBezTo>
                  <a:cubicBezTo>
                    <a:pt x="2083" y="793096"/>
                    <a:pt x="4519" y="780915"/>
                    <a:pt x="7108" y="768887"/>
                  </a:cubicBezTo>
                  <a:cubicBezTo>
                    <a:pt x="8173" y="763863"/>
                    <a:pt x="13350" y="760818"/>
                    <a:pt x="18527" y="761883"/>
                  </a:cubicBezTo>
                  <a:cubicBezTo>
                    <a:pt x="23703" y="762949"/>
                    <a:pt x="27053" y="767821"/>
                    <a:pt x="25987" y="772693"/>
                  </a:cubicBezTo>
                  <a:cubicBezTo>
                    <a:pt x="23399" y="784417"/>
                    <a:pt x="21115" y="796141"/>
                    <a:pt x="19136" y="808017"/>
                  </a:cubicBezTo>
                  <a:cubicBezTo>
                    <a:pt x="18527" y="812584"/>
                    <a:pt x="14416" y="815782"/>
                    <a:pt x="9696" y="815782"/>
                  </a:cubicBezTo>
                  <a:close/>
                  <a:moveTo>
                    <a:pt x="32839" y="721384"/>
                  </a:moveTo>
                  <a:cubicBezTo>
                    <a:pt x="31925" y="721384"/>
                    <a:pt x="31011" y="721231"/>
                    <a:pt x="29946" y="720927"/>
                  </a:cubicBezTo>
                  <a:cubicBezTo>
                    <a:pt x="24921" y="719404"/>
                    <a:pt x="22029" y="714380"/>
                    <a:pt x="23551" y="709508"/>
                  </a:cubicBezTo>
                  <a:cubicBezTo>
                    <a:pt x="27358" y="697784"/>
                    <a:pt x="31468" y="686060"/>
                    <a:pt x="35884" y="674489"/>
                  </a:cubicBezTo>
                  <a:cubicBezTo>
                    <a:pt x="37711" y="669769"/>
                    <a:pt x="43192" y="667333"/>
                    <a:pt x="48216" y="669008"/>
                  </a:cubicBezTo>
                  <a:cubicBezTo>
                    <a:pt x="53241" y="670683"/>
                    <a:pt x="55829" y="676012"/>
                    <a:pt x="54002" y="680732"/>
                  </a:cubicBezTo>
                  <a:cubicBezTo>
                    <a:pt x="49739" y="691998"/>
                    <a:pt x="45628" y="703418"/>
                    <a:pt x="41974" y="714837"/>
                  </a:cubicBezTo>
                  <a:cubicBezTo>
                    <a:pt x="40756" y="718795"/>
                    <a:pt x="36949" y="721384"/>
                    <a:pt x="32839" y="721384"/>
                  </a:cubicBezTo>
                  <a:close/>
                  <a:moveTo>
                    <a:pt x="69380" y="630640"/>
                  </a:moveTo>
                  <a:cubicBezTo>
                    <a:pt x="68010" y="630640"/>
                    <a:pt x="66639" y="630335"/>
                    <a:pt x="65421" y="629726"/>
                  </a:cubicBezTo>
                  <a:cubicBezTo>
                    <a:pt x="60549" y="627595"/>
                    <a:pt x="58417" y="622113"/>
                    <a:pt x="60701" y="617546"/>
                  </a:cubicBezTo>
                  <a:cubicBezTo>
                    <a:pt x="66030" y="606431"/>
                    <a:pt x="71816" y="595317"/>
                    <a:pt x="77754" y="584506"/>
                  </a:cubicBezTo>
                  <a:cubicBezTo>
                    <a:pt x="80190" y="580091"/>
                    <a:pt x="85976" y="578264"/>
                    <a:pt x="90695" y="580548"/>
                  </a:cubicBezTo>
                  <a:cubicBezTo>
                    <a:pt x="95415" y="582832"/>
                    <a:pt x="97242" y="588465"/>
                    <a:pt x="94806" y="592880"/>
                  </a:cubicBezTo>
                  <a:cubicBezTo>
                    <a:pt x="89021" y="603538"/>
                    <a:pt x="83387" y="614348"/>
                    <a:pt x="78058" y="625158"/>
                  </a:cubicBezTo>
                  <a:cubicBezTo>
                    <a:pt x="76536" y="628660"/>
                    <a:pt x="73034" y="630640"/>
                    <a:pt x="69380" y="630640"/>
                  </a:cubicBezTo>
                  <a:close/>
                  <a:moveTo>
                    <a:pt x="117797" y="545072"/>
                  </a:moveTo>
                  <a:cubicBezTo>
                    <a:pt x="116122" y="545072"/>
                    <a:pt x="114295" y="544616"/>
                    <a:pt x="112773" y="543702"/>
                  </a:cubicBezTo>
                  <a:cubicBezTo>
                    <a:pt x="108205" y="541114"/>
                    <a:pt x="106835" y="535480"/>
                    <a:pt x="109575" y="531065"/>
                  </a:cubicBezTo>
                  <a:cubicBezTo>
                    <a:pt x="116274" y="520712"/>
                    <a:pt x="123430" y="510358"/>
                    <a:pt x="130586" y="500157"/>
                  </a:cubicBezTo>
                  <a:cubicBezTo>
                    <a:pt x="133631" y="496046"/>
                    <a:pt x="139569" y="494981"/>
                    <a:pt x="143985" y="497721"/>
                  </a:cubicBezTo>
                  <a:cubicBezTo>
                    <a:pt x="148400" y="500614"/>
                    <a:pt x="149618" y="506247"/>
                    <a:pt x="146573" y="510511"/>
                  </a:cubicBezTo>
                  <a:cubicBezTo>
                    <a:pt x="139417" y="520559"/>
                    <a:pt x="132565" y="530608"/>
                    <a:pt x="125866" y="540809"/>
                  </a:cubicBezTo>
                  <a:cubicBezTo>
                    <a:pt x="124192" y="543550"/>
                    <a:pt x="121146" y="545072"/>
                    <a:pt x="117797" y="545072"/>
                  </a:cubicBezTo>
                  <a:close/>
                  <a:moveTo>
                    <a:pt x="176415" y="465443"/>
                  </a:moveTo>
                  <a:cubicBezTo>
                    <a:pt x="174283" y="465443"/>
                    <a:pt x="172304" y="464834"/>
                    <a:pt x="170477" y="463464"/>
                  </a:cubicBezTo>
                  <a:cubicBezTo>
                    <a:pt x="166214" y="460419"/>
                    <a:pt x="165605" y="454633"/>
                    <a:pt x="168802" y="450674"/>
                  </a:cubicBezTo>
                  <a:cubicBezTo>
                    <a:pt x="176720" y="441082"/>
                    <a:pt x="184941" y="431490"/>
                    <a:pt x="193315" y="422203"/>
                  </a:cubicBezTo>
                  <a:cubicBezTo>
                    <a:pt x="196817" y="418396"/>
                    <a:pt x="202907" y="417787"/>
                    <a:pt x="206866" y="421137"/>
                  </a:cubicBezTo>
                  <a:cubicBezTo>
                    <a:pt x="210977" y="424334"/>
                    <a:pt x="211434" y="430120"/>
                    <a:pt x="207932" y="434079"/>
                  </a:cubicBezTo>
                  <a:cubicBezTo>
                    <a:pt x="199710" y="443366"/>
                    <a:pt x="191640" y="452654"/>
                    <a:pt x="183876" y="462094"/>
                  </a:cubicBezTo>
                  <a:cubicBezTo>
                    <a:pt x="182048" y="464225"/>
                    <a:pt x="179308" y="465443"/>
                    <a:pt x="176415" y="465443"/>
                  </a:cubicBezTo>
                  <a:close/>
                  <a:moveTo>
                    <a:pt x="243559" y="392056"/>
                  </a:moveTo>
                  <a:cubicBezTo>
                    <a:pt x="241123" y="392056"/>
                    <a:pt x="238687" y="391143"/>
                    <a:pt x="236860" y="389468"/>
                  </a:cubicBezTo>
                  <a:cubicBezTo>
                    <a:pt x="233054" y="385966"/>
                    <a:pt x="232902" y="380180"/>
                    <a:pt x="236556" y="376526"/>
                  </a:cubicBezTo>
                  <a:cubicBezTo>
                    <a:pt x="245386" y="367695"/>
                    <a:pt x="254522" y="359017"/>
                    <a:pt x="263809" y="350491"/>
                  </a:cubicBezTo>
                  <a:cubicBezTo>
                    <a:pt x="267616" y="346989"/>
                    <a:pt x="273706" y="346989"/>
                    <a:pt x="277512" y="350643"/>
                  </a:cubicBezTo>
                  <a:cubicBezTo>
                    <a:pt x="281166" y="354297"/>
                    <a:pt x="281166" y="360083"/>
                    <a:pt x="277360" y="363585"/>
                  </a:cubicBezTo>
                  <a:cubicBezTo>
                    <a:pt x="268225" y="371959"/>
                    <a:pt x="259242" y="380485"/>
                    <a:pt x="250563" y="389163"/>
                  </a:cubicBezTo>
                  <a:cubicBezTo>
                    <a:pt x="248584" y="390991"/>
                    <a:pt x="245996" y="392056"/>
                    <a:pt x="243559" y="392056"/>
                  </a:cubicBezTo>
                  <a:close/>
                  <a:moveTo>
                    <a:pt x="317707" y="325064"/>
                  </a:moveTo>
                  <a:cubicBezTo>
                    <a:pt x="314967" y="325064"/>
                    <a:pt x="312379" y="323998"/>
                    <a:pt x="310399" y="321867"/>
                  </a:cubicBezTo>
                  <a:cubicBezTo>
                    <a:pt x="306897" y="318060"/>
                    <a:pt x="307354" y="312275"/>
                    <a:pt x="311313" y="308925"/>
                  </a:cubicBezTo>
                  <a:cubicBezTo>
                    <a:pt x="321057" y="300856"/>
                    <a:pt x="330954" y="293091"/>
                    <a:pt x="341002" y="285326"/>
                  </a:cubicBezTo>
                  <a:cubicBezTo>
                    <a:pt x="345113" y="282128"/>
                    <a:pt x="351203" y="282737"/>
                    <a:pt x="354553" y="286696"/>
                  </a:cubicBezTo>
                  <a:cubicBezTo>
                    <a:pt x="357903" y="290655"/>
                    <a:pt x="357294" y="296440"/>
                    <a:pt x="353183" y="299638"/>
                  </a:cubicBezTo>
                  <a:cubicBezTo>
                    <a:pt x="343286" y="307250"/>
                    <a:pt x="333542" y="315015"/>
                    <a:pt x="323950" y="322933"/>
                  </a:cubicBezTo>
                  <a:cubicBezTo>
                    <a:pt x="322275" y="324303"/>
                    <a:pt x="319991" y="325064"/>
                    <a:pt x="317707" y="325064"/>
                  </a:cubicBezTo>
                  <a:close/>
                  <a:moveTo>
                    <a:pt x="397946" y="264467"/>
                  </a:moveTo>
                  <a:cubicBezTo>
                    <a:pt x="394901" y="264467"/>
                    <a:pt x="392008" y="263096"/>
                    <a:pt x="390181" y="260660"/>
                  </a:cubicBezTo>
                  <a:cubicBezTo>
                    <a:pt x="386983" y="256549"/>
                    <a:pt x="388049" y="250916"/>
                    <a:pt x="392312" y="247871"/>
                  </a:cubicBezTo>
                  <a:cubicBezTo>
                    <a:pt x="402666" y="240715"/>
                    <a:pt x="413323" y="233559"/>
                    <a:pt x="423981" y="226708"/>
                  </a:cubicBezTo>
                  <a:cubicBezTo>
                    <a:pt x="428397" y="223815"/>
                    <a:pt x="434335" y="224880"/>
                    <a:pt x="437380" y="229144"/>
                  </a:cubicBezTo>
                  <a:cubicBezTo>
                    <a:pt x="440425" y="233254"/>
                    <a:pt x="439207" y="239040"/>
                    <a:pt x="434791" y="241933"/>
                  </a:cubicBezTo>
                  <a:cubicBezTo>
                    <a:pt x="424286" y="248784"/>
                    <a:pt x="413933" y="255636"/>
                    <a:pt x="403579" y="262792"/>
                  </a:cubicBezTo>
                  <a:cubicBezTo>
                    <a:pt x="401904" y="264010"/>
                    <a:pt x="399925" y="264467"/>
                    <a:pt x="397946" y="264467"/>
                  </a:cubicBezTo>
                  <a:close/>
                  <a:moveTo>
                    <a:pt x="483056" y="210569"/>
                  </a:moveTo>
                  <a:cubicBezTo>
                    <a:pt x="479859" y="210569"/>
                    <a:pt x="476662" y="209046"/>
                    <a:pt x="474835" y="206153"/>
                  </a:cubicBezTo>
                  <a:cubicBezTo>
                    <a:pt x="472094" y="201890"/>
                    <a:pt x="473464" y="196257"/>
                    <a:pt x="478032" y="193516"/>
                  </a:cubicBezTo>
                  <a:cubicBezTo>
                    <a:pt x="488994" y="187121"/>
                    <a:pt x="500109" y="180879"/>
                    <a:pt x="511376" y="174789"/>
                  </a:cubicBezTo>
                  <a:cubicBezTo>
                    <a:pt x="515943" y="172353"/>
                    <a:pt x="521881" y="173723"/>
                    <a:pt x="524622" y="178138"/>
                  </a:cubicBezTo>
                  <a:cubicBezTo>
                    <a:pt x="527210" y="182554"/>
                    <a:pt x="525688" y="188187"/>
                    <a:pt x="521120" y="190623"/>
                  </a:cubicBezTo>
                  <a:cubicBezTo>
                    <a:pt x="510005" y="196561"/>
                    <a:pt x="499043" y="202804"/>
                    <a:pt x="488233" y="209046"/>
                  </a:cubicBezTo>
                  <a:cubicBezTo>
                    <a:pt x="486558" y="210112"/>
                    <a:pt x="484731" y="210569"/>
                    <a:pt x="483056" y="210569"/>
                  </a:cubicBezTo>
                  <a:close/>
                  <a:moveTo>
                    <a:pt x="572430" y="163065"/>
                  </a:moveTo>
                  <a:cubicBezTo>
                    <a:pt x="568928" y="163065"/>
                    <a:pt x="565578" y="161238"/>
                    <a:pt x="563904" y="158041"/>
                  </a:cubicBezTo>
                  <a:cubicBezTo>
                    <a:pt x="561468" y="153473"/>
                    <a:pt x="563295" y="147992"/>
                    <a:pt x="568167" y="145708"/>
                  </a:cubicBezTo>
                  <a:cubicBezTo>
                    <a:pt x="579586" y="140074"/>
                    <a:pt x="591157" y="134746"/>
                    <a:pt x="602881" y="129417"/>
                  </a:cubicBezTo>
                  <a:cubicBezTo>
                    <a:pt x="607753" y="127285"/>
                    <a:pt x="613386" y="129112"/>
                    <a:pt x="615823" y="133680"/>
                  </a:cubicBezTo>
                  <a:cubicBezTo>
                    <a:pt x="618106" y="138247"/>
                    <a:pt x="616127" y="143729"/>
                    <a:pt x="611255" y="145860"/>
                  </a:cubicBezTo>
                  <a:cubicBezTo>
                    <a:pt x="599684" y="151037"/>
                    <a:pt x="588264" y="156366"/>
                    <a:pt x="576997" y="161847"/>
                  </a:cubicBezTo>
                  <a:cubicBezTo>
                    <a:pt x="575475" y="162760"/>
                    <a:pt x="573952" y="163065"/>
                    <a:pt x="572430" y="163065"/>
                  </a:cubicBezTo>
                  <a:close/>
                  <a:moveTo>
                    <a:pt x="665305" y="121956"/>
                  </a:moveTo>
                  <a:cubicBezTo>
                    <a:pt x="661499" y="121956"/>
                    <a:pt x="657997" y="119825"/>
                    <a:pt x="656475" y="116323"/>
                  </a:cubicBezTo>
                  <a:cubicBezTo>
                    <a:pt x="654343" y="111603"/>
                    <a:pt x="656779" y="106274"/>
                    <a:pt x="661651" y="104295"/>
                  </a:cubicBezTo>
                  <a:cubicBezTo>
                    <a:pt x="673527" y="99575"/>
                    <a:pt x="685403" y="95007"/>
                    <a:pt x="697583" y="90592"/>
                  </a:cubicBezTo>
                  <a:cubicBezTo>
                    <a:pt x="702608" y="88765"/>
                    <a:pt x="708089" y="91048"/>
                    <a:pt x="710068" y="95768"/>
                  </a:cubicBezTo>
                  <a:cubicBezTo>
                    <a:pt x="712048" y="100488"/>
                    <a:pt x="709612" y="105817"/>
                    <a:pt x="704587" y="107644"/>
                  </a:cubicBezTo>
                  <a:cubicBezTo>
                    <a:pt x="692711" y="112060"/>
                    <a:pt x="680988" y="116627"/>
                    <a:pt x="669264" y="121195"/>
                  </a:cubicBezTo>
                  <a:cubicBezTo>
                    <a:pt x="667894" y="121804"/>
                    <a:pt x="666676" y="121956"/>
                    <a:pt x="665305" y="121956"/>
                  </a:cubicBezTo>
                  <a:close/>
                  <a:moveTo>
                    <a:pt x="761226" y="87547"/>
                  </a:moveTo>
                  <a:cubicBezTo>
                    <a:pt x="757267" y="87547"/>
                    <a:pt x="753461" y="85110"/>
                    <a:pt x="752091" y="81304"/>
                  </a:cubicBezTo>
                  <a:cubicBezTo>
                    <a:pt x="750416" y="76584"/>
                    <a:pt x="753156" y="71255"/>
                    <a:pt x="758181" y="69733"/>
                  </a:cubicBezTo>
                  <a:cubicBezTo>
                    <a:pt x="770361" y="65774"/>
                    <a:pt x="782694" y="62120"/>
                    <a:pt x="795179" y="58466"/>
                  </a:cubicBezTo>
                  <a:cubicBezTo>
                    <a:pt x="800203" y="56943"/>
                    <a:pt x="805684" y="59684"/>
                    <a:pt x="807207" y="64556"/>
                  </a:cubicBezTo>
                  <a:cubicBezTo>
                    <a:pt x="808729" y="69428"/>
                    <a:pt x="805837" y="74453"/>
                    <a:pt x="800812" y="75975"/>
                  </a:cubicBezTo>
                  <a:cubicBezTo>
                    <a:pt x="788632" y="79477"/>
                    <a:pt x="776451" y="83283"/>
                    <a:pt x="764423" y="87090"/>
                  </a:cubicBezTo>
                  <a:cubicBezTo>
                    <a:pt x="763358" y="87394"/>
                    <a:pt x="762292" y="87547"/>
                    <a:pt x="761226" y="87547"/>
                  </a:cubicBezTo>
                  <a:close/>
                  <a:moveTo>
                    <a:pt x="1604718" y="82370"/>
                  </a:moveTo>
                  <a:cubicBezTo>
                    <a:pt x="1603652" y="82370"/>
                    <a:pt x="1602587" y="82218"/>
                    <a:pt x="1601521" y="81913"/>
                  </a:cubicBezTo>
                  <a:cubicBezTo>
                    <a:pt x="1589492" y="77954"/>
                    <a:pt x="1577464" y="74148"/>
                    <a:pt x="1565284" y="70494"/>
                  </a:cubicBezTo>
                  <a:cubicBezTo>
                    <a:pt x="1560260" y="68971"/>
                    <a:pt x="1557367" y="63795"/>
                    <a:pt x="1558889" y="59075"/>
                  </a:cubicBezTo>
                  <a:cubicBezTo>
                    <a:pt x="1560412" y="54203"/>
                    <a:pt x="1565893" y="51614"/>
                    <a:pt x="1570917" y="53137"/>
                  </a:cubicBezTo>
                  <a:cubicBezTo>
                    <a:pt x="1583250" y="56791"/>
                    <a:pt x="1595431" y="60597"/>
                    <a:pt x="1607763" y="64708"/>
                  </a:cubicBezTo>
                  <a:cubicBezTo>
                    <a:pt x="1612787" y="66383"/>
                    <a:pt x="1615376" y="71560"/>
                    <a:pt x="1613701" y="76432"/>
                  </a:cubicBezTo>
                  <a:cubicBezTo>
                    <a:pt x="1612483" y="79934"/>
                    <a:pt x="1608677" y="82370"/>
                    <a:pt x="1604718" y="82370"/>
                  </a:cubicBezTo>
                  <a:close/>
                  <a:moveTo>
                    <a:pt x="859735" y="59836"/>
                  </a:moveTo>
                  <a:cubicBezTo>
                    <a:pt x="855472" y="59836"/>
                    <a:pt x="851513" y="57096"/>
                    <a:pt x="850447" y="52985"/>
                  </a:cubicBezTo>
                  <a:cubicBezTo>
                    <a:pt x="849077" y="48113"/>
                    <a:pt x="852274" y="43088"/>
                    <a:pt x="857451" y="41870"/>
                  </a:cubicBezTo>
                  <a:cubicBezTo>
                    <a:pt x="869936" y="38825"/>
                    <a:pt x="882573" y="35932"/>
                    <a:pt x="895058" y="33192"/>
                  </a:cubicBezTo>
                  <a:cubicBezTo>
                    <a:pt x="900235" y="31974"/>
                    <a:pt x="905411" y="35171"/>
                    <a:pt x="906629" y="40043"/>
                  </a:cubicBezTo>
                  <a:cubicBezTo>
                    <a:pt x="907847" y="44915"/>
                    <a:pt x="904650" y="49940"/>
                    <a:pt x="899321" y="51005"/>
                  </a:cubicBezTo>
                  <a:cubicBezTo>
                    <a:pt x="886836" y="53746"/>
                    <a:pt x="874504" y="56639"/>
                    <a:pt x="862171" y="59532"/>
                  </a:cubicBezTo>
                  <a:cubicBezTo>
                    <a:pt x="861257" y="59684"/>
                    <a:pt x="860496" y="59836"/>
                    <a:pt x="859735" y="59836"/>
                  </a:cubicBezTo>
                  <a:close/>
                  <a:moveTo>
                    <a:pt x="1506666" y="54203"/>
                  </a:moveTo>
                  <a:cubicBezTo>
                    <a:pt x="1505905" y="54203"/>
                    <a:pt x="1505143" y="54050"/>
                    <a:pt x="1504230" y="53898"/>
                  </a:cubicBezTo>
                  <a:cubicBezTo>
                    <a:pt x="1491897" y="50853"/>
                    <a:pt x="1479564" y="48113"/>
                    <a:pt x="1467079" y="45524"/>
                  </a:cubicBezTo>
                  <a:cubicBezTo>
                    <a:pt x="1461903" y="44458"/>
                    <a:pt x="1458553" y="39586"/>
                    <a:pt x="1459771" y="34562"/>
                  </a:cubicBezTo>
                  <a:cubicBezTo>
                    <a:pt x="1460989" y="29690"/>
                    <a:pt x="1466166" y="26492"/>
                    <a:pt x="1471342" y="27558"/>
                  </a:cubicBezTo>
                  <a:cubicBezTo>
                    <a:pt x="1483980" y="30146"/>
                    <a:pt x="1496465" y="33039"/>
                    <a:pt x="1509102" y="36084"/>
                  </a:cubicBezTo>
                  <a:cubicBezTo>
                    <a:pt x="1514278" y="37302"/>
                    <a:pt x="1517324" y="42327"/>
                    <a:pt x="1516105" y="47199"/>
                  </a:cubicBezTo>
                  <a:cubicBezTo>
                    <a:pt x="1514888" y="51462"/>
                    <a:pt x="1510929" y="54203"/>
                    <a:pt x="1506666" y="54203"/>
                  </a:cubicBezTo>
                  <a:close/>
                  <a:moveTo>
                    <a:pt x="959919" y="38977"/>
                  </a:moveTo>
                  <a:cubicBezTo>
                    <a:pt x="955351" y="38977"/>
                    <a:pt x="951240" y="35932"/>
                    <a:pt x="950479" y="31517"/>
                  </a:cubicBezTo>
                  <a:cubicBezTo>
                    <a:pt x="949565" y="26492"/>
                    <a:pt x="953067" y="21772"/>
                    <a:pt x="958244" y="20859"/>
                  </a:cubicBezTo>
                  <a:cubicBezTo>
                    <a:pt x="970881" y="18727"/>
                    <a:pt x="983670" y="16596"/>
                    <a:pt x="996460" y="14769"/>
                  </a:cubicBezTo>
                  <a:cubicBezTo>
                    <a:pt x="1001789" y="14007"/>
                    <a:pt x="1006661" y="17509"/>
                    <a:pt x="1007422" y="22381"/>
                  </a:cubicBezTo>
                  <a:cubicBezTo>
                    <a:pt x="1008183" y="27406"/>
                    <a:pt x="1004681" y="31974"/>
                    <a:pt x="999353" y="32735"/>
                  </a:cubicBezTo>
                  <a:cubicBezTo>
                    <a:pt x="986715" y="34562"/>
                    <a:pt x="974230" y="36541"/>
                    <a:pt x="961593" y="38673"/>
                  </a:cubicBezTo>
                  <a:cubicBezTo>
                    <a:pt x="961137" y="38977"/>
                    <a:pt x="960528" y="38977"/>
                    <a:pt x="959919" y="38977"/>
                  </a:cubicBezTo>
                  <a:close/>
                  <a:moveTo>
                    <a:pt x="1406330" y="34257"/>
                  </a:moveTo>
                  <a:cubicBezTo>
                    <a:pt x="1405873" y="34257"/>
                    <a:pt x="1405264" y="34257"/>
                    <a:pt x="1404807" y="34105"/>
                  </a:cubicBezTo>
                  <a:cubicBezTo>
                    <a:pt x="1392323" y="32126"/>
                    <a:pt x="1379685" y="30299"/>
                    <a:pt x="1367048" y="28776"/>
                  </a:cubicBezTo>
                  <a:cubicBezTo>
                    <a:pt x="1361719" y="28167"/>
                    <a:pt x="1358065" y="23447"/>
                    <a:pt x="1358826" y="18423"/>
                  </a:cubicBezTo>
                  <a:cubicBezTo>
                    <a:pt x="1359587" y="13398"/>
                    <a:pt x="1364307" y="9897"/>
                    <a:pt x="1369636" y="10506"/>
                  </a:cubicBezTo>
                  <a:cubicBezTo>
                    <a:pt x="1382426" y="12180"/>
                    <a:pt x="1395215" y="14007"/>
                    <a:pt x="1408005" y="15987"/>
                  </a:cubicBezTo>
                  <a:cubicBezTo>
                    <a:pt x="1413333" y="16748"/>
                    <a:pt x="1416835" y="21468"/>
                    <a:pt x="1415922" y="26492"/>
                  </a:cubicBezTo>
                  <a:cubicBezTo>
                    <a:pt x="1415161" y="31060"/>
                    <a:pt x="1411050" y="34257"/>
                    <a:pt x="1406330" y="34257"/>
                  </a:cubicBezTo>
                  <a:close/>
                  <a:moveTo>
                    <a:pt x="1061473" y="25274"/>
                  </a:moveTo>
                  <a:cubicBezTo>
                    <a:pt x="1056600" y="25274"/>
                    <a:pt x="1052337" y="21772"/>
                    <a:pt x="1051880" y="17053"/>
                  </a:cubicBezTo>
                  <a:cubicBezTo>
                    <a:pt x="1051272" y="12028"/>
                    <a:pt x="1055230" y="7460"/>
                    <a:pt x="1060559" y="7004"/>
                  </a:cubicBezTo>
                  <a:cubicBezTo>
                    <a:pt x="1073348" y="5786"/>
                    <a:pt x="1086290" y="4568"/>
                    <a:pt x="1099080" y="3654"/>
                  </a:cubicBezTo>
                  <a:cubicBezTo>
                    <a:pt x="1104408" y="3350"/>
                    <a:pt x="1108976" y="7004"/>
                    <a:pt x="1109433" y="12028"/>
                  </a:cubicBezTo>
                  <a:cubicBezTo>
                    <a:pt x="1109890" y="17053"/>
                    <a:pt x="1105779" y="21468"/>
                    <a:pt x="1100602" y="21925"/>
                  </a:cubicBezTo>
                  <a:cubicBezTo>
                    <a:pt x="1087965" y="22838"/>
                    <a:pt x="1075175" y="23904"/>
                    <a:pt x="1062538" y="25122"/>
                  </a:cubicBezTo>
                  <a:cubicBezTo>
                    <a:pt x="1062234" y="25122"/>
                    <a:pt x="1061777" y="25274"/>
                    <a:pt x="1061473" y="25274"/>
                  </a:cubicBezTo>
                  <a:close/>
                  <a:moveTo>
                    <a:pt x="1304776" y="22381"/>
                  </a:moveTo>
                  <a:cubicBezTo>
                    <a:pt x="1304471" y="22381"/>
                    <a:pt x="1304167" y="22381"/>
                    <a:pt x="1304014" y="22381"/>
                  </a:cubicBezTo>
                  <a:cubicBezTo>
                    <a:pt x="1291378" y="21468"/>
                    <a:pt x="1278588" y="20554"/>
                    <a:pt x="1265951" y="19945"/>
                  </a:cubicBezTo>
                  <a:cubicBezTo>
                    <a:pt x="1260622" y="19641"/>
                    <a:pt x="1256511" y="15378"/>
                    <a:pt x="1256815" y="10353"/>
                  </a:cubicBezTo>
                  <a:cubicBezTo>
                    <a:pt x="1257120" y="5329"/>
                    <a:pt x="1261840" y="1523"/>
                    <a:pt x="1267017" y="1675"/>
                  </a:cubicBezTo>
                  <a:cubicBezTo>
                    <a:pt x="1279958" y="2284"/>
                    <a:pt x="1292748" y="3045"/>
                    <a:pt x="1305690" y="4111"/>
                  </a:cubicBezTo>
                  <a:cubicBezTo>
                    <a:pt x="1311018" y="4568"/>
                    <a:pt x="1314977" y="8983"/>
                    <a:pt x="1314520" y="14007"/>
                  </a:cubicBezTo>
                  <a:cubicBezTo>
                    <a:pt x="1313911" y="18727"/>
                    <a:pt x="1309648" y="22381"/>
                    <a:pt x="1304776" y="22381"/>
                  </a:cubicBezTo>
                  <a:close/>
                  <a:moveTo>
                    <a:pt x="1163788" y="18727"/>
                  </a:moveTo>
                  <a:cubicBezTo>
                    <a:pt x="1158611" y="18727"/>
                    <a:pt x="1154348" y="14769"/>
                    <a:pt x="1154196" y="9897"/>
                  </a:cubicBezTo>
                  <a:cubicBezTo>
                    <a:pt x="1154044" y="4872"/>
                    <a:pt x="1158307" y="609"/>
                    <a:pt x="1163635" y="457"/>
                  </a:cubicBezTo>
                  <a:cubicBezTo>
                    <a:pt x="1175816" y="152"/>
                    <a:pt x="1187844" y="0"/>
                    <a:pt x="1200024" y="0"/>
                  </a:cubicBezTo>
                  <a:lnTo>
                    <a:pt x="1202308" y="0"/>
                  </a:lnTo>
                  <a:cubicBezTo>
                    <a:pt x="1207637" y="0"/>
                    <a:pt x="1211900" y="4111"/>
                    <a:pt x="1211900" y="9135"/>
                  </a:cubicBezTo>
                  <a:cubicBezTo>
                    <a:pt x="1211900" y="14160"/>
                    <a:pt x="1207637" y="18271"/>
                    <a:pt x="1202308" y="18271"/>
                  </a:cubicBezTo>
                  <a:lnTo>
                    <a:pt x="1200024" y="18271"/>
                  </a:lnTo>
                  <a:cubicBezTo>
                    <a:pt x="1187996" y="18271"/>
                    <a:pt x="1176121" y="18423"/>
                    <a:pt x="1164092" y="18727"/>
                  </a:cubicBezTo>
                  <a:cubicBezTo>
                    <a:pt x="1164092" y="18727"/>
                    <a:pt x="1163940" y="18727"/>
                    <a:pt x="1163788" y="18727"/>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grpSp>
          <p:nvGrpSpPr>
            <p:cNvPr id="34" name="גרפיקה 6">
              <a:extLst>
                <a:ext uri="{FF2B5EF4-FFF2-40B4-BE49-F238E27FC236}">
                  <a16:creationId xmlns:a16="http://schemas.microsoft.com/office/drawing/2014/main" id="{861C293A-35C2-5972-7A14-621806A55B64}"/>
                </a:ext>
              </a:extLst>
            </p:cNvPr>
            <p:cNvGrpSpPr/>
            <p:nvPr/>
          </p:nvGrpSpPr>
          <p:grpSpPr>
            <a:xfrm>
              <a:off x="8636339" y="3395875"/>
              <a:ext cx="1801682" cy="1403028"/>
              <a:chOff x="8636339" y="3395875"/>
              <a:chExt cx="1801682" cy="1403028"/>
            </a:xfrm>
            <a:solidFill>
              <a:srgbClr val="FFFFFF"/>
            </a:solidFill>
          </p:grpSpPr>
          <p:sp>
            <p:nvSpPr>
              <p:cNvPr id="35" name="צורה חופשית: צורה 34">
                <a:extLst>
                  <a:ext uri="{FF2B5EF4-FFF2-40B4-BE49-F238E27FC236}">
                    <a16:creationId xmlns:a16="http://schemas.microsoft.com/office/drawing/2014/main" id="{C8468F32-64B5-31EC-F030-45EA94DDC683}"/>
                  </a:ext>
                </a:extLst>
              </p:cNvPr>
              <p:cNvSpPr/>
              <p:nvPr/>
            </p:nvSpPr>
            <p:spPr>
              <a:xfrm>
                <a:off x="10361927" y="4763063"/>
                <a:ext cx="25047" cy="35840"/>
              </a:xfrm>
              <a:custGeom>
                <a:avLst/>
                <a:gdLst>
                  <a:gd name="connsiteX0" fmla="*/ 9707 w 25047"/>
                  <a:gd name="connsiteY0" fmla="*/ 35841 h 35840"/>
                  <a:gd name="connsiteX1" fmla="*/ 6662 w 25047"/>
                  <a:gd name="connsiteY1" fmla="*/ 35384 h 35840"/>
                  <a:gd name="connsiteX2" fmla="*/ 420 w 25047"/>
                  <a:gd name="connsiteY2" fmla="*/ 23812 h 35840"/>
                  <a:gd name="connsiteX3" fmla="*/ 6206 w 25047"/>
                  <a:gd name="connsiteY3" fmla="*/ 6455 h 35840"/>
                  <a:gd name="connsiteX4" fmla="*/ 18234 w 25047"/>
                  <a:gd name="connsiteY4" fmla="*/ 365 h 35840"/>
                  <a:gd name="connsiteX5" fmla="*/ 24628 w 25047"/>
                  <a:gd name="connsiteY5" fmla="*/ 11784 h 35840"/>
                  <a:gd name="connsiteX6" fmla="*/ 18843 w 25047"/>
                  <a:gd name="connsiteY6" fmla="*/ 29446 h 35840"/>
                  <a:gd name="connsiteX7" fmla="*/ 9707 w 25047"/>
                  <a:gd name="connsiteY7" fmla="*/ 35841 h 3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47" h="35840">
                    <a:moveTo>
                      <a:pt x="9707" y="35841"/>
                    </a:moveTo>
                    <a:cubicBezTo>
                      <a:pt x="8794" y="35841"/>
                      <a:pt x="7728" y="35688"/>
                      <a:pt x="6662" y="35384"/>
                    </a:cubicBezTo>
                    <a:cubicBezTo>
                      <a:pt x="1638" y="33861"/>
                      <a:pt x="-1103" y="28685"/>
                      <a:pt x="420" y="23812"/>
                    </a:cubicBezTo>
                    <a:cubicBezTo>
                      <a:pt x="2399" y="18027"/>
                      <a:pt x="4379" y="12241"/>
                      <a:pt x="6206" y="6455"/>
                    </a:cubicBezTo>
                    <a:cubicBezTo>
                      <a:pt x="7728" y="1583"/>
                      <a:pt x="13209" y="-1005"/>
                      <a:pt x="18234" y="365"/>
                    </a:cubicBezTo>
                    <a:cubicBezTo>
                      <a:pt x="23411" y="1888"/>
                      <a:pt x="26151" y="6912"/>
                      <a:pt x="24628" y="11784"/>
                    </a:cubicBezTo>
                    <a:cubicBezTo>
                      <a:pt x="22801" y="17722"/>
                      <a:pt x="20822" y="23508"/>
                      <a:pt x="18843" y="29446"/>
                    </a:cubicBezTo>
                    <a:cubicBezTo>
                      <a:pt x="17625" y="33252"/>
                      <a:pt x="13818" y="35841"/>
                      <a:pt x="9707" y="35841"/>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6" name="צורה חופשית: צורה 35">
                <a:extLst>
                  <a:ext uri="{FF2B5EF4-FFF2-40B4-BE49-F238E27FC236}">
                    <a16:creationId xmlns:a16="http://schemas.microsoft.com/office/drawing/2014/main" id="{68456E12-AF3C-3A01-6EF8-9956540EEEBE}"/>
                  </a:ext>
                </a:extLst>
              </p:cNvPr>
              <p:cNvSpPr/>
              <p:nvPr/>
            </p:nvSpPr>
            <p:spPr>
              <a:xfrm>
                <a:off x="8708422" y="3395875"/>
                <a:ext cx="1729599" cy="1327205"/>
              </a:xfrm>
              <a:custGeom>
                <a:avLst/>
                <a:gdLst>
                  <a:gd name="connsiteX0" fmla="*/ 1686203 w 1729599"/>
                  <a:gd name="connsiteY0" fmla="*/ 1327206 h 1327205"/>
                  <a:gd name="connsiteX1" fmla="*/ 1683767 w 1729599"/>
                  <a:gd name="connsiteY1" fmla="*/ 1326901 h 1327205"/>
                  <a:gd name="connsiteX2" fmla="*/ 1676763 w 1729599"/>
                  <a:gd name="connsiteY2" fmla="*/ 1315787 h 1327205"/>
                  <a:gd name="connsiteX3" fmla="*/ 1685442 w 1729599"/>
                  <a:gd name="connsiteY3" fmla="*/ 1280768 h 1327205"/>
                  <a:gd name="connsiteX4" fmla="*/ 1696861 w 1729599"/>
                  <a:gd name="connsiteY4" fmla="*/ 1273764 h 1327205"/>
                  <a:gd name="connsiteX5" fmla="*/ 1704321 w 1729599"/>
                  <a:gd name="connsiteY5" fmla="*/ 1284726 h 1327205"/>
                  <a:gd name="connsiteX6" fmla="*/ 1695491 w 1729599"/>
                  <a:gd name="connsiteY6" fmla="*/ 1320354 h 1327205"/>
                  <a:gd name="connsiteX7" fmla="*/ 1686203 w 1729599"/>
                  <a:gd name="connsiteY7" fmla="*/ 1327206 h 1327205"/>
                  <a:gd name="connsiteX8" fmla="*/ 1706758 w 1729599"/>
                  <a:gd name="connsiteY8" fmla="*/ 1232351 h 1327205"/>
                  <a:gd name="connsiteX9" fmla="*/ 1705235 w 1729599"/>
                  <a:gd name="connsiteY9" fmla="*/ 1232199 h 1327205"/>
                  <a:gd name="connsiteX10" fmla="*/ 1697165 w 1729599"/>
                  <a:gd name="connsiteY10" fmla="*/ 1221693 h 1327205"/>
                  <a:gd name="connsiteX11" fmla="*/ 1702494 w 1729599"/>
                  <a:gd name="connsiteY11" fmla="*/ 1186066 h 1327205"/>
                  <a:gd name="connsiteX12" fmla="*/ 1713304 w 1729599"/>
                  <a:gd name="connsiteY12" fmla="*/ 1178148 h 1327205"/>
                  <a:gd name="connsiteX13" fmla="*/ 1721679 w 1729599"/>
                  <a:gd name="connsiteY13" fmla="*/ 1188349 h 1327205"/>
                  <a:gd name="connsiteX14" fmla="*/ 1716197 w 1729599"/>
                  <a:gd name="connsiteY14" fmla="*/ 1224586 h 1327205"/>
                  <a:gd name="connsiteX15" fmla="*/ 1706758 w 1729599"/>
                  <a:gd name="connsiteY15" fmla="*/ 1232351 h 1327205"/>
                  <a:gd name="connsiteX16" fmla="*/ 1718177 w 1729599"/>
                  <a:gd name="connsiteY16" fmla="*/ 1136278 h 1327205"/>
                  <a:gd name="connsiteX17" fmla="*/ 1717568 w 1729599"/>
                  <a:gd name="connsiteY17" fmla="*/ 1136278 h 1327205"/>
                  <a:gd name="connsiteX18" fmla="*/ 1708585 w 1729599"/>
                  <a:gd name="connsiteY18" fmla="*/ 1126534 h 1327205"/>
                  <a:gd name="connsiteX19" fmla="*/ 1710260 w 1729599"/>
                  <a:gd name="connsiteY19" fmla="*/ 1090602 h 1327205"/>
                  <a:gd name="connsiteX20" fmla="*/ 1719851 w 1729599"/>
                  <a:gd name="connsiteY20" fmla="*/ 1081619 h 1327205"/>
                  <a:gd name="connsiteX21" fmla="*/ 1720156 w 1729599"/>
                  <a:gd name="connsiteY21" fmla="*/ 1081619 h 1327205"/>
                  <a:gd name="connsiteX22" fmla="*/ 1729596 w 1729599"/>
                  <a:gd name="connsiteY22" fmla="*/ 1091058 h 1327205"/>
                  <a:gd name="connsiteX23" fmla="*/ 1727921 w 1729599"/>
                  <a:gd name="connsiteY23" fmla="*/ 1127600 h 1327205"/>
                  <a:gd name="connsiteX24" fmla="*/ 1718177 w 1729599"/>
                  <a:gd name="connsiteY24" fmla="*/ 1136278 h 1327205"/>
                  <a:gd name="connsiteX25" fmla="*/ 1719395 w 1729599"/>
                  <a:gd name="connsiteY25" fmla="*/ 1039444 h 1327205"/>
                  <a:gd name="connsiteX26" fmla="*/ 1709803 w 1729599"/>
                  <a:gd name="connsiteY26" fmla="*/ 1030613 h 1327205"/>
                  <a:gd name="connsiteX27" fmla="*/ 1707671 w 1729599"/>
                  <a:gd name="connsiteY27" fmla="*/ 994834 h 1327205"/>
                  <a:gd name="connsiteX28" fmla="*/ 1716502 w 1729599"/>
                  <a:gd name="connsiteY28" fmla="*/ 984937 h 1327205"/>
                  <a:gd name="connsiteX29" fmla="*/ 1726855 w 1729599"/>
                  <a:gd name="connsiteY29" fmla="*/ 993311 h 1327205"/>
                  <a:gd name="connsiteX30" fmla="*/ 1729139 w 1729599"/>
                  <a:gd name="connsiteY30" fmla="*/ 1029852 h 1327205"/>
                  <a:gd name="connsiteX31" fmla="*/ 1719851 w 1729599"/>
                  <a:gd name="connsiteY31" fmla="*/ 1039292 h 1327205"/>
                  <a:gd name="connsiteX32" fmla="*/ 1719395 w 1729599"/>
                  <a:gd name="connsiteY32" fmla="*/ 1039444 h 1327205"/>
                  <a:gd name="connsiteX33" fmla="*/ 1710107 w 1729599"/>
                  <a:gd name="connsiteY33" fmla="*/ 943219 h 1327205"/>
                  <a:gd name="connsiteX34" fmla="*/ 1700515 w 1729599"/>
                  <a:gd name="connsiteY34" fmla="*/ 935454 h 1327205"/>
                  <a:gd name="connsiteX35" fmla="*/ 1694273 w 1729599"/>
                  <a:gd name="connsiteY35" fmla="*/ 899979 h 1327205"/>
                  <a:gd name="connsiteX36" fmla="*/ 1702038 w 1729599"/>
                  <a:gd name="connsiteY36" fmla="*/ 889321 h 1327205"/>
                  <a:gd name="connsiteX37" fmla="*/ 1713304 w 1729599"/>
                  <a:gd name="connsiteY37" fmla="*/ 896629 h 1327205"/>
                  <a:gd name="connsiteX38" fmla="*/ 1719547 w 1729599"/>
                  <a:gd name="connsiteY38" fmla="*/ 932713 h 1327205"/>
                  <a:gd name="connsiteX39" fmla="*/ 1711325 w 1729599"/>
                  <a:gd name="connsiteY39" fmla="*/ 943066 h 1327205"/>
                  <a:gd name="connsiteX40" fmla="*/ 1710107 w 1729599"/>
                  <a:gd name="connsiteY40" fmla="*/ 943219 h 1327205"/>
                  <a:gd name="connsiteX41" fmla="*/ 1690162 w 1729599"/>
                  <a:gd name="connsiteY41" fmla="*/ 848516 h 1327205"/>
                  <a:gd name="connsiteX42" fmla="*/ 1680874 w 1729599"/>
                  <a:gd name="connsiteY42" fmla="*/ 841665 h 1327205"/>
                  <a:gd name="connsiteX43" fmla="*/ 1670825 w 1729599"/>
                  <a:gd name="connsiteY43" fmla="*/ 807103 h 1327205"/>
                  <a:gd name="connsiteX44" fmla="*/ 1677373 w 1729599"/>
                  <a:gd name="connsiteY44" fmla="*/ 795684 h 1327205"/>
                  <a:gd name="connsiteX45" fmla="*/ 1689400 w 1729599"/>
                  <a:gd name="connsiteY45" fmla="*/ 801774 h 1327205"/>
                  <a:gd name="connsiteX46" fmla="*/ 1699754 w 1729599"/>
                  <a:gd name="connsiteY46" fmla="*/ 837097 h 1327205"/>
                  <a:gd name="connsiteX47" fmla="*/ 1692750 w 1729599"/>
                  <a:gd name="connsiteY47" fmla="*/ 848212 h 1327205"/>
                  <a:gd name="connsiteX48" fmla="*/ 1690162 w 1729599"/>
                  <a:gd name="connsiteY48" fmla="*/ 848516 h 1327205"/>
                  <a:gd name="connsiteX49" fmla="*/ 1659711 w 1729599"/>
                  <a:gd name="connsiteY49" fmla="*/ 756250 h 1327205"/>
                  <a:gd name="connsiteX50" fmla="*/ 1650728 w 1729599"/>
                  <a:gd name="connsiteY50" fmla="*/ 750312 h 1327205"/>
                  <a:gd name="connsiteX51" fmla="*/ 1636720 w 1729599"/>
                  <a:gd name="connsiteY51" fmla="*/ 716816 h 1327205"/>
                  <a:gd name="connsiteX52" fmla="*/ 1641897 w 1729599"/>
                  <a:gd name="connsiteY52" fmla="*/ 704788 h 1327205"/>
                  <a:gd name="connsiteX53" fmla="*/ 1654534 w 1729599"/>
                  <a:gd name="connsiteY53" fmla="*/ 709660 h 1327205"/>
                  <a:gd name="connsiteX54" fmla="*/ 1668846 w 1729599"/>
                  <a:gd name="connsiteY54" fmla="*/ 743765 h 1327205"/>
                  <a:gd name="connsiteX55" fmla="*/ 1663212 w 1729599"/>
                  <a:gd name="connsiteY55" fmla="*/ 755489 h 1327205"/>
                  <a:gd name="connsiteX56" fmla="*/ 1659711 w 1729599"/>
                  <a:gd name="connsiteY56" fmla="*/ 756250 h 1327205"/>
                  <a:gd name="connsiteX57" fmla="*/ 1619059 w 1729599"/>
                  <a:gd name="connsiteY57" fmla="*/ 667333 h 1327205"/>
                  <a:gd name="connsiteX58" fmla="*/ 1610380 w 1729599"/>
                  <a:gd name="connsiteY58" fmla="*/ 662308 h 1327205"/>
                  <a:gd name="connsiteX59" fmla="*/ 1592871 w 1729599"/>
                  <a:gd name="connsiteY59" fmla="*/ 630335 h 1327205"/>
                  <a:gd name="connsiteX60" fmla="*/ 1596677 w 1729599"/>
                  <a:gd name="connsiteY60" fmla="*/ 617850 h 1327205"/>
                  <a:gd name="connsiteX61" fmla="*/ 1609771 w 1729599"/>
                  <a:gd name="connsiteY61" fmla="*/ 621504 h 1327205"/>
                  <a:gd name="connsiteX62" fmla="*/ 1627585 w 1729599"/>
                  <a:gd name="connsiteY62" fmla="*/ 653935 h 1327205"/>
                  <a:gd name="connsiteX63" fmla="*/ 1623170 w 1729599"/>
                  <a:gd name="connsiteY63" fmla="*/ 666267 h 1327205"/>
                  <a:gd name="connsiteX64" fmla="*/ 1619059 w 1729599"/>
                  <a:gd name="connsiteY64" fmla="*/ 667333 h 1327205"/>
                  <a:gd name="connsiteX65" fmla="*/ 1568967 w 1729599"/>
                  <a:gd name="connsiteY65" fmla="*/ 582984 h 1327205"/>
                  <a:gd name="connsiteX66" fmla="*/ 1560745 w 1729599"/>
                  <a:gd name="connsiteY66" fmla="*/ 578721 h 1327205"/>
                  <a:gd name="connsiteX67" fmla="*/ 1540038 w 1729599"/>
                  <a:gd name="connsiteY67" fmla="*/ 548575 h 1327205"/>
                  <a:gd name="connsiteX68" fmla="*/ 1542627 w 1729599"/>
                  <a:gd name="connsiteY68" fmla="*/ 535785 h 1327205"/>
                  <a:gd name="connsiteX69" fmla="*/ 1556025 w 1729599"/>
                  <a:gd name="connsiteY69" fmla="*/ 538221 h 1327205"/>
                  <a:gd name="connsiteX70" fmla="*/ 1577189 w 1729599"/>
                  <a:gd name="connsiteY70" fmla="*/ 568824 h 1327205"/>
                  <a:gd name="connsiteX71" fmla="*/ 1574144 w 1729599"/>
                  <a:gd name="connsiteY71" fmla="*/ 581461 h 1327205"/>
                  <a:gd name="connsiteX72" fmla="*/ 1568967 w 1729599"/>
                  <a:gd name="connsiteY72" fmla="*/ 582984 h 1327205"/>
                  <a:gd name="connsiteX73" fmla="*/ 1510653 w 1729599"/>
                  <a:gd name="connsiteY73" fmla="*/ 503659 h 1327205"/>
                  <a:gd name="connsiteX74" fmla="*/ 1503041 w 1729599"/>
                  <a:gd name="connsiteY74" fmla="*/ 500157 h 1327205"/>
                  <a:gd name="connsiteX75" fmla="*/ 1479441 w 1729599"/>
                  <a:gd name="connsiteY75" fmla="*/ 472142 h 1327205"/>
                  <a:gd name="connsiteX76" fmla="*/ 1480811 w 1729599"/>
                  <a:gd name="connsiteY76" fmla="*/ 459201 h 1327205"/>
                  <a:gd name="connsiteX77" fmla="*/ 1494362 w 1729599"/>
                  <a:gd name="connsiteY77" fmla="*/ 460419 h 1327205"/>
                  <a:gd name="connsiteX78" fmla="*/ 1518418 w 1729599"/>
                  <a:gd name="connsiteY78" fmla="*/ 489043 h 1327205"/>
                  <a:gd name="connsiteX79" fmla="*/ 1516591 w 1729599"/>
                  <a:gd name="connsiteY79" fmla="*/ 501832 h 1327205"/>
                  <a:gd name="connsiteX80" fmla="*/ 1510653 w 1729599"/>
                  <a:gd name="connsiteY80" fmla="*/ 503659 h 1327205"/>
                  <a:gd name="connsiteX81" fmla="*/ 1444879 w 1729599"/>
                  <a:gd name="connsiteY81" fmla="*/ 429815 h 1327205"/>
                  <a:gd name="connsiteX82" fmla="*/ 1437723 w 1729599"/>
                  <a:gd name="connsiteY82" fmla="*/ 426923 h 1327205"/>
                  <a:gd name="connsiteX83" fmla="*/ 1411535 w 1729599"/>
                  <a:gd name="connsiteY83" fmla="*/ 400887 h 1327205"/>
                  <a:gd name="connsiteX84" fmla="*/ 1411688 w 1729599"/>
                  <a:gd name="connsiteY84" fmla="*/ 387945 h 1327205"/>
                  <a:gd name="connsiteX85" fmla="*/ 1425390 w 1729599"/>
                  <a:gd name="connsiteY85" fmla="*/ 388098 h 1327205"/>
                  <a:gd name="connsiteX86" fmla="*/ 1451883 w 1729599"/>
                  <a:gd name="connsiteY86" fmla="*/ 414590 h 1327205"/>
                  <a:gd name="connsiteX87" fmla="*/ 1451274 w 1729599"/>
                  <a:gd name="connsiteY87" fmla="*/ 427532 h 1327205"/>
                  <a:gd name="connsiteX88" fmla="*/ 1444879 w 1729599"/>
                  <a:gd name="connsiteY88" fmla="*/ 429815 h 1327205"/>
                  <a:gd name="connsiteX89" fmla="*/ 1372710 w 1729599"/>
                  <a:gd name="connsiteY89" fmla="*/ 361757 h 1327205"/>
                  <a:gd name="connsiteX90" fmla="*/ 1366164 w 1729599"/>
                  <a:gd name="connsiteY90" fmla="*/ 359322 h 1327205"/>
                  <a:gd name="connsiteX91" fmla="*/ 1337844 w 1729599"/>
                  <a:gd name="connsiteY91" fmla="*/ 335417 h 1327205"/>
                  <a:gd name="connsiteX92" fmla="*/ 1336778 w 1729599"/>
                  <a:gd name="connsiteY92" fmla="*/ 322476 h 1327205"/>
                  <a:gd name="connsiteX93" fmla="*/ 1350329 w 1729599"/>
                  <a:gd name="connsiteY93" fmla="*/ 321562 h 1327205"/>
                  <a:gd name="connsiteX94" fmla="*/ 1379105 w 1729599"/>
                  <a:gd name="connsiteY94" fmla="*/ 345771 h 1327205"/>
                  <a:gd name="connsiteX95" fmla="*/ 1379714 w 1729599"/>
                  <a:gd name="connsiteY95" fmla="*/ 358712 h 1327205"/>
                  <a:gd name="connsiteX96" fmla="*/ 1372710 w 1729599"/>
                  <a:gd name="connsiteY96" fmla="*/ 361757 h 1327205"/>
                  <a:gd name="connsiteX97" fmla="*/ 1294756 w 1729599"/>
                  <a:gd name="connsiteY97" fmla="*/ 299333 h 1327205"/>
                  <a:gd name="connsiteX98" fmla="*/ 1288818 w 1729599"/>
                  <a:gd name="connsiteY98" fmla="*/ 297354 h 1327205"/>
                  <a:gd name="connsiteX99" fmla="*/ 1258519 w 1729599"/>
                  <a:gd name="connsiteY99" fmla="*/ 275581 h 1327205"/>
                  <a:gd name="connsiteX100" fmla="*/ 1256387 w 1729599"/>
                  <a:gd name="connsiteY100" fmla="*/ 262792 h 1327205"/>
                  <a:gd name="connsiteX101" fmla="*/ 1269938 w 1729599"/>
                  <a:gd name="connsiteY101" fmla="*/ 260813 h 1327205"/>
                  <a:gd name="connsiteX102" fmla="*/ 1300694 w 1729599"/>
                  <a:gd name="connsiteY102" fmla="*/ 282890 h 1327205"/>
                  <a:gd name="connsiteX103" fmla="*/ 1302369 w 1729599"/>
                  <a:gd name="connsiteY103" fmla="*/ 295679 h 1327205"/>
                  <a:gd name="connsiteX104" fmla="*/ 1294756 w 1729599"/>
                  <a:gd name="connsiteY104" fmla="*/ 299333 h 1327205"/>
                  <a:gd name="connsiteX105" fmla="*/ 1211929 w 1729599"/>
                  <a:gd name="connsiteY105" fmla="*/ 242846 h 1327205"/>
                  <a:gd name="connsiteX106" fmla="*/ 1206600 w 1729599"/>
                  <a:gd name="connsiteY106" fmla="*/ 241324 h 1327205"/>
                  <a:gd name="connsiteX107" fmla="*/ 1174627 w 1729599"/>
                  <a:gd name="connsiteY107" fmla="*/ 221835 h 1327205"/>
                  <a:gd name="connsiteX108" fmla="*/ 1171582 w 1729599"/>
                  <a:gd name="connsiteY108" fmla="*/ 209198 h 1327205"/>
                  <a:gd name="connsiteX109" fmla="*/ 1184828 w 1729599"/>
                  <a:gd name="connsiteY109" fmla="*/ 206305 h 1327205"/>
                  <a:gd name="connsiteX110" fmla="*/ 1217258 w 1729599"/>
                  <a:gd name="connsiteY110" fmla="*/ 226099 h 1327205"/>
                  <a:gd name="connsiteX111" fmla="*/ 1219999 w 1729599"/>
                  <a:gd name="connsiteY111" fmla="*/ 238736 h 1327205"/>
                  <a:gd name="connsiteX112" fmla="*/ 1211929 w 1729599"/>
                  <a:gd name="connsiteY112" fmla="*/ 242846 h 1327205"/>
                  <a:gd name="connsiteX113" fmla="*/ 1124992 w 1729599"/>
                  <a:gd name="connsiteY113" fmla="*/ 192450 h 1327205"/>
                  <a:gd name="connsiteX114" fmla="*/ 1120272 w 1729599"/>
                  <a:gd name="connsiteY114" fmla="*/ 191232 h 1327205"/>
                  <a:gd name="connsiteX115" fmla="*/ 1086928 w 1729599"/>
                  <a:gd name="connsiteY115" fmla="*/ 174027 h 1327205"/>
                  <a:gd name="connsiteX116" fmla="*/ 1082969 w 1729599"/>
                  <a:gd name="connsiteY116" fmla="*/ 161695 h 1327205"/>
                  <a:gd name="connsiteX117" fmla="*/ 1096063 w 1729599"/>
                  <a:gd name="connsiteY117" fmla="*/ 157888 h 1327205"/>
                  <a:gd name="connsiteX118" fmla="*/ 1129864 w 1729599"/>
                  <a:gd name="connsiteY118" fmla="*/ 175398 h 1327205"/>
                  <a:gd name="connsiteX119" fmla="*/ 1133518 w 1729599"/>
                  <a:gd name="connsiteY119" fmla="*/ 187882 h 1327205"/>
                  <a:gd name="connsiteX120" fmla="*/ 1124992 w 1729599"/>
                  <a:gd name="connsiteY120" fmla="*/ 192450 h 1327205"/>
                  <a:gd name="connsiteX121" fmla="*/ 1034248 w 1729599"/>
                  <a:gd name="connsiteY121" fmla="*/ 147992 h 1327205"/>
                  <a:gd name="connsiteX122" fmla="*/ 1030137 w 1729599"/>
                  <a:gd name="connsiteY122" fmla="*/ 147078 h 1327205"/>
                  <a:gd name="connsiteX123" fmla="*/ 995575 w 1729599"/>
                  <a:gd name="connsiteY123" fmla="*/ 132005 h 1327205"/>
                  <a:gd name="connsiteX124" fmla="*/ 990703 w 1729599"/>
                  <a:gd name="connsiteY124" fmla="*/ 119977 h 1327205"/>
                  <a:gd name="connsiteX125" fmla="*/ 1003492 w 1729599"/>
                  <a:gd name="connsiteY125" fmla="*/ 115257 h 1327205"/>
                  <a:gd name="connsiteX126" fmla="*/ 1038511 w 1729599"/>
                  <a:gd name="connsiteY126" fmla="*/ 130482 h 1327205"/>
                  <a:gd name="connsiteX127" fmla="*/ 1043079 w 1729599"/>
                  <a:gd name="connsiteY127" fmla="*/ 142663 h 1327205"/>
                  <a:gd name="connsiteX128" fmla="*/ 1034248 w 1729599"/>
                  <a:gd name="connsiteY128" fmla="*/ 147992 h 1327205"/>
                  <a:gd name="connsiteX129" fmla="*/ 9725 w 1729599"/>
                  <a:gd name="connsiteY129" fmla="*/ 109776 h 1327205"/>
                  <a:gd name="connsiteX130" fmla="*/ 1046 w 1729599"/>
                  <a:gd name="connsiteY130" fmla="*/ 104751 h 1327205"/>
                  <a:gd name="connsiteX131" fmla="*/ 5309 w 1729599"/>
                  <a:gd name="connsiteY131" fmla="*/ 92419 h 1327205"/>
                  <a:gd name="connsiteX132" fmla="*/ 40328 w 1729599"/>
                  <a:gd name="connsiteY132" fmla="*/ 76584 h 1327205"/>
                  <a:gd name="connsiteX133" fmla="*/ 53117 w 1729599"/>
                  <a:gd name="connsiteY133" fmla="*/ 81152 h 1327205"/>
                  <a:gd name="connsiteX134" fmla="*/ 48245 w 1729599"/>
                  <a:gd name="connsiteY134" fmla="*/ 93180 h 1327205"/>
                  <a:gd name="connsiteX135" fmla="*/ 14140 w 1729599"/>
                  <a:gd name="connsiteY135" fmla="*/ 108558 h 1327205"/>
                  <a:gd name="connsiteX136" fmla="*/ 9725 w 1729599"/>
                  <a:gd name="connsiteY136" fmla="*/ 109776 h 1327205"/>
                  <a:gd name="connsiteX137" fmla="*/ 940459 w 1729599"/>
                  <a:gd name="connsiteY137" fmla="*/ 109623 h 1327205"/>
                  <a:gd name="connsiteX138" fmla="*/ 936957 w 1729599"/>
                  <a:gd name="connsiteY138" fmla="*/ 109015 h 1327205"/>
                  <a:gd name="connsiteX139" fmla="*/ 901329 w 1729599"/>
                  <a:gd name="connsiteY139" fmla="*/ 96377 h 1327205"/>
                  <a:gd name="connsiteX140" fmla="*/ 895544 w 1729599"/>
                  <a:gd name="connsiteY140" fmla="*/ 84654 h 1327205"/>
                  <a:gd name="connsiteX141" fmla="*/ 907876 w 1729599"/>
                  <a:gd name="connsiteY141" fmla="*/ 79172 h 1327205"/>
                  <a:gd name="connsiteX142" fmla="*/ 943961 w 1729599"/>
                  <a:gd name="connsiteY142" fmla="*/ 91962 h 1327205"/>
                  <a:gd name="connsiteX143" fmla="*/ 949442 w 1729599"/>
                  <a:gd name="connsiteY143" fmla="*/ 103838 h 1327205"/>
                  <a:gd name="connsiteX144" fmla="*/ 940459 w 1729599"/>
                  <a:gd name="connsiteY144" fmla="*/ 109623 h 1327205"/>
                  <a:gd name="connsiteX145" fmla="*/ 843929 w 1729599"/>
                  <a:gd name="connsiteY145" fmla="*/ 77498 h 1327205"/>
                  <a:gd name="connsiteX146" fmla="*/ 841036 w 1729599"/>
                  <a:gd name="connsiteY146" fmla="*/ 77041 h 1327205"/>
                  <a:gd name="connsiteX147" fmla="*/ 804495 w 1729599"/>
                  <a:gd name="connsiteY147" fmla="*/ 66688 h 1327205"/>
                  <a:gd name="connsiteX148" fmla="*/ 797796 w 1729599"/>
                  <a:gd name="connsiteY148" fmla="*/ 55421 h 1327205"/>
                  <a:gd name="connsiteX149" fmla="*/ 809672 w 1729599"/>
                  <a:gd name="connsiteY149" fmla="*/ 49026 h 1327205"/>
                  <a:gd name="connsiteX150" fmla="*/ 846670 w 1729599"/>
                  <a:gd name="connsiteY150" fmla="*/ 59379 h 1327205"/>
                  <a:gd name="connsiteX151" fmla="*/ 853064 w 1729599"/>
                  <a:gd name="connsiteY151" fmla="*/ 70798 h 1327205"/>
                  <a:gd name="connsiteX152" fmla="*/ 843929 w 1729599"/>
                  <a:gd name="connsiteY152" fmla="*/ 77498 h 1327205"/>
                  <a:gd name="connsiteX153" fmla="*/ 103514 w 1729599"/>
                  <a:gd name="connsiteY153" fmla="*/ 71712 h 1327205"/>
                  <a:gd name="connsiteX154" fmla="*/ 94379 w 1729599"/>
                  <a:gd name="connsiteY154" fmla="*/ 65622 h 1327205"/>
                  <a:gd name="connsiteX155" fmla="*/ 100164 w 1729599"/>
                  <a:gd name="connsiteY155" fmla="*/ 53898 h 1327205"/>
                  <a:gd name="connsiteX156" fmla="*/ 136857 w 1729599"/>
                  <a:gd name="connsiteY156" fmla="*/ 42327 h 1327205"/>
                  <a:gd name="connsiteX157" fmla="*/ 148886 w 1729599"/>
                  <a:gd name="connsiteY157" fmla="*/ 48417 h 1327205"/>
                  <a:gd name="connsiteX158" fmla="*/ 142491 w 1729599"/>
                  <a:gd name="connsiteY158" fmla="*/ 59836 h 1327205"/>
                  <a:gd name="connsiteX159" fmla="*/ 106559 w 1729599"/>
                  <a:gd name="connsiteY159" fmla="*/ 71255 h 1327205"/>
                  <a:gd name="connsiteX160" fmla="*/ 103514 w 1729599"/>
                  <a:gd name="connsiteY160" fmla="*/ 71712 h 1327205"/>
                  <a:gd name="connsiteX161" fmla="*/ 745268 w 1729599"/>
                  <a:gd name="connsiteY161" fmla="*/ 52071 h 1327205"/>
                  <a:gd name="connsiteX162" fmla="*/ 742984 w 1729599"/>
                  <a:gd name="connsiteY162" fmla="*/ 51767 h 1327205"/>
                  <a:gd name="connsiteX163" fmla="*/ 705834 w 1729599"/>
                  <a:gd name="connsiteY163" fmla="*/ 44002 h 1327205"/>
                  <a:gd name="connsiteX164" fmla="*/ 698373 w 1729599"/>
                  <a:gd name="connsiteY164" fmla="*/ 33191 h 1327205"/>
                  <a:gd name="connsiteX165" fmla="*/ 709793 w 1729599"/>
                  <a:gd name="connsiteY165" fmla="*/ 26036 h 1327205"/>
                  <a:gd name="connsiteX166" fmla="*/ 747400 w 1729599"/>
                  <a:gd name="connsiteY166" fmla="*/ 33953 h 1327205"/>
                  <a:gd name="connsiteX167" fmla="*/ 754556 w 1729599"/>
                  <a:gd name="connsiteY167" fmla="*/ 44915 h 1327205"/>
                  <a:gd name="connsiteX168" fmla="*/ 745268 w 1729599"/>
                  <a:gd name="connsiteY168" fmla="*/ 52071 h 1327205"/>
                  <a:gd name="connsiteX169" fmla="*/ 201414 w 1729599"/>
                  <a:gd name="connsiteY169" fmla="*/ 44306 h 1327205"/>
                  <a:gd name="connsiteX170" fmla="*/ 191974 w 1729599"/>
                  <a:gd name="connsiteY170" fmla="*/ 37302 h 1327205"/>
                  <a:gd name="connsiteX171" fmla="*/ 199130 w 1729599"/>
                  <a:gd name="connsiteY171" fmla="*/ 26340 h 1327205"/>
                  <a:gd name="connsiteX172" fmla="*/ 236889 w 1729599"/>
                  <a:gd name="connsiteY172" fmla="*/ 18727 h 1327205"/>
                  <a:gd name="connsiteX173" fmla="*/ 248156 w 1729599"/>
                  <a:gd name="connsiteY173" fmla="*/ 26036 h 1327205"/>
                  <a:gd name="connsiteX174" fmla="*/ 240543 w 1729599"/>
                  <a:gd name="connsiteY174" fmla="*/ 36693 h 1327205"/>
                  <a:gd name="connsiteX175" fmla="*/ 203545 w 1729599"/>
                  <a:gd name="connsiteY175" fmla="*/ 44154 h 1327205"/>
                  <a:gd name="connsiteX176" fmla="*/ 201414 w 1729599"/>
                  <a:gd name="connsiteY176" fmla="*/ 44306 h 1327205"/>
                  <a:gd name="connsiteX177" fmla="*/ 645084 w 1729599"/>
                  <a:gd name="connsiteY177" fmla="*/ 33496 h 1327205"/>
                  <a:gd name="connsiteX178" fmla="*/ 643562 w 1729599"/>
                  <a:gd name="connsiteY178" fmla="*/ 33344 h 1327205"/>
                  <a:gd name="connsiteX179" fmla="*/ 605955 w 1729599"/>
                  <a:gd name="connsiteY179" fmla="*/ 28167 h 1327205"/>
                  <a:gd name="connsiteX180" fmla="*/ 597581 w 1729599"/>
                  <a:gd name="connsiteY180" fmla="*/ 17966 h 1327205"/>
                  <a:gd name="connsiteX181" fmla="*/ 608391 w 1729599"/>
                  <a:gd name="connsiteY181" fmla="*/ 10049 h 1327205"/>
                  <a:gd name="connsiteX182" fmla="*/ 646607 w 1729599"/>
                  <a:gd name="connsiteY182" fmla="*/ 15225 h 1327205"/>
                  <a:gd name="connsiteX183" fmla="*/ 654676 w 1729599"/>
                  <a:gd name="connsiteY183" fmla="*/ 25731 h 1327205"/>
                  <a:gd name="connsiteX184" fmla="*/ 645084 w 1729599"/>
                  <a:gd name="connsiteY184" fmla="*/ 33496 h 1327205"/>
                  <a:gd name="connsiteX185" fmla="*/ 301750 w 1729599"/>
                  <a:gd name="connsiteY185" fmla="*/ 27101 h 1327205"/>
                  <a:gd name="connsiteX186" fmla="*/ 292158 w 1729599"/>
                  <a:gd name="connsiteY186" fmla="*/ 19184 h 1327205"/>
                  <a:gd name="connsiteX187" fmla="*/ 300531 w 1729599"/>
                  <a:gd name="connsiteY187" fmla="*/ 8983 h 1327205"/>
                  <a:gd name="connsiteX188" fmla="*/ 338900 w 1729599"/>
                  <a:gd name="connsiteY188" fmla="*/ 4872 h 1327205"/>
                  <a:gd name="connsiteX189" fmla="*/ 349406 w 1729599"/>
                  <a:gd name="connsiteY189" fmla="*/ 13094 h 1327205"/>
                  <a:gd name="connsiteX190" fmla="*/ 340727 w 1729599"/>
                  <a:gd name="connsiteY190" fmla="*/ 23143 h 1327205"/>
                  <a:gd name="connsiteX191" fmla="*/ 302968 w 1729599"/>
                  <a:gd name="connsiteY191" fmla="*/ 27101 h 1327205"/>
                  <a:gd name="connsiteX192" fmla="*/ 301750 w 1729599"/>
                  <a:gd name="connsiteY192" fmla="*/ 27101 h 1327205"/>
                  <a:gd name="connsiteX193" fmla="*/ 543682 w 1729599"/>
                  <a:gd name="connsiteY193" fmla="*/ 22077 h 1327205"/>
                  <a:gd name="connsiteX194" fmla="*/ 542921 w 1729599"/>
                  <a:gd name="connsiteY194" fmla="*/ 22077 h 1327205"/>
                  <a:gd name="connsiteX195" fmla="*/ 505010 w 1729599"/>
                  <a:gd name="connsiteY195" fmla="*/ 19793 h 1327205"/>
                  <a:gd name="connsiteX196" fmla="*/ 495875 w 1729599"/>
                  <a:gd name="connsiteY196" fmla="*/ 10201 h 1327205"/>
                  <a:gd name="connsiteX197" fmla="*/ 505924 w 1729599"/>
                  <a:gd name="connsiteY197" fmla="*/ 1523 h 1327205"/>
                  <a:gd name="connsiteX198" fmla="*/ 544444 w 1729599"/>
                  <a:gd name="connsiteY198" fmla="*/ 3806 h 1327205"/>
                  <a:gd name="connsiteX199" fmla="*/ 553275 w 1729599"/>
                  <a:gd name="connsiteY199" fmla="*/ 13703 h 1327205"/>
                  <a:gd name="connsiteX200" fmla="*/ 543682 w 1729599"/>
                  <a:gd name="connsiteY200" fmla="*/ 22077 h 1327205"/>
                  <a:gd name="connsiteX201" fmla="*/ 403456 w 1729599"/>
                  <a:gd name="connsiteY201" fmla="*/ 19032 h 1327205"/>
                  <a:gd name="connsiteX202" fmla="*/ 393864 w 1729599"/>
                  <a:gd name="connsiteY202" fmla="*/ 10201 h 1327205"/>
                  <a:gd name="connsiteX203" fmla="*/ 403151 w 1729599"/>
                  <a:gd name="connsiteY203" fmla="*/ 761 h 1327205"/>
                  <a:gd name="connsiteX204" fmla="*/ 441672 w 1729599"/>
                  <a:gd name="connsiteY204" fmla="*/ 0 h 1327205"/>
                  <a:gd name="connsiteX205" fmla="*/ 441672 w 1729599"/>
                  <a:gd name="connsiteY205" fmla="*/ 0 h 1327205"/>
                  <a:gd name="connsiteX206" fmla="*/ 451264 w 1729599"/>
                  <a:gd name="connsiteY206" fmla="*/ 9135 h 1327205"/>
                  <a:gd name="connsiteX207" fmla="*/ 441672 w 1729599"/>
                  <a:gd name="connsiteY207" fmla="*/ 18271 h 1327205"/>
                  <a:gd name="connsiteX208" fmla="*/ 403760 w 1729599"/>
                  <a:gd name="connsiteY208" fmla="*/ 19032 h 1327205"/>
                  <a:gd name="connsiteX209" fmla="*/ 403456 w 1729599"/>
                  <a:gd name="connsiteY209" fmla="*/ 19032 h 132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1729599" h="1327205">
                    <a:moveTo>
                      <a:pt x="1686203" y="1327206"/>
                    </a:moveTo>
                    <a:cubicBezTo>
                      <a:pt x="1685442" y="1327206"/>
                      <a:pt x="1684680" y="1327053"/>
                      <a:pt x="1683767" y="1326901"/>
                    </a:cubicBezTo>
                    <a:cubicBezTo>
                      <a:pt x="1678590" y="1325683"/>
                      <a:pt x="1675546" y="1320659"/>
                      <a:pt x="1676763" y="1315787"/>
                    </a:cubicBezTo>
                    <a:cubicBezTo>
                      <a:pt x="1679809" y="1304063"/>
                      <a:pt x="1682701" y="1292339"/>
                      <a:pt x="1685442" y="1280768"/>
                    </a:cubicBezTo>
                    <a:cubicBezTo>
                      <a:pt x="1686507" y="1275896"/>
                      <a:pt x="1691685" y="1272699"/>
                      <a:pt x="1696861" y="1273764"/>
                    </a:cubicBezTo>
                    <a:cubicBezTo>
                      <a:pt x="1702038" y="1274830"/>
                      <a:pt x="1705387" y="1279702"/>
                      <a:pt x="1704321" y="1284726"/>
                    </a:cubicBezTo>
                    <a:cubicBezTo>
                      <a:pt x="1701581" y="1296602"/>
                      <a:pt x="1698688" y="1308478"/>
                      <a:pt x="1695491" y="1320354"/>
                    </a:cubicBezTo>
                    <a:cubicBezTo>
                      <a:pt x="1694425" y="1324465"/>
                      <a:pt x="1690619" y="1327206"/>
                      <a:pt x="1686203" y="1327206"/>
                    </a:cubicBezTo>
                    <a:close/>
                    <a:moveTo>
                      <a:pt x="1706758" y="1232351"/>
                    </a:moveTo>
                    <a:cubicBezTo>
                      <a:pt x="1706301" y="1232351"/>
                      <a:pt x="1705692" y="1232351"/>
                      <a:pt x="1705235" y="1232199"/>
                    </a:cubicBezTo>
                    <a:cubicBezTo>
                      <a:pt x="1699906" y="1231437"/>
                      <a:pt x="1696404" y="1226717"/>
                      <a:pt x="1697165" y="1221693"/>
                    </a:cubicBezTo>
                    <a:cubicBezTo>
                      <a:pt x="1699145" y="1209817"/>
                      <a:pt x="1700972" y="1197941"/>
                      <a:pt x="1702494" y="1186066"/>
                    </a:cubicBezTo>
                    <a:cubicBezTo>
                      <a:pt x="1703104" y="1181041"/>
                      <a:pt x="1707824" y="1177387"/>
                      <a:pt x="1713304" y="1178148"/>
                    </a:cubicBezTo>
                    <a:cubicBezTo>
                      <a:pt x="1718633" y="1178757"/>
                      <a:pt x="1722287" y="1183325"/>
                      <a:pt x="1721679" y="1188349"/>
                    </a:cubicBezTo>
                    <a:cubicBezTo>
                      <a:pt x="1720156" y="1200378"/>
                      <a:pt x="1718329" y="1212405"/>
                      <a:pt x="1716197" y="1224586"/>
                    </a:cubicBezTo>
                    <a:cubicBezTo>
                      <a:pt x="1715588" y="1229154"/>
                      <a:pt x="1711477" y="1232351"/>
                      <a:pt x="1706758" y="1232351"/>
                    </a:cubicBezTo>
                    <a:close/>
                    <a:moveTo>
                      <a:pt x="1718177" y="1136278"/>
                    </a:moveTo>
                    <a:cubicBezTo>
                      <a:pt x="1718024" y="1136278"/>
                      <a:pt x="1717720" y="1136278"/>
                      <a:pt x="1717568" y="1136278"/>
                    </a:cubicBezTo>
                    <a:cubicBezTo>
                      <a:pt x="1712239" y="1135974"/>
                      <a:pt x="1708280" y="1131558"/>
                      <a:pt x="1708585" y="1126534"/>
                    </a:cubicBezTo>
                    <a:cubicBezTo>
                      <a:pt x="1709346" y="1114506"/>
                      <a:pt x="1709955" y="1102477"/>
                      <a:pt x="1710260" y="1090602"/>
                    </a:cubicBezTo>
                    <a:cubicBezTo>
                      <a:pt x="1710412" y="1085577"/>
                      <a:pt x="1714675" y="1081619"/>
                      <a:pt x="1719851" y="1081619"/>
                    </a:cubicBezTo>
                    <a:cubicBezTo>
                      <a:pt x="1719851" y="1081619"/>
                      <a:pt x="1720004" y="1081619"/>
                      <a:pt x="1720156" y="1081619"/>
                    </a:cubicBezTo>
                    <a:cubicBezTo>
                      <a:pt x="1725485" y="1081771"/>
                      <a:pt x="1729748" y="1085882"/>
                      <a:pt x="1729596" y="1091058"/>
                    </a:cubicBezTo>
                    <a:cubicBezTo>
                      <a:pt x="1729292" y="1103239"/>
                      <a:pt x="1728682" y="1115419"/>
                      <a:pt x="1727921" y="1127600"/>
                    </a:cubicBezTo>
                    <a:cubicBezTo>
                      <a:pt x="1727464" y="1132472"/>
                      <a:pt x="1723201" y="1136278"/>
                      <a:pt x="1718177" y="1136278"/>
                    </a:cubicBezTo>
                    <a:close/>
                    <a:moveTo>
                      <a:pt x="1719395" y="1039444"/>
                    </a:moveTo>
                    <a:cubicBezTo>
                      <a:pt x="1714218" y="1039444"/>
                      <a:pt x="1709955" y="1035638"/>
                      <a:pt x="1709803" y="1030613"/>
                    </a:cubicBezTo>
                    <a:cubicBezTo>
                      <a:pt x="1709346" y="1018585"/>
                      <a:pt x="1708585" y="1006557"/>
                      <a:pt x="1707671" y="994834"/>
                    </a:cubicBezTo>
                    <a:cubicBezTo>
                      <a:pt x="1707214" y="989809"/>
                      <a:pt x="1711173" y="985393"/>
                      <a:pt x="1716502" y="984937"/>
                    </a:cubicBezTo>
                    <a:cubicBezTo>
                      <a:pt x="1721831" y="984632"/>
                      <a:pt x="1726399" y="988286"/>
                      <a:pt x="1726855" y="993311"/>
                    </a:cubicBezTo>
                    <a:cubicBezTo>
                      <a:pt x="1727769" y="1005339"/>
                      <a:pt x="1728530" y="1017672"/>
                      <a:pt x="1729139" y="1029852"/>
                    </a:cubicBezTo>
                    <a:cubicBezTo>
                      <a:pt x="1729292" y="1034876"/>
                      <a:pt x="1725180" y="1039139"/>
                      <a:pt x="1719851" y="1039292"/>
                    </a:cubicBezTo>
                    <a:cubicBezTo>
                      <a:pt x="1719699" y="1039444"/>
                      <a:pt x="1719547" y="1039444"/>
                      <a:pt x="1719395" y="1039444"/>
                    </a:cubicBezTo>
                    <a:close/>
                    <a:moveTo>
                      <a:pt x="1710107" y="943219"/>
                    </a:moveTo>
                    <a:cubicBezTo>
                      <a:pt x="1705387" y="943219"/>
                      <a:pt x="1701276" y="939869"/>
                      <a:pt x="1700515" y="935454"/>
                    </a:cubicBezTo>
                    <a:cubicBezTo>
                      <a:pt x="1698688" y="923578"/>
                      <a:pt x="1696709" y="911702"/>
                      <a:pt x="1694273" y="899979"/>
                    </a:cubicBezTo>
                    <a:cubicBezTo>
                      <a:pt x="1693359" y="894954"/>
                      <a:pt x="1696709" y="890234"/>
                      <a:pt x="1702038" y="889321"/>
                    </a:cubicBezTo>
                    <a:cubicBezTo>
                      <a:pt x="1707367" y="888407"/>
                      <a:pt x="1712391" y="891605"/>
                      <a:pt x="1713304" y="896629"/>
                    </a:cubicBezTo>
                    <a:cubicBezTo>
                      <a:pt x="1715588" y="908657"/>
                      <a:pt x="1717720" y="920685"/>
                      <a:pt x="1719547" y="932713"/>
                    </a:cubicBezTo>
                    <a:cubicBezTo>
                      <a:pt x="1720308" y="937738"/>
                      <a:pt x="1716654" y="942305"/>
                      <a:pt x="1711325" y="943066"/>
                    </a:cubicBezTo>
                    <a:cubicBezTo>
                      <a:pt x="1711021" y="943219"/>
                      <a:pt x="1710564" y="943219"/>
                      <a:pt x="1710107" y="943219"/>
                    </a:cubicBezTo>
                    <a:close/>
                    <a:moveTo>
                      <a:pt x="1690162" y="848516"/>
                    </a:moveTo>
                    <a:cubicBezTo>
                      <a:pt x="1685899" y="848516"/>
                      <a:pt x="1681940" y="845776"/>
                      <a:pt x="1680874" y="841665"/>
                    </a:cubicBezTo>
                    <a:cubicBezTo>
                      <a:pt x="1677677" y="830094"/>
                      <a:pt x="1674327" y="818522"/>
                      <a:pt x="1670825" y="807103"/>
                    </a:cubicBezTo>
                    <a:cubicBezTo>
                      <a:pt x="1669303" y="802231"/>
                      <a:pt x="1672196" y="797207"/>
                      <a:pt x="1677373" y="795684"/>
                    </a:cubicBezTo>
                    <a:cubicBezTo>
                      <a:pt x="1682549" y="794161"/>
                      <a:pt x="1687878" y="797054"/>
                      <a:pt x="1689400" y="801774"/>
                    </a:cubicBezTo>
                    <a:cubicBezTo>
                      <a:pt x="1693055" y="813498"/>
                      <a:pt x="1696556" y="825221"/>
                      <a:pt x="1699754" y="837097"/>
                    </a:cubicBezTo>
                    <a:cubicBezTo>
                      <a:pt x="1701124" y="841969"/>
                      <a:pt x="1697927" y="846994"/>
                      <a:pt x="1692750" y="848212"/>
                    </a:cubicBezTo>
                    <a:cubicBezTo>
                      <a:pt x="1691836" y="848364"/>
                      <a:pt x="1691075" y="848516"/>
                      <a:pt x="1690162" y="848516"/>
                    </a:cubicBezTo>
                    <a:close/>
                    <a:moveTo>
                      <a:pt x="1659711" y="756250"/>
                    </a:moveTo>
                    <a:cubicBezTo>
                      <a:pt x="1655752" y="756250"/>
                      <a:pt x="1652098" y="753966"/>
                      <a:pt x="1650728" y="750312"/>
                    </a:cubicBezTo>
                    <a:cubicBezTo>
                      <a:pt x="1646312" y="739045"/>
                      <a:pt x="1641593" y="727931"/>
                      <a:pt x="1636720" y="716816"/>
                    </a:cubicBezTo>
                    <a:cubicBezTo>
                      <a:pt x="1634741" y="712096"/>
                      <a:pt x="1637025" y="706767"/>
                      <a:pt x="1641897" y="704788"/>
                    </a:cubicBezTo>
                    <a:cubicBezTo>
                      <a:pt x="1646769" y="702808"/>
                      <a:pt x="1652403" y="705093"/>
                      <a:pt x="1654534" y="709660"/>
                    </a:cubicBezTo>
                    <a:cubicBezTo>
                      <a:pt x="1659559" y="720927"/>
                      <a:pt x="1664278" y="732346"/>
                      <a:pt x="1668846" y="743765"/>
                    </a:cubicBezTo>
                    <a:cubicBezTo>
                      <a:pt x="1670673" y="748485"/>
                      <a:pt x="1668237" y="753814"/>
                      <a:pt x="1663212" y="755489"/>
                    </a:cubicBezTo>
                    <a:cubicBezTo>
                      <a:pt x="1661995" y="756098"/>
                      <a:pt x="1660777" y="756250"/>
                      <a:pt x="1659711" y="756250"/>
                    </a:cubicBezTo>
                    <a:close/>
                    <a:moveTo>
                      <a:pt x="1619059" y="667333"/>
                    </a:moveTo>
                    <a:cubicBezTo>
                      <a:pt x="1615557" y="667333"/>
                      <a:pt x="1612055" y="665506"/>
                      <a:pt x="1610380" y="662308"/>
                    </a:cubicBezTo>
                    <a:cubicBezTo>
                      <a:pt x="1604747" y="651499"/>
                      <a:pt x="1598961" y="640993"/>
                      <a:pt x="1592871" y="630335"/>
                    </a:cubicBezTo>
                    <a:cubicBezTo>
                      <a:pt x="1590283" y="625920"/>
                      <a:pt x="1592110" y="620286"/>
                      <a:pt x="1596677" y="617850"/>
                    </a:cubicBezTo>
                    <a:cubicBezTo>
                      <a:pt x="1601397" y="615414"/>
                      <a:pt x="1607183" y="617089"/>
                      <a:pt x="1609771" y="621504"/>
                    </a:cubicBezTo>
                    <a:cubicBezTo>
                      <a:pt x="1615861" y="632162"/>
                      <a:pt x="1621799" y="643125"/>
                      <a:pt x="1627585" y="653935"/>
                    </a:cubicBezTo>
                    <a:cubicBezTo>
                      <a:pt x="1630021" y="658502"/>
                      <a:pt x="1628042" y="663984"/>
                      <a:pt x="1623170" y="666267"/>
                    </a:cubicBezTo>
                    <a:cubicBezTo>
                      <a:pt x="1621952" y="667029"/>
                      <a:pt x="1620429" y="667333"/>
                      <a:pt x="1619059" y="667333"/>
                    </a:cubicBezTo>
                    <a:close/>
                    <a:moveTo>
                      <a:pt x="1568967" y="582984"/>
                    </a:moveTo>
                    <a:cubicBezTo>
                      <a:pt x="1565769" y="582984"/>
                      <a:pt x="1562572" y="581461"/>
                      <a:pt x="1560745" y="578721"/>
                    </a:cubicBezTo>
                    <a:cubicBezTo>
                      <a:pt x="1554046" y="568520"/>
                      <a:pt x="1547042" y="558471"/>
                      <a:pt x="1540038" y="548575"/>
                    </a:cubicBezTo>
                    <a:cubicBezTo>
                      <a:pt x="1536994" y="544463"/>
                      <a:pt x="1538211" y="538678"/>
                      <a:pt x="1542627" y="535785"/>
                    </a:cubicBezTo>
                    <a:cubicBezTo>
                      <a:pt x="1547042" y="532892"/>
                      <a:pt x="1552980" y="533958"/>
                      <a:pt x="1556025" y="538221"/>
                    </a:cubicBezTo>
                    <a:cubicBezTo>
                      <a:pt x="1563333" y="548270"/>
                      <a:pt x="1570337" y="558471"/>
                      <a:pt x="1577189" y="568824"/>
                    </a:cubicBezTo>
                    <a:cubicBezTo>
                      <a:pt x="1580081" y="573087"/>
                      <a:pt x="1578711" y="578721"/>
                      <a:pt x="1574144" y="581461"/>
                    </a:cubicBezTo>
                    <a:cubicBezTo>
                      <a:pt x="1572621" y="582527"/>
                      <a:pt x="1570794" y="582984"/>
                      <a:pt x="1568967" y="582984"/>
                    </a:cubicBezTo>
                    <a:close/>
                    <a:moveTo>
                      <a:pt x="1510653" y="503659"/>
                    </a:moveTo>
                    <a:cubicBezTo>
                      <a:pt x="1507760" y="503659"/>
                      <a:pt x="1504868" y="502441"/>
                      <a:pt x="1503041" y="500157"/>
                    </a:cubicBezTo>
                    <a:cubicBezTo>
                      <a:pt x="1495275" y="490717"/>
                      <a:pt x="1487511" y="481278"/>
                      <a:pt x="1479441" y="472142"/>
                    </a:cubicBezTo>
                    <a:cubicBezTo>
                      <a:pt x="1476092" y="468184"/>
                      <a:pt x="1476700" y="462550"/>
                      <a:pt x="1480811" y="459201"/>
                    </a:cubicBezTo>
                    <a:cubicBezTo>
                      <a:pt x="1484922" y="456003"/>
                      <a:pt x="1491012" y="456460"/>
                      <a:pt x="1494362" y="460419"/>
                    </a:cubicBezTo>
                    <a:cubicBezTo>
                      <a:pt x="1502584" y="469859"/>
                      <a:pt x="1510501" y="479298"/>
                      <a:pt x="1518418" y="489043"/>
                    </a:cubicBezTo>
                    <a:cubicBezTo>
                      <a:pt x="1521616" y="493001"/>
                      <a:pt x="1520855" y="498787"/>
                      <a:pt x="1516591" y="501832"/>
                    </a:cubicBezTo>
                    <a:cubicBezTo>
                      <a:pt x="1514764" y="503050"/>
                      <a:pt x="1512785" y="503659"/>
                      <a:pt x="1510653" y="503659"/>
                    </a:cubicBezTo>
                    <a:close/>
                    <a:moveTo>
                      <a:pt x="1444879" y="429815"/>
                    </a:moveTo>
                    <a:cubicBezTo>
                      <a:pt x="1442291" y="429815"/>
                      <a:pt x="1439702" y="428902"/>
                      <a:pt x="1437723" y="426923"/>
                    </a:cubicBezTo>
                    <a:cubicBezTo>
                      <a:pt x="1429197" y="418092"/>
                      <a:pt x="1420366" y="409413"/>
                      <a:pt x="1411535" y="400887"/>
                    </a:cubicBezTo>
                    <a:cubicBezTo>
                      <a:pt x="1407729" y="397233"/>
                      <a:pt x="1407881" y="391447"/>
                      <a:pt x="1411688" y="387945"/>
                    </a:cubicBezTo>
                    <a:cubicBezTo>
                      <a:pt x="1415494" y="384444"/>
                      <a:pt x="1421584" y="384444"/>
                      <a:pt x="1425390" y="388098"/>
                    </a:cubicBezTo>
                    <a:cubicBezTo>
                      <a:pt x="1434373" y="396776"/>
                      <a:pt x="1443204" y="405607"/>
                      <a:pt x="1451883" y="414590"/>
                    </a:cubicBezTo>
                    <a:cubicBezTo>
                      <a:pt x="1455537" y="418244"/>
                      <a:pt x="1455233" y="424030"/>
                      <a:pt x="1451274" y="427532"/>
                    </a:cubicBezTo>
                    <a:cubicBezTo>
                      <a:pt x="1449599" y="429054"/>
                      <a:pt x="1447315" y="429815"/>
                      <a:pt x="1444879" y="429815"/>
                    </a:cubicBezTo>
                    <a:close/>
                    <a:moveTo>
                      <a:pt x="1372710" y="361757"/>
                    </a:moveTo>
                    <a:cubicBezTo>
                      <a:pt x="1370427" y="361757"/>
                      <a:pt x="1367991" y="360996"/>
                      <a:pt x="1366164" y="359322"/>
                    </a:cubicBezTo>
                    <a:cubicBezTo>
                      <a:pt x="1356876" y="351252"/>
                      <a:pt x="1347436" y="343335"/>
                      <a:pt x="1337844" y="335417"/>
                    </a:cubicBezTo>
                    <a:cubicBezTo>
                      <a:pt x="1333733" y="332068"/>
                      <a:pt x="1333276" y="326282"/>
                      <a:pt x="1336778" y="322476"/>
                    </a:cubicBezTo>
                    <a:cubicBezTo>
                      <a:pt x="1340280" y="318669"/>
                      <a:pt x="1346370" y="318213"/>
                      <a:pt x="1350329" y="321562"/>
                    </a:cubicBezTo>
                    <a:cubicBezTo>
                      <a:pt x="1360073" y="329480"/>
                      <a:pt x="1369665" y="337549"/>
                      <a:pt x="1379105" y="345771"/>
                    </a:cubicBezTo>
                    <a:cubicBezTo>
                      <a:pt x="1383064" y="349120"/>
                      <a:pt x="1383368" y="354906"/>
                      <a:pt x="1379714" y="358712"/>
                    </a:cubicBezTo>
                    <a:cubicBezTo>
                      <a:pt x="1377887" y="360692"/>
                      <a:pt x="1375299" y="361757"/>
                      <a:pt x="1372710" y="361757"/>
                    </a:cubicBezTo>
                    <a:close/>
                    <a:moveTo>
                      <a:pt x="1294756" y="299333"/>
                    </a:moveTo>
                    <a:cubicBezTo>
                      <a:pt x="1292624" y="299333"/>
                      <a:pt x="1290645" y="298724"/>
                      <a:pt x="1288818" y="297354"/>
                    </a:cubicBezTo>
                    <a:cubicBezTo>
                      <a:pt x="1278769" y="290046"/>
                      <a:pt x="1268721" y="282737"/>
                      <a:pt x="1258519" y="275581"/>
                    </a:cubicBezTo>
                    <a:cubicBezTo>
                      <a:pt x="1254256" y="272536"/>
                      <a:pt x="1253343" y="266903"/>
                      <a:pt x="1256387" y="262792"/>
                    </a:cubicBezTo>
                    <a:cubicBezTo>
                      <a:pt x="1259585" y="258681"/>
                      <a:pt x="1265523" y="257767"/>
                      <a:pt x="1269938" y="260813"/>
                    </a:cubicBezTo>
                    <a:cubicBezTo>
                      <a:pt x="1280292" y="267969"/>
                      <a:pt x="1290493" y="275277"/>
                      <a:pt x="1300694" y="282890"/>
                    </a:cubicBezTo>
                    <a:cubicBezTo>
                      <a:pt x="1304957" y="285935"/>
                      <a:pt x="1305718" y="291720"/>
                      <a:pt x="1302369" y="295679"/>
                    </a:cubicBezTo>
                    <a:cubicBezTo>
                      <a:pt x="1300542" y="298115"/>
                      <a:pt x="1297649" y="299333"/>
                      <a:pt x="1294756" y="299333"/>
                    </a:cubicBezTo>
                    <a:close/>
                    <a:moveTo>
                      <a:pt x="1211929" y="242846"/>
                    </a:moveTo>
                    <a:cubicBezTo>
                      <a:pt x="1210102" y="242846"/>
                      <a:pt x="1208275" y="242390"/>
                      <a:pt x="1206600" y="241324"/>
                    </a:cubicBezTo>
                    <a:cubicBezTo>
                      <a:pt x="1196095" y="234625"/>
                      <a:pt x="1185437" y="228230"/>
                      <a:pt x="1174627" y="221835"/>
                    </a:cubicBezTo>
                    <a:cubicBezTo>
                      <a:pt x="1170059" y="219095"/>
                      <a:pt x="1168689" y="213461"/>
                      <a:pt x="1171582" y="209198"/>
                    </a:cubicBezTo>
                    <a:cubicBezTo>
                      <a:pt x="1174322" y="204935"/>
                      <a:pt x="1180412" y="203565"/>
                      <a:pt x="1184828" y="206305"/>
                    </a:cubicBezTo>
                    <a:cubicBezTo>
                      <a:pt x="1195790" y="212700"/>
                      <a:pt x="1206600" y="219399"/>
                      <a:pt x="1217258" y="226099"/>
                    </a:cubicBezTo>
                    <a:cubicBezTo>
                      <a:pt x="1221673" y="228839"/>
                      <a:pt x="1222892" y="234625"/>
                      <a:pt x="1219999" y="238736"/>
                    </a:cubicBezTo>
                    <a:cubicBezTo>
                      <a:pt x="1218172" y="241476"/>
                      <a:pt x="1215127" y="242846"/>
                      <a:pt x="1211929" y="242846"/>
                    </a:cubicBezTo>
                    <a:close/>
                    <a:moveTo>
                      <a:pt x="1124992" y="192450"/>
                    </a:moveTo>
                    <a:cubicBezTo>
                      <a:pt x="1123469" y="192450"/>
                      <a:pt x="1121794" y="191993"/>
                      <a:pt x="1120272" y="191232"/>
                    </a:cubicBezTo>
                    <a:cubicBezTo>
                      <a:pt x="1109157" y="185294"/>
                      <a:pt x="1098042" y="179661"/>
                      <a:pt x="1086928" y="174027"/>
                    </a:cubicBezTo>
                    <a:cubicBezTo>
                      <a:pt x="1082208" y="171591"/>
                      <a:pt x="1080381" y="166110"/>
                      <a:pt x="1082969" y="161695"/>
                    </a:cubicBezTo>
                    <a:cubicBezTo>
                      <a:pt x="1085406" y="157279"/>
                      <a:pt x="1091343" y="155452"/>
                      <a:pt x="1096063" y="157888"/>
                    </a:cubicBezTo>
                    <a:cubicBezTo>
                      <a:pt x="1107482" y="163522"/>
                      <a:pt x="1118749" y="169460"/>
                      <a:pt x="1129864" y="175398"/>
                    </a:cubicBezTo>
                    <a:cubicBezTo>
                      <a:pt x="1134432" y="177834"/>
                      <a:pt x="1136106" y="183467"/>
                      <a:pt x="1133518" y="187882"/>
                    </a:cubicBezTo>
                    <a:cubicBezTo>
                      <a:pt x="1131539" y="190775"/>
                      <a:pt x="1128342" y="192450"/>
                      <a:pt x="1124992" y="192450"/>
                    </a:cubicBezTo>
                    <a:close/>
                    <a:moveTo>
                      <a:pt x="1034248" y="147992"/>
                    </a:moveTo>
                    <a:cubicBezTo>
                      <a:pt x="1032877" y="147992"/>
                      <a:pt x="1031507" y="147687"/>
                      <a:pt x="1030137" y="147078"/>
                    </a:cubicBezTo>
                    <a:cubicBezTo>
                      <a:pt x="1018718" y="141901"/>
                      <a:pt x="1007146" y="136877"/>
                      <a:pt x="995575" y="132005"/>
                    </a:cubicBezTo>
                    <a:cubicBezTo>
                      <a:pt x="990703" y="130026"/>
                      <a:pt x="988419" y="124544"/>
                      <a:pt x="990703" y="119977"/>
                    </a:cubicBezTo>
                    <a:cubicBezTo>
                      <a:pt x="992834" y="115409"/>
                      <a:pt x="998620" y="113278"/>
                      <a:pt x="1003492" y="115257"/>
                    </a:cubicBezTo>
                    <a:cubicBezTo>
                      <a:pt x="1015216" y="120129"/>
                      <a:pt x="1026940" y="125306"/>
                      <a:pt x="1038511" y="130482"/>
                    </a:cubicBezTo>
                    <a:cubicBezTo>
                      <a:pt x="1043383" y="132614"/>
                      <a:pt x="1045362" y="138095"/>
                      <a:pt x="1043079" y="142663"/>
                    </a:cubicBezTo>
                    <a:cubicBezTo>
                      <a:pt x="1041404" y="146012"/>
                      <a:pt x="1037902" y="147992"/>
                      <a:pt x="1034248" y="147992"/>
                    </a:cubicBezTo>
                    <a:close/>
                    <a:moveTo>
                      <a:pt x="9725" y="109776"/>
                    </a:moveTo>
                    <a:cubicBezTo>
                      <a:pt x="6223" y="109776"/>
                      <a:pt x="2873" y="107949"/>
                      <a:pt x="1046" y="104751"/>
                    </a:cubicBezTo>
                    <a:cubicBezTo>
                      <a:pt x="-1390" y="100184"/>
                      <a:pt x="590" y="94703"/>
                      <a:pt x="5309" y="92419"/>
                    </a:cubicBezTo>
                    <a:cubicBezTo>
                      <a:pt x="16729" y="86938"/>
                      <a:pt x="28604" y="81609"/>
                      <a:pt x="40328" y="76584"/>
                    </a:cubicBezTo>
                    <a:cubicBezTo>
                      <a:pt x="45200" y="74453"/>
                      <a:pt x="50833" y="76584"/>
                      <a:pt x="53117" y="81152"/>
                    </a:cubicBezTo>
                    <a:cubicBezTo>
                      <a:pt x="55249" y="85720"/>
                      <a:pt x="53117" y="91201"/>
                      <a:pt x="48245" y="93180"/>
                    </a:cubicBezTo>
                    <a:cubicBezTo>
                      <a:pt x="36826" y="98052"/>
                      <a:pt x="25255" y="103229"/>
                      <a:pt x="14140" y="108558"/>
                    </a:cubicBezTo>
                    <a:cubicBezTo>
                      <a:pt x="12770" y="109471"/>
                      <a:pt x="11247" y="109776"/>
                      <a:pt x="9725" y="109776"/>
                    </a:cubicBezTo>
                    <a:close/>
                    <a:moveTo>
                      <a:pt x="940459" y="109623"/>
                    </a:moveTo>
                    <a:cubicBezTo>
                      <a:pt x="939241" y="109623"/>
                      <a:pt x="938175" y="109471"/>
                      <a:pt x="936957" y="109015"/>
                    </a:cubicBezTo>
                    <a:cubicBezTo>
                      <a:pt x="925081" y="104599"/>
                      <a:pt x="913205" y="100336"/>
                      <a:pt x="901329" y="96377"/>
                    </a:cubicBezTo>
                    <a:cubicBezTo>
                      <a:pt x="896305" y="94703"/>
                      <a:pt x="893717" y="89374"/>
                      <a:pt x="895544" y="84654"/>
                    </a:cubicBezTo>
                    <a:cubicBezTo>
                      <a:pt x="897371" y="79934"/>
                      <a:pt x="902852" y="77498"/>
                      <a:pt x="907876" y="79172"/>
                    </a:cubicBezTo>
                    <a:cubicBezTo>
                      <a:pt x="919905" y="83283"/>
                      <a:pt x="932085" y="87547"/>
                      <a:pt x="943961" y="91962"/>
                    </a:cubicBezTo>
                    <a:cubicBezTo>
                      <a:pt x="948985" y="93789"/>
                      <a:pt x="951421" y="99118"/>
                      <a:pt x="949442" y="103838"/>
                    </a:cubicBezTo>
                    <a:cubicBezTo>
                      <a:pt x="947919" y="107340"/>
                      <a:pt x="944265" y="109623"/>
                      <a:pt x="940459" y="109623"/>
                    </a:cubicBezTo>
                    <a:close/>
                    <a:moveTo>
                      <a:pt x="843929" y="77498"/>
                    </a:moveTo>
                    <a:cubicBezTo>
                      <a:pt x="843016" y="77498"/>
                      <a:pt x="841950" y="77346"/>
                      <a:pt x="841036" y="77041"/>
                    </a:cubicBezTo>
                    <a:cubicBezTo>
                      <a:pt x="828856" y="73387"/>
                      <a:pt x="816676" y="70037"/>
                      <a:pt x="804495" y="66688"/>
                    </a:cubicBezTo>
                    <a:cubicBezTo>
                      <a:pt x="799318" y="65317"/>
                      <a:pt x="796426" y="60293"/>
                      <a:pt x="797796" y="55421"/>
                    </a:cubicBezTo>
                    <a:cubicBezTo>
                      <a:pt x="799166" y="50548"/>
                      <a:pt x="804648" y="47656"/>
                      <a:pt x="809672" y="49026"/>
                    </a:cubicBezTo>
                    <a:cubicBezTo>
                      <a:pt x="822004" y="52376"/>
                      <a:pt x="834489" y="55878"/>
                      <a:pt x="846670" y="59379"/>
                    </a:cubicBezTo>
                    <a:cubicBezTo>
                      <a:pt x="851694" y="60902"/>
                      <a:pt x="854587" y="66079"/>
                      <a:pt x="853064" y="70798"/>
                    </a:cubicBezTo>
                    <a:cubicBezTo>
                      <a:pt x="851847" y="75062"/>
                      <a:pt x="848040" y="77498"/>
                      <a:pt x="843929" y="77498"/>
                    </a:cubicBezTo>
                    <a:close/>
                    <a:moveTo>
                      <a:pt x="103514" y="71712"/>
                    </a:moveTo>
                    <a:cubicBezTo>
                      <a:pt x="99555" y="71712"/>
                      <a:pt x="95901" y="69428"/>
                      <a:pt x="94379" y="65622"/>
                    </a:cubicBezTo>
                    <a:cubicBezTo>
                      <a:pt x="92552" y="60902"/>
                      <a:pt x="95140" y="55573"/>
                      <a:pt x="100164" y="53898"/>
                    </a:cubicBezTo>
                    <a:cubicBezTo>
                      <a:pt x="112345" y="49787"/>
                      <a:pt x="124525" y="45981"/>
                      <a:pt x="136857" y="42327"/>
                    </a:cubicBezTo>
                    <a:cubicBezTo>
                      <a:pt x="142034" y="40804"/>
                      <a:pt x="147363" y="43545"/>
                      <a:pt x="148886" y="48417"/>
                    </a:cubicBezTo>
                    <a:cubicBezTo>
                      <a:pt x="150408" y="53289"/>
                      <a:pt x="147668" y="58314"/>
                      <a:pt x="142491" y="59836"/>
                    </a:cubicBezTo>
                    <a:cubicBezTo>
                      <a:pt x="130463" y="63338"/>
                      <a:pt x="118435" y="67144"/>
                      <a:pt x="106559" y="71255"/>
                    </a:cubicBezTo>
                    <a:cubicBezTo>
                      <a:pt x="105645" y="71408"/>
                      <a:pt x="104579" y="71712"/>
                      <a:pt x="103514" y="71712"/>
                    </a:cubicBezTo>
                    <a:close/>
                    <a:moveTo>
                      <a:pt x="745268" y="52071"/>
                    </a:moveTo>
                    <a:cubicBezTo>
                      <a:pt x="744507" y="52071"/>
                      <a:pt x="743746" y="52071"/>
                      <a:pt x="742984" y="51767"/>
                    </a:cubicBezTo>
                    <a:cubicBezTo>
                      <a:pt x="730651" y="49026"/>
                      <a:pt x="718167" y="46438"/>
                      <a:pt x="705834" y="44002"/>
                    </a:cubicBezTo>
                    <a:cubicBezTo>
                      <a:pt x="700657" y="42936"/>
                      <a:pt x="697308" y="38216"/>
                      <a:pt x="698373" y="33191"/>
                    </a:cubicBezTo>
                    <a:cubicBezTo>
                      <a:pt x="699439" y="28319"/>
                      <a:pt x="704616" y="25122"/>
                      <a:pt x="709793" y="26036"/>
                    </a:cubicBezTo>
                    <a:cubicBezTo>
                      <a:pt x="722278" y="28472"/>
                      <a:pt x="734915" y="31060"/>
                      <a:pt x="747400" y="33953"/>
                    </a:cubicBezTo>
                    <a:cubicBezTo>
                      <a:pt x="752576" y="35171"/>
                      <a:pt x="755774" y="40043"/>
                      <a:pt x="754556" y="44915"/>
                    </a:cubicBezTo>
                    <a:cubicBezTo>
                      <a:pt x="753642" y="49178"/>
                      <a:pt x="749683" y="52071"/>
                      <a:pt x="745268" y="52071"/>
                    </a:cubicBezTo>
                    <a:close/>
                    <a:moveTo>
                      <a:pt x="201414" y="44306"/>
                    </a:moveTo>
                    <a:cubicBezTo>
                      <a:pt x="196998" y="44306"/>
                      <a:pt x="193039" y="41413"/>
                      <a:pt x="191974" y="37302"/>
                    </a:cubicBezTo>
                    <a:cubicBezTo>
                      <a:pt x="190756" y="32430"/>
                      <a:pt x="193953" y="27406"/>
                      <a:pt x="199130" y="26340"/>
                    </a:cubicBezTo>
                    <a:cubicBezTo>
                      <a:pt x="211615" y="23600"/>
                      <a:pt x="224252" y="21011"/>
                      <a:pt x="236889" y="18727"/>
                    </a:cubicBezTo>
                    <a:cubicBezTo>
                      <a:pt x="241914" y="17662"/>
                      <a:pt x="247242" y="21011"/>
                      <a:pt x="248156" y="26036"/>
                    </a:cubicBezTo>
                    <a:cubicBezTo>
                      <a:pt x="249222" y="31060"/>
                      <a:pt x="245720" y="35780"/>
                      <a:pt x="240543" y="36693"/>
                    </a:cubicBezTo>
                    <a:cubicBezTo>
                      <a:pt x="228058" y="38977"/>
                      <a:pt x="215726" y="41566"/>
                      <a:pt x="203545" y="44154"/>
                    </a:cubicBezTo>
                    <a:cubicBezTo>
                      <a:pt x="202784" y="44154"/>
                      <a:pt x="202022" y="44306"/>
                      <a:pt x="201414" y="44306"/>
                    </a:cubicBezTo>
                    <a:close/>
                    <a:moveTo>
                      <a:pt x="645084" y="33496"/>
                    </a:moveTo>
                    <a:cubicBezTo>
                      <a:pt x="644627" y="33496"/>
                      <a:pt x="644019" y="33496"/>
                      <a:pt x="643562" y="33344"/>
                    </a:cubicBezTo>
                    <a:cubicBezTo>
                      <a:pt x="631077" y="31517"/>
                      <a:pt x="618440" y="29690"/>
                      <a:pt x="605955" y="28167"/>
                    </a:cubicBezTo>
                    <a:cubicBezTo>
                      <a:pt x="600626" y="27558"/>
                      <a:pt x="596972" y="22990"/>
                      <a:pt x="597581" y="17966"/>
                    </a:cubicBezTo>
                    <a:cubicBezTo>
                      <a:pt x="598190" y="12942"/>
                      <a:pt x="603214" y="9440"/>
                      <a:pt x="608391" y="10049"/>
                    </a:cubicBezTo>
                    <a:cubicBezTo>
                      <a:pt x="621028" y="11571"/>
                      <a:pt x="633818" y="13399"/>
                      <a:pt x="646607" y="15225"/>
                    </a:cubicBezTo>
                    <a:cubicBezTo>
                      <a:pt x="651936" y="15987"/>
                      <a:pt x="655438" y="20707"/>
                      <a:pt x="654676" y="25731"/>
                    </a:cubicBezTo>
                    <a:cubicBezTo>
                      <a:pt x="653915" y="30299"/>
                      <a:pt x="649804" y="33496"/>
                      <a:pt x="645084" y="33496"/>
                    </a:cubicBezTo>
                    <a:close/>
                    <a:moveTo>
                      <a:pt x="301750" y="27101"/>
                    </a:moveTo>
                    <a:cubicBezTo>
                      <a:pt x="297030" y="27101"/>
                      <a:pt x="292767" y="23752"/>
                      <a:pt x="292158" y="19184"/>
                    </a:cubicBezTo>
                    <a:cubicBezTo>
                      <a:pt x="291548" y="14160"/>
                      <a:pt x="295203" y="9592"/>
                      <a:pt x="300531" y="8983"/>
                    </a:cubicBezTo>
                    <a:cubicBezTo>
                      <a:pt x="313321" y="7461"/>
                      <a:pt x="326111" y="6090"/>
                      <a:pt x="338900" y="4872"/>
                    </a:cubicBezTo>
                    <a:cubicBezTo>
                      <a:pt x="344381" y="4415"/>
                      <a:pt x="348949" y="8069"/>
                      <a:pt x="349406" y="13094"/>
                    </a:cubicBezTo>
                    <a:cubicBezTo>
                      <a:pt x="349862" y="18118"/>
                      <a:pt x="346056" y="22534"/>
                      <a:pt x="340727" y="23143"/>
                    </a:cubicBezTo>
                    <a:cubicBezTo>
                      <a:pt x="328090" y="24208"/>
                      <a:pt x="315453" y="25579"/>
                      <a:pt x="302968" y="27101"/>
                    </a:cubicBezTo>
                    <a:cubicBezTo>
                      <a:pt x="302663" y="26949"/>
                      <a:pt x="302206" y="27101"/>
                      <a:pt x="301750" y="27101"/>
                    </a:cubicBezTo>
                    <a:close/>
                    <a:moveTo>
                      <a:pt x="543682" y="22077"/>
                    </a:moveTo>
                    <a:cubicBezTo>
                      <a:pt x="543378" y="22077"/>
                      <a:pt x="543226" y="22077"/>
                      <a:pt x="542921" y="22077"/>
                    </a:cubicBezTo>
                    <a:cubicBezTo>
                      <a:pt x="530284" y="21163"/>
                      <a:pt x="517647" y="20402"/>
                      <a:pt x="505010" y="19793"/>
                    </a:cubicBezTo>
                    <a:cubicBezTo>
                      <a:pt x="499681" y="19489"/>
                      <a:pt x="495570" y="15225"/>
                      <a:pt x="495875" y="10201"/>
                    </a:cubicBezTo>
                    <a:cubicBezTo>
                      <a:pt x="496179" y="5177"/>
                      <a:pt x="500747" y="1066"/>
                      <a:pt x="505924" y="1523"/>
                    </a:cubicBezTo>
                    <a:cubicBezTo>
                      <a:pt x="518713" y="2132"/>
                      <a:pt x="531502" y="2893"/>
                      <a:pt x="544444" y="3806"/>
                    </a:cubicBezTo>
                    <a:cubicBezTo>
                      <a:pt x="549773" y="4263"/>
                      <a:pt x="553731" y="8678"/>
                      <a:pt x="553275" y="13703"/>
                    </a:cubicBezTo>
                    <a:cubicBezTo>
                      <a:pt x="552970" y="18423"/>
                      <a:pt x="548707" y="22077"/>
                      <a:pt x="543682" y="22077"/>
                    </a:cubicBezTo>
                    <a:close/>
                    <a:moveTo>
                      <a:pt x="403456" y="19032"/>
                    </a:moveTo>
                    <a:cubicBezTo>
                      <a:pt x="398279" y="19032"/>
                      <a:pt x="394016" y="15073"/>
                      <a:pt x="393864" y="10201"/>
                    </a:cubicBezTo>
                    <a:cubicBezTo>
                      <a:pt x="393712" y="5177"/>
                      <a:pt x="397822" y="913"/>
                      <a:pt x="403151" y="761"/>
                    </a:cubicBezTo>
                    <a:cubicBezTo>
                      <a:pt x="415941" y="305"/>
                      <a:pt x="428883" y="152"/>
                      <a:pt x="441672" y="0"/>
                    </a:cubicBezTo>
                    <a:cubicBezTo>
                      <a:pt x="441672" y="0"/>
                      <a:pt x="441672" y="0"/>
                      <a:pt x="441672" y="0"/>
                    </a:cubicBezTo>
                    <a:cubicBezTo>
                      <a:pt x="447001" y="0"/>
                      <a:pt x="451264" y="4111"/>
                      <a:pt x="451264" y="9135"/>
                    </a:cubicBezTo>
                    <a:cubicBezTo>
                      <a:pt x="451264" y="14160"/>
                      <a:pt x="447001" y="18271"/>
                      <a:pt x="441672" y="18271"/>
                    </a:cubicBezTo>
                    <a:cubicBezTo>
                      <a:pt x="429035" y="18271"/>
                      <a:pt x="416245" y="18575"/>
                      <a:pt x="403760" y="19032"/>
                    </a:cubicBezTo>
                    <a:cubicBezTo>
                      <a:pt x="403760" y="19032"/>
                      <a:pt x="403608" y="19032"/>
                      <a:pt x="403456" y="19032"/>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7" name="צורה חופשית: צורה 36">
                <a:extLst>
                  <a:ext uri="{FF2B5EF4-FFF2-40B4-BE49-F238E27FC236}">
                    <a16:creationId xmlns:a16="http://schemas.microsoft.com/office/drawing/2014/main" id="{236B1982-C827-C1D8-F6B1-795F1DD4E8A3}"/>
                  </a:ext>
                </a:extLst>
              </p:cNvPr>
              <p:cNvSpPr/>
              <p:nvPr/>
            </p:nvSpPr>
            <p:spPr>
              <a:xfrm>
                <a:off x="8636339" y="3517247"/>
                <a:ext cx="35405" cy="27989"/>
              </a:xfrm>
              <a:custGeom>
                <a:avLst/>
                <a:gdLst>
                  <a:gd name="connsiteX0" fmla="*/ 9639 w 35405"/>
                  <a:gd name="connsiteY0" fmla="*/ 27990 h 27989"/>
                  <a:gd name="connsiteX1" fmla="*/ 1569 w 35405"/>
                  <a:gd name="connsiteY1" fmla="*/ 23879 h 27989"/>
                  <a:gd name="connsiteX2" fmla="*/ 4310 w 35405"/>
                  <a:gd name="connsiteY2" fmla="*/ 11242 h 27989"/>
                  <a:gd name="connsiteX3" fmla="*/ 20753 w 35405"/>
                  <a:gd name="connsiteY3" fmla="*/ 1345 h 27989"/>
                  <a:gd name="connsiteX4" fmla="*/ 33999 w 35405"/>
                  <a:gd name="connsiteY4" fmla="*/ 4390 h 27989"/>
                  <a:gd name="connsiteX5" fmla="*/ 30802 w 35405"/>
                  <a:gd name="connsiteY5" fmla="*/ 17027 h 27989"/>
                  <a:gd name="connsiteX6" fmla="*/ 14815 w 35405"/>
                  <a:gd name="connsiteY6" fmla="*/ 26619 h 27989"/>
                  <a:gd name="connsiteX7" fmla="*/ 9639 w 35405"/>
                  <a:gd name="connsiteY7" fmla="*/ 27990 h 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05" h="27989">
                    <a:moveTo>
                      <a:pt x="9639" y="27990"/>
                    </a:moveTo>
                    <a:cubicBezTo>
                      <a:pt x="6441" y="27990"/>
                      <a:pt x="3396" y="26467"/>
                      <a:pt x="1569" y="23879"/>
                    </a:cubicBezTo>
                    <a:cubicBezTo>
                      <a:pt x="-1324" y="19616"/>
                      <a:pt x="-106" y="13982"/>
                      <a:pt x="4310" y="11242"/>
                    </a:cubicBezTo>
                    <a:cubicBezTo>
                      <a:pt x="9791" y="7892"/>
                      <a:pt x="15272" y="4542"/>
                      <a:pt x="20753" y="1345"/>
                    </a:cubicBezTo>
                    <a:cubicBezTo>
                      <a:pt x="25321" y="-1243"/>
                      <a:pt x="31259" y="-25"/>
                      <a:pt x="33999" y="4390"/>
                    </a:cubicBezTo>
                    <a:cubicBezTo>
                      <a:pt x="36740" y="8653"/>
                      <a:pt x="35370" y="14287"/>
                      <a:pt x="30802" y="17027"/>
                    </a:cubicBezTo>
                    <a:cubicBezTo>
                      <a:pt x="25473" y="20225"/>
                      <a:pt x="20144" y="23422"/>
                      <a:pt x="14815" y="26619"/>
                    </a:cubicBezTo>
                    <a:cubicBezTo>
                      <a:pt x="13293" y="27533"/>
                      <a:pt x="11466" y="27990"/>
                      <a:pt x="9639" y="27990"/>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grpSp>
      </p:grpSp>
      <p:pic>
        <p:nvPicPr>
          <p:cNvPr id="38" name="גרפיקה 37">
            <a:extLst>
              <a:ext uri="{FF2B5EF4-FFF2-40B4-BE49-F238E27FC236}">
                <a16:creationId xmlns:a16="http://schemas.microsoft.com/office/drawing/2014/main" id="{96B227C1-56C3-5B13-ABBB-92F4D836A1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94664" y="4331599"/>
            <a:ext cx="5412348" cy="2534201"/>
          </a:xfrm>
          <a:prstGeom prst="rect">
            <a:avLst/>
          </a:prstGeom>
        </p:spPr>
      </p:pic>
      <p:sp>
        <p:nvSpPr>
          <p:cNvPr id="39" name="מלבן 38">
            <a:extLst>
              <a:ext uri="{FF2B5EF4-FFF2-40B4-BE49-F238E27FC236}">
                <a16:creationId xmlns:a16="http://schemas.microsoft.com/office/drawing/2014/main" id="{BD773204-50F0-F81B-F996-13D524878593}"/>
              </a:ext>
            </a:extLst>
          </p:cNvPr>
          <p:cNvSpPr/>
          <p:nvPr/>
        </p:nvSpPr>
        <p:spPr>
          <a:xfrm>
            <a:off x="6451461" y="5315713"/>
            <a:ext cx="470133" cy="83609"/>
          </a:xfrm>
          <a:prstGeom prst="rect">
            <a:avLst/>
          </a:prstGeom>
          <a:solidFill>
            <a:schemeClr val="accent4">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bg1"/>
              </a:solidFill>
            </a:endParaRPr>
          </a:p>
        </p:txBody>
      </p:sp>
      <p:sp>
        <p:nvSpPr>
          <p:cNvPr id="40" name="תיבת טקסט 39">
            <a:extLst>
              <a:ext uri="{FF2B5EF4-FFF2-40B4-BE49-F238E27FC236}">
                <a16:creationId xmlns:a16="http://schemas.microsoft.com/office/drawing/2014/main" id="{55E4AA9A-9D94-8F10-70D2-AE5115C7BA77}"/>
              </a:ext>
            </a:extLst>
          </p:cNvPr>
          <p:cNvSpPr txBox="1"/>
          <p:nvPr/>
        </p:nvSpPr>
        <p:spPr>
          <a:xfrm>
            <a:off x="5304705" y="5282156"/>
            <a:ext cx="2761396" cy="153888"/>
          </a:xfrm>
          <a:prstGeom prst="rect">
            <a:avLst/>
          </a:prstGeom>
          <a:noFill/>
        </p:spPr>
        <p:txBody>
          <a:bodyPr wrap="square">
            <a:spAutoFit/>
          </a:bodyPr>
          <a:lstStyle/>
          <a:p>
            <a:pPr algn="ctr" rtl="1"/>
            <a:r>
              <a:rPr lang="he-IL" sz="400" dirty="0">
                <a:latin typeface="Assistant ExtraBold" panose="00000900000000000000" pitchFamily="2" charset="-79"/>
                <a:cs typeface="Assistant ExtraBold" panose="00000900000000000000" pitchFamily="2" charset="-79"/>
              </a:rPr>
              <a:t>בית ספר "אחווה"</a:t>
            </a:r>
          </a:p>
        </p:txBody>
      </p:sp>
      <p:sp>
        <p:nvSpPr>
          <p:cNvPr id="42" name="מלבן: מסגרת משופעת 41">
            <a:extLst>
              <a:ext uri="{FF2B5EF4-FFF2-40B4-BE49-F238E27FC236}">
                <a16:creationId xmlns:a16="http://schemas.microsoft.com/office/drawing/2014/main" id="{691CBDF6-2037-BFBD-440D-D1583D141681}"/>
              </a:ext>
            </a:extLst>
          </p:cNvPr>
          <p:cNvSpPr/>
          <p:nvPr/>
        </p:nvSpPr>
        <p:spPr>
          <a:xfrm>
            <a:off x="333520" y="2413492"/>
            <a:ext cx="9555228" cy="1840414"/>
          </a:xfrm>
          <a:prstGeom prst="bevel">
            <a:avLst>
              <a:gd name="adj" fmla="val 4054"/>
            </a:avLst>
          </a:prstGeom>
          <a:solidFill>
            <a:schemeClr val="bg2">
              <a:lumMod val="50000"/>
            </a:schemeClr>
          </a:solidFill>
          <a:ln>
            <a:solidFill>
              <a:schemeClr val="accent4">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639">
              <a:solidFill>
                <a:schemeClr val="bg1"/>
              </a:solidFill>
            </a:endParaRPr>
          </a:p>
        </p:txBody>
      </p:sp>
      <p:sp>
        <p:nvSpPr>
          <p:cNvPr id="43" name="צורה חופשית: צורה 42">
            <a:extLst>
              <a:ext uri="{FF2B5EF4-FFF2-40B4-BE49-F238E27FC236}">
                <a16:creationId xmlns:a16="http://schemas.microsoft.com/office/drawing/2014/main" id="{51BFED95-3CA4-2F99-39C2-1B91B7C239EB}"/>
              </a:ext>
            </a:extLst>
          </p:cNvPr>
          <p:cNvSpPr/>
          <p:nvPr/>
        </p:nvSpPr>
        <p:spPr>
          <a:xfrm>
            <a:off x="4873533" y="209525"/>
            <a:ext cx="750621" cy="482727"/>
          </a:xfrm>
          <a:custGeom>
            <a:avLst/>
            <a:gdLst>
              <a:gd name="connsiteX0" fmla="*/ 444889 w 520102"/>
              <a:gd name="connsiteY0" fmla="*/ 246196 h 309384"/>
              <a:gd name="connsiteX1" fmla="*/ 520103 w 520102"/>
              <a:gd name="connsiteY1" fmla="*/ 151950 h 309384"/>
              <a:gd name="connsiteX2" fmla="*/ 423421 w 520102"/>
              <a:gd name="connsiteY2" fmla="*/ 55268 h 309384"/>
              <a:gd name="connsiteX3" fmla="*/ 386423 w 520102"/>
              <a:gd name="connsiteY3" fmla="*/ 62577 h 309384"/>
              <a:gd name="connsiteX4" fmla="*/ 278322 w 520102"/>
              <a:gd name="connsiteY4" fmla="*/ 0 h 309384"/>
              <a:gd name="connsiteX5" fmla="*/ 163978 w 520102"/>
              <a:gd name="connsiteY5" fmla="*/ 74605 h 309384"/>
              <a:gd name="connsiteX6" fmla="*/ 132918 w 520102"/>
              <a:gd name="connsiteY6" fmla="*/ 66383 h 309384"/>
              <a:gd name="connsiteX7" fmla="*/ 76432 w 520102"/>
              <a:gd name="connsiteY7" fmla="*/ 100945 h 309384"/>
              <a:gd name="connsiteX8" fmla="*/ 60902 w 520102"/>
              <a:gd name="connsiteY8" fmla="*/ 98813 h 309384"/>
              <a:gd name="connsiteX9" fmla="*/ 0 w 520102"/>
              <a:gd name="connsiteY9" fmla="*/ 159715 h 309384"/>
              <a:gd name="connsiteX10" fmla="*/ 42784 w 520102"/>
              <a:gd name="connsiteY10" fmla="*/ 217877 h 309384"/>
              <a:gd name="connsiteX11" fmla="*/ 96834 w 520102"/>
              <a:gd name="connsiteY11" fmla="*/ 248023 h 309384"/>
              <a:gd name="connsiteX12" fmla="*/ 121651 w 520102"/>
              <a:gd name="connsiteY12" fmla="*/ 242999 h 309384"/>
              <a:gd name="connsiteX13" fmla="*/ 209502 w 520102"/>
              <a:gd name="connsiteY13" fmla="*/ 299485 h 309384"/>
              <a:gd name="connsiteX14" fmla="*/ 261269 w 520102"/>
              <a:gd name="connsiteY14" fmla="*/ 284260 h 309384"/>
              <a:gd name="connsiteX15" fmla="*/ 336179 w 520102"/>
              <a:gd name="connsiteY15" fmla="*/ 309382 h 309384"/>
              <a:gd name="connsiteX16" fmla="*/ 444889 w 520102"/>
              <a:gd name="connsiteY16" fmla="*/ 246196 h 3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0102" h="309384">
                <a:moveTo>
                  <a:pt x="444889" y="246196"/>
                </a:moveTo>
                <a:cubicBezTo>
                  <a:pt x="487977" y="236452"/>
                  <a:pt x="520103" y="198084"/>
                  <a:pt x="520103" y="151950"/>
                </a:cubicBezTo>
                <a:cubicBezTo>
                  <a:pt x="520103" y="98661"/>
                  <a:pt x="476862" y="55268"/>
                  <a:pt x="423421" y="55268"/>
                </a:cubicBezTo>
                <a:cubicBezTo>
                  <a:pt x="410327" y="55268"/>
                  <a:pt x="397842" y="57857"/>
                  <a:pt x="386423" y="62577"/>
                </a:cubicBezTo>
                <a:cubicBezTo>
                  <a:pt x="364803" y="25122"/>
                  <a:pt x="324608" y="0"/>
                  <a:pt x="278322" y="0"/>
                </a:cubicBezTo>
                <a:cubicBezTo>
                  <a:pt x="227164" y="0"/>
                  <a:pt x="183315" y="30755"/>
                  <a:pt x="163978" y="74605"/>
                </a:cubicBezTo>
                <a:cubicBezTo>
                  <a:pt x="154843" y="69428"/>
                  <a:pt x="144185" y="66383"/>
                  <a:pt x="132918" y="66383"/>
                </a:cubicBezTo>
                <a:cubicBezTo>
                  <a:pt x="108253" y="66383"/>
                  <a:pt x="86937" y="80391"/>
                  <a:pt x="76432" y="100945"/>
                </a:cubicBezTo>
                <a:cubicBezTo>
                  <a:pt x="71408" y="99575"/>
                  <a:pt x="66231" y="98813"/>
                  <a:pt x="60902" y="98813"/>
                </a:cubicBezTo>
                <a:cubicBezTo>
                  <a:pt x="27253" y="98813"/>
                  <a:pt x="0" y="126067"/>
                  <a:pt x="0" y="159715"/>
                </a:cubicBezTo>
                <a:cubicBezTo>
                  <a:pt x="0" y="186969"/>
                  <a:pt x="17966" y="210112"/>
                  <a:pt x="42784" y="217877"/>
                </a:cubicBezTo>
                <a:cubicBezTo>
                  <a:pt x="54050" y="235995"/>
                  <a:pt x="73996" y="248023"/>
                  <a:pt x="96834" y="248023"/>
                </a:cubicBezTo>
                <a:cubicBezTo>
                  <a:pt x="105665" y="248023"/>
                  <a:pt x="114039" y="246196"/>
                  <a:pt x="121651" y="242999"/>
                </a:cubicBezTo>
                <a:cubicBezTo>
                  <a:pt x="136877" y="276343"/>
                  <a:pt x="170373" y="299485"/>
                  <a:pt x="209502" y="299485"/>
                </a:cubicBezTo>
                <a:cubicBezTo>
                  <a:pt x="228534" y="299485"/>
                  <a:pt x="246348" y="293852"/>
                  <a:pt x="261269" y="284260"/>
                </a:cubicBezTo>
                <a:cubicBezTo>
                  <a:pt x="282128" y="299942"/>
                  <a:pt x="308011" y="309382"/>
                  <a:pt x="336179" y="309382"/>
                </a:cubicBezTo>
                <a:cubicBezTo>
                  <a:pt x="382921" y="309686"/>
                  <a:pt x="423421" y="284108"/>
                  <a:pt x="444889" y="246196"/>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4" name="מלבן: מסגרת משופעת 43">
            <a:extLst>
              <a:ext uri="{FF2B5EF4-FFF2-40B4-BE49-F238E27FC236}">
                <a16:creationId xmlns:a16="http://schemas.microsoft.com/office/drawing/2014/main" id="{96A7AB2C-CB01-D98C-D09B-F87025FEF396}"/>
              </a:ext>
            </a:extLst>
          </p:cNvPr>
          <p:cNvSpPr/>
          <p:nvPr/>
        </p:nvSpPr>
        <p:spPr>
          <a:xfrm>
            <a:off x="9888748" y="5436044"/>
            <a:ext cx="2325217" cy="1436107"/>
          </a:xfrm>
          <a:prstGeom prst="bevel">
            <a:avLst>
              <a:gd name="adj" fmla="val 4054"/>
            </a:avLst>
          </a:prstGeom>
          <a:gradFill>
            <a:gsLst>
              <a:gs pos="55000">
                <a:srgbClr val="304A58"/>
              </a:gs>
              <a:gs pos="0">
                <a:schemeClr val="bg2">
                  <a:tint val="83000"/>
                  <a:shade val="97000"/>
                  <a:satMod val="230000"/>
                  <a:lumMod val="51000"/>
                </a:schemeClr>
              </a:gs>
              <a:gs pos="100000">
                <a:schemeClr val="bg2">
                  <a:shade val="35000"/>
                  <a:satMod val="250000"/>
                  <a:lumMod val="99000"/>
                  <a:lumOff val="1000"/>
                </a:schemeClr>
              </a:gs>
            </a:gsLst>
            <a:path path="circle">
              <a:fillToRect l="15000" t="50000" r="85000" b="60000"/>
            </a:path>
          </a:gradFill>
        </p:spPr>
        <p:txBody>
          <a:bodyPr wrap="square">
            <a:spAutoFit/>
          </a:bodyPr>
          <a:lstStyle/>
          <a:p>
            <a:pPr algn="ctr" rtl="1">
              <a:lnSpc>
                <a:spcPct val="115000"/>
              </a:lnSpc>
              <a:spcAft>
                <a:spcPts val="1000"/>
              </a:spcAft>
            </a:pPr>
            <a:r>
              <a:rPr lang="he-IL" dirty="0">
                <a:solidFill>
                  <a:schemeClr val="bg1"/>
                </a:solidFill>
                <a:latin typeface="Assistant ExtraBold" panose="00000900000000000000" pitchFamily="2" charset="-79"/>
                <a:cs typeface="Assistant ExtraBold" panose="00000900000000000000" pitchFamily="2" charset="-79"/>
              </a:rPr>
              <a:t>פיתוח וכתיבה: </a:t>
            </a:r>
          </a:p>
          <a:p>
            <a:pPr algn="ctr" rtl="1">
              <a:lnSpc>
                <a:spcPct val="115000"/>
              </a:lnSpc>
              <a:spcAft>
                <a:spcPts val="1000"/>
              </a:spcAft>
            </a:pPr>
            <a:r>
              <a:rPr lang="he-IL" dirty="0">
                <a:solidFill>
                  <a:schemeClr val="bg1"/>
                </a:solidFill>
                <a:latin typeface="Assistant ExtraBold" panose="00000900000000000000" pitchFamily="2" charset="-79"/>
                <a:cs typeface="Assistant ExtraBold" panose="00000900000000000000" pitchFamily="2" charset="-79"/>
              </a:rPr>
              <a:t>אביבה </a:t>
            </a:r>
            <a:r>
              <a:rPr lang="he-IL" dirty="0" err="1">
                <a:solidFill>
                  <a:schemeClr val="bg1"/>
                </a:solidFill>
                <a:latin typeface="Assistant ExtraBold" panose="00000900000000000000" pitchFamily="2" charset="-79"/>
                <a:cs typeface="Assistant ExtraBold" panose="00000900000000000000" pitchFamily="2" charset="-79"/>
              </a:rPr>
              <a:t>אלעזרי</a:t>
            </a:r>
            <a:endParaRPr lang="en-US" dirty="0">
              <a:solidFill>
                <a:schemeClr val="bg1"/>
              </a:solidFill>
              <a:latin typeface="Assistant ExtraBold" panose="00000900000000000000" pitchFamily="2" charset="-79"/>
              <a:cs typeface="Assistant ExtraBold" panose="00000900000000000000" pitchFamily="2" charset="-79"/>
            </a:endParaRPr>
          </a:p>
          <a:p>
            <a:pPr algn="ctr" rtl="1">
              <a:lnSpc>
                <a:spcPct val="115000"/>
              </a:lnSpc>
              <a:spcAft>
                <a:spcPts val="1000"/>
              </a:spcAft>
            </a:pPr>
            <a:r>
              <a:rPr lang="he-IL" dirty="0">
                <a:solidFill>
                  <a:schemeClr val="bg1"/>
                </a:solidFill>
                <a:latin typeface="Assistant ExtraBold" panose="00000900000000000000" pitchFamily="2" charset="-79"/>
                <a:cs typeface="Assistant ExtraBold" panose="00000900000000000000" pitchFamily="2" charset="-79"/>
              </a:rPr>
              <a:t>יעוץ: יניב מיכאלי</a:t>
            </a:r>
          </a:p>
        </p:txBody>
      </p:sp>
      <p:sp>
        <p:nvSpPr>
          <p:cNvPr id="45" name="צורה חופשית: צורה 44">
            <a:extLst>
              <a:ext uri="{FF2B5EF4-FFF2-40B4-BE49-F238E27FC236}">
                <a16:creationId xmlns:a16="http://schemas.microsoft.com/office/drawing/2014/main" id="{72D335DF-DA29-2E24-0B40-DF629F1A6849}"/>
              </a:ext>
            </a:extLst>
          </p:cNvPr>
          <p:cNvSpPr/>
          <p:nvPr/>
        </p:nvSpPr>
        <p:spPr>
          <a:xfrm>
            <a:off x="11299097" y="2696793"/>
            <a:ext cx="750621" cy="482727"/>
          </a:xfrm>
          <a:custGeom>
            <a:avLst/>
            <a:gdLst>
              <a:gd name="connsiteX0" fmla="*/ 444889 w 520102"/>
              <a:gd name="connsiteY0" fmla="*/ 246196 h 309384"/>
              <a:gd name="connsiteX1" fmla="*/ 520103 w 520102"/>
              <a:gd name="connsiteY1" fmla="*/ 151950 h 309384"/>
              <a:gd name="connsiteX2" fmla="*/ 423421 w 520102"/>
              <a:gd name="connsiteY2" fmla="*/ 55268 h 309384"/>
              <a:gd name="connsiteX3" fmla="*/ 386423 w 520102"/>
              <a:gd name="connsiteY3" fmla="*/ 62577 h 309384"/>
              <a:gd name="connsiteX4" fmla="*/ 278322 w 520102"/>
              <a:gd name="connsiteY4" fmla="*/ 0 h 309384"/>
              <a:gd name="connsiteX5" fmla="*/ 163978 w 520102"/>
              <a:gd name="connsiteY5" fmla="*/ 74605 h 309384"/>
              <a:gd name="connsiteX6" fmla="*/ 132918 w 520102"/>
              <a:gd name="connsiteY6" fmla="*/ 66383 h 309384"/>
              <a:gd name="connsiteX7" fmla="*/ 76432 w 520102"/>
              <a:gd name="connsiteY7" fmla="*/ 100945 h 309384"/>
              <a:gd name="connsiteX8" fmla="*/ 60902 w 520102"/>
              <a:gd name="connsiteY8" fmla="*/ 98813 h 309384"/>
              <a:gd name="connsiteX9" fmla="*/ 0 w 520102"/>
              <a:gd name="connsiteY9" fmla="*/ 159715 h 309384"/>
              <a:gd name="connsiteX10" fmla="*/ 42784 w 520102"/>
              <a:gd name="connsiteY10" fmla="*/ 217877 h 309384"/>
              <a:gd name="connsiteX11" fmla="*/ 96834 w 520102"/>
              <a:gd name="connsiteY11" fmla="*/ 248023 h 309384"/>
              <a:gd name="connsiteX12" fmla="*/ 121651 w 520102"/>
              <a:gd name="connsiteY12" fmla="*/ 242999 h 309384"/>
              <a:gd name="connsiteX13" fmla="*/ 209502 w 520102"/>
              <a:gd name="connsiteY13" fmla="*/ 299485 h 309384"/>
              <a:gd name="connsiteX14" fmla="*/ 261269 w 520102"/>
              <a:gd name="connsiteY14" fmla="*/ 284260 h 309384"/>
              <a:gd name="connsiteX15" fmla="*/ 336179 w 520102"/>
              <a:gd name="connsiteY15" fmla="*/ 309382 h 309384"/>
              <a:gd name="connsiteX16" fmla="*/ 444889 w 520102"/>
              <a:gd name="connsiteY16" fmla="*/ 246196 h 3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0102" h="309384">
                <a:moveTo>
                  <a:pt x="444889" y="246196"/>
                </a:moveTo>
                <a:cubicBezTo>
                  <a:pt x="487977" y="236452"/>
                  <a:pt x="520103" y="198084"/>
                  <a:pt x="520103" y="151950"/>
                </a:cubicBezTo>
                <a:cubicBezTo>
                  <a:pt x="520103" y="98661"/>
                  <a:pt x="476862" y="55268"/>
                  <a:pt x="423421" y="55268"/>
                </a:cubicBezTo>
                <a:cubicBezTo>
                  <a:pt x="410327" y="55268"/>
                  <a:pt x="397842" y="57857"/>
                  <a:pt x="386423" y="62577"/>
                </a:cubicBezTo>
                <a:cubicBezTo>
                  <a:pt x="364803" y="25122"/>
                  <a:pt x="324608" y="0"/>
                  <a:pt x="278322" y="0"/>
                </a:cubicBezTo>
                <a:cubicBezTo>
                  <a:pt x="227164" y="0"/>
                  <a:pt x="183315" y="30755"/>
                  <a:pt x="163978" y="74605"/>
                </a:cubicBezTo>
                <a:cubicBezTo>
                  <a:pt x="154843" y="69428"/>
                  <a:pt x="144185" y="66383"/>
                  <a:pt x="132918" y="66383"/>
                </a:cubicBezTo>
                <a:cubicBezTo>
                  <a:pt x="108253" y="66383"/>
                  <a:pt x="86937" y="80391"/>
                  <a:pt x="76432" y="100945"/>
                </a:cubicBezTo>
                <a:cubicBezTo>
                  <a:pt x="71408" y="99575"/>
                  <a:pt x="66231" y="98813"/>
                  <a:pt x="60902" y="98813"/>
                </a:cubicBezTo>
                <a:cubicBezTo>
                  <a:pt x="27253" y="98813"/>
                  <a:pt x="0" y="126067"/>
                  <a:pt x="0" y="159715"/>
                </a:cubicBezTo>
                <a:cubicBezTo>
                  <a:pt x="0" y="186969"/>
                  <a:pt x="17966" y="210112"/>
                  <a:pt x="42784" y="217877"/>
                </a:cubicBezTo>
                <a:cubicBezTo>
                  <a:pt x="54050" y="235995"/>
                  <a:pt x="73996" y="248023"/>
                  <a:pt x="96834" y="248023"/>
                </a:cubicBezTo>
                <a:cubicBezTo>
                  <a:pt x="105665" y="248023"/>
                  <a:pt x="114039" y="246196"/>
                  <a:pt x="121651" y="242999"/>
                </a:cubicBezTo>
                <a:cubicBezTo>
                  <a:pt x="136877" y="276343"/>
                  <a:pt x="170373" y="299485"/>
                  <a:pt x="209502" y="299485"/>
                </a:cubicBezTo>
                <a:cubicBezTo>
                  <a:pt x="228534" y="299485"/>
                  <a:pt x="246348" y="293852"/>
                  <a:pt x="261269" y="284260"/>
                </a:cubicBezTo>
                <a:cubicBezTo>
                  <a:pt x="282128" y="299942"/>
                  <a:pt x="308011" y="309382"/>
                  <a:pt x="336179" y="309382"/>
                </a:cubicBezTo>
                <a:cubicBezTo>
                  <a:pt x="382921" y="309686"/>
                  <a:pt x="423421" y="284108"/>
                  <a:pt x="444889" y="246196"/>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6" name="צורה חופשית: צורה 45">
            <a:extLst>
              <a:ext uri="{FF2B5EF4-FFF2-40B4-BE49-F238E27FC236}">
                <a16:creationId xmlns:a16="http://schemas.microsoft.com/office/drawing/2014/main" id="{E9908622-252F-382C-08B0-7FE3416ACB91}"/>
              </a:ext>
            </a:extLst>
          </p:cNvPr>
          <p:cNvSpPr/>
          <p:nvPr/>
        </p:nvSpPr>
        <p:spPr>
          <a:xfrm>
            <a:off x="6934069" y="589731"/>
            <a:ext cx="1069318" cy="707642"/>
          </a:xfrm>
          <a:custGeom>
            <a:avLst/>
            <a:gdLst>
              <a:gd name="connsiteX0" fmla="*/ 444889 w 520102"/>
              <a:gd name="connsiteY0" fmla="*/ 246196 h 309384"/>
              <a:gd name="connsiteX1" fmla="*/ 520103 w 520102"/>
              <a:gd name="connsiteY1" fmla="*/ 151950 h 309384"/>
              <a:gd name="connsiteX2" fmla="*/ 423421 w 520102"/>
              <a:gd name="connsiteY2" fmla="*/ 55268 h 309384"/>
              <a:gd name="connsiteX3" fmla="*/ 386423 w 520102"/>
              <a:gd name="connsiteY3" fmla="*/ 62577 h 309384"/>
              <a:gd name="connsiteX4" fmla="*/ 278322 w 520102"/>
              <a:gd name="connsiteY4" fmla="*/ 0 h 309384"/>
              <a:gd name="connsiteX5" fmla="*/ 163978 w 520102"/>
              <a:gd name="connsiteY5" fmla="*/ 74605 h 309384"/>
              <a:gd name="connsiteX6" fmla="*/ 132918 w 520102"/>
              <a:gd name="connsiteY6" fmla="*/ 66383 h 309384"/>
              <a:gd name="connsiteX7" fmla="*/ 76432 w 520102"/>
              <a:gd name="connsiteY7" fmla="*/ 100945 h 309384"/>
              <a:gd name="connsiteX8" fmla="*/ 60902 w 520102"/>
              <a:gd name="connsiteY8" fmla="*/ 98813 h 309384"/>
              <a:gd name="connsiteX9" fmla="*/ 0 w 520102"/>
              <a:gd name="connsiteY9" fmla="*/ 159715 h 309384"/>
              <a:gd name="connsiteX10" fmla="*/ 42784 w 520102"/>
              <a:gd name="connsiteY10" fmla="*/ 217877 h 309384"/>
              <a:gd name="connsiteX11" fmla="*/ 96834 w 520102"/>
              <a:gd name="connsiteY11" fmla="*/ 248023 h 309384"/>
              <a:gd name="connsiteX12" fmla="*/ 121651 w 520102"/>
              <a:gd name="connsiteY12" fmla="*/ 242999 h 309384"/>
              <a:gd name="connsiteX13" fmla="*/ 209502 w 520102"/>
              <a:gd name="connsiteY13" fmla="*/ 299485 h 309384"/>
              <a:gd name="connsiteX14" fmla="*/ 261269 w 520102"/>
              <a:gd name="connsiteY14" fmla="*/ 284260 h 309384"/>
              <a:gd name="connsiteX15" fmla="*/ 336179 w 520102"/>
              <a:gd name="connsiteY15" fmla="*/ 309382 h 309384"/>
              <a:gd name="connsiteX16" fmla="*/ 444889 w 520102"/>
              <a:gd name="connsiteY16" fmla="*/ 246196 h 3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0102" h="309384">
                <a:moveTo>
                  <a:pt x="444889" y="246196"/>
                </a:moveTo>
                <a:cubicBezTo>
                  <a:pt x="487977" y="236452"/>
                  <a:pt x="520103" y="198084"/>
                  <a:pt x="520103" y="151950"/>
                </a:cubicBezTo>
                <a:cubicBezTo>
                  <a:pt x="520103" y="98661"/>
                  <a:pt x="476862" y="55268"/>
                  <a:pt x="423421" y="55268"/>
                </a:cubicBezTo>
                <a:cubicBezTo>
                  <a:pt x="410327" y="55268"/>
                  <a:pt x="397842" y="57857"/>
                  <a:pt x="386423" y="62577"/>
                </a:cubicBezTo>
                <a:cubicBezTo>
                  <a:pt x="364803" y="25122"/>
                  <a:pt x="324608" y="0"/>
                  <a:pt x="278322" y="0"/>
                </a:cubicBezTo>
                <a:cubicBezTo>
                  <a:pt x="227164" y="0"/>
                  <a:pt x="183315" y="30755"/>
                  <a:pt x="163978" y="74605"/>
                </a:cubicBezTo>
                <a:cubicBezTo>
                  <a:pt x="154843" y="69428"/>
                  <a:pt x="144185" y="66383"/>
                  <a:pt x="132918" y="66383"/>
                </a:cubicBezTo>
                <a:cubicBezTo>
                  <a:pt x="108253" y="66383"/>
                  <a:pt x="86937" y="80391"/>
                  <a:pt x="76432" y="100945"/>
                </a:cubicBezTo>
                <a:cubicBezTo>
                  <a:pt x="71408" y="99575"/>
                  <a:pt x="66231" y="98813"/>
                  <a:pt x="60902" y="98813"/>
                </a:cubicBezTo>
                <a:cubicBezTo>
                  <a:pt x="27253" y="98813"/>
                  <a:pt x="0" y="126067"/>
                  <a:pt x="0" y="159715"/>
                </a:cubicBezTo>
                <a:cubicBezTo>
                  <a:pt x="0" y="186969"/>
                  <a:pt x="17966" y="210112"/>
                  <a:pt x="42784" y="217877"/>
                </a:cubicBezTo>
                <a:cubicBezTo>
                  <a:pt x="54050" y="235995"/>
                  <a:pt x="73996" y="248023"/>
                  <a:pt x="96834" y="248023"/>
                </a:cubicBezTo>
                <a:cubicBezTo>
                  <a:pt x="105665" y="248023"/>
                  <a:pt x="114039" y="246196"/>
                  <a:pt x="121651" y="242999"/>
                </a:cubicBezTo>
                <a:cubicBezTo>
                  <a:pt x="136877" y="276343"/>
                  <a:pt x="170373" y="299485"/>
                  <a:pt x="209502" y="299485"/>
                </a:cubicBezTo>
                <a:cubicBezTo>
                  <a:pt x="228534" y="299485"/>
                  <a:pt x="246348" y="293852"/>
                  <a:pt x="261269" y="284260"/>
                </a:cubicBezTo>
                <a:cubicBezTo>
                  <a:pt x="282128" y="299942"/>
                  <a:pt x="308011" y="309382"/>
                  <a:pt x="336179" y="309382"/>
                </a:cubicBezTo>
                <a:cubicBezTo>
                  <a:pt x="382921" y="309686"/>
                  <a:pt x="423421" y="284108"/>
                  <a:pt x="444889" y="246196"/>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7" name="צורה חופשית: צורה 46">
            <a:extLst>
              <a:ext uri="{FF2B5EF4-FFF2-40B4-BE49-F238E27FC236}">
                <a16:creationId xmlns:a16="http://schemas.microsoft.com/office/drawing/2014/main" id="{FD2B59CD-1C7C-1E7F-4567-EF1A4A79D0AD}"/>
              </a:ext>
            </a:extLst>
          </p:cNvPr>
          <p:cNvSpPr/>
          <p:nvPr/>
        </p:nvSpPr>
        <p:spPr>
          <a:xfrm>
            <a:off x="-1448085" y="4685322"/>
            <a:ext cx="5777154" cy="3197133"/>
          </a:xfrm>
          <a:custGeom>
            <a:avLst/>
            <a:gdLst>
              <a:gd name="connsiteX0" fmla="*/ 0 w 5777154"/>
              <a:gd name="connsiteY0" fmla="*/ 0 h 3197133"/>
              <a:gd name="connsiteX1" fmla="*/ 5777155 w 5777154"/>
              <a:gd name="connsiteY1" fmla="*/ 0 h 3197133"/>
              <a:gd name="connsiteX2" fmla="*/ 5777155 w 5777154"/>
              <a:gd name="connsiteY2" fmla="*/ 3197133 h 3197133"/>
              <a:gd name="connsiteX3" fmla="*/ 0 w 5777154"/>
              <a:gd name="connsiteY3" fmla="*/ 3197133 h 3197133"/>
            </a:gdLst>
            <a:ahLst/>
            <a:cxnLst>
              <a:cxn ang="0">
                <a:pos x="connsiteX0" y="connsiteY0"/>
              </a:cxn>
              <a:cxn ang="0">
                <a:pos x="connsiteX1" y="connsiteY1"/>
              </a:cxn>
              <a:cxn ang="0">
                <a:pos x="connsiteX2" y="connsiteY2"/>
              </a:cxn>
              <a:cxn ang="0">
                <a:pos x="connsiteX3" y="connsiteY3"/>
              </a:cxn>
            </a:cxnLst>
            <a:rect l="l" t="t" r="r" b="b"/>
            <a:pathLst>
              <a:path w="5777154" h="3197133">
                <a:moveTo>
                  <a:pt x="0" y="0"/>
                </a:moveTo>
                <a:lnTo>
                  <a:pt x="5777155" y="0"/>
                </a:lnTo>
                <a:lnTo>
                  <a:pt x="5777155" y="3197133"/>
                </a:lnTo>
                <a:lnTo>
                  <a:pt x="0" y="3197133"/>
                </a:lnTo>
                <a:close/>
              </a:path>
            </a:pathLst>
          </a:custGeom>
          <a:noFill/>
          <a:ln w="17566" cap="flat">
            <a:noFill/>
            <a:prstDash val="solid"/>
            <a:miter/>
          </a:ln>
        </p:spPr>
        <p:txBody>
          <a:bodyPr rtlCol="1" anchor="ctr"/>
          <a:lstStyle/>
          <a:p>
            <a:endParaRPr lang="he-IL"/>
          </a:p>
        </p:txBody>
      </p:sp>
      <p:sp>
        <p:nvSpPr>
          <p:cNvPr id="48" name="צורה חופשית: צורה 47">
            <a:extLst>
              <a:ext uri="{FF2B5EF4-FFF2-40B4-BE49-F238E27FC236}">
                <a16:creationId xmlns:a16="http://schemas.microsoft.com/office/drawing/2014/main" id="{22A92294-8C3F-628B-CD15-247AE1625426}"/>
              </a:ext>
            </a:extLst>
          </p:cNvPr>
          <p:cNvSpPr/>
          <p:nvPr/>
        </p:nvSpPr>
        <p:spPr>
          <a:xfrm>
            <a:off x="1344650" y="6320124"/>
            <a:ext cx="1932" cy="734"/>
          </a:xfrm>
          <a:custGeom>
            <a:avLst/>
            <a:gdLst>
              <a:gd name="connsiteX0" fmla="*/ 0 w 1932"/>
              <a:gd name="connsiteY0" fmla="*/ 735 h 734"/>
              <a:gd name="connsiteX1" fmla="*/ 1933 w 1932"/>
              <a:gd name="connsiteY1" fmla="*/ 0 h 734"/>
              <a:gd name="connsiteX2" fmla="*/ 0 w 1932"/>
              <a:gd name="connsiteY2" fmla="*/ 735 h 734"/>
            </a:gdLst>
            <a:ahLst/>
            <a:cxnLst>
              <a:cxn ang="0">
                <a:pos x="connsiteX0" y="connsiteY0"/>
              </a:cxn>
              <a:cxn ang="0">
                <a:pos x="connsiteX1" y="connsiteY1"/>
              </a:cxn>
              <a:cxn ang="0">
                <a:pos x="connsiteX2" y="connsiteY2"/>
              </a:cxn>
            </a:cxnLst>
            <a:rect l="l" t="t" r="r" b="b"/>
            <a:pathLst>
              <a:path w="1932" h="734">
                <a:moveTo>
                  <a:pt x="0" y="735"/>
                </a:moveTo>
                <a:cubicBezTo>
                  <a:pt x="703" y="367"/>
                  <a:pt x="1406" y="184"/>
                  <a:pt x="1933" y="0"/>
                </a:cubicBezTo>
                <a:cubicBezTo>
                  <a:pt x="1933" y="0"/>
                  <a:pt x="1054" y="184"/>
                  <a:pt x="0" y="735"/>
                </a:cubicBezTo>
                <a:close/>
              </a:path>
            </a:pathLst>
          </a:custGeom>
          <a:noFill/>
          <a:ln w="17566" cap="flat">
            <a:noFill/>
            <a:prstDash val="solid"/>
            <a:miter/>
          </a:ln>
        </p:spPr>
        <p:txBody>
          <a:bodyPr rtlCol="1" anchor="ctr"/>
          <a:lstStyle/>
          <a:p>
            <a:endParaRPr lang="he-IL"/>
          </a:p>
        </p:txBody>
      </p:sp>
      <p:grpSp>
        <p:nvGrpSpPr>
          <p:cNvPr id="49" name="גרפיקה 7359">
            <a:extLst>
              <a:ext uri="{FF2B5EF4-FFF2-40B4-BE49-F238E27FC236}">
                <a16:creationId xmlns:a16="http://schemas.microsoft.com/office/drawing/2014/main" id="{5468181F-8B50-6728-8BFE-E9E0ED5D6AC5}"/>
              </a:ext>
            </a:extLst>
          </p:cNvPr>
          <p:cNvGrpSpPr/>
          <p:nvPr/>
        </p:nvGrpSpPr>
        <p:grpSpPr>
          <a:xfrm>
            <a:off x="1345352" y="6319206"/>
            <a:ext cx="3163" cy="1469"/>
            <a:chOff x="2052560" y="6649725"/>
            <a:chExt cx="3163" cy="1469"/>
          </a:xfrm>
        </p:grpSpPr>
        <p:sp>
          <p:nvSpPr>
            <p:cNvPr id="50" name="צורה חופשית: צורה 49">
              <a:extLst>
                <a:ext uri="{FF2B5EF4-FFF2-40B4-BE49-F238E27FC236}">
                  <a16:creationId xmlns:a16="http://schemas.microsoft.com/office/drawing/2014/main" id="{D0630D8F-63EB-0D5E-DD4C-FB4F005842C4}"/>
                </a:ext>
              </a:extLst>
            </p:cNvPr>
            <p:cNvSpPr/>
            <p:nvPr/>
          </p:nvSpPr>
          <p:spPr>
            <a:xfrm>
              <a:off x="2052560" y="6650092"/>
              <a:ext cx="2460" cy="1101"/>
            </a:xfrm>
            <a:custGeom>
              <a:avLst/>
              <a:gdLst>
                <a:gd name="connsiteX0" fmla="*/ 2460 w 2460"/>
                <a:gd name="connsiteY0" fmla="*/ 0 h 1101"/>
                <a:gd name="connsiteX1" fmla="*/ 0 w 2460"/>
                <a:gd name="connsiteY1" fmla="*/ 1102 h 1101"/>
                <a:gd name="connsiteX2" fmla="*/ 1406 w 2460"/>
                <a:gd name="connsiteY2" fmla="*/ 551 h 1101"/>
                <a:gd name="connsiteX3" fmla="*/ 2460 w 2460"/>
                <a:gd name="connsiteY3" fmla="*/ 0 h 1101"/>
              </a:gdLst>
              <a:ahLst/>
              <a:cxnLst>
                <a:cxn ang="0">
                  <a:pos x="connsiteX0" y="connsiteY0"/>
                </a:cxn>
                <a:cxn ang="0">
                  <a:pos x="connsiteX1" y="connsiteY1"/>
                </a:cxn>
                <a:cxn ang="0">
                  <a:pos x="connsiteX2" y="connsiteY2"/>
                </a:cxn>
                <a:cxn ang="0">
                  <a:pos x="connsiteX3" y="connsiteY3"/>
                </a:cxn>
              </a:cxnLst>
              <a:rect l="l" t="t" r="r" b="b"/>
              <a:pathLst>
                <a:path w="2460" h="1101">
                  <a:moveTo>
                    <a:pt x="2460" y="0"/>
                  </a:moveTo>
                  <a:cubicBezTo>
                    <a:pt x="1757" y="184"/>
                    <a:pt x="879" y="551"/>
                    <a:pt x="0" y="1102"/>
                  </a:cubicBezTo>
                  <a:cubicBezTo>
                    <a:pt x="527" y="918"/>
                    <a:pt x="879" y="735"/>
                    <a:pt x="1406" y="551"/>
                  </a:cubicBezTo>
                  <a:cubicBezTo>
                    <a:pt x="1582" y="367"/>
                    <a:pt x="2109" y="184"/>
                    <a:pt x="2460" y="0"/>
                  </a:cubicBezTo>
                  <a:close/>
                </a:path>
              </a:pathLst>
            </a:custGeom>
            <a:noFill/>
            <a:ln w="17566" cap="flat">
              <a:noFill/>
              <a:prstDash val="solid"/>
              <a:miter/>
            </a:ln>
          </p:spPr>
          <p:txBody>
            <a:bodyPr rtlCol="1" anchor="ctr"/>
            <a:lstStyle/>
            <a:p>
              <a:endParaRPr lang="he-IL"/>
            </a:p>
          </p:txBody>
        </p:sp>
        <p:sp>
          <p:nvSpPr>
            <p:cNvPr id="51" name="צורה חופשית: צורה 50">
              <a:extLst>
                <a:ext uri="{FF2B5EF4-FFF2-40B4-BE49-F238E27FC236}">
                  <a16:creationId xmlns:a16="http://schemas.microsoft.com/office/drawing/2014/main" id="{EBA30C45-54EF-02F0-C9ED-1E80676DA791}"/>
                </a:ext>
              </a:extLst>
            </p:cNvPr>
            <p:cNvSpPr/>
            <p:nvPr/>
          </p:nvSpPr>
          <p:spPr>
            <a:xfrm>
              <a:off x="2055021" y="6649725"/>
              <a:ext cx="703" cy="367"/>
            </a:xfrm>
            <a:custGeom>
              <a:avLst/>
              <a:gdLst>
                <a:gd name="connsiteX0" fmla="*/ 703 w 703"/>
                <a:gd name="connsiteY0" fmla="*/ 0 h 367"/>
                <a:gd name="connsiteX1" fmla="*/ 0 w 703"/>
                <a:gd name="connsiteY1" fmla="*/ 367 h 367"/>
                <a:gd name="connsiteX2" fmla="*/ 703 w 703"/>
                <a:gd name="connsiteY2" fmla="*/ 0 h 367"/>
                <a:gd name="connsiteX3" fmla="*/ 703 w 703"/>
                <a:gd name="connsiteY3" fmla="*/ 0 h 367"/>
              </a:gdLst>
              <a:ahLst/>
              <a:cxnLst>
                <a:cxn ang="0">
                  <a:pos x="connsiteX0" y="connsiteY0"/>
                </a:cxn>
                <a:cxn ang="0">
                  <a:pos x="connsiteX1" y="connsiteY1"/>
                </a:cxn>
                <a:cxn ang="0">
                  <a:pos x="connsiteX2" y="connsiteY2"/>
                </a:cxn>
                <a:cxn ang="0">
                  <a:pos x="connsiteX3" y="connsiteY3"/>
                </a:cxn>
              </a:cxnLst>
              <a:rect l="l" t="t" r="r" b="b"/>
              <a:pathLst>
                <a:path w="703" h="367">
                  <a:moveTo>
                    <a:pt x="703" y="0"/>
                  </a:moveTo>
                  <a:cubicBezTo>
                    <a:pt x="527" y="0"/>
                    <a:pt x="352" y="184"/>
                    <a:pt x="0" y="367"/>
                  </a:cubicBezTo>
                  <a:cubicBezTo>
                    <a:pt x="352" y="184"/>
                    <a:pt x="703" y="184"/>
                    <a:pt x="703" y="0"/>
                  </a:cubicBezTo>
                  <a:lnTo>
                    <a:pt x="703" y="0"/>
                  </a:lnTo>
                  <a:close/>
                </a:path>
              </a:pathLst>
            </a:custGeom>
            <a:solidFill>
              <a:srgbClr val="B8AEA4"/>
            </a:solidFill>
            <a:ln w="17566" cap="flat">
              <a:noFill/>
              <a:prstDash val="solid"/>
              <a:miter/>
            </a:ln>
          </p:spPr>
          <p:txBody>
            <a:bodyPr rtlCol="1" anchor="ctr"/>
            <a:lstStyle/>
            <a:p>
              <a:endParaRPr lang="he-IL"/>
            </a:p>
          </p:txBody>
        </p:sp>
      </p:grpSp>
      <p:sp>
        <p:nvSpPr>
          <p:cNvPr id="52" name="צורה חופשית: צורה 51">
            <a:extLst>
              <a:ext uri="{FF2B5EF4-FFF2-40B4-BE49-F238E27FC236}">
                <a16:creationId xmlns:a16="http://schemas.microsoft.com/office/drawing/2014/main" id="{045568BE-8A0F-B29A-FC50-FA05E6499D08}"/>
              </a:ext>
            </a:extLst>
          </p:cNvPr>
          <p:cNvSpPr/>
          <p:nvPr/>
        </p:nvSpPr>
        <p:spPr>
          <a:xfrm>
            <a:off x="870191" y="6209574"/>
            <a:ext cx="17572" cy="367"/>
          </a:xfrm>
          <a:custGeom>
            <a:avLst/>
            <a:gdLst>
              <a:gd name="connsiteX0" fmla="*/ 0 w 17572"/>
              <a:gd name="connsiteY0" fmla="*/ 184 h 367"/>
              <a:gd name="connsiteX1" fmla="*/ 0 w 17572"/>
              <a:gd name="connsiteY1" fmla="*/ 184 h 367"/>
              <a:gd name="connsiteX2" fmla="*/ 0 w 17572"/>
              <a:gd name="connsiteY2" fmla="*/ 0 h 367"/>
              <a:gd name="connsiteX3" fmla="*/ 0 w 17572"/>
              <a:gd name="connsiteY3" fmla="*/ 367 h 367"/>
            </a:gdLst>
            <a:ahLst/>
            <a:cxnLst>
              <a:cxn ang="0">
                <a:pos x="connsiteX0" y="connsiteY0"/>
              </a:cxn>
              <a:cxn ang="0">
                <a:pos x="connsiteX1" y="connsiteY1"/>
              </a:cxn>
              <a:cxn ang="0">
                <a:pos x="connsiteX2" y="connsiteY2"/>
              </a:cxn>
              <a:cxn ang="0">
                <a:pos x="connsiteX3" y="connsiteY3"/>
              </a:cxn>
            </a:cxnLst>
            <a:rect l="l" t="t" r="r" b="b"/>
            <a:pathLst>
              <a:path w="17572" h="367">
                <a:moveTo>
                  <a:pt x="0" y="184"/>
                </a:moveTo>
                <a:lnTo>
                  <a:pt x="0" y="184"/>
                </a:lnTo>
                <a:lnTo>
                  <a:pt x="0" y="0"/>
                </a:lnTo>
                <a:lnTo>
                  <a:pt x="0" y="367"/>
                </a:lnTo>
                <a:close/>
              </a:path>
            </a:pathLst>
          </a:custGeom>
          <a:solidFill>
            <a:srgbClr val="E6DAC6"/>
          </a:solidFill>
          <a:ln w="17566" cap="flat">
            <a:noFill/>
            <a:prstDash val="solid"/>
            <a:miter/>
          </a:ln>
        </p:spPr>
        <p:txBody>
          <a:bodyPr rtlCol="1" anchor="ctr"/>
          <a:lstStyle/>
          <a:p>
            <a:endParaRPr lang="he-IL"/>
          </a:p>
        </p:txBody>
      </p:sp>
      <p:sp>
        <p:nvSpPr>
          <p:cNvPr id="53" name="צורה חופשית: צורה 52">
            <a:extLst>
              <a:ext uri="{FF2B5EF4-FFF2-40B4-BE49-F238E27FC236}">
                <a16:creationId xmlns:a16="http://schemas.microsoft.com/office/drawing/2014/main" id="{D87BCB87-9F75-6353-2B93-F29AE664E426}"/>
              </a:ext>
            </a:extLst>
          </p:cNvPr>
          <p:cNvSpPr/>
          <p:nvPr/>
        </p:nvSpPr>
        <p:spPr>
          <a:xfrm>
            <a:off x="872827" y="6209390"/>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184"/>
                  <a:pt x="0" y="367"/>
                  <a:pt x="176" y="367"/>
                </a:cubicBezTo>
                <a:close/>
              </a:path>
            </a:pathLst>
          </a:custGeom>
          <a:solidFill>
            <a:srgbClr val="E6DAC6"/>
          </a:solidFill>
          <a:ln w="17566" cap="flat">
            <a:noFill/>
            <a:prstDash val="solid"/>
            <a:miter/>
          </a:ln>
        </p:spPr>
        <p:txBody>
          <a:bodyPr rtlCol="1" anchor="ctr"/>
          <a:lstStyle/>
          <a:p>
            <a:endParaRPr lang="he-IL"/>
          </a:p>
        </p:txBody>
      </p:sp>
      <p:sp>
        <p:nvSpPr>
          <p:cNvPr id="54" name="צורה חופשית: צורה 53">
            <a:extLst>
              <a:ext uri="{FF2B5EF4-FFF2-40B4-BE49-F238E27FC236}">
                <a16:creationId xmlns:a16="http://schemas.microsoft.com/office/drawing/2014/main" id="{D8978C9A-B38B-9B18-C37C-54402DE1F9F7}"/>
              </a:ext>
            </a:extLst>
          </p:cNvPr>
          <p:cNvSpPr/>
          <p:nvPr/>
        </p:nvSpPr>
        <p:spPr>
          <a:xfrm>
            <a:off x="861053" y="621618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E6DAC6"/>
          </a:solidFill>
          <a:ln w="17566" cap="flat">
            <a:noFill/>
            <a:prstDash val="solid"/>
            <a:miter/>
          </a:ln>
        </p:spPr>
        <p:txBody>
          <a:bodyPr rtlCol="1" anchor="ctr"/>
          <a:lstStyle/>
          <a:p>
            <a:endParaRPr lang="he-IL"/>
          </a:p>
        </p:txBody>
      </p:sp>
      <p:sp>
        <p:nvSpPr>
          <p:cNvPr id="55" name="צורה חופשית: צורה 54">
            <a:extLst>
              <a:ext uri="{FF2B5EF4-FFF2-40B4-BE49-F238E27FC236}">
                <a16:creationId xmlns:a16="http://schemas.microsoft.com/office/drawing/2014/main" id="{5ABA29AD-C53A-DD7A-C5E2-C70D44B17DA9}"/>
              </a:ext>
            </a:extLst>
          </p:cNvPr>
          <p:cNvSpPr/>
          <p:nvPr/>
        </p:nvSpPr>
        <p:spPr>
          <a:xfrm>
            <a:off x="861053" y="621673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E6DAC6"/>
          </a:solidFill>
          <a:ln w="17566" cap="flat">
            <a:noFill/>
            <a:prstDash val="solid"/>
            <a:miter/>
          </a:ln>
        </p:spPr>
        <p:txBody>
          <a:bodyPr rtlCol="1" anchor="ctr"/>
          <a:lstStyle/>
          <a:p>
            <a:endParaRPr lang="he-IL"/>
          </a:p>
        </p:txBody>
      </p:sp>
      <p:sp>
        <p:nvSpPr>
          <p:cNvPr id="56" name="צורה חופשית: צורה 55">
            <a:extLst>
              <a:ext uri="{FF2B5EF4-FFF2-40B4-BE49-F238E27FC236}">
                <a16:creationId xmlns:a16="http://schemas.microsoft.com/office/drawing/2014/main" id="{BF1CB91A-54B6-3CFA-5200-9359FCE18505}"/>
              </a:ext>
            </a:extLst>
          </p:cNvPr>
          <p:cNvSpPr/>
          <p:nvPr/>
        </p:nvSpPr>
        <p:spPr>
          <a:xfrm>
            <a:off x="861931" y="6216001"/>
            <a:ext cx="351" cy="367"/>
          </a:xfrm>
          <a:custGeom>
            <a:avLst/>
            <a:gdLst>
              <a:gd name="connsiteX0" fmla="*/ 352 w 351"/>
              <a:gd name="connsiteY0" fmla="*/ 367 h 367"/>
              <a:gd name="connsiteX1" fmla="*/ 352 w 351"/>
              <a:gd name="connsiteY1" fmla="*/ 367 h 367"/>
              <a:gd name="connsiteX2" fmla="*/ 0 w 351"/>
              <a:gd name="connsiteY2" fmla="*/ 0 h 367"/>
              <a:gd name="connsiteX3" fmla="*/ 0 w 351"/>
              <a:gd name="connsiteY3" fmla="*/ 0 h 367"/>
              <a:gd name="connsiteX4" fmla="*/ 352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2" y="367"/>
                </a:moveTo>
                <a:cubicBezTo>
                  <a:pt x="352" y="367"/>
                  <a:pt x="352" y="367"/>
                  <a:pt x="352" y="367"/>
                </a:cubicBezTo>
                <a:cubicBezTo>
                  <a:pt x="176" y="367"/>
                  <a:pt x="176" y="184"/>
                  <a:pt x="0" y="0"/>
                </a:cubicBezTo>
                <a:lnTo>
                  <a:pt x="0" y="0"/>
                </a:lnTo>
                <a:cubicBezTo>
                  <a:pt x="176" y="184"/>
                  <a:pt x="352" y="367"/>
                  <a:pt x="352" y="367"/>
                </a:cubicBezTo>
                <a:close/>
              </a:path>
            </a:pathLst>
          </a:custGeom>
          <a:solidFill>
            <a:srgbClr val="E6DAC6"/>
          </a:solidFill>
          <a:ln w="17566" cap="flat">
            <a:noFill/>
            <a:prstDash val="solid"/>
            <a:miter/>
          </a:ln>
        </p:spPr>
        <p:txBody>
          <a:bodyPr rtlCol="1" anchor="ctr"/>
          <a:lstStyle/>
          <a:p>
            <a:endParaRPr lang="he-IL"/>
          </a:p>
        </p:txBody>
      </p:sp>
      <p:sp>
        <p:nvSpPr>
          <p:cNvPr id="57" name="צורה חופשית: צורה 56">
            <a:extLst>
              <a:ext uri="{FF2B5EF4-FFF2-40B4-BE49-F238E27FC236}">
                <a16:creationId xmlns:a16="http://schemas.microsoft.com/office/drawing/2014/main" id="{1816AD45-3318-1D77-E8BD-B25EEC3B8233}"/>
              </a:ext>
            </a:extLst>
          </p:cNvPr>
          <p:cNvSpPr/>
          <p:nvPr/>
        </p:nvSpPr>
        <p:spPr>
          <a:xfrm>
            <a:off x="872475" y="6208472"/>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0" y="184"/>
                  <a:pt x="0" y="184"/>
                </a:cubicBezTo>
                <a:cubicBezTo>
                  <a:pt x="176" y="0"/>
                  <a:pt x="176" y="0"/>
                  <a:pt x="176" y="0"/>
                </a:cubicBezTo>
                <a:close/>
              </a:path>
            </a:pathLst>
          </a:custGeom>
          <a:solidFill>
            <a:srgbClr val="E6DAC6"/>
          </a:solidFill>
          <a:ln w="17566" cap="flat">
            <a:noFill/>
            <a:prstDash val="solid"/>
            <a:miter/>
          </a:ln>
        </p:spPr>
        <p:txBody>
          <a:bodyPr rtlCol="1" anchor="ctr"/>
          <a:lstStyle/>
          <a:p>
            <a:endParaRPr lang="he-IL"/>
          </a:p>
        </p:txBody>
      </p:sp>
      <p:sp>
        <p:nvSpPr>
          <p:cNvPr id="58" name="צורה חופשית: צורה 57">
            <a:extLst>
              <a:ext uri="{FF2B5EF4-FFF2-40B4-BE49-F238E27FC236}">
                <a16:creationId xmlns:a16="http://schemas.microsoft.com/office/drawing/2014/main" id="{1D9656C1-2570-E77B-27C1-65AE1760EA03}"/>
              </a:ext>
            </a:extLst>
          </p:cNvPr>
          <p:cNvSpPr/>
          <p:nvPr/>
        </p:nvSpPr>
        <p:spPr>
          <a:xfrm>
            <a:off x="872651" y="6208656"/>
            <a:ext cx="17572" cy="137"/>
          </a:xfrm>
          <a:custGeom>
            <a:avLst/>
            <a:gdLst>
              <a:gd name="connsiteX0" fmla="*/ 0 w 17572"/>
              <a:gd name="connsiteY0" fmla="*/ 0 h 137"/>
              <a:gd name="connsiteX1" fmla="*/ 0 w 17572"/>
              <a:gd name="connsiteY1" fmla="*/ 0 h 137"/>
              <a:gd name="connsiteX2" fmla="*/ 0 w 17572"/>
              <a:gd name="connsiteY2" fmla="*/ 0 h 137"/>
            </a:gdLst>
            <a:ahLst/>
            <a:cxnLst>
              <a:cxn ang="0">
                <a:pos x="connsiteX0" y="connsiteY0"/>
              </a:cxn>
              <a:cxn ang="0">
                <a:pos x="connsiteX1" y="connsiteY1"/>
              </a:cxn>
              <a:cxn ang="0">
                <a:pos x="connsiteX2" y="connsiteY2"/>
              </a:cxn>
            </a:cxnLst>
            <a:rect l="l" t="t" r="r" b="b"/>
            <a:pathLst>
              <a:path w="17572" h="137">
                <a:moveTo>
                  <a:pt x="0" y="0"/>
                </a:moveTo>
                <a:cubicBezTo>
                  <a:pt x="0" y="184"/>
                  <a:pt x="0" y="184"/>
                  <a:pt x="0" y="0"/>
                </a:cubicBezTo>
                <a:cubicBezTo>
                  <a:pt x="0" y="184"/>
                  <a:pt x="0" y="184"/>
                  <a:pt x="0" y="0"/>
                </a:cubicBezTo>
                <a:close/>
              </a:path>
            </a:pathLst>
          </a:custGeom>
          <a:solidFill>
            <a:srgbClr val="E6DAC6"/>
          </a:solidFill>
          <a:ln w="17566" cap="flat">
            <a:noFill/>
            <a:prstDash val="solid"/>
            <a:miter/>
          </a:ln>
        </p:spPr>
        <p:txBody>
          <a:bodyPr rtlCol="1" anchor="ctr"/>
          <a:lstStyle/>
          <a:p>
            <a:endParaRPr lang="he-IL"/>
          </a:p>
        </p:txBody>
      </p:sp>
      <p:sp>
        <p:nvSpPr>
          <p:cNvPr id="59" name="צורה חופשית: צורה 58">
            <a:extLst>
              <a:ext uri="{FF2B5EF4-FFF2-40B4-BE49-F238E27FC236}">
                <a16:creationId xmlns:a16="http://schemas.microsoft.com/office/drawing/2014/main" id="{F50C5567-343F-947F-2650-BD585228E27B}"/>
              </a:ext>
            </a:extLst>
          </p:cNvPr>
          <p:cNvSpPr/>
          <p:nvPr/>
        </p:nvSpPr>
        <p:spPr>
          <a:xfrm>
            <a:off x="1940008" y="6168806"/>
            <a:ext cx="175" cy="367"/>
          </a:xfrm>
          <a:custGeom>
            <a:avLst/>
            <a:gdLst>
              <a:gd name="connsiteX0" fmla="*/ 176 w 175"/>
              <a:gd name="connsiteY0" fmla="*/ 0 h 367"/>
              <a:gd name="connsiteX1" fmla="*/ 0 w 175"/>
              <a:gd name="connsiteY1" fmla="*/ 367 h 367"/>
              <a:gd name="connsiteX2" fmla="*/ 176 w 175"/>
              <a:gd name="connsiteY2" fmla="*/ 0 h 367"/>
            </a:gdLst>
            <a:ahLst/>
            <a:cxnLst>
              <a:cxn ang="0">
                <a:pos x="connsiteX0" y="connsiteY0"/>
              </a:cxn>
              <a:cxn ang="0">
                <a:pos x="connsiteX1" y="connsiteY1"/>
              </a:cxn>
              <a:cxn ang="0">
                <a:pos x="connsiteX2" y="connsiteY2"/>
              </a:cxn>
            </a:cxnLst>
            <a:rect l="l" t="t" r="r" b="b"/>
            <a:pathLst>
              <a:path w="175" h="367">
                <a:moveTo>
                  <a:pt x="176" y="0"/>
                </a:moveTo>
                <a:cubicBezTo>
                  <a:pt x="176" y="184"/>
                  <a:pt x="0" y="184"/>
                  <a:pt x="0" y="367"/>
                </a:cubicBezTo>
                <a:cubicBezTo>
                  <a:pt x="0" y="184"/>
                  <a:pt x="176" y="184"/>
                  <a:pt x="176" y="0"/>
                </a:cubicBezTo>
                <a:close/>
              </a:path>
            </a:pathLst>
          </a:custGeom>
          <a:solidFill>
            <a:srgbClr val="5B5144"/>
          </a:solidFill>
          <a:ln w="17566" cap="flat">
            <a:noFill/>
            <a:prstDash val="solid"/>
            <a:miter/>
          </a:ln>
        </p:spPr>
        <p:txBody>
          <a:bodyPr rtlCol="1" anchor="ctr"/>
          <a:lstStyle/>
          <a:p>
            <a:endParaRPr lang="he-IL"/>
          </a:p>
        </p:txBody>
      </p:sp>
      <p:sp>
        <p:nvSpPr>
          <p:cNvPr id="60" name="צורה חופשית: צורה 59">
            <a:extLst>
              <a:ext uri="{FF2B5EF4-FFF2-40B4-BE49-F238E27FC236}">
                <a16:creationId xmlns:a16="http://schemas.microsoft.com/office/drawing/2014/main" id="{39679404-768C-3D98-82A6-44C697D0212E}"/>
              </a:ext>
            </a:extLst>
          </p:cNvPr>
          <p:cNvSpPr/>
          <p:nvPr/>
        </p:nvSpPr>
        <p:spPr>
          <a:xfrm>
            <a:off x="1942819" y="6168990"/>
            <a:ext cx="17572" cy="183"/>
          </a:xfrm>
          <a:custGeom>
            <a:avLst/>
            <a:gdLst>
              <a:gd name="connsiteX0" fmla="*/ 0 w 17572"/>
              <a:gd name="connsiteY0" fmla="*/ 184 h 183"/>
              <a:gd name="connsiteX1" fmla="*/ 0 w 17572"/>
              <a:gd name="connsiteY1" fmla="*/ 184 h 183"/>
              <a:gd name="connsiteX2" fmla="*/ 0 w 17572"/>
              <a:gd name="connsiteY2" fmla="*/ 0 h 183"/>
              <a:gd name="connsiteX3" fmla="*/ 0 w 17572"/>
              <a:gd name="connsiteY3" fmla="*/ 184 h 183"/>
            </a:gdLst>
            <a:ahLst/>
            <a:cxnLst>
              <a:cxn ang="0">
                <a:pos x="connsiteX0" y="connsiteY0"/>
              </a:cxn>
              <a:cxn ang="0">
                <a:pos x="connsiteX1" y="connsiteY1"/>
              </a:cxn>
              <a:cxn ang="0">
                <a:pos x="connsiteX2" y="connsiteY2"/>
              </a:cxn>
              <a:cxn ang="0">
                <a:pos x="connsiteX3" y="connsiteY3"/>
              </a:cxn>
            </a:cxnLst>
            <a:rect l="l" t="t" r="r" b="b"/>
            <a:pathLst>
              <a:path w="17572" h="183">
                <a:moveTo>
                  <a:pt x="0" y="184"/>
                </a:moveTo>
                <a:lnTo>
                  <a:pt x="0" y="184"/>
                </a:lnTo>
                <a:cubicBezTo>
                  <a:pt x="0" y="184"/>
                  <a:pt x="0" y="0"/>
                  <a:pt x="0" y="0"/>
                </a:cubicBezTo>
                <a:cubicBezTo>
                  <a:pt x="0" y="184"/>
                  <a:pt x="0" y="184"/>
                  <a:pt x="0" y="184"/>
                </a:cubicBezTo>
                <a:close/>
              </a:path>
            </a:pathLst>
          </a:custGeom>
          <a:solidFill>
            <a:srgbClr val="5B5144"/>
          </a:solidFill>
          <a:ln w="17566" cap="flat">
            <a:noFill/>
            <a:prstDash val="solid"/>
            <a:miter/>
          </a:ln>
        </p:spPr>
        <p:txBody>
          <a:bodyPr rtlCol="1" anchor="ctr"/>
          <a:lstStyle/>
          <a:p>
            <a:endParaRPr lang="he-IL"/>
          </a:p>
        </p:txBody>
      </p:sp>
      <p:sp>
        <p:nvSpPr>
          <p:cNvPr id="61" name="צורה חופשית: צורה 60">
            <a:extLst>
              <a:ext uri="{FF2B5EF4-FFF2-40B4-BE49-F238E27FC236}">
                <a16:creationId xmlns:a16="http://schemas.microsoft.com/office/drawing/2014/main" id="{DF2A7314-9742-85BD-6EED-2E49415018AD}"/>
              </a:ext>
            </a:extLst>
          </p:cNvPr>
          <p:cNvSpPr/>
          <p:nvPr/>
        </p:nvSpPr>
        <p:spPr>
          <a:xfrm>
            <a:off x="1940359" y="6168072"/>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cubicBezTo>
                  <a:pt x="0" y="0"/>
                  <a:pt x="0" y="0"/>
                  <a:pt x="0" y="0"/>
                </a:cubicBezTo>
                <a:close/>
              </a:path>
            </a:pathLst>
          </a:custGeom>
          <a:solidFill>
            <a:srgbClr val="5B5144"/>
          </a:solidFill>
          <a:ln w="17566" cap="flat">
            <a:noFill/>
            <a:prstDash val="solid"/>
            <a:miter/>
          </a:ln>
        </p:spPr>
        <p:txBody>
          <a:bodyPr rtlCol="1" anchor="ctr"/>
          <a:lstStyle/>
          <a:p>
            <a:endParaRPr lang="he-IL"/>
          </a:p>
        </p:txBody>
      </p:sp>
      <p:sp>
        <p:nvSpPr>
          <p:cNvPr id="62" name="צורה חופשית: צורה 61">
            <a:extLst>
              <a:ext uri="{FF2B5EF4-FFF2-40B4-BE49-F238E27FC236}">
                <a16:creationId xmlns:a16="http://schemas.microsoft.com/office/drawing/2014/main" id="{14557809-D2D5-F209-865A-49C7BA3DC459}"/>
              </a:ext>
            </a:extLst>
          </p:cNvPr>
          <p:cNvSpPr/>
          <p:nvPr/>
        </p:nvSpPr>
        <p:spPr>
          <a:xfrm>
            <a:off x="1940184" y="6167888"/>
            <a:ext cx="175" cy="183"/>
          </a:xfrm>
          <a:custGeom>
            <a:avLst/>
            <a:gdLst>
              <a:gd name="connsiteX0" fmla="*/ 176 w 175"/>
              <a:gd name="connsiteY0" fmla="*/ 184 h 183"/>
              <a:gd name="connsiteX1" fmla="*/ 0 w 175"/>
              <a:gd name="connsiteY1" fmla="*/ 0 h 183"/>
              <a:gd name="connsiteX2" fmla="*/ 176 w 175"/>
              <a:gd name="connsiteY2" fmla="*/ 184 h 183"/>
            </a:gdLst>
            <a:ahLst/>
            <a:cxnLst>
              <a:cxn ang="0">
                <a:pos x="connsiteX0" y="connsiteY0"/>
              </a:cxn>
              <a:cxn ang="0">
                <a:pos x="connsiteX1" y="connsiteY1"/>
              </a:cxn>
              <a:cxn ang="0">
                <a:pos x="connsiteX2" y="connsiteY2"/>
              </a:cxn>
            </a:cxnLst>
            <a:rect l="l" t="t" r="r" b="b"/>
            <a:pathLst>
              <a:path w="175" h="183">
                <a:moveTo>
                  <a:pt x="176" y="184"/>
                </a:moveTo>
                <a:cubicBezTo>
                  <a:pt x="176" y="184"/>
                  <a:pt x="176" y="0"/>
                  <a:pt x="0" y="0"/>
                </a:cubicBezTo>
                <a:cubicBezTo>
                  <a:pt x="0" y="0"/>
                  <a:pt x="176" y="0"/>
                  <a:pt x="176" y="184"/>
                </a:cubicBezTo>
                <a:close/>
              </a:path>
            </a:pathLst>
          </a:custGeom>
          <a:solidFill>
            <a:srgbClr val="5B5144"/>
          </a:solidFill>
          <a:ln w="17566" cap="flat">
            <a:noFill/>
            <a:prstDash val="solid"/>
            <a:miter/>
          </a:ln>
        </p:spPr>
        <p:txBody>
          <a:bodyPr rtlCol="1" anchor="ctr"/>
          <a:lstStyle/>
          <a:p>
            <a:endParaRPr lang="he-IL"/>
          </a:p>
        </p:txBody>
      </p:sp>
      <p:sp>
        <p:nvSpPr>
          <p:cNvPr id="63" name="צורה חופשית: צורה 62">
            <a:extLst>
              <a:ext uri="{FF2B5EF4-FFF2-40B4-BE49-F238E27FC236}">
                <a16:creationId xmlns:a16="http://schemas.microsoft.com/office/drawing/2014/main" id="{79638B4E-2926-2741-F148-17A740DDCD8F}"/>
              </a:ext>
            </a:extLst>
          </p:cNvPr>
          <p:cNvSpPr/>
          <p:nvPr/>
        </p:nvSpPr>
        <p:spPr>
          <a:xfrm>
            <a:off x="1950727" y="6175417"/>
            <a:ext cx="175" cy="367"/>
          </a:xfrm>
          <a:custGeom>
            <a:avLst/>
            <a:gdLst>
              <a:gd name="connsiteX0" fmla="*/ 176 w 175"/>
              <a:gd name="connsiteY0" fmla="*/ 0 h 367"/>
              <a:gd name="connsiteX1" fmla="*/ 176 w 175"/>
              <a:gd name="connsiteY1" fmla="*/ 0 h 367"/>
              <a:gd name="connsiteX2" fmla="*/ 0 w 175"/>
              <a:gd name="connsiteY2" fmla="*/ 367 h 367"/>
              <a:gd name="connsiteX3" fmla="*/ 0 w 175"/>
              <a:gd name="connsiteY3" fmla="*/ 367 h 367"/>
              <a:gd name="connsiteX4" fmla="*/ 176 w 175"/>
              <a:gd name="connsiteY4" fmla="*/ 0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367">
                <a:moveTo>
                  <a:pt x="176" y="0"/>
                </a:moveTo>
                <a:lnTo>
                  <a:pt x="176" y="0"/>
                </a:lnTo>
                <a:cubicBezTo>
                  <a:pt x="176" y="184"/>
                  <a:pt x="0" y="184"/>
                  <a:pt x="0" y="367"/>
                </a:cubicBezTo>
                <a:cubicBezTo>
                  <a:pt x="0" y="367"/>
                  <a:pt x="0" y="367"/>
                  <a:pt x="0" y="367"/>
                </a:cubicBezTo>
                <a:cubicBezTo>
                  <a:pt x="0" y="367"/>
                  <a:pt x="176" y="184"/>
                  <a:pt x="176" y="0"/>
                </a:cubicBezTo>
                <a:close/>
              </a:path>
            </a:pathLst>
          </a:custGeom>
          <a:solidFill>
            <a:srgbClr val="5B5144"/>
          </a:solidFill>
          <a:ln w="17566" cap="flat">
            <a:noFill/>
            <a:prstDash val="solid"/>
            <a:miter/>
          </a:ln>
        </p:spPr>
        <p:txBody>
          <a:bodyPr rtlCol="1" anchor="ctr"/>
          <a:lstStyle/>
          <a:p>
            <a:endParaRPr lang="he-IL"/>
          </a:p>
        </p:txBody>
      </p:sp>
      <p:sp>
        <p:nvSpPr>
          <p:cNvPr id="64" name="צורה חופשית: צורה 63">
            <a:extLst>
              <a:ext uri="{FF2B5EF4-FFF2-40B4-BE49-F238E27FC236}">
                <a16:creationId xmlns:a16="http://schemas.microsoft.com/office/drawing/2014/main" id="{474BC0AD-900B-16CA-2499-3AB119519FD6}"/>
              </a:ext>
            </a:extLst>
          </p:cNvPr>
          <p:cNvSpPr/>
          <p:nvPr/>
        </p:nvSpPr>
        <p:spPr>
          <a:xfrm>
            <a:off x="1951782" y="6175968"/>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65" name="צורה חופשית: צורה 64">
            <a:extLst>
              <a:ext uri="{FF2B5EF4-FFF2-40B4-BE49-F238E27FC236}">
                <a16:creationId xmlns:a16="http://schemas.microsoft.com/office/drawing/2014/main" id="{816D9D45-8284-A7C9-DBD2-70F3C5218585}"/>
              </a:ext>
            </a:extLst>
          </p:cNvPr>
          <p:cNvSpPr/>
          <p:nvPr/>
        </p:nvSpPr>
        <p:spPr>
          <a:xfrm>
            <a:off x="1951782" y="6175601"/>
            <a:ext cx="175" cy="18363"/>
          </a:xfrm>
          <a:custGeom>
            <a:avLst/>
            <a:gdLst>
              <a:gd name="connsiteX0" fmla="*/ 0 w 175"/>
              <a:gd name="connsiteY0" fmla="*/ 0 h 18363"/>
              <a:gd name="connsiteX1" fmla="*/ 0 w 175"/>
              <a:gd name="connsiteY1" fmla="*/ 0 h 18363"/>
              <a:gd name="connsiteX2" fmla="*/ 176 w 175"/>
              <a:gd name="connsiteY2" fmla="*/ 0 h 18363"/>
            </a:gdLst>
            <a:ahLst/>
            <a:cxnLst>
              <a:cxn ang="0">
                <a:pos x="connsiteX0" y="connsiteY0"/>
              </a:cxn>
              <a:cxn ang="0">
                <a:pos x="connsiteX1" y="connsiteY1"/>
              </a:cxn>
              <a:cxn ang="0">
                <a:pos x="connsiteX2" y="connsiteY2"/>
              </a:cxn>
            </a:cxnLst>
            <a:rect l="l" t="t" r="r" b="b"/>
            <a:pathLst>
              <a:path w="175" h="18363">
                <a:moveTo>
                  <a:pt x="0" y="0"/>
                </a:moveTo>
                <a:lnTo>
                  <a:pt x="0" y="0"/>
                </a:lnTo>
                <a:lnTo>
                  <a:pt x="176" y="0"/>
                </a:lnTo>
                <a:close/>
              </a:path>
            </a:pathLst>
          </a:custGeom>
          <a:solidFill>
            <a:srgbClr val="5B5144"/>
          </a:solidFill>
          <a:ln w="17566" cap="flat">
            <a:noFill/>
            <a:prstDash val="solid"/>
            <a:miter/>
          </a:ln>
        </p:spPr>
        <p:txBody>
          <a:bodyPr rtlCol="1" anchor="ctr"/>
          <a:lstStyle/>
          <a:p>
            <a:endParaRPr lang="he-IL"/>
          </a:p>
        </p:txBody>
      </p:sp>
      <p:sp>
        <p:nvSpPr>
          <p:cNvPr id="66" name="צורה חופשית: צורה 65">
            <a:extLst>
              <a:ext uri="{FF2B5EF4-FFF2-40B4-BE49-F238E27FC236}">
                <a16:creationId xmlns:a16="http://schemas.microsoft.com/office/drawing/2014/main" id="{40175642-0B6C-F9D1-9F7E-43272E8748E7}"/>
              </a:ext>
            </a:extLst>
          </p:cNvPr>
          <p:cNvSpPr/>
          <p:nvPr/>
        </p:nvSpPr>
        <p:spPr>
          <a:xfrm>
            <a:off x="1612807" y="6198372"/>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67" name="צורה חופשית: צורה 66">
            <a:extLst>
              <a:ext uri="{FF2B5EF4-FFF2-40B4-BE49-F238E27FC236}">
                <a16:creationId xmlns:a16="http://schemas.microsoft.com/office/drawing/2014/main" id="{2AB68D82-342D-769A-4E22-24EDFF34E250}"/>
              </a:ext>
            </a:extLst>
          </p:cNvPr>
          <p:cNvSpPr/>
          <p:nvPr/>
        </p:nvSpPr>
        <p:spPr>
          <a:xfrm>
            <a:off x="1615618" y="6192174"/>
            <a:ext cx="17572" cy="137"/>
          </a:xfrm>
          <a:custGeom>
            <a:avLst/>
            <a:gdLst>
              <a:gd name="connsiteX0" fmla="*/ 0 w 17572"/>
              <a:gd name="connsiteY0" fmla="*/ 138 h 137"/>
              <a:gd name="connsiteX1" fmla="*/ 0 w 17572"/>
              <a:gd name="connsiteY1" fmla="*/ 138 h 137"/>
              <a:gd name="connsiteX2" fmla="*/ 0 w 17572"/>
              <a:gd name="connsiteY2" fmla="*/ 138 h 137"/>
              <a:gd name="connsiteX3" fmla="*/ 0 w 17572"/>
              <a:gd name="connsiteY3" fmla="*/ 138 h 137"/>
            </a:gdLst>
            <a:ahLst/>
            <a:cxnLst>
              <a:cxn ang="0">
                <a:pos x="connsiteX0" y="connsiteY0"/>
              </a:cxn>
              <a:cxn ang="0">
                <a:pos x="connsiteX1" y="connsiteY1"/>
              </a:cxn>
              <a:cxn ang="0">
                <a:pos x="connsiteX2" y="connsiteY2"/>
              </a:cxn>
              <a:cxn ang="0">
                <a:pos x="connsiteX3" y="connsiteY3"/>
              </a:cxn>
            </a:cxnLst>
            <a:rect l="l" t="t" r="r" b="b"/>
            <a:pathLst>
              <a:path w="17572" h="137">
                <a:moveTo>
                  <a:pt x="0" y="138"/>
                </a:moveTo>
                <a:cubicBezTo>
                  <a:pt x="0" y="138"/>
                  <a:pt x="0" y="138"/>
                  <a:pt x="0" y="138"/>
                </a:cubicBezTo>
                <a:cubicBezTo>
                  <a:pt x="0" y="138"/>
                  <a:pt x="0" y="-46"/>
                  <a:pt x="0" y="138"/>
                </a:cubicBezTo>
                <a:cubicBezTo>
                  <a:pt x="0" y="-46"/>
                  <a:pt x="0" y="-46"/>
                  <a:pt x="0" y="138"/>
                </a:cubicBezTo>
                <a:close/>
              </a:path>
            </a:pathLst>
          </a:custGeom>
          <a:solidFill>
            <a:srgbClr val="5B5144"/>
          </a:solidFill>
          <a:ln w="17566" cap="flat">
            <a:noFill/>
            <a:prstDash val="solid"/>
            <a:miter/>
          </a:ln>
        </p:spPr>
        <p:txBody>
          <a:bodyPr rtlCol="1" anchor="ctr"/>
          <a:lstStyle/>
          <a:p>
            <a:endParaRPr lang="he-IL"/>
          </a:p>
        </p:txBody>
      </p:sp>
      <p:sp>
        <p:nvSpPr>
          <p:cNvPr id="68" name="צורה חופשית: צורה 67">
            <a:extLst>
              <a:ext uri="{FF2B5EF4-FFF2-40B4-BE49-F238E27FC236}">
                <a16:creationId xmlns:a16="http://schemas.microsoft.com/office/drawing/2014/main" id="{7371C2FB-0B4E-5197-9B76-90018522FFE5}"/>
              </a:ext>
            </a:extLst>
          </p:cNvPr>
          <p:cNvSpPr/>
          <p:nvPr/>
        </p:nvSpPr>
        <p:spPr>
          <a:xfrm>
            <a:off x="1613861" y="6191394"/>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69" name="צורה חופשית: צורה 68">
            <a:extLst>
              <a:ext uri="{FF2B5EF4-FFF2-40B4-BE49-F238E27FC236}">
                <a16:creationId xmlns:a16="http://schemas.microsoft.com/office/drawing/2014/main" id="{CEB69C6B-9EA8-99FE-70FC-1E454271BAC0}"/>
              </a:ext>
            </a:extLst>
          </p:cNvPr>
          <p:cNvSpPr/>
          <p:nvPr/>
        </p:nvSpPr>
        <p:spPr>
          <a:xfrm>
            <a:off x="1621593" y="6197086"/>
            <a:ext cx="175" cy="183"/>
          </a:xfrm>
          <a:custGeom>
            <a:avLst/>
            <a:gdLst>
              <a:gd name="connsiteX0" fmla="*/ 176 w 175"/>
              <a:gd name="connsiteY0" fmla="*/ 0 h 183"/>
              <a:gd name="connsiteX1" fmla="*/ 176 w 175"/>
              <a:gd name="connsiteY1" fmla="*/ 0 h 183"/>
              <a:gd name="connsiteX2" fmla="*/ 0 w 175"/>
              <a:gd name="connsiteY2" fmla="*/ 184 h 183"/>
              <a:gd name="connsiteX3" fmla="*/ 0 w 175"/>
              <a:gd name="connsiteY3" fmla="*/ 184 h 183"/>
              <a:gd name="connsiteX4" fmla="*/ 176 w 175"/>
              <a:gd name="connsiteY4" fmla="*/ 0 h 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183">
                <a:moveTo>
                  <a:pt x="176" y="0"/>
                </a:moveTo>
                <a:cubicBezTo>
                  <a:pt x="176" y="0"/>
                  <a:pt x="176" y="0"/>
                  <a:pt x="176" y="0"/>
                </a:cubicBezTo>
                <a:cubicBezTo>
                  <a:pt x="176" y="184"/>
                  <a:pt x="0" y="184"/>
                  <a:pt x="0" y="184"/>
                </a:cubicBezTo>
                <a:lnTo>
                  <a:pt x="0" y="184"/>
                </a:lnTo>
                <a:cubicBezTo>
                  <a:pt x="0" y="184"/>
                  <a:pt x="176" y="0"/>
                  <a:pt x="176" y="0"/>
                </a:cubicBezTo>
                <a:close/>
              </a:path>
            </a:pathLst>
          </a:custGeom>
          <a:solidFill>
            <a:srgbClr val="5B5144"/>
          </a:solidFill>
          <a:ln w="17566" cap="flat">
            <a:noFill/>
            <a:prstDash val="solid"/>
            <a:miter/>
          </a:ln>
        </p:spPr>
        <p:txBody>
          <a:bodyPr rtlCol="1" anchor="ctr"/>
          <a:lstStyle/>
          <a:p>
            <a:endParaRPr lang="he-IL"/>
          </a:p>
        </p:txBody>
      </p:sp>
      <p:sp>
        <p:nvSpPr>
          <p:cNvPr id="70" name="צורה חופשית: צורה 69">
            <a:extLst>
              <a:ext uri="{FF2B5EF4-FFF2-40B4-BE49-F238E27FC236}">
                <a16:creationId xmlns:a16="http://schemas.microsoft.com/office/drawing/2014/main" id="{8717B06E-E760-4763-02E7-C4EC9A47E0E0}"/>
              </a:ext>
            </a:extLst>
          </p:cNvPr>
          <p:cNvSpPr/>
          <p:nvPr/>
        </p:nvSpPr>
        <p:spPr>
          <a:xfrm>
            <a:off x="1622472" y="6197454"/>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71" name="צורה חופשית: צורה 70">
            <a:extLst>
              <a:ext uri="{FF2B5EF4-FFF2-40B4-BE49-F238E27FC236}">
                <a16:creationId xmlns:a16="http://schemas.microsoft.com/office/drawing/2014/main" id="{8275557C-A279-DACC-D994-CBF59790FE17}"/>
              </a:ext>
            </a:extLst>
          </p:cNvPr>
          <p:cNvSpPr/>
          <p:nvPr/>
        </p:nvSpPr>
        <p:spPr>
          <a:xfrm>
            <a:off x="1622472" y="619708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72" name="צורה חופשית: צורה 71">
            <a:extLst>
              <a:ext uri="{FF2B5EF4-FFF2-40B4-BE49-F238E27FC236}">
                <a16:creationId xmlns:a16="http://schemas.microsoft.com/office/drawing/2014/main" id="{E02796F9-72E6-61EA-5D8C-725A6B9645C2}"/>
              </a:ext>
            </a:extLst>
          </p:cNvPr>
          <p:cNvSpPr/>
          <p:nvPr/>
        </p:nvSpPr>
        <p:spPr>
          <a:xfrm>
            <a:off x="1071572" y="6148973"/>
            <a:ext cx="17572" cy="183"/>
          </a:xfrm>
          <a:custGeom>
            <a:avLst/>
            <a:gdLst>
              <a:gd name="connsiteX0" fmla="*/ 0 w 17572"/>
              <a:gd name="connsiteY0" fmla="*/ 184 h 183"/>
              <a:gd name="connsiteX1" fmla="*/ 0 w 17572"/>
              <a:gd name="connsiteY1" fmla="*/ 0 h 183"/>
              <a:gd name="connsiteX2" fmla="*/ 0 w 17572"/>
              <a:gd name="connsiteY2" fmla="*/ 184 h 183"/>
            </a:gdLst>
            <a:ahLst/>
            <a:cxnLst>
              <a:cxn ang="0">
                <a:pos x="connsiteX0" y="connsiteY0"/>
              </a:cxn>
              <a:cxn ang="0">
                <a:pos x="connsiteX1" y="connsiteY1"/>
              </a:cxn>
              <a:cxn ang="0">
                <a:pos x="connsiteX2" y="connsiteY2"/>
              </a:cxn>
            </a:cxnLst>
            <a:rect l="l" t="t" r="r" b="b"/>
            <a:pathLst>
              <a:path w="17572" h="183">
                <a:moveTo>
                  <a:pt x="0" y="184"/>
                </a:moveTo>
                <a:lnTo>
                  <a:pt x="0" y="0"/>
                </a:lnTo>
                <a:lnTo>
                  <a:pt x="0" y="184"/>
                </a:lnTo>
                <a:close/>
              </a:path>
            </a:pathLst>
          </a:custGeom>
          <a:solidFill>
            <a:srgbClr val="5B5144"/>
          </a:solidFill>
          <a:ln w="17566" cap="flat">
            <a:noFill/>
            <a:prstDash val="solid"/>
            <a:miter/>
          </a:ln>
        </p:spPr>
        <p:txBody>
          <a:bodyPr rtlCol="1" anchor="ctr"/>
          <a:lstStyle/>
          <a:p>
            <a:endParaRPr lang="he-IL"/>
          </a:p>
        </p:txBody>
      </p:sp>
      <p:sp>
        <p:nvSpPr>
          <p:cNvPr id="73" name="צורה חופשית: צורה 72">
            <a:extLst>
              <a:ext uri="{FF2B5EF4-FFF2-40B4-BE49-F238E27FC236}">
                <a16:creationId xmlns:a16="http://schemas.microsoft.com/office/drawing/2014/main" id="{1244C09A-B73C-1ED4-6D1E-74F578E0D257}"/>
              </a:ext>
            </a:extLst>
          </p:cNvPr>
          <p:cNvSpPr/>
          <p:nvPr/>
        </p:nvSpPr>
        <p:spPr>
          <a:xfrm>
            <a:off x="1074384" y="6142730"/>
            <a:ext cx="17572" cy="183"/>
          </a:xfrm>
          <a:custGeom>
            <a:avLst/>
            <a:gdLst>
              <a:gd name="connsiteX0" fmla="*/ 0 w 17572"/>
              <a:gd name="connsiteY0" fmla="*/ 184 h 183"/>
              <a:gd name="connsiteX1" fmla="*/ 0 w 17572"/>
              <a:gd name="connsiteY1" fmla="*/ 184 h 183"/>
              <a:gd name="connsiteX2" fmla="*/ 0 w 17572"/>
              <a:gd name="connsiteY2" fmla="*/ 0 h 183"/>
            </a:gdLst>
            <a:ahLst/>
            <a:cxnLst>
              <a:cxn ang="0">
                <a:pos x="connsiteX0" y="connsiteY0"/>
              </a:cxn>
              <a:cxn ang="0">
                <a:pos x="connsiteX1" y="connsiteY1"/>
              </a:cxn>
              <a:cxn ang="0">
                <a:pos x="connsiteX2" y="connsiteY2"/>
              </a:cxn>
            </a:cxnLst>
            <a:rect l="l" t="t" r="r" b="b"/>
            <a:pathLst>
              <a:path w="17572" h="183">
                <a:moveTo>
                  <a:pt x="0" y="184"/>
                </a:moveTo>
                <a:lnTo>
                  <a:pt x="0" y="184"/>
                </a:lnTo>
                <a:lnTo>
                  <a:pt x="0" y="0"/>
                </a:lnTo>
                <a:close/>
              </a:path>
            </a:pathLst>
          </a:custGeom>
          <a:solidFill>
            <a:srgbClr val="5B5144"/>
          </a:solidFill>
          <a:ln w="17566" cap="flat">
            <a:noFill/>
            <a:prstDash val="solid"/>
            <a:miter/>
          </a:ln>
        </p:spPr>
        <p:txBody>
          <a:bodyPr rtlCol="1" anchor="ctr"/>
          <a:lstStyle/>
          <a:p>
            <a:endParaRPr lang="he-IL"/>
          </a:p>
        </p:txBody>
      </p:sp>
      <p:sp>
        <p:nvSpPr>
          <p:cNvPr id="74" name="צורה חופשית: צורה 73">
            <a:extLst>
              <a:ext uri="{FF2B5EF4-FFF2-40B4-BE49-F238E27FC236}">
                <a16:creationId xmlns:a16="http://schemas.microsoft.com/office/drawing/2014/main" id="{56CB78EF-784F-39B9-C718-7058B710AAE7}"/>
              </a:ext>
            </a:extLst>
          </p:cNvPr>
          <p:cNvSpPr/>
          <p:nvPr/>
        </p:nvSpPr>
        <p:spPr>
          <a:xfrm>
            <a:off x="1083521" y="6188272"/>
            <a:ext cx="17572" cy="183"/>
          </a:xfrm>
          <a:custGeom>
            <a:avLst/>
            <a:gdLst>
              <a:gd name="connsiteX0" fmla="*/ 0 w 17572"/>
              <a:gd name="connsiteY0" fmla="*/ 0 h 183"/>
              <a:gd name="connsiteX1" fmla="*/ 0 w 17572"/>
              <a:gd name="connsiteY1" fmla="*/ 0 h 183"/>
              <a:gd name="connsiteX2" fmla="*/ 0 w 17572"/>
              <a:gd name="connsiteY2" fmla="*/ 184 h 183"/>
            </a:gdLst>
            <a:ahLst/>
            <a:cxnLst>
              <a:cxn ang="0">
                <a:pos x="connsiteX0" y="connsiteY0"/>
              </a:cxn>
              <a:cxn ang="0">
                <a:pos x="connsiteX1" y="connsiteY1"/>
              </a:cxn>
              <a:cxn ang="0">
                <a:pos x="connsiteX2" y="connsiteY2"/>
              </a:cxn>
            </a:cxnLst>
            <a:rect l="l" t="t" r="r" b="b"/>
            <a:pathLst>
              <a:path w="17572" h="183">
                <a:moveTo>
                  <a:pt x="0" y="0"/>
                </a:moveTo>
                <a:lnTo>
                  <a:pt x="0" y="0"/>
                </a:lnTo>
                <a:lnTo>
                  <a:pt x="0" y="184"/>
                </a:lnTo>
                <a:close/>
              </a:path>
            </a:pathLst>
          </a:custGeom>
          <a:solidFill>
            <a:srgbClr val="5B5144"/>
          </a:solidFill>
          <a:ln w="17566" cap="flat">
            <a:noFill/>
            <a:prstDash val="solid"/>
            <a:miter/>
          </a:ln>
        </p:spPr>
        <p:txBody>
          <a:bodyPr rtlCol="1" anchor="ctr"/>
          <a:lstStyle/>
          <a:p>
            <a:endParaRPr lang="he-IL"/>
          </a:p>
        </p:txBody>
      </p:sp>
      <p:sp>
        <p:nvSpPr>
          <p:cNvPr id="75" name="צורה חופשית: צורה 74">
            <a:extLst>
              <a:ext uri="{FF2B5EF4-FFF2-40B4-BE49-F238E27FC236}">
                <a16:creationId xmlns:a16="http://schemas.microsoft.com/office/drawing/2014/main" id="{402EE9DC-6587-489A-2D9C-C2E74558BFB2}"/>
              </a:ext>
            </a:extLst>
          </p:cNvPr>
          <p:cNvSpPr/>
          <p:nvPr/>
        </p:nvSpPr>
        <p:spPr>
          <a:xfrm>
            <a:off x="1086333" y="6182074"/>
            <a:ext cx="17572" cy="137"/>
          </a:xfrm>
          <a:custGeom>
            <a:avLst/>
            <a:gdLst>
              <a:gd name="connsiteX0" fmla="*/ 0 w 17572"/>
              <a:gd name="connsiteY0" fmla="*/ 138 h 137"/>
              <a:gd name="connsiteX1" fmla="*/ 0 w 17572"/>
              <a:gd name="connsiteY1" fmla="*/ 138 h 137"/>
              <a:gd name="connsiteX2" fmla="*/ 0 w 17572"/>
              <a:gd name="connsiteY2" fmla="*/ 138 h 137"/>
              <a:gd name="connsiteX3" fmla="*/ 0 w 17572"/>
              <a:gd name="connsiteY3" fmla="*/ 138 h 137"/>
            </a:gdLst>
            <a:ahLst/>
            <a:cxnLst>
              <a:cxn ang="0">
                <a:pos x="connsiteX0" y="connsiteY0"/>
              </a:cxn>
              <a:cxn ang="0">
                <a:pos x="connsiteX1" y="connsiteY1"/>
              </a:cxn>
              <a:cxn ang="0">
                <a:pos x="connsiteX2" y="connsiteY2"/>
              </a:cxn>
              <a:cxn ang="0">
                <a:pos x="connsiteX3" y="connsiteY3"/>
              </a:cxn>
            </a:cxnLst>
            <a:rect l="l" t="t" r="r" b="b"/>
            <a:pathLst>
              <a:path w="17572" h="137">
                <a:moveTo>
                  <a:pt x="0" y="138"/>
                </a:moveTo>
                <a:cubicBezTo>
                  <a:pt x="0" y="138"/>
                  <a:pt x="0" y="138"/>
                  <a:pt x="0" y="138"/>
                </a:cubicBezTo>
                <a:cubicBezTo>
                  <a:pt x="0" y="138"/>
                  <a:pt x="0" y="-46"/>
                  <a:pt x="0" y="138"/>
                </a:cubicBezTo>
                <a:cubicBezTo>
                  <a:pt x="0" y="-46"/>
                  <a:pt x="0" y="-46"/>
                  <a:pt x="0" y="138"/>
                </a:cubicBezTo>
                <a:close/>
              </a:path>
            </a:pathLst>
          </a:custGeom>
          <a:solidFill>
            <a:srgbClr val="5B5144"/>
          </a:solidFill>
          <a:ln w="17566" cap="flat">
            <a:noFill/>
            <a:prstDash val="solid"/>
            <a:miter/>
          </a:ln>
        </p:spPr>
        <p:txBody>
          <a:bodyPr rtlCol="1" anchor="ctr"/>
          <a:lstStyle/>
          <a:p>
            <a:endParaRPr lang="he-IL"/>
          </a:p>
        </p:txBody>
      </p:sp>
      <p:sp>
        <p:nvSpPr>
          <p:cNvPr id="76" name="צורה חופשית: צורה 75">
            <a:extLst>
              <a:ext uri="{FF2B5EF4-FFF2-40B4-BE49-F238E27FC236}">
                <a16:creationId xmlns:a16="http://schemas.microsoft.com/office/drawing/2014/main" id="{2546B622-76D0-BA52-CAFC-7E36EF8E158C}"/>
              </a:ext>
            </a:extLst>
          </p:cNvPr>
          <p:cNvSpPr/>
          <p:nvPr/>
        </p:nvSpPr>
        <p:spPr>
          <a:xfrm>
            <a:off x="1080358" y="6147688"/>
            <a:ext cx="175" cy="183"/>
          </a:xfrm>
          <a:custGeom>
            <a:avLst/>
            <a:gdLst>
              <a:gd name="connsiteX0" fmla="*/ 176 w 175"/>
              <a:gd name="connsiteY0" fmla="*/ 0 h 183"/>
              <a:gd name="connsiteX1" fmla="*/ 176 w 175"/>
              <a:gd name="connsiteY1" fmla="*/ 0 h 183"/>
              <a:gd name="connsiteX2" fmla="*/ 0 w 175"/>
              <a:gd name="connsiteY2" fmla="*/ 184 h 183"/>
              <a:gd name="connsiteX3" fmla="*/ 0 w 175"/>
              <a:gd name="connsiteY3" fmla="*/ 184 h 183"/>
              <a:gd name="connsiteX4" fmla="*/ 176 w 175"/>
              <a:gd name="connsiteY4" fmla="*/ 0 h 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183">
                <a:moveTo>
                  <a:pt x="176" y="0"/>
                </a:moveTo>
                <a:cubicBezTo>
                  <a:pt x="176" y="0"/>
                  <a:pt x="176" y="0"/>
                  <a:pt x="176" y="0"/>
                </a:cubicBezTo>
                <a:cubicBezTo>
                  <a:pt x="176" y="184"/>
                  <a:pt x="176" y="184"/>
                  <a:pt x="0" y="184"/>
                </a:cubicBezTo>
                <a:lnTo>
                  <a:pt x="0" y="184"/>
                </a:lnTo>
                <a:cubicBezTo>
                  <a:pt x="0" y="184"/>
                  <a:pt x="176" y="184"/>
                  <a:pt x="176" y="0"/>
                </a:cubicBezTo>
                <a:close/>
              </a:path>
            </a:pathLst>
          </a:custGeom>
          <a:solidFill>
            <a:srgbClr val="5B5144"/>
          </a:solidFill>
          <a:ln w="17566" cap="flat">
            <a:noFill/>
            <a:prstDash val="solid"/>
            <a:miter/>
          </a:ln>
        </p:spPr>
        <p:txBody>
          <a:bodyPr rtlCol="1" anchor="ctr"/>
          <a:lstStyle/>
          <a:p>
            <a:endParaRPr lang="he-IL"/>
          </a:p>
        </p:txBody>
      </p:sp>
      <p:sp>
        <p:nvSpPr>
          <p:cNvPr id="77" name="צורה חופשית: צורה 76">
            <a:extLst>
              <a:ext uri="{FF2B5EF4-FFF2-40B4-BE49-F238E27FC236}">
                <a16:creationId xmlns:a16="http://schemas.microsoft.com/office/drawing/2014/main" id="{DE151140-F8D8-C0F2-C090-01ACAD083372}"/>
              </a:ext>
            </a:extLst>
          </p:cNvPr>
          <p:cNvSpPr/>
          <p:nvPr/>
        </p:nvSpPr>
        <p:spPr>
          <a:xfrm>
            <a:off x="1081237" y="614805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78" name="צורה חופשית: צורה 77">
            <a:extLst>
              <a:ext uri="{FF2B5EF4-FFF2-40B4-BE49-F238E27FC236}">
                <a16:creationId xmlns:a16="http://schemas.microsoft.com/office/drawing/2014/main" id="{4CF0B1B4-B021-E670-1E23-405469C1D209}"/>
              </a:ext>
            </a:extLst>
          </p:cNvPr>
          <p:cNvSpPr/>
          <p:nvPr/>
        </p:nvSpPr>
        <p:spPr>
          <a:xfrm>
            <a:off x="1081237" y="6147688"/>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79" name="צורה חופשית: צורה 78">
            <a:extLst>
              <a:ext uri="{FF2B5EF4-FFF2-40B4-BE49-F238E27FC236}">
                <a16:creationId xmlns:a16="http://schemas.microsoft.com/office/drawing/2014/main" id="{6537EE27-E9F4-5F25-7EAE-452CD3F51526}"/>
              </a:ext>
            </a:extLst>
          </p:cNvPr>
          <p:cNvSpPr/>
          <p:nvPr/>
        </p:nvSpPr>
        <p:spPr>
          <a:xfrm>
            <a:off x="1072626" y="6142179"/>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80" name="צורה חופשית: צורה 79">
            <a:extLst>
              <a:ext uri="{FF2B5EF4-FFF2-40B4-BE49-F238E27FC236}">
                <a16:creationId xmlns:a16="http://schemas.microsoft.com/office/drawing/2014/main" id="{4A1FCB75-1CF4-D15C-2DD0-B294D282B172}"/>
              </a:ext>
            </a:extLst>
          </p:cNvPr>
          <p:cNvSpPr/>
          <p:nvPr/>
        </p:nvSpPr>
        <p:spPr>
          <a:xfrm>
            <a:off x="1084576" y="6181294"/>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cubicBezTo>
                  <a:pt x="0" y="0"/>
                  <a:pt x="0" y="0"/>
                  <a:pt x="0" y="0"/>
                </a:cubicBezTo>
                <a:close/>
              </a:path>
            </a:pathLst>
          </a:custGeom>
          <a:solidFill>
            <a:srgbClr val="5B5144"/>
          </a:solidFill>
          <a:ln w="17566" cap="flat">
            <a:noFill/>
            <a:prstDash val="solid"/>
            <a:miter/>
          </a:ln>
        </p:spPr>
        <p:txBody>
          <a:bodyPr rtlCol="1" anchor="ctr"/>
          <a:lstStyle/>
          <a:p>
            <a:endParaRPr lang="he-IL"/>
          </a:p>
        </p:txBody>
      </p:sp>
      <p:sp>
        <p:nvSpPr>
          <p:cNvPr id="81" name="צורה חופשית: צורה 80">
            <a:extLst>
              <a:ext uri="{FF2B5EF4-FFF2-40B4-BE49-F238E27FC236}">
                <a16:creationId xmlns:a16="http://schemas.microsoft.com/office/drawing/2014/main" id="{E954064B-0FCE-7F7C-EA29-43CAC5EAB589}"/>
              </a:ext>
            </a:extLst>
          </p:cNvPr>
          <p:cNvSpPr/>
          <p:nvPr/>
        </p:nvSpPr>
        <p:spPr>
          <a:xfrm>
            <a:off x="1092308" y="6186986"/>
            <a:ext cx="175" cy="183"/>
          </a:xfrm>
          <a:custGeom>
            <a:avLst/>
            <a:gdLst>
              <a:gd name="connsiteX0" fmla="*/ 176 w 175"/>
              <a:gd name="connsiteY0" fmla="*/ 0 h 183"/>
              <a:gd name="connsiteX1" fmla="*/ 176 w 175"/>
              <a:gd name="connsiteY1" fmla="*/ 0 h 183"/>
              <a:gd name="connsiteX2" fmla="*/ 0 w 175"/>
              <a:gd name="connsiteY2" fmla="*/ 184 h 183"/>
              <a:gd name="connsiteX3" fmla="*/ 0 w 175"/>
              <a:gd name="connsiteY3" fmla="*/ 184 h 183"/>
              <a:gd name="connsiteX4" fmla="*/ 176 w 175"/>
              <a:gd name="connsiteY4" fmla="*/ 0 h 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183">
                <a:moveTo>
                  <a:pt x="176" y="0"/>
                </a:moveTo>
                <a:lnTo>
                  <a:pt x="176" y="0"/>
                </a:lnTo>
                <a:cubicBezTo>
                  <a:pt x="176" y="184"/>
                  <a:pt x="0" y="184"/>
                  <a:pt x="0" y="184"/>
                </a:cubicBezTo>
                <a:cubicBezTo>
                  <a:pt x="0" y="184"/>
                  <a:pt x="0" y="184"/>
                  <a:pt x="0" y="184"/>
                </a:cubicBezTo>
                <a:cubicBezTo>
                  <a:pt x="0" y="184"/>
                  <a:pt x="176" y="0"/>
                  <a:pt x="176" y="0"/>
                </a:cubicBezTo>
                <a:close/>
              </a:path>
            </a:pathLst>
          </a:custGeom>
          <a:solidFill>
            <a:srgbClr val="5B5144"/>
          </a:solidFill>
          <a:ln w="17566" cap="flat">
            <a:noFill/>
            <a:prstDash val="solid"/>
            <a:miter/>
          </a:ln>
        </p:spPr>
        <p:txBody>
          <a:bodyPr rtlCol="1" anchor="ctr"/>
          <a:lstStyle/>
          <a:p>
            <a:endParaRPr lang="he-IL"/>
          </a:p>
        </p:txBody>
      </p:sp>
      <p:sp>
        <p:nvSpPr>
          <p:cNvPr id="82" name="צורה חופשית: צורה 81">
            <a:extLst>
              <a:ext uri="{FF2B5EF4-FFF2-40B4-BE49-F238E27FC236}">
                <a16:creationId xmlns:a16="http://schemas.microsoft.com/office/drawing/2014/main" id="{4F97886B-806B-A2EB-6BA2-EA53080A342F}"/>
              </a:ext>
            </a:extLst>
          </p:cNvPr>
          <p:cNvSpPr/>
          <p:nvPr/>
        </p:nvSpPr>
        <p:spPr>
          <a:xfrm>
            <a:off x="1093186" y="6187354"/>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83" name="צורה חופשית: צורה 82">
            <a:extLst>
              <a:ext uri="{FF2B5EF4-FFF2-40B4-BE49-F238E27FC236}">
                <a16:creationId xmlns:a16="http://schemas.microsoft.com/office/drawing/2014/main" id="{74A38913-A1EE-5EB2-892A-9EEC1EDEAA1E}"/>
              </a:ext>
            </a:extLst>
          </p:cNvPr>
          <p:cNvSpPr/>
          <p:nvPr/>
        </p:nvSpPr>
        <p:spPr>
          <a:xfrm>
            <a:off x="1093186" y="618698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84" name="צורה חופשית: צורה 83">
            <a:extLst>
              <a:ext uri="{FF2B5EF4-FFF2-40B4-BE49-F238E27FC236}">
                <a16:creationId xmlns:a16="http://schemas.microsoft.com/office/drawing/2014/main" id="{957FE0F7-07EF-12A4-8E29-465651752761}"/>
              </a:ext>
            </a:extLst>
          </p:cNvPr>
          <p:cNvSpPr/>
          <p:nvPr/>
        </p:nvSpPr>
        <p:spPr>
          <a:xfrm>
            <a:off x="941008" y="618037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85" name="צורה חופשית: צורה 84">
            <a:extLst>
              <a:ext uri="{FF2B5EF4-FFF2-40B4-BE49-F238E27FC236}">
                <a16:creationId xmlns:a16="http://schemas.microsoft.com/office/drawing/2014/main" id="{9F5CC6AE-9A87-3E52-5819-69099399C68C}"/>
              </a:ext>
            </a:extLst>
          </p:cNvPr>
          <p:cNvSpPr/>
          <p:nvPr/>
        </p:nvSpPr>
        <p:spPr>
          <a:xfrm>
            <a:off x="943995" y="6174132"/>
            <a:ext cx="17572" cy="183"/>
          </a:xfrm>
          <a:custGeom>
            <a:avLst/>
            <a:gdLst>
              <a:gd name="connsiteX0" fmla="*/ 0 w 17572"/>
              <a:gd name="connsiteY0" fmla="*/ 0 h 183"/>
              <a:gd name="connsiteX1" fmla="*/ 0 w 17572"/>
              <a:gd name="connsiteY1" fmla="*/ 184 h 183"/>
              <a:gd name="connsiteX2" fmla="*/ 0 w 17572"/>
              <a:gd name="connsiteY2" fmla="*/ 0 h 183"/>
            </a:gdLst>
            <a:ahLst/>
            <a:cxnLst>
              <a:cxn ang="0">
                <a:pos x="connsiteX0" y="connsiteY0"/>
              </a:cxn>
              <a:cxn ang="0">
                <a:pos x="connsiteX1" y="connsiteY1"/>
              </a:cxn>
              <a:cxn ang="0">
                <a:pos x="connsiteX2" y="connsiteY2"/>
              </a:cxn>
            </a:cxnLst>
            <a:rect l="l" t="t" r="r" b="b"/>
            <a:pathLst>
              <a:path w="17572" h="183">
                <a:moveTo>
                  <a:pt x="0" y="0"/>
                </a:moveTo>
                <a:lnTo>
                  <a:pt x="0" y="184"/>
                </a:lnTo>
                <a:lnTo>
                  <a:pt x="0" y="0"/>
                </a:lnTo>
                <a:close/>
              </a:path>
            </a:pathLst>
          </a:custGeom>
          <a:solidFill>
            <a:srgbClr val="5B5144"/>
          </a:solidFill>
          <a:ln w="17566" cap="flat">
            <a:noFill/>
            <a:prstDash val="solid"/>
            <a:miter/>
          </a:ln>
        </p:spPr>
        <p:txBody>
          <a:bodyPr rtlCol="1" anchor="ctr"/>
          <a:lstStyle/>
          <a:p>
            <a:endParaRPr lang="he-IL"/>
          </a:p>
        </p:txBody>
      </p:sp>
      <p:sp>
        <p:nvSpPr>
          <p:cNvPr id="86" name="צורה חופשית: צורה 85">
            <a:extLst>
              <a:ext uri="{FF2B5EF4-FFF2-40B4-BE49-F238E27FC236}">
                <a16:creationId xmlns:a16="http://schemas.microsoft.com/office/drawing/2014/main" id="{4409F373-9C1D-BDB9-9F6B-BA445D453332}"/>
              </a:ext>
            </a:extLst>
          </p:cNvPr>
          <p:cNvSpPr/>
          <p:nvPr/>
        </p:nvSpPr>
        <p:spPr>
          <a:xfrm>
            <a:off x="942062" y="6173397"/>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87" name="צורה חופשית: צורה 86">
            <a:extLst>
              <a:ext uri="{FF2B5EF4-FFF2-40B4-BE49-F238E27FC236}">
                <a16:creationId xmlns:a16="http://schemas.microsoft.com/office/drawing/2014/main" id="{DFF385B2-8D14-A76E-F13D-CA4C59EFB07A}"/>
              </a:ext>
            </a:extLst>
          </p:cNvPr>
          <p:cNvSpPr/>
          <p:nvPr/>
        </p:nvSpPr>
        <p:spPr>
          <a:xfrm>
            <a:off x="949970" y="6178906"/>
            <a:ext cx="175" cy="183"/>
          </a:xfrm>
          <a:custGeom>
            <a:avLst/>
            <a:gdLst>
              <a:gd name="connsiteX0" fmla="*/ 176 w 175"/>
              <a:gd name="connsiteY0" fmla="*/ 0 h 183"/>
              <a:gd name="connsiteX1" fmla="*/ 176 w 175"/>
              <a:gd name="connsiteY1" fmla="*/ 0 h 183"/>
              <a:gd name="connsiteX2" fmla="*/ 0 w 175"/>
              <a:gd name="connsiteY2" fmla="*/ 184 h 183"/>
              <a:gd name="connsiteX3" fmla="*/ 0 w 175"/>
              <a:gd name="connsiteY3" fmla="*/ 184 h 183"/>
              <a:gd name="connsiteX4" fmla="*/ 176 w 175"/>
              <a:gd name="connsiteY4" fmla="*/ 0 h 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183">
                <a:moveTo>
                  <a:pt x="176" y="0"/>
                </a:moveTo>
                <a:lnTo>
                  <a:pt x="176" y="0"/>
                </a:lnTo>
                <a:cubicBezTo>
                  <a:pt x="176" y="184"/>
                  <a:pt x="0" y="184"/>
                  <a:pt x="0" y="184"/>
                </a:cubicBezTo>
                <a:lnTo>
                  <a:pt x="0" y="184"/>
                </a:lnTo>
                <a:cubicBezTo>
                  <a:pt x="0" y="184"/>
                  <a:pt x="0" y="184"/>
                  <a:pt x="176" y="0"/>
                </a:cubicBezTo>
                <a:close/>
              </a:path>
            </a:pathLst>
          </a:custGeom>
          <a:solidFill>
            <a:srgbClr val="5B5144"/>
          </a:solidFill>
          <a:ln w="17566" cap="flat">
            <a:noFill/>
            <a:prstDash val="solid"/>
            <a:miter/>
          </a:ln>
        </p:spPr>
        <p:txBody>
          <a:bodyPr rtlCol="1" anchor="ctr"/>
          <a:lstStyle/>
          <a:p>
            <a:endParaRPr lang="he-IL"/>
          </a:p>
        </p:txBody>
      </p:sp>
      <p:sp>
        <p:nvSpPr>
          <p:cNvPr id="88" name="צורה חופשית: צורה 87">
            <a:extLst>
              <a:ext uri="{FF2B5EF4-FFF2-40B4-BE49-F238E27FC236}">
                <a16:creationId xmlns:a16="http://schemas.microsoft.com/office/drawing/2014/main" id="{15C4D237-A3B1-88C3-2454-2FE8244D01C3}"/>
              </a:ext>
            </a:extLst>
          </p:cNvPr>
          <p:cNvSpPr/>
          <p:nvPr/>
        </p:nvSpPr>
        <p:spPr>
          <a:xfrm>
            <a:off x="950849" y="6179457"/>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89" name="צורה חופשית: צורה 88">
            <a:extLst>
              <a:ext uri="{FF2B5EF4-FFF2-40B4-BE49-F238E27FC236}">
                <a16:creationId xmlns:a16="http://schemas.microsoft.com/office/drawing/2014/main" id="{54F8D1AC-1A6D-B414-9600-D914FA4AD84E}"/>
              </a:ext>
            </a:extLst>
          </p:cNvPr>
          <p:cNvSpPr/>
          <p:nvPr/>
        </p:nvSpPr>
        <p:spPr>
          <a:xfrm>
            <a:off x="950849" y="6179090"/>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90" name="צורה חופשית: צורה 89">
            <a:extLst>
              <a:ext uri="{FF2B5EF4-FFF2-40B4-BE49-F238E27FC236}">
                <a16:creationId xmlns:a16="http://schemas.microsoft.com/office/drawing/2014/main" id="{86D06FF4-DF10-BCD0-A5E0-B7EB5689B3DC}"/>
              </a:ext>
            </a:extLst>
          </p:cNvPr>
          <p:cNvSpPr/>
          <p:nvPr/>
        </p:nvSpPr>
        <p:spPr>
          <a:xfrm>
            <a:off x="1985345" y="6193414"/>
            <a:ext cx="17572" cy="367"/>
          </a:xfrm>
          <a:custGeom>
            <a:avLst/>
            <a:gdLst>
              <a:gd name="connsiteX0" fmla="*/ 0 w 17572"/>
              <a:gd name="connsiteY0" fmla="*/ 184 h 367"/>
              <a:gd name="connsiteX1" fmla="*/ 0 w 17572"/>
              <a:gd name="connsiteY1" fmla="*/ 184 h 367"/>
              <a:gd name="connsiteX2" fmla="*/ 0 w 17572"/>
              <a:gd name="connsiteY2" fmla="*/ 0 h 367"/>
              <a:gd name="connsiteX3" fmla="*/ 0 w 17572"/>
              <a:gd name="connsiteY3" fmla="*/ 367 h 367"/>
            </a:gdLst>
            <a:ahLst/>
            <a:cxnLst>
              <a:cxn ang="0">
                <a:pos x="connsiteX0" y="connsiteY0"/>
              </a:cxn>
              <a:cxn ang="0">
                <a:pos x="connsiteX1" y="connsiteY1"/>
              </a:cxn>
              <a:cxn ang="0">
                <a:pos x="connsiteX2" y="connsiteY2"/>
              </a:cxn>
              <a:cxn ang="0">
                <a:pos x="connsiteX3" y="connsiteY3"/>
              </a:cxn>
            </a:cxnLst>
            <a:rect l="l" t="t" r="r" b="b"/>
            <a:pathLst>
              <a:path w="17572" h="367">
                <a:moveTo>
                  <a:pt x="0" y="184"/>
                </a:moveTo>
                <a:lnTo>
                  <a:pt x="0" y="184"/>
                </a:lnTo>
                <a:lnTo>
                  <a:pt x="0" y="0"/>
                </a:lnTo>
                <a:lnTo>
                  <a:pt x="0" y="367"/>
                </a:lnTo>
                <a:close/>
              </a:path>
            </a:pathLst>
          </a:custGeom>
          <a:solidFill>
            <a:srgbClr val="5B5144"/>
          </a:solidFill>
          <a:ln w="17566" cap="flat">
            <a:noFill/>
            <a:prstDash val="solid"/>
            <a:miter/>
          </a:ln>
        </p:spPr>
        <p:txBody>
          <a:bodyPr rtlCol="1" anchor="ctr"/>
          <a:lstStyle/>
          <a:p>
            <a:endParaRPr lang="he-IL"/>
          </a:p>
        </p:txBody>
      </p:sp>
      <p:sp>
        <p:nvSpPr>
          <p:cNvPr id="91" name="צורה חופשית: צורה 90">
            <a:extLst>
              <a:ext uri="{FF2B5EF4-FFF2-40B4-BE49-F238E27FC236}">
                <a16:creationId xmlns:a16="http://schemas.microsoft.com/office/drawing/2014/main" id="{BACB6FBD-B7EB-D51C-FC47-F9662C989300}"/>
              </a:ext>
            </a:extLst>
          </p:cNvPr>
          <p:cNvSpPr/>
          <p:nvPr/>
        </p:nvSpPr>
        <p:spPr>
          <a:xfrm>
            <a:off x="1987981" y="6193230"/>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184"/>
                  <a:pt x="176" y="367"/>
                  <a:pt x="176" y="367"/>
                </a:cubicBezTo>
                <a:close/>
              </a:path>
            </a:pathLst>
          </a:custGeom>
          <a:solidFill>
            <a:srgbClr val="5B5144"/>
          </a:solidFill>
          <a:ln w="17566" cap="flat">
            <a:noFill/>
            <a:prstDash val="solid"/>
            <a:miter/>
          </a:ln>
        </p:spPr>
        <p:txBody>
          <a:bodyPr rtlCol="1" anchor="ctr"/>
          <a:lstStyle/>
          <a:p>
            <a:endParaRPr lang="he-IL"/>
          </a:p>
        </p:txBody>
      </p:sp>
      <p:sp>
        <p:nvSpPr>
          <p:cNvPr id="92" name="צורה חופשית: צורה 91">
            <a:extLst>
              <a:ext uri="{FF2B5EF4-FFF2-40B4-BE49-F238E27FC236}">
                <a16:creationId xmlns:a16="http://schemas.microsoft.com/office/drawing/2014/main" id="{264D64F6-7AF1-B7A0-9F76-36BB5A6E6F9F}"/>
              </a:ext>
            </a:extLst>
          </p:cNvPr>
          <p:cNvSpPr/>
          <p:nvPr/>
        </p:nvSpPr>
        <p:spPr>
          <a:xfrm>
            <a:off x="2019260" y="6184966"/>
            <a:ext cx="17572" cy="183"/>
          </a:xfrm>
          <a:custGeom>
            <a:avLst/>
            <a:gdLst>
              <a:gd name="connsiteX0" fmla="*/ 0 w 17572"/>
              <a:gd name="connsiteY0" fmla="*/ 184 h 183"/>
              <a:gd name="connsiteX1" fmla="*/ 0 w 17572"/>
              <a:gd name="connsiteY1" fmla="*/ 184 h 183"/>
              <a:gd name="connsiteX2" fmla="*/ 0 w 17572"/>
              <a:gd name="connsiteY2" fmla="*/ 0 h 183"/>
              <a:gd name="connsiteX3" fmla="*/ 0 w 17572"/>
              <a:gd name="connsiteY3" fmla="*/ 184 h 183"/>
            </a:gdLst>
            <a:ahLst/>
            <a:cxnLst>
              <a:cxn ang="0">
                <a:pos x="connsiteX0" y="connsiteY0"/>
              </a:cxn>
              <a:cxn ang="0">
                <a:pos x="connsiteX1" y="connsiteY1"/>
              </a:cxn>
              <a:cxn ang="0">
                <a:pos x="connsiteX2" y="connsiteY2"/>
              </a:cxn>
              <a:cxn ang="0">
                <a:pos x="connsiteX3" y="connsiteY3"/>
              </a:cxn>
            </a:cxnLst>
            <a:rect l="l" t="t" r="r" b="b"/>
            <a:pathLst>
              <a:path w="17572" h="183">
                <a:moveTo>
                  <a:pt x="0" y="184"/>
                </a:moveTo>
                <a:lnTo>
                  <a:pt x="0" y="184"/>
                </a:lnTo>
                <a:lnTo>
                  <a:pt x="0" y="0"/>
                </a:lnTo>
                <a:lnTo>
                  <a:pt x="0" y="184"/>
                </a:lnTo>
                <a:close/>
              </a:path>
            </a:pathLst>
          </a:custGeom>
          <a:solidFill>
            <a:srgbClr val="5B5144"/>
          </a:solidFill>
          <a:ln w="17566" cap="flat">
            <a:noFill/>
            <a:prstDash val="solid"/>
            <a:miter/>
          </a:ln>
        </p:spPr>
        <p:txBody>
          <a:bodyPr rtlCol="1" anchor="ctr"/>
          <a:lstStyle/>
          <a:p>
            <a:endParaRPr lang="he-IL"/>
          </a:p>
        </p:txBody>
      </p:sp>
      <p:sp>
        <p:nvSpPr>
          <p:cNvPr id="93" name="צורה חופשית: צורה 92">
            <a:extLst>
              <a:ext uri="{FF2B5EF4-FFF2-40B4-BE49-F238E27FC236}">
                <a16:creationId xmlns:a16="http://schemas.microsoft.com/office/drawing/2014/main" id="{CCF21D0D-F783-BE38-B6B0-6707D82B2C87}"/>
              </a:ext>
            </a:extLst>
          </p:cNvPr>
          <p:cNvSpPr/>
          <p:nvPr/>
        </p:nvSpPr>
        <p:spPr>
          <a:xfrm>
            <a:off x="2021896" y="6184783"/>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184"/>
                  <a:pt x="0" y="184"/>
                  <a:pt x="176" y="367"/>
                </a:cubicBezTo>
                <a:close/>
              </a:path>
            </a:pathLst>
          </a:custGeom>
          <a:solidFill>
            <a:srgbClr val="5B5144"/>
          </a:solidFill>
          <a:ln w="17566" cap="flat">
            <a:noFill/>
            <a:prstDash val="solid"/>
            <a:miter/>
          </a:ln>
        </p:spPr>
        <p:txBody>
          <a:bodyPr rtlCol="1" anchor="ctr"/>
          <a:lstStyle/>
          <a:p>
            <a:endParaRPr lang="he-IL"/>
          </a:p>
        </p:txBody>
      </p:sp>
      <p:sp>
        <p:nvSpPr>
          <p:cNvPr id="94" name="צורה חופשית: צורה 93">
            <a:extLst>
              <a:ext uri="{FF2B5EF4-FFF2-40B4-BE49-F238E27FC236}">
                <a16:creationId xmlns:a16="http://schemas.microsoft.com/office/drawing/2014/main" id="{0C6F3095-2ACF-9E81-DE37-538EB42D1AB0}"/>
              </a:ext>
            </a:extLst>
          </p:cNvPr>
          <p:cNvSpPr/>
          <p:nvPr/>
        </p:nvSpPr>
        <p:spPr>
          <a:xfrm>
            <a:off x="1976383" y="620002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95" name="צורה חופשית: צורה 94">
            <a:extLst>
              <a:ext uri="{FF2B5EF4-FFF2-40B4-BE49-F238E27FC236}">
                <a16:creationId xmlns:a16="http://schemas.microsoft.com/office/drawing/2014/main" id="{1329BAAF-2AD6-4C67-CFE0-DF2C3F0A9B31}"/>
              </a:ext>
            </a:extLst>
          </p:cNvPr>
          <p:cNvSpPr/>
          <p:nvPr/>
        </p:nvSpPr>
        <p:spPr>
          <a:xfrm>
            <a:off x="1976383" y="620057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96" name="צורה חופשית: צורה 95">
            <a:extLst>
              <a:ext uri="{FF2B5EF4-FFF2-40B4-BE49-F238E27FC236}">
                <a16:creationId xmlns:a16="http://schemas.microsoft.com/office/drawing/2014/main" id="{C19441BE-B062-D053-648C-5640562B9E24}"/>
              </a:ext>
            </a:extLst>
          </p:cNvPr>
          <p:cNvSpPr/>
          <p:nvPr/>
        </p:nvSpPr>
        <p:spPr>
          <a:xfrm>
            <a:off x="1977262" y="6199841"/>
            <a:ext cx="351" cy="367"/>
          </a:xfrm>
          <a:custGeom>
            <a:avLst/>
            <a:gdLst>
              <a:gd name="connsiteX0" fmla="*/ 352 w 351"/>
              <a:gd name="connsiteY0" fmla="*/ 367 h 367"/>
              <a:gd name="connsiteX1" fmla="*/ 352 w 351"/>
              <a:gd name="connsiteY1" fmla="*/ 367 h 367"/>
              <a:gd name="connsiteX2" fmla="*/ 0 w 351"/>
              <a:gd name="connsiteY2" fmla="*/ 0 h 367"/>
              <a:gd name="connsiteX3" fmla="*/ 0 w 351"/>
              <a:gd name="connsiteY3" fmla="*/ 0 h 367"/>
              <a:gd name="connsiteX4" fmla="*/ 352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2" y="367"/>
                </a:moveTo>
                <a:cubicBezTo>
                  <a:pt x="352" y="367"/>
                  <a:pt x="352" y="367"/>
                  <a:pt x="352" y="367"/>
                </a:cubicBezTo>
                <a:cubicBezTo>
                  <a:pt x="176" y="367"/>
                  <a:pt x="176" y="184"/>
                  <a:pt x="0" y="0"/>
                </a:cubicBezTo>
                <a:lnTo>
                  <a:pt x="0" y="0"/>
                </a:lnTo>
                <a:cubicBezTo>
                  <a:pt x="176" y="184"/>
                  <a:pt x="176" y="367"/>
                  <a:pt x="352" y="367"/>
                </a:cubicBezTo>
                <a:close/>
              </a:path>
            </a:pathLst>
          </a:custGeom>
          <a:solidFill>
            <a:srgbClr val="5B5144"/>
          </a:solidFill>
          <a:ln w="17566" cap="flat">
            <a:noFill/>
            <a:prstDash val="solid"/>
            <a:miter/>
          </a:ln>
        </p:spPr>
        <p:txBody>
          <a:bodyPr rtlCol="1" anchor="ctr"/>
          <a:lstStyle/>
          <a:p>
            <a:endParaRPr lang="he-IL"/>
          </a:p>
        </p:txBody>
      </p:sp>
      <p:sp>
        <p:nvSpPr>
          <p:cNvPr id="97" name="צורה חופשית: צורה 96">
            <a:extLst>
              <a:ext uri="{FF2B5EF4-FFF2-40B4-BE49-F238E27FC236}">
                <a16:creationId xmlns:a16="http://schemas.microsoft.com/office/drawing/2014/main" id="{29DF47BA-E394-107C-6E0C-8DBC0EBBF8E1}"/>
              </a:ext>
            </a:extLst>
          </p:cNvPr>
          <p:cNvSpPr/>
          <p:nvPr/>
        </p:nvSpPr>
        <p:spPr>
          <a:xfrm>
            <a:off x="1987805" y="6192312"/>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0" y="184"/>
                  <a:pt x="0" y="184"/>
                </a:cubicBezTo>
                <a:cubicBezTo>
                  <a:pt x="176" y="0"/>
                  <a:pt x="176" y="0"/>
                  <a:pt x="176" y="0"/>
                </a:cubicBezTo>
                <a:close/>
              </a:path>
            </a:pathLst>
          </a:custGeom>
          <a:solidFill>
            <a:srgbClr val="5B5144"/>
          </a:solidFill>
          <a:ln w="17566" cap="flat">
            <a:noFill/>
            <a:prstDash val="solid"/>
            <a:miter/>
          </a:ln>
        </p:spPr>
        <p:txBody>
          <a:bodyPr rtlCol="1" anchor="ctr"/>
          <a:lstStyle/>
          <a:p>
            <a:endParaRPr lang="he-IL"/>
          </a:p>
        </p:txBody>
      </p:sp>
      <p:sp>
        <p:nvSpPr>
          <p:cNvPr id="98" name="צורה חופשית: צורה 97">
            <a:extLst>
              <a:ext uri="{FF2B5EF4-FFF2-40B4-BE49-F238E27FC236}">
                <a16:creationId xmlns:a16="http://schemas.microsoft.com/office/drawing/2014/main" id="{780BE638-4739-45AA-E991-825F5E0BA8A8}"/>
              </a:ext>
            </a:extLst>
          </p:cNvPr>
          <p:cNvSpPr/>
          <p:nvPr/>
        </p:nvSpPr>
        <p:spPr>
          <a:xfrm>
            <a:off x="1987805" y="6192495"/>
            <a:ext cx="17572" cy="81"/>
          </a:xfrm>
          <a:custGeom>
            <a:avLst/>
            <a:gdLst>
              <a:gd name="connsiteX0" fmla="*/ 0 w 17572"/>
              <a:gd name="connsiteY0" fmla="*/ 0 h 81"/>
              <a:gd name="connsiteX1" fmla="*/ 0 w 17572"/>
              <a:gd name="connsiteY1" fmla="*/ 0 h 81"/>
              <a:gd name="connsiteX2" fmla="*/ 0 w 17572"/>
              <a:gd name="connsiteY2" fmla="*/ 0 h 81"/>
            </a:gdLst>
            <a:ahLst/>
            <a:cxnLst>
              <a:cxn ang="0">
                <a:pos x="connsiteX0" y="connsiteY0"/>
              </a:cxn>
              <a:cxn ang="0">
                <a:pos x="connsiteX1" y="connsiteY1"/>
              </a:cxn>
              <a:cxn ang="0">
                <a:pos x="connsiteX2" y="connsiteY2"/>
              </a:cxn>
            </a:cxnLst>
            <a:rect l="l" t="t" r="r" b="b"/>
            <a:pathLst>
              <a:path w="17572" h="81">
                <a:moveTo>
                  <a:pt x="0" y="0"/>
                </a:moveTo>
                <a:cubicBezTo>
                  <a:pt x="0" y="0"/>
                  <a:pt x="0" y="184"/>
                  <a:pt x="0" y="0"/>
                </a:cubicBezTo>
                <a:lnTo>
                  <a:pt x="0" y="0"/>
                </a:lnTo>
                <a:close/>
              </a:path>
            </a:pathLst>
          </a:custGeom>
          <a:solidFill>
            <a:srgbClr val="5B5144"/>
          </a:solidFill>
          <a:ln w="17566" cap="flat">
            <a:noFill/>
            <a:prstDash val="solid"/>
            <a:miter/>
          </a:ln>
        </p:spPr>
        <p:txBody>
          <a:bodyPr rtlCol="1" anchor="ctr"/>
          <a:lstStyle/>
          <a:p>
            <a:endParaRPr lang="he-IL"/>
          </a:p>
        </p:txBody>
      </p:sp>
      <p:sp>
        <p:nvSpPr>
          <p:cNvPr id="99" name="צורה חופשית: צורה 98">
            <a:extLst>
              <a:ext uri="{FF2B5EF4-FFF2-40B4-BE49-F238E27FC236}">
                <a16:creationId xmlns:a16="http://schemas.microsoft.com/office/drawing/2014/main" id="{E77B9AAD-2B86-F99F-6A97-C0DE322A456D}"/>
              </a:ext>
            </a:extLst>
          </p:cNvPr>
          <p:cNvSpPr/>
          <p:nvPr/>
        </p:nvSpPr>
        <p:spPr>
          <a:xfrm>
            <a:off x="2010122" y="6191394"/>
            <a:ext cx="17572" cy="183"/>
          </a:xfrm>
          <a:custGeom>
            <a:avLst/>
            <a:gdLst>
              <a:gd name="connsiteX0" fmla="*/ 0 w 17572"/>
              <a:gd name="connsiteY0" fmla="*/ 184 h 183"/>
              <a:gd name="connsiteX1" fmla="*/ 0 w 17572"/>
              <a:gd name="connsiteY1" fmla="*/ 0 h 183"/>
              <a:gd name="connsiteX2" fmla="*/ 0 w 17572"/>
              <a:gd name="connsiteY2" fmla="*/ 0 h 183"/>
            </a:gdLst>
            <a:ahLst/>
            <a:cxnLst>
              <a:cxn ang="0">
                <a:pos x="connsiteX0" y="connsiteY0"/>
              </a:cxn>
              <a:cxn ang="0">
                <a:pos x="connsiteX1" y="connsiteY1"/>
              </a:cxn>
              <a:cxn ang="0">
                <a:pos x="connsiteX2" y="connsiteY2"/>
              </a:cxn>
            </a:cxnLst>
            <a:rect l="l" t="t" r="r" b="b"/>
            <a:pathLst>
              <a:path w="17572" h="183">
                <a:moveTo>
                  <a:pt x="0" y="184"/>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00" name="צורה חופשית: צורה 99">
            <a:extLst>
              <a:ext uri="{FF2B5EF4-FFF2-40B4-BE49-F238E27FC236}">
                <a16:creationId xmlns:a16="http://schemas.microsoft.com/office/drawing/2014/main" id="{65ACD08A-EE7A-7789-D6C9-5E2E1BAB571F}"/>
              </a:ext>
            </a:extLst>
          </p:cNvPr>
          <p:cNvSpPr/>
          <p:nvPr/>
        </p:nvSpPr>
        <p:spPr>
          <a:xfrm>
            <a:off x="2010122" y="619194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01" name="צורה חופשית: צורה 100">
            <a:extLst>
              <a:ext uri="{FF2B5EF4-FFF2-40B4-BE49-F238E27FC236}">
                <a16:creationId xmlns:a16="http://schemas.microsoft.com/office/drawing/2014/main" id="{7D922EC3-92F9-02B1-B3DF-5E2A5DCCF4D3}"/>
              </a:ext>
            </a:extLst>
          </p:cNvPr>
          <p:cNvSpPr/>
          <p:nvPr/>
        </p:nvSpPr>
        <p:spPr>
          <a:xfrm>
            <a:off x="2011177" y="6191394"/>
            <a:ext cx="175" cy="367"/>
          </a:xfrm>
          <a:custGeom>
            <a:avLst/>
            <a:gdLst>
              <a:gd name="connsiteX0" fmla="*/ 176 w 175"/>
              <a:gd name="connsiteY0" fmla="*/ 367 h 367"/>
              <a:gd name="connsiteX1" fmla="*/ 176 w 175"/>
              <a:gd name="connsiteY1" fmla="*/ 367 h 367"/>
              <a:gd name="connsiteX2" fmla="*/ 0 w 175"/>
              <a:gd name="connsiteY2" fmla="*/ 0 h 367"/>
              <a:gd name="connsiteX3" fmla="*/ 0 w 175"/>
              <a:gd name="connsiteY3" fmla="*/ 0 h 367"/>
              <a:gd name="connsiteX4" fmla="*/ 176 w 175"/>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367">
                <a:moveTo>
                  <a:pt x="176" y="367"/>
                </a:moveTo>
                <a:lnTo>
                  <a:pt x="176" y="367"/>
                </a:lnTo>
                <a:cubicBezTo>
                  <a:pt x="0" y="367"/>
                  <a:pt x="0" y="184"/>
                  <a:pt x="0" y="0"/>
                </a:cubicBezTo>
                <a:cubicBezTo>
                  <a:pt x="0" y="0"/>
                  <a:pt x="0" y="0"/>
                  <a:pt x="0" y="0"/>
                </a:cubicBezTo>
                <a:cubicBezTo>
                  <a:pt x="0" y="184"/>
                  <a:pt x="176" y="184"/>
                  <a:pt x="176" y="367"/>
                </a:cubicBezTo>
                <a:close/>
              </a:path>
            </a:pathLst>
          </a:custGeom>
          <a:solidFill>
            <a:srgbClr val="5B5144"/>
          </a:solidFill>
          <a:ln w="17566" cap="flat">
            <a:noFill/>
            <a:prstDash val="solid"/>
            <a:miter/>
          </a:ln>
        </p:spPr>
        <p:txBody>
          <a:bodyPr rtlCol="1" anchor="ctr"/>
          <a:lstStyle/>
          <a:p>
            <a:endParaRPr lang="he-IL"/>
          </a:p>
        </p:txBody>
      </p:sp>
      <p:sp>
        <p:nvSpPr>
          <p:cNvPr id="102" name="צורה חופשית: צורה 101">
            <a:extLst>
              <a:ext uri="{FF2B5EF4-FFF2-40B4-BE49-F238E27FC236}">
                <a16:creationId xmlns:a16="http://schemas.microsoft.com/office/drawing/2014/main" id="{F33F2A39-5A27-C29D-D060-761D4FA4340F}"/>
              </a:ext>
            </a:extLst>
          </p:cNvPr>
          <p:cNvSpPr/>
          <p:nvPr/>
        </p:nvSpPr>
        <p:spPr>
          <a:xfrm>
            <a:off x="2021720" y="6183681"/>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0" y="184"/>
                  <a:pt x="0" y="184"/>
                </a:cubicBezTo>
                <a:cubicBezTo>
                  <a:pt x="0" y="184"/>
                  <a:pt x="0" y="184"/>
                  <a:pt x="176" y="0"/>
                </a:cubicBezTo>
                <a:close/>
              </a:path>
            </a:pathLst>
          </a:custGeom>
          <a:solidFill>
            <a:srgbClr val="5B5144"/>
          </a:solidFill>
          <a:ln w="17566" cap="flat">
            <a:noFill/>
            <a:prstDash val="solid"/>
            <a:miter/>
          </a:ln>
        </p:spPr>
        <p:txBody>
          <a:bodyPr rtlCol="1" anchor="ctr"/>
          <a:lstStyle/>
          <a:p>
            <a:endParaRPr lang="he-IL"/>
          </a:p>
        </p:txBody>
      </p:sp>
      <p:sp>
        <p:nvSpPr>
          <p:cNvPr id="103" name="צורה חופשית: צורה 102">
            <a:extLst>
              <a:ext uri="{FF2B5EF4-FFF2-40B4-BE49-F238E27FC236}">
                <a16:creationId xmlns:a16="http://schemas.microsoft.com/office/drawing/2014/main" id="{964F5A65-E51C-72F6-81B2-DD2294098626}"/>
              </a:ext>
            </a:extLst>
          </p:cNvPr>
          <p:cNvSpPr/>
          <p:nvPr/>
        </p:nvSpPr>
        <p:spPr>
          <a:xfrm>
            <a:off x="2021720" y="6184048"/>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04" name="צורה חופשית: צורה 103">
            <a:extLst>
              <a:ext uri="{FF2B5EF4-FFF2-40B4-BE49-F238E27FC236}">
                <a16:creationId xmlns:a16="http://schemas.microsoft.com/office/drawing/2014/main" id="{A6D495F3-F2B5-EFBA-80C1-CED481851F82}"/>
              </a:ext>
            </a:extLst>
          </p:cNvPr>
          <p:cNvSpPr/>
          <p:nvPr/>
        </p:nvSpPr>
        <p:spPr>
          <a:xfrm>
            <a:off x="1655157" y="6211410"/>
            <a:ext cx="175" cy="183"/>
          </a:xfrm>
          <a:custGeom>
            <a:avLst/>
            <a:gdLst>
              <a:gd name="connsiteX0" fmla="*/ 0 w 175"/>
              <a:gd name="connsiteY0" fmla="*/ 184 h 183"/>
              <a:gd name="connsiteX1" fmla="*/ 0 w 175"/>
              <a:gd name="connsiteY1" fmla="*/ 0 h 183"/>
              <a:gd name="connsiteX2" fmla="*/ 176 w 175"/>
              <a:gd name="connsiteY2" fmla="*/ 0 h 183"/>
              <a:gd name="connsiteX3" fmla="*/ 176 w 175"/>
              <a:gd name="connsiteY3" fmla="*/ 184 h 183"/>
            </a:gdLst>
            <a:ahLst/>
            <a:cxnLst>
              <a:cxn ang="0">
                <a:pos x="connsiteX0" y="connsiteY0"/>
              </a:cxn>
              <a:cxn ang="0">
                <a:pos x="connsiteX1" y="connsiteY1"/>
              </a:cxn>
              <a:cxn ang="0">
                <a:pos x="connsiteX2" y="connsiteY2"/>
              </a:cxn>
              <a:cxn ang="0">
                <a:pos x="connsiteX3" y="connsiteY3"/>
              </a:cxn>
            </a:cxnLst>
            <a:rect l="l" t="t" r="r" b="b"/>
            <a:pathLst>
              <a:path w="175" h="183">
                <a:moveTo>
                  <a:pt x="0" y="184"/>
                </a:moveTo>
                <a:lnTo>
                  <a:pt x="0" y="0"/>
                </a:lnTo>
                <a:lnTo>
                  <a:pt x="176" y="0"/>
                </a:lnTo>
                <a:lnTo>
                  <a:pt x="176" y="184"/>
                </a:lnTo>
                <a:close/>
              </a:path>
            </a:pathLst>
          </a:custGeom>
          <a:solidFill>
            <a:srgbClr val="5B5144"/>
          </a:solidFill>
          <a:ln w="17566" cap="flat">
            <a:noFill/>
            <a:prstDash val="solid"/>
            <a:miter/>
          </a:ln>
        </p:spPr>
        <p:txBody>
          <a:bodyPr rtlCol="1" anchor="ctr"/>
          <a:lstStyle/>
          <a:p>
            <a:endParaRPr lang="he-IL"/>
          </a:p>
        </p:txBody>
      </p:sp>
      <p:sp>
        <p:nvSpPr>
          <p:cNvPr id="105" name="צורה חופשית: צורה 104">
            <a:extLst>
              <a:ext uri="{FF2B5EF4-FFF2-40B4-BE49-F238E27FC236}">
                <a16:creationId xmlns:a16="http://schemas.microsoft.com/office/drawing/2014/main" id="{BDBE3C8E-11DF-1A21-23C9-BB6EBE8BAA9E}"/>
              </a:ext>
            </a:extLst>
          </p:cNvPr>
          <p:cNvSpPr/>
          <p:nvPr/>
        </p:nvSpPr>
        <p:spPr>
          <a:xfrm>
            <a:off x="1657793" y="6211227"/>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176" y="0"/>
                  <a:pt x="176" y="184"/>
                  <a:pt x="176" y="367"/>
                </a:cubicBezTo>
                <a:close/>
              </a:path>
            </a:pathLst>
          </a:custGeom>
          <a:solidFill>
            <a:srgbClr val="5B5144"/>
          </a:solidFill>
          <a:ln w="17566" cap="flat">
            <a:noFill/>
            <a:prstDash val="solid"/>
            <a:miter/>
          </a:ln>
        </p:spPr>
        <p:txBody>
          <a:bodyPr rtlCol="1" anchor="ctr"/>
          <a:lstStyle/>
          <a:p>
            <a:endParaRPr lang="he-IL"/>
          </a:p>
        </p:txBody>
      </p:sp>
      <p:sp>
        <p:nvSpPr>
          <p:cNvPr id="106" name="צורה חופשית: צורה 105">
            <a:extLst>
              <a:ext uri="{FF2B5EF4-FFF2-40B4-BE49-F238E27FC236}">
                <a16:creationId xmlns:a16="http://schemas.microsoft.com/office/drawing/2014/main" id="{6AD78DF1-682C-77D6-62AA-D2C35FCE5EEB}"/>
              </a:ext>
            </a:extLst>
          </p:cNvPr>
          <p:cNvSpPr/>
          <p:nvPr/>
        </p:nvSpPr>
        <p:spPr>
          <a:xfrm>
            <a:off x="1693465" y="6187583"/>
            <a:ext cx="17572" cy="137"/>
          </a:xfrm>
          <a:custGeom>
            <a:avLst/>
            <a:gdLst>
              <a:gd name="connsiteX0" fmla="*/ 0 w 17572"/>
              <a:gd name="connsiteY0" fmla="*/ 138 h 137"/>
              <a:gd name="connsiteX1" fmla="*/ 0 w 17572"/>
              <a:gd name="connsiteY1" fmla="*/ 138 h 137"/>
              <a:gd name="connsiteX2" fmla="*/ 0 w 17572"/>
              <a:gd name="connsiteY2" fmla="*/ 138 h 137"/>
              <a:gd name="connsiteX3" fmla="*/ 0 w 17572"/>
              <a:gd name="connsiteY3" fmla="*/ 138 h 137"/>
              <a:gd name="connsiteX4" fmla="*/ 0 w 17572"/>
              <a:gd name="connsiteY4" fmla="*/ 138 h 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2" h="137">
                <a:moveTo>
                  <a:pt x="0" y="138"/>
                </a:moveTo>
                <a:lnTo>
                  <a:pt x="0" y="138"/>
                </a:lnTo>
                <a:cubicBezTo>
                  <a:pt x="0" y="-46"/>
                  <a:pt x="0" y="-46"/>
                  <a:pt x="0" y="138"/>
                </a:cubicBezTo>
                <a:cubicBezTo>
                  <a:pt x="0" y="-46"/>
                  <a:pt x="0" y="138"/>
                  <a:pt x="0" y="138"/>
                </a:cubicBezTo>
                <a:cubicBezTo>
                  <a:pt x="0" y="138"/>
                  <a:pt x="0" y="138"/>
                  <a:pt x="0" y="138"/>
                </a:cubicBezTo>
                <a:close/>
              </a:path>
            </a:pathLst>
          </a:custGeom>
          <a:solidFill>
            <a:srgbClr val="5B5144"/>
          </a:solidFill>
          <a:ln w="17566" cap="flat">
            <a:noFill/>
            <a:prstDash val="solid"/>
            <a:miter/>
          </a:ln>
        </p:spPr>
        <p:txBody>
          <a:bodyPr rtlCol="1" anchor="ctr"/>
          <a:lstStyle/>
          <a:p>
            <a:endParaRPr lang="he-IL"/>
          </a:p>
        </p:txBody>
      </p:sp>
      <p:sp>
        <p:nvSpPr>
          <p:cNvPr id="107" name="צורה חופשית: צורה 106">
            <a:extLst>
              <a:ext uri="{FF2B5EF4-FFF2-40B4-BE49-F238E27FC236}">
                <a16:creationId xmlns:a16="http://schemas.microsoft.com/office/drawing/2014/main" id="{9C8B922C-C2E7-EE1A-9E28-3C7E265C8613}"/>
              </a:ext>
            </a:extLst>
          </p:cNvPr>
          <p:cNvSpPr/>
          <p:nvPr/>
        </p:nvSpPr>
        <p:spPr>
          <a:xfrm>
            <a:off x="1696101" y="6187354"/>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0"/>
                  <a:pt x="176" y="184"/>
                  <a:pt x="176" y="367"/>
                </a:cubicBezTo>
                <a:close/>
              </a:path>
            </a:pathLst>
          </a:custGeom>
          <a:solidFill>
            <a:srgbClr val="5B5144"/>
          </a:solidFill>
          <a:ln w="17566" cap="flat">
            <a:noFill/>
            <a:prstDash val="solid"/>
            <a:miter/>
          </a:ln>
        </p:spPr>
        <p:txBody>
          <a:bodyPr rtlCol="1" anchor="ctr"/>
          <a:lstStyle/>
          <a:p>
            <a:endParaRPr lang="he-IL"/>
          </a:p>
        </p:txBody>
      </p:sp>
      <p:sp>
        <p:nvSpPr>
          <p:cNvPr id="108" name="צורה חופשית: צורה 107">
            <a:extLst>
              <a:ext uri="{FF2B5EF4-FFF2-40B4-BE49-F238E27FC236}">
                <a16:creationId xmlns:a16="http://schemas.microsoft.com/office/drawing/2014/main" id="{C37F2029-4CB4-9F2E-7396-23CBB7871BCC}"/>
              </a:ext>
            </a:extLst>
          </p:cNvPr>
          <p:cNvSpPr/>
          <p:nvPr/>
        </p:nvSpPr>
        <p:spPr>
          <a:xfrm>
            <a:off x="1646195" y="6217838"/>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09" name="צורה חופשית: צורה 108">
            <a:extLst>
              <a:ext uri="{FF2B5EF4-FFF2-40B4-BE49-F238E27FC236}">
                <a16:creationId xmlns:a16="http://schemas.microsoft.com/office/drawing/2014/main" id="{D85BB20C-43A2-2201-4C6D-6157FB506573}"/>
              </a:ext>
            </a:extLst>
          </p:cNvPr>
          <p:cNvSpPr/>
          <p:nvPr/>
        </p:nvSpPr>
        <p:spPr>
          <a:xfrm>
            <a:off x="1646195" y="6218388"/>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10" name="צורה חופשית: צורה 109">
            <a:extLst>
              <a:ext uri="{FF2B5EF4-FFF2-40B4-BE49-F238E27FC236}">
                <a16:creationId xmlns:a16="http://schemas.microsoft.com/office/drawing/2014/main" id="{8BF4CE9F-9F7F-F123-C177-6D84E6DE430E}"/>
              </a:ext>
            </a:extLst>
          </p:cNvPr>
          <p:cNvSpPr/>
          <p:nvPr/>
        </p:nvSpPr>
        <p:spPr>
          <a:xfrm>
            <a:off x="1647074" y="6217838"/>
            <a:ext cx="351" cy="367"/>
          </a:xfrm>
          <a:custGeom>
            <a:avLst/>
            <a:gdLst>
              <a:gd name="connsiteX0" fmla="*/ 351 w 351"/>
              <a:gd name="connsiteY0" fmla="*/ 367 h 367"/>
              <a:gd name="connsiteX1" fmla="*/ 351 w 351"/>
              <a:gd name="connsiteY1" fmla="*/ 367 h 367"/>
              <a:gd name="connsiteX2" fmla="*/ 0 w 351"/>
              <a:gd name="connsiteY2" fmla="*/ 0 h 367"/>
              <a:gd name="connsiteX3" fmla="*/ 0 w 351"/>
              <a:gd name="connsiteY3" fmla="*/ 0 h 367"/>
              <a:gd name="connsiteX4" fmla="*/ 351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1" y="367"/>
                </a:moveTo>
                <a:cubicBezTo>
                  <a:pt x="351" y="367"/>
                  <a:pt x="351" y="367"/>
                  <a:pt x="351" y="367"/>
                </a:cubicBezTo>
                <a:cubicBezTo>
                  <a:pt x="176" y="367"/>
                  <a:pt x="176" y="184"/>
                  <a:pt x="0" y="0"/>
                </a:cubicBezTo>
                <a:cubicBezTo>
                  <a:pt x="0" y="0"/>
                  <a:pt x="0" y="0"/>
                  <a:pt x="0" y="0"/>
                </a:cubicBezTo>
                <a:cubicBezTo>
                  <a:pt x="176" y="184"/>
                  <a:pt x="176" y="184"/>
                  <a:pt x="351" y="367"/>
                </a:cubicBezTo>
                <a:close/>
              </a:path>
            </a:pathLst>
          </a:custGeom>
          <a:solidFill>
            <a:srgbClr val="5B5144"/>
          </a:solidFill>
          <a:ln w="17566" cap="flat">
            <a:noFill/>
            <a:prstDash val="solid"/>
            <a:miter/>
          </a:ln>
        </p:spPr>
        <p:txBody>
          <a:bodyPr rtlCol="1" anchor="ctr"/>
          <a:lstStyle/>
          <a:p>
            <a:endParaRPr lang="he-IL"/>
          </a:p>
        </p:txBody>
      </p:sp>
      <p:sp>
        <p:nvSpPr>
          <p:cNvPr id="111" name="צורה חופשית: צורה 110">
            <a:extLst>
              <a:ext uri="{FF2B5EF4-FFF2-40B4-BE49-F238E27FC236}">
                <a16:creationId xmlns:a16="http://schemas.microsoft.com/office/drawing/2014/main" id="{AFE3F085-AEAE-FFD7-E417-FF8FB4AA7295}"/>
              </a:ext>
            </a:extLst>
          </p:cNvPr>
          <p:cNvSpPr/>
          <p:nvPr/>
        </p:nvSpPr>
        <p:spPr>
          <a:xfrm>
            <a:off x="1657617" y="6210125"/>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0" y="184"/>
                  <a:pt x="0" y="184"/>
                </a:cubicBezTo>
                <a:cubicBezTo>
                  <a:pt x="176" y="184"/>
                  <a:pt x="176" y="0"/>
                  <a:pt x="176" y="0"/>
                </a:cubicBezTo>
                <a:close/>
              </a:path>
            </a:pathLst>
          </a:custGeom>
          <a:solidFill>
            <a:srgbClr val="5B5144"/>
          </a:solidFill>
          <a:ln w="17566" cap="flat">
            <a:noFill/>
            <a:prstDash val="solid"/>
            <a:miter/>
          </a:ln>
        </p:spPr>
        <p:txBody>
          <a:bodyPr rtlCol="1" anchor="ctr"/>
          <a:lstStyle/>
          <a:p>
            <a:endParaRPr lang="he-IL"/>
          </a:p>
        </p:txBody>
      </p:sp>
      <p:sp>
        <p:nvSpPr>
          <p:cNvPr id="112" name="צורה חופשית: צורה 111">
            <a:extLst>
              <a:ext uri="{FF2B5EF4-FFF2-40B4-BE49-F238E27FC236}">
                <a16:creationId xmlns:a16="http://schemas.microsoft.com/office/drawing/2014/main" id="{B04D2D52-508F-7D70-0C6D-B47B4F5FAA74}"/>
              </a:ext>
            </a:extLst>
          </p:cNvPr>
          <p:cNvSpPr/>
          <p:nvPr/>
        </p:nvSpPr>
        <p:spPr>
          <a:xfrm>
            <a:off x="1657617" y="6210492"/>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cubicBezTo>
                  <a:pt x="0" y="0"/>
                  <a:pt x="0" y="0"/>
                  <a:pt x="0" y="0"/>
                </a:cubicBezTo>
                <a:close/>
              </a:path>
            </a:pathLst>
          </a:custGeom>
          <a:solidFill>
            <a:srgbClr val="5B5144"/>
          </a:solidFill>
          <a:ln w="17566" cap="flat">
            <a:noFill/>
            <a:prstDash val="solid"/>
            <a:miter/>
          </a:ln>
        </p:spPr>
        <p:txBody>
          <a:bodyPr rtlCol="1" anchor="ctr"/>
          <a:lstStyle/>
          <a:p>
            <a:endParaRPr lang="he-IL"/>
          </a:p>
        </p:txBody>
      </p:sp>
      <p:sp>
        <p:nvSpPr>
          <p:cNvPr id="113" name="צורה חופשית: צורה 112">
            <a:extLst>
              <a:ext uri="{FF2B5EF4-FFF2-40B4-BE49-F238E27FC236}">
                <a16:creationId xmlns:a16="http://schemas.microsoft.com/office/drawing/2014/main" id="{F173512E-DA6C-1CD7-802C-CF413B65FA67}"/>
              </a:ext>
            </a:extLst>
          </p:cNvPr>
          <p:cNvSpPr/>
          <p:nvPr/>
        </p:nvSpPr>
        <p:spPr>
          <a:xfrm>
            <a:off x="1684327" y="619396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14" name="צורה חופשית: צורה 113">
            <a:extLst>
              <a:ext uri="{FF2B5EF4-FFF2-40B4-BE49-F238E27FC236}">
                <a16:creationId xmlns:a16="http://schemas.microsoft.com/office/drawing/2014/main" id="{522048EB-77C7-742E-29F0-4B704C4F695E}"/>
              </a:ext>
            </a:extLst>
          </p:cNvPr>
          <p:cNvSpPr/>
          <p:nvPr/>
        </p:nvSpPr>
        <p:spPr>
          <a:xfrm>
            <a:off x="1684327" y="6194516"/>
            <a:ext cx="175" cy="18363"/>
          </a:xfrm>
          <a:custGeom>
            <a:avLst/>
            <a:gdLst>
              <a:gd name="connsiteX0" fmla="*/ 0 w 175"/>
              <a:gd name="connsiteY0" fmla="*/ 0 h 18363"/>
              <a:gd name="connsiteX1" fmla="*/ 176 w 175"/>
              <a:gd name="connsiteY1" fmla="*/ 0 h 18363"/>
              <a:gd name="connsiteX2" fmla="*/ 176 w 175"/>
              <a:gd name="connsiteY2" fmla="*/ 0 h 18363"/>
            </a:gdLst>
            <a:ahLst/>
            <a:cxnLst>
              <a:cxn ang="0">
                <a:pos x="connsiteX0" y="connsiteY0"/>
              </a:cxn>
              <a:cxn ang="0">
                <a:pos x="connsiteX1" y="connsiteY1"/>
              </a:cxn>
              <a:cxn ang="0">
                <a:pos x="connsiteX2" y="connsiteY2"/>
              </a:cxn>
            </a:cxnLst>
            <a:rect l="l" t="t" r="r" b="b"/>
            <a:pathLst>
              <a:path w="175" h="18363">
                <a:moveTo>
                  <a:pt x="0" y="0"/>
                </a:moveTo>
                <a:lnTo>
                  <a:pt x="176" y="0"/>
                </a:lnTo>
                <a:lnTo>
                  <a:pt x="176" y="0"/>
                </a:lnTo>
                <a:close/>
              </a:path>
            </a:pathLst>
          </a:custGeom>
          <a:solidFill>
            <a:srgbClr val="5B5144"/>
          </a:solidFill>
          <a:ln w="17566" cap="flat">
            <a:noFill/>
            <a:prstDash val="solid"/>
            <a:miter/>
          </a:ln>
        </p:spPr>
        <p:txBody>
          <a:bodyPr rtlCol="1" anchor="ctr"/>
          <a:lstStyle/>
          <a:p>
            <a:endParaRPr lang="he-IL"/>
          </a:p>
        </p:txBody>
      </p:sp>
      <p:sp>
        <p:nvSpPr>
          <p:cNvPr id="115" name="צורה חופשית: צורה 114">
            <a:extLst>
              <a:ext uri="{FF2B5EF4-FFF2-40B4-BE49-F238E27FC236}">
                <a16:creationId xmlns:a16="http://schemas.microsoft.com/office/drawing/2014/main" id="{F0162099-0E1A-49D1-88EE-96ED5DF449A7}"/>
              </a:ext>
            </a:extLst>
          </p:cNvPr>
          <p:cNvSpPr/>
          <p:nvPr/>
        </p:nvSpPr>
        <p:spPr>
          <a:xfrm>
            <a:off x="1685382" y="6193965"/>
            <a:ext cx="351" cy="367"/>
          </a:xfrm>
          <a:custGeom>
            <a:avLst/>
            <a:gdLst>
              <a:gd name="connsiteX0" fmla="*/ 352 w 351"/>
              <a:gd name="connsiteY0" fmla="*/ 367 h 367"/>
              <a:gd name="connsiteX1" fmla="*/ 352 w 351"/>
              <a:gd name="connsiteY1" fmla="*/ 367 h 367"/>
              <a:gd name="connsiteX2" fmla="*/ 0 w 351"/>
              <a:gd name="connsiteY2" fmla="*/ 0 h 367"/>
              <a:gd name="connsiteX3" fmla="*/ 0 w 351"/>
              <a:gd name="connsiteY3" fmla="*/ 0 h 367"/>
              <a:gd name="connsiteX4" fmla="*/ 352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2" y="367"/>
                </a:moveTo>
                <a:lnTo>
                  <a:pt x="352" y="367"/>
                </a:lnTo>
                <a:cubicBezTo>
                  <a:pt x="176" y="184"/>
                  <a:pt x="176" y="184"/>
                  <a:pt x="0" y="0"/>
                </a:cubicBezTo>
                <a:lnTo>
                  <a:pt x="0" y="0"/>
                </a:lnTo>
                <a:cubicBezTo>
                  <a:pt x="0" y="184"/>
                  <a:pt x="176" y="184"/>
                  <a:pt x="352" y="367"/>
                </a:cubicBezTo>
                <a:close/>
              </a:path>
            </a:pathLst>
          </a:custGeom>
          <a:solidFill>
            <a:srgbClr val="5B5144"/>
          </a:solidFill>
          <a:ln w="17566" cap="flat">
            <a:noFill/>
            <a:prstDash val="solid"/>
            <a:miter/>
          </a:ln>
        </p:spPr>
        <p:txBody>
          <a:bodyPr rtlCol="1" anchor="ctr"/>
          <a:lstStyle/>
          <a:p>
            <a:endParaRPr lang="he-IL"/>
          </a:p>
        </p:txBody>
      </p:sp>
      <p:sp>
        <p:nvSpPr>
          <p:cNvPr id="116" name="צורה חופשית: צורה 115">
            <a:extLst>
              <a:ext uri="{FF2B5EF4-FFF2-40B4-BE49-F238E27FC236}">
                <a16:creationId xmlns:a16="http://schemas.microsoft.com/office/drawing/2014/main" id="{6E22CB1F-F1EF-1AF1-7BB5-84BF9BE56B13}"/>
              </a:ext>
            </a:extLst>
          </p:cNvPr>
          <p:cNvSpPr/>
          <p:nvPr/>
        </p:nvSpPr>
        <p:spPr>
          <a:xfrm>
            <a:off x="1695925" y="6186252"/>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176" y="184"/>
                  <a:pt x="0" y="184"/>
                </a:cubicBezTo>
                <a:cubicBezTo>
                  <a:pt x="0" y="184"/>
                  <a:pt x="0" y="0"/>
                  <a:pt x="176" y="0"/>
                </a:cubicBezTo>
                <a:close/>
              </a:path>
            </a:pathLst>
          </a:custGeom>
          <a:solidFill>
            <a:srgbClr val="5B5144"/>
          </a:solidFill>
          <a:ln w="17566" cap="flat">
            <a:noFill/>
            <a:prstDash val="solid"/>
            <a:miter/>
          </a:ln>
        </p:spPr>
        <p:txBody>
          <a:bodyPr rtlCol="1" anchor="ctr"/>
          <a:lstStyle/>
          <a:p>
            <a:endParaRPr lang="he-IL"/>
          </a:p>
        </p:txBody>
      </p:sp>
      <p:sp>
        <p:nvSpPr>
          <p:cNvPr id="117" name="צורה חופשית: צורה 116">
            <a:extLst>
              <a:ext uri="{FF2B5EF4-FFF2-40B4-BE49-F238E27FC236}">
                <a16:creationId xmlns:a16="http://schemas.microsoft.com/office/drawing/2014/main" id="{D76F3C19-1099-F888-D39B-9547EF71A9EA}"/>
              </a:ext>
            </a:extLst>
          </p:cNvPr>
          <p:cNvSpPr/>
          <p:nvPr/>
        </p:nvSpPr>
        <p:spPr>
          <a:xfrm>
            <a:off x="1695925" y="6186619"/>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cubicBezTo>
                  <a:pt x="0" y="0"/>
                  <a:pt x="0" y="0"/>
                  <a:pt x="0" y="0"/>
                </a:cubicBezTo>
                <a:close/>
              </a:path>
            </a:pathLst>
          </a:custGeom>
          <a:solidFill>
            <a:srgbClr val="5B5144"/>
          </a:solidFill>
          <a:ln w="17566" cap="flat">
            <a:noFill/>
            <a:prstDash val="solid"/>
            <a:miter/>
          </a:ln>
        </p:spPr>
        <p:txBody>
          <a:bodyPr rtlCol="1" anchor="ctr"/>
          <a:lstStyle/>
          <a:p>
            <a:endParaRPr lang="he-IL"/>
          </a:p>
        </p:txBody>
      </p:sp>
      <p:sp>
        <p:nvSpPr>
          <p:cNvPr id="118" name="צורה חופשית: צורה 117">
            <a:extLst>
              <a:ext uri="{FF2B5EF4-FFF2-40B4-BE49-F238E27FC236}">
                <a16:creationId xmlns:a16="http://schemas.microsoft.com/office/drawing/2014/main" id="{17196236-09E3-90BD-1EFB-35883D2C3664}"/>
              </a:ext>
            </a:extLst>
          </p:cNvPr>
          <p:cNvSpPr/>
          <p:nvPr/>
        </p:nvSpPr>
        <p:spPr>
          <a:xfrm>
            <a:off x="1466252" y="6209757"/>
            <a:ext cx="17572" cy="183"/>
          </a:xfrm>
          <a:custGeom>
            <a:avLst/>
            <a:gdLst>
              <a:gd name="connsiteX0" fmla="*/ 0 w 17572"/>
              <a:gd name="connsiteY0" fmla="*/ 184 h 183"/>
              <a:gd name="connsiteX1" fmla="*/ 0 w 17572"/>
              <a:gd name="connsiteY1" fmla="*/ 184 h 183"/>
              <a:gd name="connsiteX2" fmla="*/ 0 w 17572"/>
              <a:gd name="connsiteY2" fmla="*/ 0 h 183"/>
              <a:gd name="connsiteX3" fmla="*/ 0 w 17572"/>
              <a:gd name="connsiteY3" fmla="*/ 184 h 183"/>
            </a:gdLst>
            <a:ahLst/>
            <a:cxnLst>
              <a:cxn ang="0">
                <a:pos x="connsiteX0" y="connsiteY0"/>
              </a:cxn>
              <a:cxn ang="0">
                <a:pos x="connsiteX1" y="connsiteY1"/>
              </a:cxn>
              <a:cxn ang="0">
                <a:pos x="connsiteX2" y="connsiteY2"/>
              </a:cxn>
              <a:cxn ang="0">
                <a:pos x="connsiteX3" y="connsiteY3"/>
              </a:cxn>
            </a:cxnLst>
            <a:rect l="l" t="t" r="r" b="b"/>
            <a:pathLst>
              <a:path w="17572" h="183">
                <a:moveTo>
                  <a:pt x="0" y="184"/>
                </a:moveTo>
                <a:lnTo>
                  <a:pt x="0" y="184"/>
                </a:lnTo>
                <a:lnTo>
                  <a:pt x="0" y="0"/>
                </a:lnTo>
                <a:lnTo>
                  <a:pt x="0" y="184"/>
                </a:lnTo>
                <a:close/>
              </a:path>
            </a:pathLst>
          </a:custGeom>
          <a:solidFill>
            <a:srgbClr val="5B5144"/>
          </a:solidFill>
          <a:ln w="17566" cap="flat">
            <a:noFill/>
            <a:prstDash val="solid"/>
            <a:miter/>
          </a:ln>
        </p:spPr>
        <p:txBody>
          <a:bodyPr rtlCol="1" anchor="ctr"/>
          <a:lstStyle/>
          <a:p>
            <a:endParaRPr lang="he-IL"/>
          </a:p>
        </p:txBody>
      </p:sp>
      <p:sp>
        <p:nvSpPr>
          <p:cNvPr id="119" name="צורה חופשית: צורה 118">
            <a:extLst>
              <a:ext uri="{FF2B5EF4-FFF2-40B4-BE49-F238E27FC236}">
                <a16:creationId xmlns:a16="http://schemas.microsoft.com/office/drawing/2014/main" id="{D93DCF5F-67E9-C6D0-0FA0-61028C4E39FE}"/>
              </a:ext>
            </a:extLst>
          </p:cNvPr>
          <p:cNvSpPr/>
          <p:nvPr/>
        </p:nvSpPr>
        <p:spPr>
          <a:xfrm>
            <a:off x="1468888" y="6209574"/>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184"/>
                  <a:pt x="0" y="184"/>
                  <a:pt x="176" y="367"/>
                </a:cubicBezTo>
                <a:close/>
              </a:path>
            </a:pathLst>
          </a:custGeom>
          <a:solidFill>
            <a:srgbClr val="5B5144"/>
          </a:solidFill>
          <a:ln w="17566" cap="flat">
            <a:noFill/>
            <a:prstDash val="solid"/>
            <a:miter/>
          </a:ln>
        </p:spPr>
        <p:txBody>
          <a:bodyPr rtlCol="1" anchor="ctr"/>
          <a:lstStyle/>
          <a:p>
            <a:endParaRPr lang="he-IL"/>
          </a:p>
        </p:txBody>
      </p:sp>
      <p:sp>
        <p:nvSpPr>
          <p:cNvPr id="120" name="צורה חופשית: צורה 119">
            <a:extLst>
              <a:ext uri="{FF2B5EF4-FFF2-40B4-BE49-F238E27FC236}">
                <a16:creationId xmlns:a16="http://schemas.microsoft.com/office/drawing/2014/main" id="{83A43B82-AC5B-62FE-FD84-EE18415F2F11}"/>
              </a:ext>
            </a:extLst>
          </p:cNvPr>
          <p:cNvSpPr/>
          <p:nvPr/>
        </p:nvSpPr>
        <p:spPr>
          <a:xfrm>
            <a:off x="1457114" y="6216185"/>
            <a:ext cx="17572" cy="183"/>
          </a:xfrm>
          <a:custGeom>
            <a:avLst/>
            <a:gdLst>
              <a:gd name="connsiteX0" fmla="*/ 0 w 17572"/>
              <a:gd name="connsiteY0" fmla="*/ 184 h 183"/>
              <a:gd name="connsiteX1" fmla="*/ 0 w 17572"/>
              <a:gd name="connsiteY1" fmla="*/ 0 h 183"/>
              <a:gd name="connsiteX2" fmla="*/ 0 w 17572"/>
              <a:gd name="connsiteY2" fmla="*/ 0 h 183"/>
            </a:gdLst>
            <a:ahLst/>
            <a:cxnLst>
              <a:cxn ang="0">
                <a:pos x="connsiteX0" y="connsiteY0"/>
              </a:cxn>
              <a:cxn ang="0">
                <a:pos x="connsiteX1" y="connsiteY1"/>
              </a:cxn>
              <a:cxn ang="0">
                <a:pos x="connsiteX2" y="connsiteY2"/>
              </a:cxn>
            </a:cxnLst>
            <a:rect l="l" t="t" r="r" b="b"/>
            <a:pathLst>
              <a:path w="17572" h="183">
                <a:moveTo>
                  <a:pt x="0" y="184"/>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21" name="צורה חופשית: צורה 120">
            <a:extLst>
              <a:ext uri="{FF2B5EF4-FFF2-40B4-BE49-F238E27FC236}">
                <a16:creationId xmlns:a16="http://schemas.microsoft.com/office/drawing/2014/main" id="{2B246AE0-E7EC-3232-D432-8921BBE3FA47}"/>
              </a:ext>
            </a:extLst>
          </p:cNvPr>
          <p:cNvSpPr/>
          <p:nvPr/>
        </p:nvSpPr>
        <p:spPr>
          <a:xfrm>
            <a:off x="1457114" y="621673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22" name="צורה חופשית: צורה 121">
            <a:extLst>
              <a:ext uri="{FF2B5EF4-FFF2-40B4-BE49-F238E27FC236}">
                <a16:creationId xmlns:a16="http://schemas.microsoft.com/office/drawing/2014/main" id="{EB020E9E-893C-7F10-E0F0-A85DE1DF9E1D}"/>
              </a:ext>
            </a:extLst>
          </p:cNvPr>
          <p:cNvSpPr/>
          <p:nvPr/>
        </p:nvSpPr>
        <p:spPr>
          <a:xfrm>
            <a:off x="1457993" y="6216185"/>
            <a:ext cx="351" cy="367"/>
          </a:xfrm>
          <a:custGeom>
            <a:avLst/>
            <a:gdLst>
              <a:gd name="connsiteX0" fmla="*/ 352 w 351"/>
              <a:gd name="connsiteY0" fmla="*/ 367 h 367"/>
              <a:gd name="connsiteX1" fmla="*/ 352 w 351"/>
              <a:gd name="connsiteY1" fmla="*/ 367 h 367"/>
              <a:gd name="connsiteX2" fmla="*/ 0 w 351"/>
              <a:gd name="connsiteY2" fmla="*/ 0 h 367"/>
              <a:gd name="connsiteX3" fmla="*/ 0 w 351"/>
              <a:gd name="connsiteY3" fmla="*/ 0 h 367"/>
              <a:gd name="connsiteX4" fmla="*/ 352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2" y="367"/>
                </a:moveTo>
                <a:cubicBezTo>
                  <a:pt x="352" y="367"/>
                  <a:pt x="352" y="367"/>
                  <a:pt x="352" y="367"/>
                </a:cubicBezTo>
                <a:cubicBezTo>
                  <a:pt x="176" y="367"/>
                  <a:pt x="176" y="184"/>
                  <a:pt x="0" y="0"/>
                </a:cubicBezTo>
                <a:lnTo>
                  <a:pt x="0" y="0"/>
                </a:lnTo>
                <a:cubicBezTo>
                  <a:pt x="176" y="184"/>
                  <a:pt x="352" y="184"/>
                  <a:pt x="352" y="367"/>
                </a:cubicBezTo>
                <a:close/>
              </a:path>
            </a:pathLst>
          </a:custGeom>
          <a:solidFill>
            <a:srgbClr val="5B5144"/>
          </a:solidFill>
          <a:ln w="17566" cap="flat">
            <a:noFill/>
            <a:prstDash val="solid"/>
            <a:miter/>
          </a:ln>
        </p:spPr>
        <p:txBody>
          <a:bodyPr rtlCol="1" anchor="ctr"/>
          <a:lstStyle/>
          <a:p>
            <a:endParaRPr lang="he-IL"/>
          </a:p>
        </p:txBody>
      </p:sp>
      <p:sp>
        <p:nvSpPr>
          <p:cNvPr id="123" name="צורה חופשית: צורה 122">
            <a:extLst>
              <a:ext uri="{FF2B5EF4-FFF2-40B4-BE49-F238E27FC236}">
                <a16:creationId xmlns:a16="http://schemas.microsoft.com/office/drawing/2014/main" id="{044634EC-3B05-A666-A81B-2175C7446455}"/>
              </a:ext>
            </a:extLst>
          </p:cNvPr>
          <p:cNvSpPr/>
          <p:nvPr/>
        </p:nvSpPr>
        <p:spPr>
          <a:xfrm>
            <a:off x="1468712" y="6208472"/>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176" y="184"/>
                  <a:pt x="0" y="184"/>
                </a:cubicBezTo>
                <a:cubicBezTo>
                  <a:pt x="0" y="184"/>
                  <a:pt x="0" y="184"/>
                  <a:pt x="176" y="0"/>
                </a:cubicBezTo>
                <a:close/>
              </a:path>
            </a:pathLst>
          </a:custGeom>
          <a:solidFill>
            <a:srgbClr val="5B5144"/>
          </a:solidFill>
          <a:ln w="17566" cap="flat">
            <a:noFill/>
            <a:prstDash val="solid"/>
            <a:miter/>
          </a:ln>
        </p:spPr>
        <p:txBody>
          <a:bodyPr rtlCol="1" anchor="ctr"/>
          <a:lstStyle/>
          <a:p>
            <a:endParaRPr lang="he-IL"/>
          </a:p>
        </p:txBody>
      </p:sp>
      <p:sp>
        <p:nvSpPr>
          <p:cNvPr id="124" name="צורה חופשית: צורה 123">
            <a:extLst>
              <a:ext uri="{FF2B5EF4-FFF2-40B4-BE49-F238E27FC236}">
                <a16:creationId xmlns:a16="http://schemas.microsoft.com/office/drawing/2014/main" id="{FC55539D-C382-5F9B-4A86-95C739E9A060}"/>
              </a:ext>
            </a:extLst>
          </p:cNvPr>
          <p:cNvSpPr/>
          <p:nvPr/>
        </p:nvSpPr>
        <p:spPr>
          <a:xfrm>
            <a:off x="1468712" y="6208839"/>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lnTo>
                  <a:pt x="0" y="0"/>
                </a:lnTo>
                <a:close/>
              </a:path>
            </a:pathLst>
          </a:custGeom>
          <a:solidFill>
            <a:srgbClr val="5B5144"/>
          </a:solidFill>
          <a:ln w="17566" cap="flat">
            <a:noFill/>
            <a:prstDash val="solid"/>
            <a:miter/>
          </a:ln>
        </p:spPr>
        <p:txBody>
          <a:bodyPr rtlCol="1" anchor="ctr"/>
          <a:lstStyle/>
          <a:p>
            <a:endParaRPr lang="he-IL"/>
          </a:p>
        </p:txBody>
      </p:sp>
      <p:sp>
        <p:nvSpPr>
          <p:cNvPr id="125" name="צורה חופשית: צורה 124">
            <a:extLst>
              <a:ext uri="{FF2B5EF4-FFF2-40B4-BE49-F238E27FC236}">
                <a16:creationId xmlns:a16="http://schemas.microsoft.com/office/drawing/2014/main" id="{0478025F-BC4A-3034-8081-6C9B46510473}"/>
              </a:ext>
            </a:extLst>
          </p:cNvPr>
          <p:cNvSpPr/>
          <p:nvPr/>
        </p:nvSpPr>
        <p:spPr>
          <a:xfrm>
            <a:off x="1043807" y="6123448"/>
            <a:ext cx="17572" cy="183"/>
          </a:xfrm>
          <a:custGeom>
            <a:avLst/>
            <a:gdLst>
              <a:gd name="connsiteX0" fmla="*/ 0 w 17572"/>
              <a:gd name="connsiteY0" fmla="*/ 184 h 183"/>
              <a:gd name="connsiteX1" fmla="*/ 0 w 17572"/>
              <a:gd name="connsiteY1" fmla="*/ 184 h 183"/>
              <a:gd name="connsiteX2" fmla="*/ 0 w 17572"/>
              <a:gd name="connsiteY2" fmla="*/ 0 h 183"/>
              <a:gd name="connsiteX3" fmla="*/ 0 w 17572"/>
              <a:gd name="connsiteY3" fmla="*/ 184 h 183"/>
              <a:gd name="connsiteX4" fmla="*/ 0 w 17572"/>
              <a:gd name="connsiteY4" fmla="*/ 184 h 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2" h="183">
                <a:moveTo>
                  <a:pt x="0" y="184"/>
                </a:moveTo>
                <a:cubicBezTo>
                  <a:pt x="0" y="184"/>
                  <a:pt x="0" y="184"/>
                  <a:pt x="0" y="184"/>
                </a:cubicBezTo>
                <a:cubicBezTo>
                  <a:pt x="0" y="0"/>
                  <a:pt x="0" y="0"/>
                  <a:pt x="0" y="0"/>
                </a:cubicBezTo>
                <a:cubicBezTo>
                  <a:pt x="0" y="0"/>
                  <a:pt x="0" y="184"/>
                  <a:pt x="0" y="184"/>
                </a:cubicBezTo>
                <a:cubicBezTo>
                  <a:pt x="0" y="184"/>
                  <a:pt x="0" y="184"/>
                  <a:pt x="0" y="184"/>
                </a:cubicBezTo>
                <a:close/>
              </a:path>
            </a:pathLst>
          </a:custGeom>
          <a:solidFill>
            <a:srgbClr val="5B5144"/>
          </a:solidFill>
          <a:ln w="17566" cap="flat">
            <a:noFill/>
            <a:prstDash val="solid"/>
            <a:miter/>
          </a:ln>
        </p:spPr>
        <p:txBody>
          <a:bodyPr rtlCol="1" anchor="ctr"/>
          <a:lstStyle/>
          <a:p>
            <a:endParaRPr lang="he-IL"/>
          </a:p>
        </p:txBody>
      </p:sp>
      <p:sp>
        <p:nvSpPr>
          <p:cNvPr id="126" name="צורה חופשית: צורה 125">
            <a:extLst>
              <a:ext uri="{FF2B5EF4-FFF2-40B4-BE49-F238E27FC236}">
                <a16:creationId xmlns:a16="http://schemas.microsoft.com/office/drawing/2014/main" id="{1FB352BA-52D8-1C36-6774-AA75A34C94D1}"/>
              </a:ext>
            </a:extLst>
          </p:cNvPr>
          <p:cNvSpPr/>
          <p:nvPr/>
        </p:nvSpPr>
        <p:spPr>
          <a:xfrm>
            <a:off x="1046443" y="6123264"/>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0"/>
                  <a:pt x="0" y="184"/>
                  <a:pt x="176" y="367"/>
                </a:cubicBezTo>
                <a:close/>
              </a:path>
            </a:pathLst>
          </a:custGeom>
          <a:solidFill>
            <a:srgbClr val="5B5144"/>
          </a:solidFill>
          <a:ln w="17566" cap="flat">
            <a:noFill/>
            <a:prstDash val="solid"/>
            <a:miter/>
          </a:ln>
        </p:spPr>
        <p:txBody>
          <a:bodyPr rtlCol="1" anchor="ctr"/>
          <a:lstStyle/>
          <a:p>
            <a:endParaRPr lang="he-IL"/>
          </a:p>
        </p:txBody>
      </p:sp>
      <p:sp>
        <p:nvSpPr>
          <p:cNvPr id="127" name="צורה חופשית: צורה 126">
            <a:extLst>
              <a:ext uri="{FF2B5EF4-FFF2-40B4-BE49-F238E27FC236}">
                <a16:creationId xmlns:a16="http://schemas.microsoft.com/office/drawing/2014/main" id="{9199DBC3-9459-48FE-9DDB-41CBF6D5D0D1}"/>
              </a:ext>
            </a:extLst>
          </p:cNvPr>
          <p:cNvSpPr/>
          <p:nvPr/>
        </p:nvSpPr>
        <p:spPr>
          <a:xfrm>
            <a:off x="1034670" y="612987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28" name="צורה חופשית: צורה 127">
            <a:extLst>
              <a:ext uri="{FF2B5EF4-FFF2-40B4-BE49-F238E27FC236}">
                <a16:creationId xmlns:a16="http://schemas.microsoft.com/office/drawing/2014/main" id="{FD90DE41-DFC9-CE75-00F3-D4AC87ABB7C3}"/>
              </a:ext>
            </a:extLst>
          </p:cNvPr>
          <p:cNvSpPr/>
          <p:nvPr/>
        </p:nvSpPr>
        <p:spPr>
          <a:xfrm>
            <a:off x="1034670" y="613042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29" name="צורה חופשית: צורה 128">
            <a:extLst>
              <a:ext uri="{FF2B5EF4-FFF2-40B4-BE49-F238E27FC236}">
                <a16:creationId xmlns:a16="http://schemas.microsoft.com/office/drawing/2014/main" id="{50ED9050-55FF-7B61-1029-A4C3DEB8C69E}"/>
              </a:ext>
            </a:extLst>
          </p:cNvPr>
          <p:cNvSpPr/>
          <p:nvPr/>
        </p:nvSpPr>
        <p:spPr>
          <a:xfrm>
            <a:off x="1035548" y="6129875"/>
            <a:ext cx="351" cy="367"/>
          </a:xfrm>
          <a:custGeom>
            <a:avLst/>
            <a:gdLst>
              <a:gd name="connsiteX0" fmla="*/ 351 w 351"/>
              <a:gd name="connsiteY0" fmla="*/ 367 h 367"/>
              <a:gd name="connsiteX1" fmla="*/ 351 w 351"/>
              <a:gd name="connsiteY1" fmla="*/ 367 h 367"/>
              <a:gd name="connsiteX2" fmla="*/ 0 w 351"/>
              <a:gd name="connsiteY2" fmla="*/ 0 h 367"/>
              <a:gd name="connsiteX3" fmla="*/ 0 w 351"/>
              <a:gd name="connsiteY3" fmla="*/ 0 h 367"/>
              <a:gd name="connsiteX4" fmla="*/ 351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1" y="367"/>
                </a:moveTo>
                <a:cubicBezTo>
                  <a:pt x="351" y="367"/>
                  <a:pt x="351" y="367"/>
                  <a:pt x="351" y="367"/>
                </a:cubicBezTo>
                <a:cubicBezTo>
                  <a:pt x="176" y="367"/>
                  <a:pt x="176" y="184"/>
                  <a:pt x="0" y="0"/>
                </a:cubicBezTo>
                <a:cubicBezTo>
                  <a:pt x="0" y="0"/>
                  <a:pt x="0" y="0"/>
                  <a:pt x="0" y="0"/>
                </a:cubicBezTo>
                <a:cubicBezTo>
                  <a:pt x="176" y="184"/>
                  <a:pt x="351" y="184"/>
                  <a:pt x="351" y="367"/>
                </a:cubicBezTo>
                <a:close/>
              </a:path>
            </a:pathLst>
          </a:custGeom>
          <a:solidFill>
            <a:srgbClr val="5B5144"/>
          </a:solidFill>
          <a:ln w="17566" cap="flat">
            <a:noFill/>
            <a:prstDash val="solid"/>
            <a:miter/>
          </a:ln>
        </p:spPr>
        <p:txBody>
          <a:bodyPr rtlCol="1" anchor="ctr"/>
          <a:lstStyle/>
          <a:p>
            <a:endParaRPr lang="he-IL"/>
          </a:p>
        </p:txBody>
      </p:sp>
      <p:sp>
        <p:nvSpPr>
          <p:cNvPr id="130" name="צורה חופשית: צורה 129">
            <a:extLst>
              <a:ext uri="{FF2B5EF4-FFF2-40B4-BE49-F238E27FC236}">
                <a16:creationId xmlns:a16="http://schemas.microsoft.com/office/drawing/2014/main" id="{F7695E77-A8C9-3F0A-9436-BFBC800F4FBC}"/>
              </a:ext>
            </a:extLst>
          </p:cNvPr>
          <p:cNvSpPr/>
          <p:nvPr/>
        </p:nvSpPr>
        <p:spPr>
          <a:xfrm>
            <a:off x="1046268" y="6122162"/>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0" y="184"/>
                  <a:pt x="0" y="184"/>
                </a:cubicBezTo>
                <a:cubicBezTo>
                  <a:pt x="0" y="184"/>
                  <a:pt x="0" y="0"/>
                  <a:pt x="176" y="0"/>
                </a:cubicBezTo>
                <a:close/>
              </a:path>
            </a:pathLst>
          </a:custGeom>
          <a:solidFill>
            <a:srgbClr val="5B5144"/>
          </a:solidFill>
          <a:ln w="17566" cap="flat">
            <a:noFill/>
            <a:prstDash val="solid"/>
            <a:miter/>
          </a:ln>
        </p:spPr>
        <p:txBody>
          <a:bodyPr rtlCol="1" anchor="ctr"/>
          <a:lstStyle/>
          <a:p>
            <a:endParaRPr lang="he-IL"/>
          </a:p>
        </p:txBody>
      </p:sp>
      <p:sp>
        <p:nvSpPr>
          <p:cNvPr id="131" name="צורה חופשית: צורה 130">
            <a:extLst>
              <a:ext uri="{FF2B5EF4-FFF2-40B4-BE49-F238E27FC236}">
                <a16:creationId xmlns:a16="http://schemas.microsoft.com/office/drawing/2014/main" id="{EBA0846B-EB32-1971-2019-3395C38A3ED1}"/>
              </a:ext>
            </a:extLst>
          </p:cNvPr>
          <p:cNvSpPr/>
          <p:nvPr/>
        </p:nvSpPr>
        <p:spPr>
          <a:xfrm>
            <a:off x="1046268" y="6122530"/>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lnTo>
                  <a:pt x="0" y="0"/>
                </a:lnTo>
                <a:close/>
              </a:path>
            </a:pathLst>
          </a:custGeom>
          <a:solidFill>
            <a:srgbClr val="5B5144"/>
          </a:solidFill>
          <a:ln w="17566" cap="flat">
            <a:noFill/>
            <a:prstDash val="solid"/>
            <a:miter/>
          </a:ln>
        </p:spPr>
        <p:txBody>
          <a:bodyPr rtlCol="1" anchor="ctr"/>
          <a:lstStyle/>
          <a:p>
            <a:endParaRPr lang="he-IL"/>
          </a:p>
        </p:txBody>
      </p:sp>
      <p:sp>
        <p:nvSpPr>
          <p:cNvPr id="132" name="צורה חופשית: צורה 131">
            <a:extLst>
              <a:ext uri="{FF2B5EF4-FFF2-40B4-BE49-F238E27FC236}">
                <a16:creationId xmlns:a16="http://schemas.microsoft.com/office/drawing/2014/main" id="{03F7BA78-1474-AF3B-6481-15B5576D5FBB}"/>
              </a:ext>
            </a:extLst>
          </p:cNvPr>
          <p:cNvSpPr/>
          <p:nvPr/>
        </p:nvSpPr>
        <p:spPr>
          <a:xfrm>
            <a:off x="1155042" y="6191026"/>
            <a:ext cx="175" cy="183"/>
          </a:xfrm>
          <a:custGeom>
            <a:avLst/>
            <a:gdLst>
              <a:gd name="connsiteX0" fmla="*/ 0 w 175"/>
              <a:gd name="connsiteY0" fmla="*/ 184 h 183"/>
              <a:gd name="connsiteX1" fmla="*/ 0 w 175"/>
              <a:gd name="connsiteY1" fmla="*/ 184 h 183"/>
              <a:gd name="connsiteX2" fmla="*/ 176 w 175"/>
              <a:gd name="connsiteY2" fmla="*/ 0 h 183"/>
              <a:gd name="connsiteX3" fmla="*/ 176 w 175"/>
              <a:gd name="connsiteY3" fmla="*/ 184 h 183"/>
            </a:gdLst>
            <a:ahLst/>
            <a:cxnLst>
              <a:cxn ang="0">
                <a:pos x="connsiteX0" y="connsiteY0"/>
              </a:cxn>
              <a:cxn ang="0">
                <a:pos x="connsiteX1" y="connsiteY1"/>
              </a:cxn>
              <a:cxn ang="0">
                <a:pos x="connsiteX2" y="connsiteY2"/>
              </a:cxn>
              <a:cxn ang="0">
                <a:pos x="connsiteX3" y="connsiteY3"/>
              </a:cxn>
            </a:cxnLst>
            <a:rect l="l" t="t" r="r" b="b"/>
            <a:pathLst>
              <a:path w="175" h="183">
                <a:moveTo>
                  <a:pt x="0" y="184"/>
                </a:moveTo>
                <a:lnTo>
                  <a:pt x="0" y="184"/>
                </a:lnTo>
                <a:lnTo>
                  <a:pt x="176" y="0"/>
                </a:lnTo>
                <a:lnTo>
                  <a:pt x="176" y="184"/>
                </a:lnTo>
                <a:close/>
              </a:path>
            </a:pathLst>
          </a:custGeom>
          <a:solidFill>
            <a:srgbClr val="5B5144"/>
          </a:solidFill>
          <a:ln w="17566" cap="flat">
            <a:noFill/>
            <a:prstDash val="solid"/>
            <a:miter/>
          </a:ln>
        </p:spPr>
        <p:txBody>
          <a:bodyPr rtlCol="1" anchor="ctr"/>
          <a:lstStyle/>
          <a:p>
            <a:endParaRPr lang="he-IL"/>
          </a:p>
        </p:txBody>
      </p:sp>
      <p:sp>
        <p:nvSpPr>
          <p:cNvPr id="133" name="צורה חופשית: צורה 132">
            <a:extLst>
              <a:ext uri="{FF2B5EF4-FFF2-40B4-BE49-F238E27FC236}">
                <a16:creationId xmlns:a16="http://schemas.microsoft.com/office/drawing/2014/main" id="{DDD73CAF-B050-21A1-3946-66202A828A29}"/>
              </a:ext>
            </a:extLst>
          </p:cNvPr>
          <p:cNvSpPr/>
          <p:nvPr/>
        </p:nvSpPr>
        <p:spPr>
          <a:xfrm>
            <a:off x="1157678" y="6190843"/>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176" y="184"/>
                  <a:pt x="176" y="184"/>
                  <a:pt x="176" y="367"/>
                </a:cubicBezTo>
                <a:close/>
              </a:path>
            </a:pathLst>
          </a:custGeom>
          <a:solidFill>
            <a:srgbClr val="5B5144"/>
          </a:solidFill>
          <a:ln w="17566" cap="flat">
            <a:noFill/>
            <a:prstDash val="solid"/>
            <a:miter/>
          </a:ln>
        </p:spPr>
        <p:txBody>
          <a:bodyPr rtlCol="1" anchor="ctr"/>
          <a:lstStyle/>
          <a:p>
            <a:endParaRPr lang="he-IL"/>
          </a:p>
        </p:txBody>
      </p:sp>
      <p:sp>
        <p:nvSpPr>
          <p:cNvPr id="134" name="צורה חופשית: צורה 133">
            <a:extLst>
              <a:ext uri="{FF2B5EF4-FFF2-40B4-BE49-F238E27FC236}">
                <a16:creationId xmlns:a16="http://schemas.microsoft.com/office/drawing/2014/main" id="{DB1638EA-5B6D-FA11-E202-1C17152338CE}"/>
              </a:ext>
            </a:extLst>
          </p:cNvPr>
          <p:cNvSpPr/>
          <p:nvPr/>
        </p:nvSpPr>
        <p:spPr>
          <a:xfrm>
            <a:off x="1146080" y="6197637"/>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35" name="צורה חופשית: צורה 134">
            <a:extLst>
              <a:ext uri="{FF2B5EF4-FFF2-40B4-BE49-F238E27FC236}">
                <a16:creationId xmlns:a16="http://schemas.microsoft.com/office/drawing/2014/main" id="{E7C16780-3E47-CE5B-9D71-E0CC3D374D3F}"/>
              </a:ext>
            </a:extLst>
          </p:cNvPr>
          <p:cNvSpPr/>
          <p:nvPr/>
        </p:nvSpPr>
        <p:spPr>
          <a:xfrm>
            <a:off x="1146080" y="619800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36" name="צורה חופשית: צורה 135">
            <a:extLst>
              <a:ext uri="{FF2B5EF4-FFF2-40B4-BE49-F238E27FC236}">
                <a16:creationId xmlns:a16="http://schemas.microsoft.com/office/drawing/2014/main" id="{82F35C6B-FF0E-871D-382A-1A3669175EC6}"/>
              </a:ext>
            </a:extLst>
          </p:cNvPr>
          <p:cNvSpPr/>
          <p:nvPr/>
        </p:nvSpPr>
        <p:spPr>
          <a:xfrm>
            <a:off x="1147134" y="6197454"/>
            <a:ext cx="175" cy="367"/>
          </a:xfrm>
          <a:custGeom>
            <a:avLst/>
            <a:gdLst>
              <a:gd name="connsiteX0" fmla="*/ 176 w 175"/>
              <a:gd name="connsiteY0" fmla="*/ 367 h 367"/>
              <a:gd name="connsiteX1" fmla="*/ 176 w 175"/>
              <a:gd name="connsiteY1" fmla="*/ 367 h 367"/>
              <a:gd name="connsiteX2" fmla="*/ 0 w 175"/>
              <a:gd name="connsiteY2" fmla="*/ 0 h 367"/>
              <a:gd name="connsiteX3" fmla="*/ 0 w 175"/>
              <a:gd name="connsiteY3" fmla="*/ 0 h 367"/>
              <a:gd name="connsiteX4" fmla="*/ 176 w 175"/>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367">
                <a:moveTo>
                  <a:pt x="176" y="367"/>
                </a:moveTo>
                <a:cubicBezTo>
                  <a:pt x="176" y="367"/>
                  <a:pt x="176" y="367"/>
                  <a:pt x="176" y="367"/>
                </a:cubicBezTo>
                <a:cubicBezTo>
                  <a:pt x="0" y="184"/>
                  <a:pt x="0" y="184"/>
                  <a:pt x="0" y="0"/>
                </a:cubicBezTo>
                <a:lnTo>
                  <a:pt x="0" y="0"/>
                </a:lnTo>
                <a:cubicBezTo>
                  <a:pt x="0" y="184"/>
                  <a:pt x="0" y="184"/>
                  <a:pt x="176" y="367"/>
                </a:cubicBezTo>
                <a:close/>
              </a:path>
            </a:pathLst>
          </a:custGeom>
          <a:solidFill>
            <a:srgbClr val="5B5144"/>
          </a:solidFill>
          <a:ln w="17566" cap="flat">
            <a:noFill/>
            <a:prstDash val="solid"/>
            <a:miter/>
          </a:ln>
        </p:spPr>
        <p:txBody>
          <a:bodyPr rtlCol="1" anchor="ctr"/>
          <a:lstStyle/>
          <a:p>
            <a:endParaRPr lang="he-IL"/>
          </a:p>
        </p:txBody>
      </p:sp>
      <p:sp>
        <p:nvSpPr>
          <p:cNvPr id="137" name="צורה חופשית: צורה 136">
            <a:extLst>
              <a:ext uri="{FF2B5EF4-FFF2-40B4-BE49-F238E27FC236}">
                <a16:creationId xmlns:a16="http://schemas.microsoft.com/office/drawing/2014/main" id="{AE3EE3D3-3B40-833D-B639-9C71CB586FC8}"/>
              </a:ext>
            </a:extLst>
          </p:cNvPr>
          <p:cNvSpPr/>
          <p:nvPr/>
        </p:nvSpPr>
        <p:spPr>
          <a:xfrm>
            <a:off x="1157502" y="6189741"/>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176" y="184"/>
                  <a:pt x="0" y="184"/>
                </a:cubicBezTo>
                <a:cubicBezTo>
                  <a:pt x="176" y="184"/>
                  <a:pt x="176" y="184"/>
                  <a:pt x="176" y="0"/>
                </a:cubicBezTo>
                <a:close/>
              </a:path>
            </a:pathLst>
          </a:custGeom>
          <a:solidFill>
            <a:srgbClr val="5B5144"/>
          </a:solidFill>
          <a:ln w="17566" cap="flat">
            <a:noFill/>
            <a:prstDash val="solid"/>
            <a:miter/>
          </a:ln>
        </p:spPr>
        <p:txBody>
          <a:bodyPr rtlCol="1" anchor="ctr"/>
          <a:lstStyle/>
          <a:p>
            <a:endParaRPr lang="he-IL"/>
          </a:p>
        </p:txBody>
      </p:sp>
      <p:sp>
        <p:nvSpPr>
          <p:cNvPr id="138" name="צורה חופשית: צורה 137">
            <a:extLst>
              <a:ext uri="{FF2B5EF4-FFF2-40B4-BE49-F238E27FC236}">
                <a16:creationId xmlns:a16="http://schemas.microsoft.com/office/drawing/2014/main" id="{C3BC2092-8929-858C-B15E-F92E904A3C3A}"/>
              </a:ext>
            </a:extLst>
          </p:cNvPr>
          <p:cNvSpPr/>
          <p:nvPr/>
        </p:nvSpPr>
        <p:spPr>
          <a:xfrm>
            <a:off x="1157502" y="6190108"/>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lnTo>
                  <a:pt x="0" y="0"/>
                </a:lnTo>
                <a:close/>
              </a:path>
            </a:pathLst>
          </a:custGeom>
          <a:solidFill>
            <a:srgbClr val="5B5144"/>
          </a:solidFill>
          <a:ln w="17566" cap="flat">
            <a:noFill/>
            <a:prstDash val="solid"/>
            <a:miter/>
          </a:ln>
        </p:spPr>
        <p:txBody>
          <a:bodyPr rtlCol="1" anchor="ctr"/>
          <a:lstStyle/>
          <a:p>
            <a:endParaRPr lang="he-IL"/>
          </a:p>
        </p:txBody>
      </p:sp>
      <p:sp>
        <p:nvSpPr>
          <p:cNvPr id="139" name="צורה חופשית: צורה 138">
            <a:extLst>
              <a:ext uri="{FF2B5EF4-FFF2-40B4-BE49-F238E27FC236}">
                <a16:creationId xmlns:a16="http://schemas.microsoft.com/office/drawing/2014/main" id="{C232E0AD-92FF-49AC-8E35-DB4525B90D13}"/>
              </a:ext>
            </a:extLst>
          </p:cNvPr>
          <p:cNvSpPr/>
          <p:nvPr/>
        </p:nvSpPr>
        <p:spPr>
          <a:xfrm>
            <a:off x="870191" y="6209574"/>
            <a:ext cx="17572" cy="367"/>
          </a:xfrm>
          <a:custGeom>
            <a:avLst/>
            <a:gdLst>
              <a:gd name="connsiteX0" fmla="*/ 0 w 17572"/>
              <a:gd name="connsiteY0" fmla="*/ 184 h 367"/>
              <a:gd name="connsiteX1" fmla="*/ 0 w 17572"/>
              <a:gd name="connsiteY1" fmla="*/ 184 h 367"/>
              <a:gd name="connsiteX2" fmla="*/ 0 w 17572"/>
              <a:gd name="connsiteY2" fmla="*/ 0 h 367"/>
              <a:gd name="connsiteX3" fmla="*/ 0 w 17572"/>
              <a:gd name="connsiteY3" fmla="*/ 367 h 367"/>
            </a:gdLst>
            <a:ahLst/>
            <a:cxnLst>
              <a:cxn ang="0">
                <a:pos x="connsiteX0" y="connsiteY0"/>
              </a:cxn>
              <a:cxn ang="0">
                <a:pos x="connsiteX1" y="connsiteY1"/>
              </a:cxn>
              <a:cxn ang="0">
                <a:pos x="connsiteX2" y="connsiteY2"/>
              </a:cxn>
              <a:cxn ang="0">
                <a:pos x="connsiteX3" y="connsiteY3"/>
              </a:cxn>
            </a:cxnLst>
            <a:rect l="l" t="t" r="r" b="b"/>
            <a:pathLst>
              <a:path w="17572" h="367">
                <a:moveTo>
                  <a:pt x="0" y="184"/>
                </a:moveTo>
                <a:lnTo>
                  <a:pt x="0" y="184"/>
                </a:lnTo>
                <a:lnTo>
                  <a:pt x="0" y="0"/>
                </a:lnTo>
                <a:lnTo>
                  <a:pt x="0" y="367"/>
                </a:lnTo>
                <a:close/>
              </a:path>
            </a:pathLst>
          </a:custGeom>
          <a:solidFill>
            <a:srgbClr val="5B5144"/>
          </a:solidFill>
          <a:ln w="17566" cap="flat">
            <a:noFill/>
            <a:prstDash val="solid"/>
            <a:miter/>
          </a:ln>
        </p:spPr>
        <p:txBody>
          <a:bodyPr rtlCol="1" anchor="ctr"/>
          <a:lstStyle/>
          <a:p>
            <a:endParaRPr lang="he-IL"/>
          </a:p>
        </p:txBody>
      </p:sp>
      <p:sp>
        <p:nvSpPr>
          <p:cNvPr id="140" name="צורה חופשית: צורה 139">
            <a:extLst>
              <a:ext uri="{FF2B5EF4-FFF2-40B4-BE49-F238E27FC236}">
                <a16:creationId xmlns:a16="http://schemas.microsoft.com/office/drawing/2014/main" id="{B0B73B14-96D1-5DA6-9F66-1C11508D0FC2}"/>
              </a:ext>
            </a:extLst>
          </p:cNvPr>
          <p:cNvSpPr/>
          <p:nvPr/>
        </p:nvSpPr>
        <p:spPr>
          <a:xfrm>
            <a:off x="872827" y="6209390"/>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184"/>
                  <a:pt x="0" y="367"/>
                  <a:pt x="176" y="367"/>
                </a:cubicBezTo>
                <a:close/>
              </a:path>
            </a:pathLst>
          </a:custGeom>
          <a:solidFill>
            <a:srgbClr val="5B5144"/>
          </a:solidFill>
          <a:ln w="17566" cap="flat">
            <a:noFill/>
            <a:prstDash val="solid"/>
            <a:miter/>
          </a:ln>
        </p:spPr>
        <p:txBody>
          <a:bodyPr rtlCol="1" anchor="ctr"/>
          <a:lstStyle/>
          <a:p>
            <a:endParaRPr lang="he-IL"/>
          </a:p>
        </p:txBody>
      </p:sp>
      <p:sp>
        <p:nvSpPr>
          <p:cNvPr id="141" name="צורה חופשית: צורה 140">
            <a:extLst>
              <a:ext uri="{FF2B5EF4-FFF2-40B4-BE49-F238E27FC236}">
                <a16:creationId xmlns:a16="http://schemas.microsoft.com/office/drawing/2014/main" id="{DD93CE41-221D-8018-C426-CF66B7AEB2A3}"/>
              </a:ext>
            </a:extLst>
          </p:cNvPr>
          <p:cNvSpPr/>
          <p:nvPr/>
        </p:nvSpPr>
        <p:spPr>
          <a:xfrm>
            <a:off x="861053" y="621618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42" name="צורה חופשית: צורה 141">
            <a:extLst>
              <a:ext uri="{FF2B5EF4-FFF2-40B4-BE49-F238E27FC236}">
                <a16:creationId xmlns:a16="http://schemas.microsoft.com/office/drawing/2014/main" id="{5C06BD88-0E83-E115-5162-54C3DB1E9953}"/>
              </a:ext>
            </a:extLst>
          </p:cNvPr>
          <p:cNvSpPr/>
          <p:nvPr/>
        </p:nvSpPr>
        <p:spPr>
          <a:xfrm>
            <a:off x="861053" y="621673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43" name="צורה חופשית: צורה 142">
            <a:extLst>
              <a:ext uri="{FF2B5EF4-FFF2-40B4-BE49-F238E27FC236}">
                <a16:creationId xmlns:a16="http://schemas.microsoft.com/office/drawing/2014/main" id="{B76DC661-82DF-F10F-0793-72798AABF374}"/>
              </a:ext>
            </a:extLst>
          </p:cNvPr>
          <p:cNvSpPr/>
          <p:nvPr/>
        </p:nvSpPr>
        <p:spPr>
          <a:xfrm>
            <a:off x="861931" y="6216001"/>
            <a:ext cx="351" cy="367"/>
          </a:xfrm>
          <a:custGeom>
            <a:avLst/>
            <a:gdLst>
              <a:gd name="connsiteX0" fmla="*/ 352 w 351"/>
              <a:gd name="connsiteY0" fmla="*/ 367 h 367"/>
              <a:gd name="connsiteX1" fmla="*/ 352 w 351"/>
              <a:gd name="connsiteY1" fmla="*/ 367 h 367"/>
              <a:gd name="connsiteX2" fmla="*/ 0 w 351"/>
              <a:gd name="connsiteY2" fmla="*/ 0 h 367"/>
              <a:gd name="connsiteX3" fmla="*/ 0 w 351"/>
              <a:gd name="connsiteY3" fmla="*/ 0 h 367"/>
              <a:gd name="connsiteX4" fmla="*/ 352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2" y="367"/>
                </a:moveTo>
                <a:cubicBezTo>
                  <a:pt x="352" y="367"/>
                  <a:pt x="352" y="367"/>
                  <a:pt x="352" y="367"/>
                </a:cubicBezTo>
                <a:cubicBezTo>
                  <a:pt x="176" y="367"/>
                  <a:pt x="176" y="184"/>
                  <a:pt x="0" y="0"/>
                </a:cubicBezTo>
                <a:lnTo>
                  <a:pt x="0" y="0"/>
                </a:lnTo>
                <a:cubicBezTo>
                  <a:pt x="176" y="184"/>
                  <a:pt x="352" y="367"/>
                  <a:pt x="352" y="367"/>
                </a:cubicBezTo>
                <a:close/>
              </a:path>
            </a:pathLst>
          </a:custGeom>
          <a:solidFill>
            <a:srgbClr val="5B5144"/>
          </a:solidFill>
          <a:ln w="17566" cap="flat">
            <a:noFill/>
            <a:prstDash val="solid"/>
            <a:miter/>
          </a:ln>
        </p:spPr>
        <p:txBody>
          <a:bodyPr rtlCol="1" anchor="ctr"/>
          <a:lstStyle/>
          <a:p>
            <a:endParaRPr lang="he-IL"/>
          </a:p>
        </p:txBody>
      </p:sp>
      <p:sp>
        <p:nvSpPr>
          <p:cNvPr id="144" name="צורה חופשית: צורה 143">
            <a:extLst>
              <a:ext uri="{FF2B5EF4-FFF2-40B4-BE49-F238E27FC236}">
                <a16:creationId xmlns:a16="http://schemas.microsoft.com/office/drawing/2014/main" id="{2CF33140-4FC5-74A3-B94E-4C217C7186AD}"/>
              </a:ext>
            </a:extLst>
          </p:cNvPr>
          <p:cNvSpPr/>
          <p:nvPr/>
        </p:nvSpPr>
        <p:spPr>
          <a:xfrm>
            <a:off x="872475" y="6208472"/>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0" y="184"/>
                  <a:pt x="0" y="184"/>
                </a:cubicBezTo>
                <a:cubicBezTo>
                  <a:pt x="176" y="0"/>
                  <a:pt x="176" y="0"/>
                  <a:pt x="176" y="0"/>
                </a:cubicBezTo>
                <a:close/>
              </a:path>
            </a:pathLst>
          </a:custGeom>
          <a:solidFill>
            <a:srgbClr val="5B5144"/>
          </a:solidFill>
          <a:ln w="17566" cap="flat">
            <a:noFill/>
            <a:prstDash val="solid"/>
            <a:miter/>
          </a:ln>
        </p:spPr>
        <p:txBody>
          <a:bodyPr rtlCol="1" anchor="ctr"/>
          <a:lstStyle/>
          <a:p>
            <a:endParaRPr lang="he-IL"/>
          </a:p>
        </p:txBody>
      </p:sp>
      <p:sp>
        <p:nvSpPr>
          <p:cNvPr id="145" name="צורה חופשית: צורה 144">
            <a:extLst>
              <a:ext uri="{FF2B5EF4-FFF2-40B4-BE49-F238E27FC236}">
                <a16:creationId xmlns:a16="http://schemas.microsoft.com/office/drawing/2014/main" id="{251FD8E6-8671-EE84-00E7-2447FE0AC6E5}"/>
              </a:ext>
            </a:extLst>
          </p:cNvPr>
          <p:cNvSpPr/>
          <p:nvPr/>
        </p:nvSpPr>
        <p:spPr>
          <a:xfrm>
            <a:off x="872651" y="6208656"/>
            <a:ext cx="17572" cy="137"/>
          </a:xfrm>
          <a:custGeom>
            <a:avLst/>
            <a:gdLst>
              <a:gd name="connsiteX0" fmla="*/ 0 w 17572"/>
              <a:gd name="connsiteY0" fmla="*/ 0 h 137"/>
              <a:gd name="connsiteX1" fmla="*/ 0 w 17572"/>
              <a:gd name="connsiteY1" fmla="*/ 0 h 137"/>
              <a:gd name="connsiteX2" fmla="*/ 0 w 17572"/>
              <a:gd name="connsiteY2" fmla="*/ 0 h 137"/>
            </a:gdLst>
            <a:ahLst/>
            <a:cxnLst>
              <a:cxn ang="0">
                <a:pos x="connsiteX0" y="connsiteY0"/>
              </a:cxn>
              <a:cxn ang="0">
                <a:pos x="connsiteX1" y="connsiteY1"/>
              </a:cxn>
              <a:cxn ang="0">
                <a:pos x="connsiteX2" y="connsiteY2"/>
              </a:cxn>
            </a:cxnLst>
            <a:rect l="l" t="t" r="r" b="b"/>
            <a:pathLst>
              <a:path w="17572" h="137">
                <a:moveTo>
                  <a:pt x="0" y="0"/>
                </a:moveTo>
                <a:cubicBezTo>
                  <a:pt x="0" y="184"/>
                  <a:pt x="0" y="184"/>
                  <a:pt x="0" y="0"/>
                </a:cubicBezTo>
                <a:cubicBezTo>
                  <a:pt x="0" y="184"/>
                  <a:pt x="0" y="184"/>
                  <a:pt x="0" y="0"/>
                </a:cubicBezTo>
                <a:close/>
              </a:path>
            </a:pathLst>
          </a:custGeom>
          <a:solidFill>
            <a:srgbClr val="5B5144"/>
          </a:solidFill>
          <a:ln w="17566" cap="flat">
            <a:noFill/>
            <a:prstDash val="solid"/>
            <a:miter/>
          </a:ln>
        </p:spPr>
        <p:txBody>
          <a:bodyPr rtlCol="1" anchor="ctr"/>
          <a:lstStyle/>
          <a:p>
            <a:endParaRPr lang="he-IL"/>
          </a:p>
        </p:txBody>
      </p:sp>
      <p:sp>
        <p:nvSpPr>
          <p:cNvPr id="146" name="צורה חופשית: צורה 145">
            <a:extLst>
              <a:ext uri="{FF2B5EF4-FFF2-40B4-BE49-F238E27FC236}">
                <a16:creationId xmlns:a16="http://schemas.microsoft.com/office/drawing/2014/main" id="{035EBBC9-4050-8187-FDEE-6CEF4A582426}"/>
              </a:ext>
            </a:extLst>
          </p:cNvPr>
          <p:cNvSpPr/>
          <p:nvPr/>
        </p:nvSpPr>
        <p:spPr>
          <a:xfrm>
            <a:off x="2084982" y="6201310"/>
            <a:ext cx="175" cy="367"/>
          </a:xfrm>
          <a:custGeom>
            <a:avLst/>
            <a:gdLst>
              <a:gd name="connsiteX0" fmla="*/ 176 w 175"/>
              <a:gd name="connsiteY0" fmla="*/ 0 h 367"/>
              <a:gd name="connsiteX1" fmla="*/ 0 w 175"/>
              <a:gd name="connsiteY1" fmla="*/ 367 h 367"/>
              <a:gd name="connsiteX2" fmla="*/ 176 w 175"/>
              <a:gd name="connsiteY2" fmla="*/ 0 h 367"/>
            </a:gdLst>
            <a:ahLst/>
            <a:cxnLst>
              <a:cxn ang="0">
                <a:pos x="connsiteX0" y="connsiteY0"/>
              </a:cxn>
              <a:cxn ang="0">
                <a:pos x="connsiteX1" y="connsiteY1"/>
              </a:cxn>
              <a:cxn ang="0">
                <a:pos x="connsiteX2" y="connsiteY2"/>
              </a:cxn>
            </a:cxnLst>
            <a:rect l="l" t="t" r="r" b="b"/>
            <a:pathLst>
              <a:path w="175" h="367">
                <a:moveTo>
                  <a:pt x="176" y="0"/>
                </a:moveTo>
                <a:cubicBezTo>
                  <a:pt x="176" y="184"/>
                  <a:pt x="0" y="184"/>
                  <a:pt x="0" y="367"/>
                </a:cubicBezTo>
                <a:cubicBezTo>
                  <a:pt x="0" y="184"/>
                  <a:pt x="0" y="184"/>
                  <a:pt x="176" y="0"/>
                </a:cubicBezTo>
                <a:close/>
              </a:path>
            </a:pathLst>
          </a:custGeom>
          <a:solidFill>
            <a:srgbClr val="5B5144"/>
          </a:solidFill>
          <a:ln w="17566" cap="flat">
            <a:noFill/>
            <a:prstDash val="solid"/>
            <a:miter/>
          </a:ln>
        </p:spPr>
        <p:txBody>
          <a:bodyPr rtlCol="1" anchor="ctr"/>
          <a:lstStyle/>
          <a:p>
            <a:endParaRPr lang="he-IL"/>
          </a:p>
        </p:txBody>
      </p:sp>
      <p:sp>
        <p:nvSpPr>
          <p:cNvPr id="147" name="צורה חופשית: צורה 146">
            <a:extLst>
              <a:ext uri="{FF2B5EF4-FFF2-40B4-BE49-F238E27FC236}">
                <a16:creationId xmlns:a16="http://schemas.microsoft.com/office/drawing/2014/main" id="{759FA70B-0C0F-E022-92D1-4553869E7EC8}"/>
              </a:ext>
            </a:extLst>
          </p:cNvPr>
          <p:cNvSpPr/>
          <p:nvPr/>
        </p:nvSpPr>
        <p:spPr>
          <a:xfrm>
            <a:off x="2087617" y="6201494"/>
            <a:ext cx="17572" cy="183"/>
          </a:xfrm>
          <a:custGeom>
            <a:avLst/>
            <a:gdLst>
              <a:gd name="connsiteX0" fmla="*/ 0 w 17572"/>
              <a:gd name="connsiteY0" fmla="*/ 184 h 183"/>
              <a:gd name="connsiteX1" fmla="*/ 0 w 17572"/>
              <a:gd name="connsiteY1" fmla="*/ 184 h 183"/>
              <a:gd name="connsiteX2" fmla="*/ 0 w 17572"/>
              <a:gd name="connsiteY2" fmla="*/ 0 h 183"/>
              <a:gd name="connsiteX3" fmla="*/ 0 w 17572"/>
              <a:gd name="connsiteY3" fmla="*/ 184 h 183"/>
            </a:gdLst>
            <a:ahLst/>
            <a:cxnLst>
              <a:cxn ang="0">
                <a:pos x="connsiteX0" y="connsiteY0"/>
              </a:cxn>
              <a:cxn ang="0">
                <a:pos x="connsiteX1" y="connsiteY1"/>
              </a:cxn>
              <a:cxn ang="0">
                <a:pos x="connsiteX2" y="connsiteY2"/>
              </a:cxn>
              <a:cxn ang="0">
                <a:pos x="connsiteX3" y="connsiteY3"/>
              </a:cxn>
            </a:cxnLst>
            <a:rect l="l" t="t" r="r" b="b"/>
            <a:pathLst>
              <a:path w="17572" h="183">
                <a:moveTo>
                  <a:pt x="0" y="184"/>
                </a:moveTo>
                <a:lnTo>
                  <a:pt x="0" y="184"/>
                </a:lnTo>
                <a:cubicBezTo>
                  <a:pt x="0" y="184"/>
                  <a:pt x="0" y="0"/>
                  <a:pt x="0" y="0"/>
                </a:cubicBezTo>
                <a:cubicBezTo>
                  <a:pt x="0" y="0"/>
                  <a:pt x="0" y="184"/>
                  <a:pt x="0" y="184"/>
                </a:cubicBezTo>
                <a:close/>
              </a:path>
            </a:pathLst>
          </a:custGeom>
          <a:solidFill>
            <a:srgbClr val="5B5144"/>
          </a:solidFill>
          <a:ln w="17566" cap="flat">
            <a:noFill/>
            <a:prstDash val="solid"/>
            <a:miter/>
          </a:ln>
        </p:spPr>
        <p:txBody>
          <a:bodyPr rtlCol="1" anchor="ctr"/>
          <a:lstStyle/>
          <a:p>
            <a:endParaRPr lang="he-IL"/>
          </a:p>
        </p:txBody>
      </p:sp>
      <p:sp>
        <p:nvSpPr>
          <p:cNvPr id="148" name="צורה חופשית: צורה 147">
            <a:extLst>
              <a:ext uri="{FF2B5EF4-FFF2-40B4-BE49-F238E27FC236}">
                <a16:creationId xmlns:a16="http://schemas.microsoft.com/office/drawing/2014/main" id="{DBDCB648-F7CB-2762-3095-98E1E7E2E76C}"/>
              </a:ext>
            </a:extLst>
          </p:cNvPr>
          <p:cNvSpPr/>
          <p:nvPr/>
        </p:nvSpPr>
        <p:spPr>
          <a:xfrm>
            <a:off x="2085333" y="620057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cubicBezTo>
                  <a:pt x="0" y="0"/>
                  <a:pt x="0" y="0"/>
                  <a:pt x="0" y="0"/>
                </a:cubicBezTo>
                <a:close/>
              </a:path>
            </a:pathLst>
          </a:custGeom>
          <a:solidFill>
            <a:srgbClr val="5B5144"/>
          </a:solidFill>
          <a:ln w="17566" cap="flat">
            <a:noFill/>
            <a:prstDash val="solid"/>
            <a:miter/>
          </a:ln>
        </p:spPr>
        <p:txBody>
          <a:bodyPr rtlCol="1" anchor="ctr"/>
          <a:lstStyle/>
          <a:p>
            <a:endParaRPr lang="he-IL"/>
          </a:p>
        </p:txBody>
      </p:sp>
      <p:sp>
        <p:nvSpPr>
          <p:cNvPr id="149" name="צורה חופשית: צורה 148">
            <a:extLst>
              <a:ext uri="{FF2B5EF4-FFF2-40B4-BE49-F238E27FC236}">
                <a16:creationId xmlns:a16="http://schemas.microsoft.com/office/drawing/2014/main" id="{1F70CCF9-FB14-436F-7D7D-7190218EE549}"/>
              </a:ext>
            </a:extLst>
          </p:cNvPr>
          <p:cNvSpPr/>
          <p:nvPr/>
        </p:nvSpPr>
        <p:spPr>
          <a:xfrm>
            <a:off x="2084982" y="6200392"/>
            <a:ext cx="175" cy="183"/>
          </a:xfrm>
          <a:custGeom>
            <a:avLst/>
            <a:gdLst>
              <a:gd name="connsiteX0" fmla="*/ 176 w 175"/>
              <a:gd name="connsiteY0" fmla="*/ 184 h 183"/>
              <a:gd name="connsiteX1" fmla="*/ 0 w 175"/>
              <a:gd name="connsiteY1" fmla="*/ 0 h 183"/>
              <a:gd name="connsiteX2" fmla="*/ 176 w 175"/>
              <a:gd name="connsiteY2" fmla="*/ 184 h 183"/>
            </a:gdLst>
            <a:ahLst/>
            <a:cxnLst>
              <a:cxn ang="0">
                <a:pos x="connsiteX0" y="connsiteY0"/>
              </a:cxn>
              <a:cxn ang="0">
                <a:pos x="connsiteX1" y="connsiteY1"/>
              </a:cxn>
              <a:cxn ang="0">
                <a:pos x="connsiteX2" y="connsiteY2"/>
              </a:cxn>
            </a:cxnLst>
            <a:rect l="l" t="t" r="r" b="b"/>
            <a:pathLst>
              <a:path w="175" h="183">
                <a:moveTo>
                  <a:pt x="176" y="184"/>
                </a:moveTo>
                <a:cubicBezTo>
                  <a:pt x="176" y="184"/>
                  <a:pt x="176" y="0"/>
                  <a:pt x="0" y="0"/>
                </a:cubicBezTo>
                <a:cubicBezTo>
                  <a:pt x="176" y="0"/>
                  <a:pt x="176" y="0"/>
                  <a:pt x="176" y="184"/>
                </a:cubicBezTo>
                <a:close/>
              </a:path>
            </a:pathLst>
          </a:custGeom>
          <a:solidFill>
            <a:srgbClr val="5B5144"/>
          </a:solidFill>
          <a:ln w="17566" cap="flat">
            <a:noFill/>
            <a:prstDash val="solid"/>
            <a:miter/>
          </a:ln>
        </p:spPr>
        <p:txBody>
          <a:bodyPr rtlCol="1" anchor="ctr"/>
          <a:lstStyle/>
          <a:p>
            <a:endParaRPr lang="he-IL"/>
          </a:p>
        </p:txBody>
      </p:sp>
      <p:sp>
        <p:nvSpPr>
          <p:cNvPr id="150" name="צורה חופשית: צורה 149">
            <a:extLst>
              <a:ext uri="{FF2B5EF4-FFF2-40B4-BE49-F238E27FC236}">
                <a16:creationId xmlns:a16="http://schemas.microsoft.com/office/drawing/2014/main" id="{23F2D212-99FA-A16A-2336-ECD6B71FC4F3}"/>
              </a:ext>
            </a:extLst>
          </p:cNvPr>
          <p:cNvSpPr/>
          <p:nvPr/>
        </p:nvSpPr>
        <p:spPr>
          <a:xfrm>
            <a:off x="2095701" y="6207921"/>
            <a:ext cx="175" cy="367"/>
          </a:xfrm>
          <a:custGeom>
            <a:avLst/>
            <a:gdLst>
              <a:gd name="connsiteX0" fmla="*/ 176 w 175"/>
              <a:gd name="connsiteY0" fmla="*/ 0 h 367"/>
              <a:gd name="connsiteX1" fmla="*/ 176 w 175"/>
              <a:gd name="connsiteY1" fmla="*/ 0 h 367"/>
              <a:gd name="connsiteX2" fmla="*/ 0 w 175"/>
              <a:gd name="connsiteY2" fmla="*/ 367 h 367"/>
              <a:gd name="connsiteX3" fmla="*/ 0 w 175"/>
              <a:gd name="connsiteY3" fmla="*/ 367 h 367"/>
              <a:gd name="connsiteX4" fmla="*/ 176 w 175"/>
              <a:gd name="connsiteY4" fmla="*/ 0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367">
                <a:moveTo>
                  <a:pt x="176" y="0"/>
                </a:moveTo>
                <a:lnTo>
                  <a:pt x="176" y="0"/>
                </a:lnTo>
                <a:cubicBezTo>
                  <a:pt x="176" y="184"/>
                  <a:pt x="0" y="184"/>
                  <a:pt x="0" y="367"/>
                </a:cubicBezTo>
                <a:cubicBezTo>
                  <a:pt x="0" y="367"/>
                  <a:pt x="0" y="367"/>
                  <a:pt x="0" y="367"/>
                </a:cubicBezTo>
                <a:cubicBezTo>
                  <a:pt x="0" y="367"/>
                  <a:pt x="0" y="184"/>
                  <a:pt x="176" y="0"/>
                </a:cubicBezTo>
                <a:close/>
              </a:path>
            </a:pathLst>
          </a:custGeom>
          <a:solidFill>
            <a:srgbClr val="5B5144"/>
          </a:solidFill>
          <a:ln w="17566" cap="flat">
            <a:noFill/>
            <a:prstDash val="solid"/>
            <a:miter/>
          </a:ln>
        </p:spPr>
        <p:txBody>
          <a:bodyPr rtlCol="1" anchor="ctr"/>
          <a:lstStyle/>
          <a:p>
            <a:endParaRPr lang="he-IL"/>
          </a:p>
        </p:txBody>
      </p:sp>
      <p:sp>
        <p:nvSpPr>
          <p:cNvPr id="151" name="צורה חופשית: צורה 150">
            <a:extLst>
              <a:ext uri="{FF2B5EF4-FFF2-40B4-BE49-F238E27FC236}">
                <a16:creationId xmlns:a16="http://schemas.microsoft.com/office/drawing/2014/main" id="{1766AE15-D460-DE98-EDCD-9DAA4819D6D3}"/>
              </a:ext>
            </a:extLst>
          </p:cNvPr>
          <p:cNvSpPr/>
          <p:nvPr/>
        </p:nvSpPr>
        <p:spPr>
          <a:xfrm>
            <a:off x="2096755" y="6208472"/>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52" name="צורה חופשית: צורה 151">
            <a:extLst>
              <a:ext uri="{FF2B5EF4-FFF2-40B4-BE49-F238E27FC236}">
                <a16:creationId xmlns:a16="http://schemas.microsoft.com/office/drawing/2014/main" id="{0EB6CC95-2105-E0B2-25FF-BD5FA85EA78A}"/>
              </a:ext>
            </a:extLst>
          </p:cNvPr>
          <p:cNvSpPr/>
          <p:nvPr/>
        </p:nvSpPr>
        <p:spPr>
          <a:xfrm>
            <a:off x="2096755" y="620810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153" name="צורה חופשית: צורה 152">
            <a:extLst>
              <a:ext uri="{FF2B5EF4-FFF2-40B4-BE49-F238E27FC236}">
                <a16:creationId xmlns:a16="http://schemas.microsoft.com/office/drawing/2014/main" id="{42306EB4-84CB-1614-AD34-AA00920D1A71}"/>
              </a:ext>
            </a:extLst>
          </p:cNvPr>
          <p:cNvSpPr/>
          <p:nvPr/>
        </p:nvSpPr>
        <p:spPr>
          <a:xfrm>
            <a:off x="2150176" y="6338488"/>
            <a:ext cx="107544" cy="24240"/>
          </a:xfrm>
          <a:custGeom>
            <a:avLst/>
            <a:gdLst>
              <a:gd name="connsiteX0" fmla="*/ 107544 w 107544"/>
              <a:gd name="connsiteY0" fmla="*/ 12120 h 24240"/>
              <a:gd name="connsiteX1" fmla="*/ 53772 w 107544"/>
              <a:gd name="connsiteY1" fmla="*/ 24240 h 24240"/>
              <a:gd name="connsiteX2" fmla="*/ 0 w 107544"/>
              <a:gd name="connsiteY2" fmla="*/ 12120 h 24240"/>
              <a:gd name="connsiteX3" fmla="*/ 53772 w 107544"/>
              <a:gd name="connsiteY3" fmla="*/ 0 h 24240"/>
              <a:gd name="connsiteX4" fmla="*/ 107544 w 107544"/>
              <a:gd name="connsiteY4" fmla="*/ 12120 h 24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44" h="24240">
                <a:moveTo>
                  <a:pt x="107544" y="12120"/>
                </a:moveTo>
                <a:cubicBezTo>
                  <a:pt x="107544" y="18731"/>
                  <a:pt x="83470" y="24240"/>
                  <a:pt x="53772" y="24240"/>
                </a:cubicBezTo>
                <a:cubicBezTo>
                  <a:pt x="24075" y="24240"/>
                  <a:pt x="0" y="18731"/>
                  <a:pt x="0" y="12120"/>
                </a:cubicBezTo>
                <a:cubicBezTo>
                  <a:pt x="0" y="5509"/>
                  <a:pt x="24075" y="0"/>
                  <a:pt x="53772" y="0"/>
                </a:cubicBezTo>
                <a:cubicBezTo>
                  <a:pt x="83470" y="0"/>
                  <a:pt x="107544" y="5326"/>
                  <a:pt x="107544" y="12120"/>
                </a:cubicBezTo>
                <a:close/>
              </a:path>
            </a:pathLst>
          </a:custGeom>
          <a:solidFill>
            <a:srgbClr val="4D632D">
              <a:alpha val="50000"/>
            </a:srgbClr>
          </a:solidFill>
          <a:ln w="17566" cap="flat">
            <a:noFill/>
            <a:prstDash val="solid"/>
            <a:miter/>
          </a:ln>
        </p:spPr>
        <p:txBody>
          <a:bodyPr rtlCol="1" anchor="ctr"/>
          <a:lstStyle/>
          <a:p>
            <a:endParaRPr lang="he-IL"/>
          </a:p>
        </p:txBody>
      </p:sp>
      <p:sp>
        <p:nvSpPr>
          <p:cNvPr id="154" name="צורה חופשית: צורה 153">
            <a:extLst>
              <a:ext uri="{FF2B5EF4-FFF2-40B4-BE49-F238E27FC236}">
                <a16:creationId xmlns:a16="http://schemas.microsoft.com/office/drawing/2014/main" id="{7BB41079-5997-8929-D47F-3EDC412F81BF}"/>
              </a:ext>
            </a:extLst>
          </p:cNvPr>
          <p:cNvSpPr/>
          <p:nvPr/>
        </p:nvSpPr>
        <p:spPr>
          <a:xfrm>
            <a:off x="1410182" y="6397156"/>
            <a:ext cx="867484" cy="124341"/>
          </a:xfrm>
          <a:custGeom>
            <a:avLst/>
            <a:gdLst>
              <a:gd name="connsiteX0" fmla="*/ 866340 w 867484"/>
              <a:gd name="connsiteY0" fmla="*/ 83468 h 124341"/>
              <a:gd name="connsiteX1" fmla="*/ 834007 w 867484"/>
              <a:gd name="connsiteY1" fmla="*/ 67124 h 124341"/>
              <a:gd name="connsiteX2" fmla="*/ 765825 w 867484"/>
              <a:gd name="connsiteY2" fmla="*/ 55922 h 124341"/>
              <a:gd name="connsiteX3" fmla="*/ 690087 w 867484"/>
              <a:gd name="connsiteY3" fmla="*/ 47291 h 124341"/>
              <a:gd name="connsiteX4" fmla="*/ 643871 w 867484"/>
              <a:gd name="connsiteY4" fmla="*/ 38844 h 124341"/>
              <a:gd name="connsiteX5" fmla="*/ 754403 w 867484"/>
              <a:gd name="connsiteY5" fmla="*/ 22316 h 124341"/>
              <a:gd name="connsiteX6" fmla="*/ 754579 w 867484"/>
              <a:gd name="connsiteY6" fmla="*/ 19745 h 124341"/>
              <a:gd name="connsiteX7" fmla="*/ 673042 w 867484"/>
              <a:gd name="connsiteY7" fmla="*/ 5238 h 124341"/>
              <a:gd name="connsiteX8" fmla="*/ 641411 w 867484"/>
              <a:gd name="connsiteY8" fmla="*/ 5973 h 124341"/>
              <a:gd name="connsiteX9" fmla="*/ 439854 w 867484"/>
              <a:gd name="connsiteY9" fmla="*/ 2851 h 124341"/>
              <a:gd name="connsiteX10" fmla="*/ 383270 w 867484"/>
              <a:gd name="connsiteY10" fmla="*/ 3952 h 124341"/>
              <a:gd name="connsiteX11" fmla="*/ 338285 w 867484"/>
              <a:gd name="connsiteY11" fmla="*/ 5238 h 124341"/>
              <a:gd name="connsiteX12" fmla="*/ 308763 w 867484"/>
              <a:gd name="connsiteY12" fmla="*/ 14971 h 124341"/>
              <a:gd name="connsiteX13" fmla="*/ 259208 w 867484"/>
              <a:gd name="connsiteY13" fmla="*/ 24336 h 124341"/>
              <a:gd name="connsiteX14" fmla="*/ 151313 w 867484"/>
              <a:gd name="connsiteY14" fmla="*/ 29478 h 124341"/>
              <a:gd name="connsiteX15" fmla="*/ 82077 w 867484"/>
              <a:gd name="connsiteY15" fmla="*/ 39395 h 124341"/>
              <a:gd name="connsiteX16" fmla="*/ 76629 w 867484"/>
              <a:gd name="connsiteY16" fmla="*/ 59411 h 124341"/>
              <a:gd name="connsiteX17" fmla="*/ 104042 w 867484"/>
              <a:gd name="connsiteY17" fmla="*/ 63268 h 124341"/>
              <a:gd name="connsiteX18" fmla="*/ 146920 w 867484"/>
              <a:gd name="connsiteY18" fmla="*/ 64186 h 124341"/>
              <a:gd name="connsiteX19" fmla="*/ 72412 w 867484"/>
              <a:gd name="connsiteY19" fmla="*/ 70613 h 124341"/>
              <a:gd name="connsiteX20" fmla="*/ 1419 w 867484"/>
              <a:gd name="connsiteY20" fmla="*/ 83468 h 124341"/>
              <a:gd name="connsiteX21" fmla="*/ 1243 w 867484"/>
              <a:gd name="connsiteY21" fmla="*/ 87324 h 124341"/>
              <a:gd name="connsiteX22" fmla="*/ 99649 w 867484"/>
              <a:gd name="connsiteY22" fmla="*/ 104402 h 124341"/>
              <a:gd name="connsiteX23" fmla="*/ 169588 w 867484"/>
              <a:gd name="connsiteY23" fmla="*/ 111381 h 124341"/>
              <a:gd name="connsiteX24" fmla="*/ 236364 w 867484"/>
              <a:gd name="connsiteY24" fmla="*/ 108993 h 124341"/>
              <a:gd name="connsiteX25" fmla="*/ 267994 w 867484"/>
              <a:gd name="connsiteY25" fmla="*/ 116706 h 124341"/>
              <a:gd name="connsiteX26" fmla="*/ 297692 w 867484"/>
              <a:gd name="connsiteY26" fmla="*/ 122582 h 124341"/>
              <a:gd name="connsiteX27" fmla="*/ 362183 w 867484"/>
              <a:gd name="connsiteY27" fmla="*/ 124235 h 124341"/>
              <a:gd name="connsiteX28" fmla="*/ 455845 w 867484"/>
              <a:gd name="connsiteY28" fmla="*/ 108810 h 124341"/>
              <a:gd name="connsiteX29" fmla="*/ 454791 w 867484"/>
              <a:gd name="connsiteY29" fmla="*/ 105137 h 124341"/>
              <a:gd name="connsiteX30" fmla="*/ 409629 w 867484"/>
              <a:gd name="connsiteY30" fmla="*/ 93568 h 124341"/>
              <a:gd name="connsiteX31" fmla="*/ 382216 w 867484"/>
              <a:gd name="connsiteY31" fmla="*/ 88059 h 124341"/>
              <a:gd name="connsiteX32" fmla="*/ 365522 w 867484"/>
              <a:gd name="connsiteY32" fmla="*/ 72266 h 124341"/>
              <a:gd name="connsiteX33" fmla="*/ 418064 w 867484"/>
              <a:gd name="connsiteY33" fmla="*/ 67308 h 124341"/>
              <a:gd name="connsiteX34" fmla="*/ 469903 w 867484"/>
              <a:gd name="connsiteY34" fmla="*/ 75020 h 124341"/>
              <a:gd name="connsiteX35" fmla="*/ 513132 w 867484"/>
              <a:gd name="connsiteY35" fmla="*/ 84386 h 124341"/>
              <a:gd name="connsiteX36" fmla="*/ 533867 w 867484"/>
              <a:gd name="connsiteY36" fmla="*/ 88426 h 124341"/>
              <a:gd name="connsiteX37" fmla="*/ 547398 w 867484"/>
              <a:gd name="connsiteY37" fmla="*/ 105321 h 124341"/>
              <a:gd name="connsiteX38" fmla="*/ 608726 w 867484"/>
              <a:gd name="connsiteY38" fmla="*/ 116706 h 124341"/>
              <a:gd name="connsiteX39" fmla="*/ 714513 w 867484"/>
              <a:gd name="connsiteY39" fmla="*/ 115604 h 124341"/>
              <a:gd name="connsiteX40" fmla="*/ 791832 w 867484"/>
              <a:gd name="connsiteY40" fmla="*/ 111013 h 124341"/>
              <a:gd name="connsiteX41" fmla="*/ 866340 w 867484"/>
              <a:gd name="connsiteY41" fmla="*/ 83468 h 124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7484" h="124341">
                <a:moveTo>
                  <a:pt x="866340" y="83468"/>
                </a:moveTo>
                <a:cubicBezTo>
                  <a:pt x="862299" y="74286"/>
                  <a:pt x="844902" y="69879"/>
                  <a:pt x="834007" y="67124"/>
                </a:cubicBezTo>
                <a:cubicBezTo>
                  <a:pt x="812041" y="61431"/>
                  <a:pt x="788669" y="58677"/>
                  <a:pt x="765825" y="55922"/>
                </a:cubicBezTo>
                <a:cubicBezTo>
                  <a:pt x="740521" y="52800"/>
                  <a:pt x="715216" y="50413"/>
                  <a:pt x="690087" y="47291"/>
                </a:cubicBezTo>
                <a:cubicBezTo>
                  <a:pt x="675854" y="45455"/>
                  <a:pt x="657051" y="44353"/>
                  <a:pt x="643871" y="38844"/>
                </a:cubicBezTo>
                <a:cubicBezTo>
                  <a:pt x="675678" y="22133"/>
                  <a:pt x="723475" y="43435"/>
                  <a:pt x="754403" y="22316"/>
                </a:cubicBezTo>
                <a:cubicBezTo>
                  <a:pt x="755282" y="21765"/>
                  <a:pt x="755282" y="20296"/>
                  <a:pt x="754579" y="19745"/>
                </a:cubicBezTo>
                <a:cubicBezTo>
                  <a:pt x="737006" y="1932"/>
                  <a:pt x="699225" y="4503"/>
                  <a:pt x="673042" y="5238"/>
                </a:cubicBezTo>
                <a:cubicBezTo>
                  <a:pt x="662498" y="5605"/>
                  <a:pt x="651955" y="5789"/>
                  <a:pt x="641411" y="5973"/>
                </a:cubicBezTo>
                <a:cubicBezTo>
                  <a:pt x="575163" y="-3393"/>
                  <a:pt x="506981" y="463"/>
                  <a:pt x="439854" y="2851"/>
                </a:cubicBezTo>
                <a:cubicBezTo>
                  <a:pt x="421052" y="3402"/>
                  <a:pt x="402249" y="3952"/>
                  <a:pt x="383270" y="3952"/>
                </a:cubicBezTo>
                <a:cubicBezTo>
                  <a:pt x="368334" y="3952"/>
                  <a:pt x="353046" y="3218"/>
                  <a:pt x="338285" y="5238"/>
                </a:cubicBezTo>
                <a:cubicBezTo>
                  <a:pt x="327565" y="6707"/>
                  <a:pt x="317901" y="10747"/>
                  <a:pt x="308763" y="14971"/>
                </a:cubicBezTo>
                <a:cubicBezTo>
                  <a:pt x="292947" y="22133"/>
                  <a:pt x="277484" y="23602"/>
                  <a:pt x="259208" y="24336"/>
                </a:cubicBezTo>
                <a:cubicBezTo>
                  <a:pt x="223360" y="25622"/>
                  <a:pt x="187161" y="26907"/>
                  <a:pt x="151313" y="29478"/>
                </a:cubicBezTo>
                <a:cubicBezTo>
                  <a:pt x="128820" y="31131"/>
                  <a:pt x="103340" y="32784"/>
                  <a:pt x="82077" y="39395"/>
                </a:cubicBezTo>
                <a:cubicBezTo>
                  <a:pt x="68019" y="43802"/>
                  <a:pt x="63801" y="52066"/>
                  <a:pt x="76629" y="59411"/>
                </a:cubicBezTo>
                <a:cubicBezTo>
                  <a:pt x="84010" y="63818"/>
                  <a:pt x="95256" y="63451"/>
                  <a:pt x="104042" y="63268"/>
                </a:cubicBezTo>
                <a:cubicBezTo>
                  <a:pt x="118276" y="63084"/>
                  <a:pt x="133037" y="61248"/>
                  <a:pt x="146920" y="64186"/>
                </a:cubicBezTo>
                <a:cubicBezTo>
                  <a:pt x="124954" y="73368"/>
                  <a:pt x="96662" y="70980"/>
                  <a:pt x="72412" y="70613"/>
                </a:cubicBezTo>
                <a:cubicBezTo>
                  <a:pt x="47635" y="70246"/>
                  <a:pt x="21276" y="71164"/>
                  <a:pt x="1419" y="83468"/>
                </a:cubicBezTo>
                <a:cubicBezTo>
                  <a:pt x="-163" y="84386"/>
                  <a:pt x="-690" y="86406"/>
                  <a:pt x="1243" y="87324"/>
                </a:cubicBezTo>
                <a:cubicBezTo>
                  <a:pt x="27426" y="102382"/>
                  <a:pt x="68370" y="100913"/>
                  <a:pt x="99649" y="104402"/>
                </a:cubicBezTo>
                <a:cubicBezTo>
                  <a:pt x="123021" y="107157"/>
                  <a:pt x="145865" y="110462"/>
                  <a:pt x="169588" y="111381"/>
                </a:cubicBezTo>
                <a:cubicBezTo>
                  <a:pt x="192081" y="112299"/>
                  <a:pt x="214222" y="107157"/>
                  <a:pt x="236364" y="108993"/>
                </a:cubicBezTo>
                <a:cubicBezTo>
                  <a:pt x="247435" y="109912"/>
                  <a:pt x="257978" y="113401"/>
                  <a:pt x="267994" y="116706"/>
                </a:cubicBezTo>
                <a:cubicBezTo>
                  <a:pt x="277484" y="119828"/>
                  <a:pt x="287500" y="121297"/>
                  <a:pt x="297692" y="122582"/>
                </a:cubicBezTo>
                <a:cubicBezTo>
                  <a:pt x="318955" y="124970"/>
                  <a:pt x="340745" y="124235"/>
                  <a:pt x="362183" y="124235"/>
                </a:cubicBezTo>
                <a:cubicBezTo>
                  <a:pt x="391705" y="124235"/>
                  <a:pt x="433177" y="125521"/>
                  <a:pt x="455845" y="108810"/>
                </a:cubicBezTo>
                <a:cubicBezTo>
                  <a:pt x="457427" y="107708"/>
                  <a:pt x="456372" y="105871"/>
                  <a:pt x="454791" y="105137"/>
                </a:cubicBezTo>
                <a:cubicBezTo>
                  <a:pt x="440557" y="99444"/>
                  <a:pt x="425445" y="96322"/>
                  <a:pt x="409629" y="93568"/>
                </a:cubicBezTo>
                <a:cubicBezTo>
                  <a:pt x="400316" y="91915"/>
                  <a:pt x="391178" y="90262"/>
                  <a:pt x="382216" y="88059"/>
                </a:cubicBezTo>
                <a:cubicBezTo>
                  <a:pt x="374836" y="86222"/>
                  <a:pt x="350761" y="79428"/>
                  <a:pt x="365522" y="72266"/>
                </a:cubicBezTo>
                <a:cubicBezTo>
                  <a:pt x="379580" y="65471"/>
                  <a:pt x="402249" y="66389"/>
                  <a:pt x="418064" y="67308"/>
                </a:cubicBezTo>
                <a:cubicBezTo>
                  <a:pt x="435637" y="68409"/>
                  <a:pt x="453033" y="71715"/>
                  <a:pt x="469903" y="75020"/>
                </a:cubicBezTo>
                <a:cubicBezTo>
                  <a:pt x="484137" y="77958"/>
                  <a:pt x="498547" y="82549"/>
                  <a:pt x="513132" y="84386"/>
                </a:cubicBezTo>
                <a:cubicBezTo>
                  <a:pt x="520336" y="85304"/>
                  <a:pt x="527190" y="86222"/>
                  <a:pt x="533867" y="88426"/>
                </a:cubicBezTo>
                <a:cubicBezTo>
                  <a:pt x="543532" y="91731"/>
                  <a:pt x="543532" y="99261"/>
                  <a:pt x="547398" y="105321"/>
                </a:cubicBezTo>
                <a:cubicBezTo>
                  <a:pt x="557415" y="121297"/>
                  <a:pt x="590275" y="117992"/>
                  <a:pt x="608726" y="116706"/>
                </a:cubicBezTo>
                <a:cubicBezTo>
                  <a:pt x="643696" y="113951"/>
                  <a:pt x="679368" y="116890"/>
                  <a:pt x="714513" y="115604"/>
                </a:cubicBezTo>
                <a:cubicBezTo>
                  <a:pt x="740345" y="114686"/>
                  <a:pt x="766001" y="112115"/>
                  <a:pt x="791832" y="111013"/>
                </a:cubicBezTo>
                <a:cubicBezTo>
                  <a:pt x="809405" y="110095"/>
                  <a:pt x="877059" y="108626"/>
                  <a:pt x="866340" y="83468"/>
                </a:cubicBezTo>
                <a:close/>
              </a:path>
            </a:pathLst>
          </a:custGeom>
          <a:solidFill>
            <a:srgbClr val="4D632D">
              <a:alpha val="30000"/>
            </a:srgbClr>
          </a:solidFill>
          <a:ln w="17566" cap="flat">
            <a:noFill/>
            <a:prstDash val="solid"/>
            <a:miter/>
          </a:ln>
        </p:spPr>
        <p:txBody>
          <a:bodyPr rtlCol="1" anchor="ctr"/>
          <a:lstStyle/>
          <a:p>
            <a:endParaRPr lang="he-IL"/>
          </a:p>
        </p:txBody>
      </p:sp>
      <p:sp>
        <p:nvSpPr>
          <p:cNvPr id="155" name="צורה חופשית: צורה 154">
            <a:extLst>
              <a:ext uri="{FF2B5EF4-FFF2-40B4-BE49-F238E27FC236}">
                <a16:creationId xmlns:a16="http://schemas.microsoft.com/office/drawing/2014/main" id="{B18B484D-7C49-34C6-6DD9-A8CFFDD52E44}"/>
              </a:ext>
            </a:extLst>
          </p:cNvPr>
          <p:cNvSpPr/>
          <p:nvPr/>
        </p:nvSpPr>
        <p:spPr>
          <a:xfrm>
            <a:off x="1980776" y="6515514"/>
            <a:ext cx="285729" cy="81535"/>
          </a:xfrm>
          <a:custGeom>
            <a:avLst/>
            <a:gdLst>
              <a:gd name="connsiteX0" fmla="*/ 285730 w 285729"/>
              <a:gd name="connsiteY0" fmla="*/ 40768 h 81535"/>
              <a:gd name="connsiteX1" fmla="*/ 142865 w 285729"/>
              <a:gd name="connsiteY1" fmla="*/ 81535 h 81535"/>
              <a:gd name="connsiteX2" fmla="*/ 0 w 285729"/>
              <a:gd name="connsiteY2" fmla="*/ 40768 h 81535"/>
              <a:gd name="connsiteX3" fmla="*/ 142865 w 285729"/>
              <a:gd name="connsiteY3" fmla="*/ 0 h 81535"/>
              <a:gd name="connsiteX4" fmla="*/ 285730 w 285729"/>
              <a:gd name="connsiteY4" fmla="*/ 40768 h 81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29" h="81535">
                <a:moveTo>
                  <a:pt x="285730" y="40768"/>
                </a:moveTo>
                <a:cubicBezTo>
                  <a:pt x="285730" y="63355"/>
                  <a:pt x="221766" y="81535"/>
                  <a:pt x="142865" y="81535"/>
                </a:cubicBezTo>
                <a:cubicBezTo>
                  <a:pt x="63964" y="81535"/>
                  <a:pt x="0" y="63355"/>
                  <a:pt x="0" y="40768"/>
                </a:cubicBezTo>
                <a:cubicBezTo>
                  <a:pt x="0" y="18180"/>
                  <a:pt x="63964" y="0"/>
                  <a:pt x="142865" y="0"/>
                </a:cubicBezTo>
                <a:cubicBezTo>
                  <a:pt x="221766" y="0"/>
                  <a:pt x="285730" y="18364"/>
                  <a:pt x="285730" y="40768"/>
                </a:cubicBezTo>
                <a:close/>
              </a:path>
            </a:pathLst>
          </a:custGeom>
          <a:solidFill>
            <a:srgbClr val="4D632D">
              <a:alpha val="30000"/>
            </a:srgbClr>
          </a:solidFill>
          <a:ln w="17566" cap="flat">
            <a:noFill/>
            <a:prstDash val="solid"/>
            <a:miter/>
          </a:ln>
        </p:spPr>
        <p:txBody>
          <a:bodyPr rtlCol="1" anchor="ctr"/>
          <a:lstStyle/>
          <a:p>
            <a:endParaRPr lang="he-IL"/>
          </a:p>
        </p:txBody>
      </p:sp>
      <p:sp>
        <p:nvSpPr>
          <p:cNvPr id="156" name="צורה חופשית: צורה 155">
            <a:extLst>
              <a:ext uri="{FF2B5EF4-FFF2-40B4-BE49-F238E27FC236}">
                <a16:creationId xmlns:a16="http://schemas.microsoft.com/office/drawing/2014/main" id="{62511B0B-7129-9998-87ED-9BD822E5284F}"/>
              </a:ext>
            </a:extLst>
          </p:cNvPr>
          <p:cNvSpPr/>
          <p:nvPr/>
        </p:nvSpPr>
        <p:spPr>
          <a:xfrm>
            <a:off x="1449636" y="6309621"/>
            <a:ext cx="256544" cy="137034"/>
          </a:xfrm>
          <a:custGeom>
            <a:avLst/>
            <a:gdLst>
              <a:gd name="connsiteX0" fmla="*/ 209386 w 256544"/>
              <a:gd name="connsiteY0" fmla="*/ 36 h 137034"/>
              <a:gd name="connsiteX1" fmla="*/ 150518 w 256544"/>
              <a:gd name="connsiteY1" fmla="*/ 7749 h 137034"/>
              <a:gd name="connsiteX2" fmla="*/ 74956 w 256544"/>
              <a:gd name="connsiteY2" fmla="*/ 60269 h 137034"/>
              <a:gd name="connsiteX3" fmla="*/ 4842 w 256544"/>
              <a:gd name="connsiteY3" fmla="*/ 123440 h 137034"/>
              <a:gd name="connsiteX4" fmla="*/ 75132 w 256544"/>
              <a:gd name="connsiteY4" fmla="*/ 136846 h 137034"/>
              <a:gd name="connsiteX5" fmla="*/ 168969 w 256544"/>
              <a:gd name="connsiteY5" fmla="*/ 124909 h 137034"/>
              <a:gd name="connsiteX6" fmla="*/ 176350 w 256544"/>
              <a:gd name="connsiteY6" fmla="*/ 61922 h 137034"/>
              <a:gd name="connsiteX7" fmla="*/ 252615 w 256544"/>
              <a:gd name="connsiteY7" fmla="*/ 10503 h 137034"/>
              <a:gd name="connsiteX8" fmla="*/ 209386 w 256544"/>
              <a:gd name="connsiteY8" fmla="*/ 36 h 13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4" h="137034">
                <a:moveTo>
                  <a:pt x="209386" y="36"/>
                </a:moveTo>
                <a:cubicBezTo>
                  <a:pt x="186718" y="403"/>
                  <a:pt x="161940" y="4994"/>
                  <a:pt x="150518" y="7749"/>
                </a:cubicBezTo>
                <a:cubicBezTo>
                  <a:pt x="118185" y="14910"/>
                  <a:pt x="99909" y="43742"/>
                  <a:pt x="74956" y="60269"/>
                </a:cubicBezTo>
                <a:cubicBezTo>
                  <a:pt x="62128" y="68716"/>
                  <a:pt x="-20638" y="94977"/>
                  <a:pt x="4842" y="123440"/>
                </a:cubicBezTo>
                <a:cubicBezTo>
                  <a:pt x="18197" y="138315"/>
                  <a:pt x="57911" y="136479"/>
                  <a:pt x="75132" y="136846"/>
                </a:cubicBezTo>
                <a:cubicBezTo>
                  <a:pt x="105532" y="137580"/>
                  <a:pt x="140326" y="136662"/>
                  <a:pt x="168969" y="124909"/>
                </a:cubicBezTo>
                <a:cubicBezTo>
                  <a:pt x="220281" y="104158"/>
                  <a:pt x="165806" y="89835"/>
                  <a:pt x="176350" y="61922"/>
                </a:cubicBezTo>
                <a:cubicBezTo>
                  <a:pt x="183906" y="41905"/>
                  <a:pt x="276514" y="35661"/>
                  <a:pt x="252615" y="10503"/>
                </a:cubicBezTo>
                <a:cubicBezTo>
                  <a:pt x="244883" y="2056"/>
                  <a:pt x="227662" y="-332"/>
                  <a:pt x="209386" y="36"/>
                </a:cubicBezTo>
                <a:close/>
              </a:path>
            </a:pathLst>
          </a:custGeom>
          <a:solidFill>
            <a:srgbClr val="4D632D">
              <a:alpha val="30000"/>
            </a:srgbClr>
          </a:solidFill>
          <a:ln w="17566" cap="flat">
            <a:noFill/>
            <a:prstDash val="solid"/>
            <a:miter/>
          </a:ln>
        </p:spPr>
        <p:txBody>
          <a:bodyPr rtlCol="1" anchor="ctr"/>
          <a:lstStyle/>
          <a:p>
            <a:endParaRPr lang="he-IL"/>
          </a:p>
        </p:txBody>
      </p:sp>
      <p:grpSp>
        <p:nvGrpSpPr>
          <p:cNvPr id="157" name="גרפיקה 7359">
            <a:extLst>
              <a:ext uri="{FF2B5EF4-FFF2-40B4-BE49-F238E27FC236}">
                <a16:creationId xmlns:a16="http://schemas.microsoft.com/office/drawing/2014/main" id="{D30EAE3E-A6C6-D0E8-5461-58F13A334BC0}"/>
              </a:ext>
            </a:extLst>
          </p:cNvPr>
          <p:cNvGrpSpPr/>
          <p:nvPr/>
        </p:nvGrpSpPr>
        <p:grpSpPr>
          <a:xfrm>
            <a:off x="1461268" y="6154666"/>
            <a:ext cx="230964" cy="274356"/>
            <a:chOff x="2168476" y="6485185"/>
            <a:chExt cx="230964" cy="274356"/>
          </a:xfrm>
        </p:grpSpPr>
        <p:sp>
          <p:nvSpPr>
            <p:cNvPr id="158" name="צורה חופשית: צורה 157">
              <a:extLst>
                <a:ext uri="{FF2B5EF4-FFF2-40B4-BE49-F238E27FC236}">
                  <a16:creationId xmlns:a16="http://schemas.microsoft.com/office/drawing/2014/main" id="{5E7E46A5-6BF0-506D-366D-434F7B5DE284}"/>
                </a:ext>
              </a:extLst>
            </p:cNvPr>
            <p:cNvSpPr/>
            <p:nvPr/>
          </p:nvSpPr>
          <p:spPr>
            <a:xfrm>
              <a:off x="2365298" y="6592789"/>
              <a:ext cx="34086" cy="34742"/>
            </a:xfrm>
            <a:custGeom>
              <a:avLst/>
              <a:gdLst>
                <a:gd name="connsiteX0" fmla="*/ 3217 w 34086"/>
                <a:gd name="connsiteY0" fmla="*/ 12495 h 34742"/>
                <a:gd name="connsiteX1" fmla="*/ 757 w 34086"/>
                <a:gd name="connsiteY1" fmla="*/ 8639 h 34742"/>
                <a:gd name="connsiteX2" fmla="*/ 10597 w 34086"/>
                <a:gd name="connsiteY2" fmla="*/ 8 h 34742"/>
                <a:gd name="connsiteX3" fmla="*/ 30982 w 34086"/>
                <a:gd name="connsiteY3" fmla="*/ 15617 h 34742"/>
                <a:gd name="connsiteX4" fmla="*/ 29751 w 34086"/>
                <a:gd name="connsiteY4" fmla="*/ 34348 h 34742"/>
                <a:gd name="connsiteX5" fmla="*/ 18154 w 34086"/>
                <a:gd name="connsiteY5" fmla="*/ 27003 h 34742"/>
                <a:gd name="connsiteX6" fmla="*/ 10597 w 34086"/>
                <a:gd name="connsiteY6" fmla="*/ 21494 h 34742"/>
                <a:gd name="connsiteX7" fmla="*/ 3217 w 34086"/>
                <a:gd name="connsiteY7" fmla="*/ 12495 h 34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86" h="34742">
                  <a:moveTo>
                    <a:pt x="3217" y="12495"/>
                  </a:moveTo>
                  <a:cubicBezTo>
                    <a:pt x="3217" y="12495"/>
                    <a:pt x="-1879" y="14516"/>
                    <a:pt x="757" y="8639"/>
                  </a:cubicBezTo>
                  <a:cubicBezTo>
                    <a:pt x="3393" y="2763"/>
                    <a:pt x="3744" y="-176"/>
                    <a:pt x="10597" y="8"/>
                  </a:cubicBezTo>
                  <a:cubicBezTo>
                    <a:pt x="17451" y="192"/>
                    <a:pt x="26237" y="4599"/>
                    <a:pt x="30982" y="15617"/>
                  </a:cubicBezTo>
                  <a:cubicBezTo>
                    <a:pt x="35550" y="26636"/>
                    <a:pt x="35023" y="32328"/>
                    <a:pt x="29751" y="34348"/>
                  </a:cubicBezTo>
                  <a:cubicBezTo>
                    <a:pt x="24480" y="36368"/>
                    <a:pt x="20965" y="30125"/>
                    <a:pt x="18154" y="27003"/>
                  </a:cubicBezTo>
                  <a:cubicBezTo>
                    <a:pt x="15342" y="23697"/>
                    <a:pt x="13936" y="21310"/>
                    <a:pt x="10597" y="21494"/>
                  </a:cubicBezTo>
                  <a:cubicBezTo>
                    <a:pt x="7259" y="21861"/>
                    <a:pt x="3217" y="12495"/>
                    <a:pt x="3217" y="12495"/>
                  </a:cubicBezTo>
                  <a:close/>
                </a:path>
              </a:pathLst>
            </a:custGeom>
            <a:solidFill>
              <a:srgbClr val="00AFB3"/>
            </a:solidFill>
            <a:ln w="17566" cap="flat">
              <a:noFill/>
              <a:prstDash val="solid"/>
              <a:miter/>
            </a:ln>
          </p:spPr>
          <p:txBody>
            <a:bodyPr rtlCol="1" anchor="ctr"/>
            <a:lstStyle/>
            <a:p>
              <a:endParaRPr lang="he-IL"/>
            </a:p>
          </p:txBody>
        </p:sp>
        <p:sp>
          <p:nvSpPr>
            <p:cNvPr id="159" name="צורה חופשית: צורה 158">
              <a:extLst>
                <a:ext uri="{FF2B5EF4-FFF2-40B4-BE49-F238E27FC236}">
                  <a16:creationId xmlns:a16="http://schemas.microsoft.com/office/drawing/2014/main" id="{4B3FFB0D-EB9B-8776-56B4-CFB5EE546067}"/>
                </a:ext>
              </a:extLst>
            </p:cNvPr>
            <p:cNvSpPr/>
            <p:nvPr/>
          </p:nvSpPr>
          <p:spPr>
            <a:xfrm>
              <a:off x="2375544" y="6608033"/>
              <a:ext cx="12416" cy="11207"/>
            </a:xfrm>
            <a:custGeom>
              <a:avLst/>
              <a:gdLst>
                <a:gd name="connsiteX0" fmla="*/ 7205 w 12416"/>
                <a:gd name="connsiteY0" fmla="*/ 11208 h 11207"/>
                <a:gd name="connsiteX1" fmla="*/ 11774 w 12416"/>
                <a:gd name="connsiteY1" fmla="*/ 6800 h 11207"/>
                <a:gd name="connsiteX2" fmla="*/ 7556 w 12416"/>
                <a:gd name="connsiteY2" fmla="*/ 6 h 11207"/>
                <a:gd name="connsiteX3" fmla="*/ 3339 w 12416"/>
                <a:gd name="connsiteY3" fmla="*/ 1658 h 11207"/>
                <a:gd name="connsiteX4" fmla="*/ 0 w 12416"/>
                <a:gd name="connsiteY4" fmla="*/ 6249 h 11207"/>
                <a:gd name="connsiteX5" fmla="*/ 352 w 12416"/>
                <a:gd name="connsiteY5" fmla="*/ 6249 h 11207"/>
                <a:gd name="connsiteX6" fmla="*/ 7205 w 12416"/>
                <a:gd name="connsiteY6" fmla="*/ 11208 h 1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6" h="11207">
                  <a:moveTo>
                    <a:pt x="7205" y="11208"/>
                  </a:moveTo>
                  <a:cubicBezTo>
                    <a:pt x="8435" y="9555"/>
                    <a:pt x="10544" y="8453"/>
                    <a:pt x="11774" y="6800"/>
                  </a:cubicBezTo>
                  <a:cubicBezTo>
                    <a:pt x="13882" y="4046"/>
                    <a:pt x="10368" y="-178"/>
                    <a:pt x="7556" y="6"/>
                  </a:cubicBezTo>
                  <a:cubicBezTo>
                    <a:pt x="5975" y="6"/>
                    <a:pt x="4569" y="557"/>
                    <a:pt x="3339" y="1658"/>
                  </a:cubicBezTo>
                  <a:cubicBezTo>
                    <a:pt x="1933" y="2944"/>
                    <a:pt x="879" y="4597"/>
                    <a:pt x="0" y="6249"/>
                  </a:cubicBezTo>
                  <a:cubicBezTo>
                    <a:pt x="176" y="6249"/>
                    <a:pt x="176" y="6249"/>
                    <a:pt x="352" y="6249"/>
                  </a:cubicBezTo>
                  <a:cubicBezTo>
                    <a:pt x="3339" y="6249"/>
                    <a:pt x="4920" y="8269"/>
                    <a:pt x="7205" y="11208"/>
                  </a:cubicBezTo>
                  <a:close/>
                </a:path>
              </a:pathLst>
            </a:custGeom>
            <a:solidFill>
              <a:srgbClr val="00647E"/>
            </a:solidFill>
            <a:ln w="17566" cap="flat">
              <a:noFill/>
              <a:prstDash val="solid"/>
              <a:miter/>
            </a:ln>
          </p:spPr>
          <p:txBody>
            <a:bodyPr rtlCol="1" anchor="ctr"/>
            <a:lstStyle/>
            <a:p>
              <a:endParaRPr lang="he-IL"/>
            </a:p>
          </p:txBody>
        </p:sp>
        <p:sp>
          <p:nvSpPr>
            <p:cNvPr id="160" name="צורה חופשית: צורה 159">
              <a:extLst>
                <a:ext uri="{FF2B5EF4-FFF2-40B4-BE49-F238E27FC236}">
                  <a16:creationId xmlns:a16="http://schemas.microsoft.com/office/drawing/2014/main" id="{75B064DC-B204-DEF4-4897-CC6014F41F95}"/>
                </a:ext>
              </a:extLst>
            </p:cNvPr>
            <p:cNvSpPr/>
            <p:nvPr/>
          </p:nvSpPr>
          <p:spPr>
            <a:xfrm>
              <a:off x="2367461" y="6592968"/>
              <a:ext cx="31978" cy="34903"/>
            </a:xfrm>
            <a:custGeom>
              <a:avLst/>
              <a:gdLst>
                <a:gd name="connsiteX0" fmla="*/ 28819 w 31978"/>
                <a:gd name="connsiteY0" fmla="*/ 15622 h 34903"/>
                <a:gd name="connsiteX1" fmla="*/ 8435 w 31978"/>
                <a:gd name="connsiteY1" fmla="*/ 13 h 34903"/>
                <a:gd name="connsiteX2" fmla="*/ 0 w 31978"/>
                <a:gd name="connsiteY2" fmla="*/ 5338 h 34903"/>
                <a:gd name="connsiteX3" fmla="*/ 13179 w 31978"/>
                <a:gd name="connsiteY3" fmla="*/ 3869 h 34903"/>
                <a:gd name="connsiteX4" fmla="*/ 26534 w 31978"/>
                <a:gd name="connsiteY4" fmla="*/ 17091 h 34903"/>
                <a:gd name="connsiteX5" fmla="*/ 27940 w 31978"/>
                <a:gd name="connsiteY5" fmla="*/ 33067 h 34903"/>
                <a:gd name="connsiteX6" fmla="*/ 26359 w 31978"/>
                <a:gd name="connsiteY6" fmla="*/ 34904 h 34903"/>
                <a:gd name="connsiteX7" fmla="*/ 27413 w 31978"/>
                <a:gd name="connsiteY7" fmla="*/ 34536 h 34903"/>
                <a:gd name="connsiteX8" fmla="*/ 28819 w 31978"/>
                <a:gd name="connsiteY8" fmla="*/ 15622 h 34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78" h="34903">
                  <a:moveTo>
                    <a:pt x="28819" y="15622"/>
                  </a:moveTo>
                  <a:cubicBezTo>
                    <a:pt x="24250" y="4603"/>
                    <a:pt x="15464" y="196"/>
                    <a:pt x="8435" y="13"/>
                  </a:cubicBezTo>
                  <a:cubicBezTo>
                    <a:pt x="2987" y="-171"/>
                    <a:pt x="1581" y="1665"/>
                    <a:pt x="0" y="5338"/>
                  </a:cubicBezTo>
                  <a:cubicBezTo>
                    <a:pt x="4042" y="2951"/>
                    <a:pt x="8259" y="2032"/>
                    <a:pt x="13179" y="3869"/>
                  </a:cubicBezTo>
                  <a:cubicBezTo>
                    <a:pt x="18802" y="6072"/>
                    <a:pt x="23723" y="11582"/>
                    <a:pt x="26534" y="17091"/>
                  </a:cubicBezTo>
                  <a:cubicBezTo>
                    <a:pt x="28819" y="21865"/>
                    <a:pt x="30928" y="28109"/>
                    <a:pt x="27940" y="33067"/>
                  </a:cubicBezTo>
                  <a:cubicBezTo>
                    <a:pt x="27589" y="33802"/>
                    <a:pt x="27062" y="34353"/>
                    <a:pt x="26359" y="34904"/>
                  </a:cubicBezTo>
                  <a:cubicBezTo>
                    <a:pt x="26710" y="34904"/>
                    <a:pt x="27062" y="34720"/>
                    <a:pt x="27413" y="34536"/>
                  </a:cubicBezTo>
                  <a:cubicBezTo>
                    <a:pt x="32861" y="32333"/>
                    <a:pt x="33563" y="26640"/>
                    <a:pt x="28819" y="15622"/>
                  </a:cubicBezTo>
                  <a:close/>
                </a:path>
              </a:pathLst>
            </a:custGeom>
            <a:solidFill>
              <a:srgbClr val="00647E"/>
            </a:solidFill>
            <a:ln w="17566" cap="flat">
              <a:noFill/>
              <a:prstDash val="solid"/>
              <a:miter/>
            </a:ln>
          </p:spPr>
          <p:txBody>
            <a:bodyPr rtlCol="1" anchor="ctr"/>
            <a:lstStyle/>
            <a:p>
              <a:endParaRPr lang="he-IL"/>
            </a:p>
          </p:txBody>
        </p:sp>
        <p:sp>
          <p:nvSpPr>
            <p:cNvPr id="161" name="צורה חופשית: צורה 160">
              <a:extLst>
                <a:ext uri="{FF2B5EF4-FFF2-40B4-BE49-F238E27FC236}">
                  <a16:creationId xmlns:a16="http://schemas.microsoft.com/office/drawing/2014/main" id="{F8B3B3B6-0473-EEDF-6C09-D4A5199E0B15}"/>
                </a:ext>
              </a:extLst>
            </p:cNvPr>
            <p:cNvSpPr/>
            <p:nvPr/>
          </p:nvSpPr>
          <p:spPr>
            <a:xfrm>
              <a:off x="2340223" y="6604691"/>
              <a:ext cx="38308" cy="44153"/>
            </a:xfrm>
            <a:custGeom>
              <a:avLst/>
              <a:gdLst>
                <a:gd name="connsiteX0" fmla="*/ 0 w 38308"/>
                <a:gd name="connsiteY0" fmla="*/ 34567 h 44153"/>
                <a:gd name="connsiteX1" fmla="*/ 12125 w 38308"/>
                <a:gd name="connsiteY1" fmla="*/ 44116 h 44153"/>
                <a:gd name="connsiteX2" fmla="*/ 38308 w 38308"/>
                <a:gd name="connsiteY2" fmla="*/ 6103 h 44153"/>
                <a:gd name="connsiteX3" fmla="*/ 26007 w 38308"/>
                <a:gd name="connsiteY3" fmla="*/ 961 h 44153"/>
                <a:gd name="connsiteX4" fmla="*/ 13355 w 38308"/>
                <a:gd name="connsiteY4" fmla="*/ 22263 h 44153"/>
                <a:gd name="connsiteX5" fmla="*/ 0 w 38308"/>
                <a:gd name="connsiteY5" fmla="*/ 34567 h 4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8" h="44153">
                  <a:moveTo>
                    <a:pt x="0" y="34567"/>
                  </a:moveTo>
                  <a:cubicBezTo>
                    <a:pt x="0" y="34567"/>
                    <a:pt x="4217" y="44850"/>
                    <a:pt x="12125" y="44116"/>
                  </a:cubicBezTo>
                  <a:cubicBezTo>
                    <a:pt x="20033" y="43381"/>
                    <a:pt x="32509" y="28323"/>
                    <a:pt x="38308" y="6103"/>
                  </a:cubicBezTo>
                  <a:cubicBezTo>
                    <a:pt x="38308" y="6103"/>
                    <a:pt x="37781" y="-2896"/>
                    <a:pt x="26007" y="961"/>
                  </a:cubicBezTo>
                  <a:cubicBezTo>
                    <a:pt x="26007" y="961"/>
                    <a:pt x="20033" y="17305"/>
                    <a:pt x="13355" y="22263"/>
                  </a:cubicBezTo>
                  <a:cubicBezTo>
                    <a:pt x="6677" y="27037"/>
                    <a:pt x="0" y="34567"/>
                    <a:pt x="0" y="34567"/>
                  </a:cubicBezTo>
                  <a:close/>
                </a:path>
              </a:pathLst>
            </a:custGeom>
            <a:solidFill>
              <a:srgbClr val="F4D9BF"/>
            </a:solidFill>
            <a:ln w="17566" cap="flat">
              <a:noFill/>
              <a:prstDash val="solid"/>
              <a:miter/>
            </a:ln>
          </p:spPr>
          <p:txBody>
            <a:bodyPr rtlCol="1" anchor="ctr"/>
            <a:lstStyle/>
            <a:p>
              <a:endParaRPr lang="he-IL"/>
            </a:p>
          </p:txBody>
        </p:sp>
        <p:sp>
          <p:nvSpPr>
            <p:cNvPr id="162" name="צורה חופשית: צורה 161">
              <a:extLst>
                <a:ext uri="{FF2B5EF4-FFF2-40B4-BE49-F238E27FC236}">
                  <a16:creationId xmlns:a16="http://schemas.microsoft.com/office/drawing/2014/main" id="{BD57BBB4-E24A-1D62-FC41-2FE9684DA035}"/>
                </a:ext>
              </a:extLst>
            </p:cNvPr>
            <p:cNvSpPr/>
            <p:nvPr/>
          </p:nvSpPr>
          <p:spPr>
            <a:xfrm>
              <a:off x="2340399" y="6615568"/>
              <a:ext cx="36902" cy="33275"/>
            </a:xfrm>
            <a:custGeom>
              <a:avLst/>
              <a:gdLst>
                <a:gd name="connsiteX0" fmla="*/ 32333 w 36902"/>
                <a:gd name="connsiteY0" fmla="*/ 8998 h 33275"/>
                <a:gd name="connsiteX1" fmla="*/ 19330 w 36902"/>
                <a:gd name="connsiteY1" fmla="*/ 27729 h 33275"/>
                <a:gd name="connsiteX2" fmla="*/ 12652 w 36902"/>
                <a:gd name="connsiteY2" fmla="*/ 24975 h 33275"/>
                <a:gd name="connsiteX3" fmla="*/ 16518 w 36902"/>
                <a:gd name="connsiteY3" fmla="*/ 19833 h 33275"/>
                <a:gd name="connsiteX4" fmla="*/ 18803 w 36902"/>
                <a:gd name="connsiteY4" fmla="*/ 20935 h 33275"/>
                <a:gd name="connsiteX5" fmla="*/ 18100 w 36902"/>
                <a:gd name="connsiteY5" fmla="*/ 17262 h 33275"/>
                <a:gd name="connsiteX6" fmla="*/ 14761 w 36902"/>
                <a:gd name="connsiteY6" fmla="*/ 9916 h 33275"/>
                <a:gd name="connsiteX7" fmla="*/ 13355 w 36902"/>
                <a:gd name="connsiteY7" fmla="*/ 11202 h 33275"/>
                <a:gd name="connsiteX8" fmla="*/ 0 w 36902"/>
                <a:gd name="connsiteY8" fmla="*/ 23689 h 33275"/>
                <a:gd name="connsiteX9" fmla="*/ 12125 w 36902"/>
                <a:gd name="connsiteY9" fmla="*/ 33238 h 33275"/>
                <a:gd name="connsiteX10" fmla="*/ 36902 w 36902"/>
                <a:gd name="connsiteY10" fmla="*/ 0 h 33275"/>
                <a:gd name="connsiteX11" fmla="*/ 32333 w 36902"/>
                <a:gd name="connsiteY11" fmla="*/ 8998 h 3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902" h="33275">
                  <a:moveTo>
                    <a:pt x="32333" y="8998"/>
                  </a:moveTo>
                  <a:cubicBezTo>
                    <a:pt x="28995" y="15058"/>
                    <a:pt x="25129" y="23873"/>
                    <a:pt x="19330" y="27729"/>
                  </a:cubicBezTo>
                  <a:cubicBezTo>
                    <a:pt x="16518" y="29566"/>
                    <a:pt x="13004" y="28647"/>
                    <a:pt x="12652" y="24975"/>
                  </a:cubicBezTo>
                  <a:cubicBezTo>
                    <a:pt x="12652" y="24424"/>
                    <a:pt x="14585" y="22037"/>
                    <a:pt x="16518" y="19833"/>
                  </a:cubicBezTo>
                  <a:cubicBezTo>
                    <a:pt x="17221" y="19098"/>
                    <a:pt x="18803" y="21853"/>
                    <a:pt x="18803" y="20935"/>
                  </a:cubicBezTo>
                  <a:cubicBezTo>
                    <a:pt x="18451" y="17813"/>
                    <a:pt x="18100" y="17262"/>
                    <a:pt x="18100" y="17262"/>
                  </a:cubicBezTo>
                  <a:cubicBezTo>
                    <a:pt x="17221" y="14507"/>
                    <a:pt x="16518" y="12120"/>
                    <a:pt x="14761" y="9916"/>
                  </a:cubicBezTo>
                  <a:cubicBezTo>
                    <a:pt x="14234" y="10467"/>
                    <a:pt x="13707" y="10835"/>
                    <a:pt x="13355" y="11202"/>
                  </a:cubicBezTo>
                  <a:cubicBezTo>
                    <a:pt x="6678" y="16160"/>
                    <a:pt x="0" y="23689"/>
                    <a:pt x="0" y="23689"/>
                  </a:cubicBezTo>
                  <a:cubicBezTo>
                    <a:pt x="0" y="23689"/>
                    <a:pt x="4218" y="33973"/>
                    <a:pt x="12125" y="33238"/>
                  </a:cubicBezTo>
                  <a:cubicBezTo>
                    <a:pt x="19506" y="32504"/>
                    <a:pt x="30576" y="19649"/>
                    <a:pt x="36902" y="0"/>
                  </a:cubicBezTo>
                  <a:cubicBezTo>
                    <a:pt x="35497" y="3122"/>
                    <a:pt x="33915" y="6060"/>
                    <a:pt x="32333" y="8998"/>
                  </a:cubicBezTo>
                  <a:close/>
                </a:path>
              </a:pathLst>
            </a:custGeom>
            <a:solidFill>
              <a:srgbClr val="EFCAA6"/>
            </a:solidFill>
            <a:ln w="17566" cap="flat">
              <a:noFill/>
              <a:prstDash val="solid"/>
              <a:miter/>
            </a:ln>
          </p:spPr>
          <p:txBody>
            <a:bodyPr rtlCol="1" anchor="ctr"/>
            <a:lstStyle/>
            <a:p>
              <a:endParaRPr lang="he-IL"/>
            </a:p>
          </p:txBody>
        </p:sp>
        <p:sp>
          <p:nvSpPr>
            <p:cNvPr id="163" name="צורה חופשית: צורה 162">
              <a:extLst>
                <a:ext uri="{FF2B5EF4-FFF2-40B4-BE49-F238E27FC236}">
                  <a16:creationId xmlns:a16="http://schemas.microsoft.com/office/drawing/2014/main" id="{455FCA5B-1AC3-00AB-A55F-89D5158F99C4}"/>
                </a:ext>
              </a:extLst>
            </p:cNvPr>
            <p:cNvSpPr/>
            <p:nvPr/>
          </p:nvSpPr>
          <p:spPr>
            <a:xfrm>
              <a:off x="2363068" y="6603589"/>
              <a:ext cx="15639" cy="16202"/>
            </a:xfrm>
            <a:custGeom>
              <a:avLst/>
              <a:gdLst>
                <a:gd name="connsiteX0" fmla="*/ 9841 w 15639"/>
                <a:gd name="connsiteY0" fmla="*/ 11061 h 16202"/>
                <a:gd name="connsiteX1" fmla="*/ 12301 w 15639"/>
                <a:gd name="connsiteY1" fmla="*/ 16203 h 16202"/>
                <a:gd name="connsiteX2" fmla="*/ 15640 w 15639"/>
                <a:gd name="connsiteY2" fmla="*/ 6103 h 16202"/>
                <a:gd name="connsiteX3" fmla="*/ 3339 w 15639"/>
                <a:gd name="connsiteY3" fmla="*/ 961 h 16202"/>
                <a:gd name="connsiteX4" fmla="*/ 0 w 15639"/>
                <a:gd name="connsiteY4" fmla="*/ 8674 h 16202"/>
                <a:gd name="connsiteX5" fmla="*/ 9841 w 15639"/>
                <a:gd name="connsiteY5" fmla="*/ 11061 h 1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39" h="16202">
                  <a:moveTo>
                    <a:pt x="9841" y="11061"/>
                  </a:moveTo>
                  <a:cubicBezTo>
                    <a:pt x="11071" y="12714"/>
                    <a:pt x="11774" y="14366"/>
                    <a:pt x="12301" y="16203"/>
                  </a:cubicBezTo>
                  <a:cubicBezTo>
                    <a:pt x="13531" y="13081"/>
                    <a:pt x="14585" y="9592"/>
                    <a:pt x="15640" y="6103"/>
                  </a:cubicBezTo>
                  <a:cubicBezTo>
                    <a:pt x="15640" y="6103"/>
                    <a:pt x="15112" y="-2896"/>
                    <a:pt x="3339" y="961"/>
                  </a:cubicBezTo>
                  <a:cubicBezTo>
                    <a:pt x="3339" y="961"/>
                    <a:pt x="2109" y="4450"/>
                    <a:pt x="0" y="8674"/>
                  </a:cubicBezTo>
                  <a:cubicBezTo>
                    <a:pt x="3339" y="7388"/>
                    <a:pt x="7380" y="7572"/>
                    <a:pt x="9841" y="11061"/>
                  </a:cubicBezTo>
                  <a:close/>
                </a:path>
              </a:pathLst>
            </a:custGeom>
            <a:solidFill>
              <a:srgbClr val="F2EEEB"/>
            </a:solidFill>
            <a:ln w="17566" cap="flat">
              <a:noFill/>
              <a:prstDash val="solid"/>
              <a:miter/>
            </a:ln>
          </p:spPr>
          <p:txBody>
            <a:bodyPr rtlCol="1" anchor="ctr"/>
            <a:lstStyle/>
            <a:p>
              <a:endParaRPr lang="he-IL"/>
            </a:p>
          </p:txBody>
        </p:sp>
        <p:sp>
          <p:nvSpPr>
            <p:cNvPr id="164" name="צורה חופשית: צורה 163">
              <a:extLst>
                <a:ext uri="{FF2B5EF4-FFF2-40B4-BE49-F238E27FC236}">
                  <a16:creationId xmlns:a16="http://schemas.microsoft.com/office/drawing/2014/main" id="{D06A6000-F882-881B-7AE0-4500CA3F5209}"/>
                </a:ext>
              </a:extLst>
            </p:cNvPr>
            <p:cNvSpPr/>
            <p:nvPr/>
          </p:nvSpPr>
          <p:spPr>
            <a:xfrm>
              <a:off x="2309999" y="6581394"/>
              <a:ext cx="46567" cy="67779"/>
            </a:xfrm>
            <a:custGeom>
              <a:avLst/>
              <a:gdLst>
                <a:gd name="connsiteX0" fmla="*/ 4569 w 46567"/>
                <a:gd name="connsiteY0" fmla="*/ 51252 h 67779"/>
                <a:gd name="connsiteX1" fmla="*/ 23372 w 46567"/>
                <a:gd name="connsiteY1" fmla="*/ 67780 h 67779"/>
                <a:gd name="connsiteX2" fmla="*/ 46567 w 46567"/>
                <a:gd name="connsiteY2" fmla="*/ 50151 h 67779"/>
                <a:gd name="connsiteX3" fmla="*/ 0 w 46567"/>
                <a:gd name="connsiteY3" fmla="*/ 18 h 67779"/>
                <a:gd name="connsiteX4" fmla="*/ 4569 w 46567"/>
                <a:gd name="connsiteY4" fmla="*/ 51252 h 67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67" h="67779">
                  <a:moveTo>
                    <a:pt x="4569" y="51252"/>
                  </a:moveTo>
                  <a:cubicBezTo>
                    <a:pt x="4569" y="51252"/>
                    <a:pt x="18100" y="56945"/>
                    <a:pt x="23372" y="67780"/>
                  </a:cubicBezTo>
                  <a:cubicBezTo>
                    <a:pt x="23372" y="67780"/>
                    <a:pt x="38484" y="61353"/>
                    <a:pt x="46567" y="50151"/>
                  </a:cubicBezTo>
                  <a:cubicBezTo>
                    <a:pt x="46567" y="50151"/>
                    <a:pt x="32158" y="-1084"/>
                    <a:pt x="0" y="18"/>
                  </a:cubicBezTo>
                  <a:lnTo>
                    <a:pt x="4569" y="51252"/>
                  </a:lnTo>
                  <a:close/>
                </a:path>
              </a:pathLst>
            </a:custGeom>
            <a:solidFill>
              <a:srgbClr val="BE5000"/>
            </a:solidFill>
            <a:ln w="17566" cap="flat">
              <a:noFill/>
              <a:prstDash val="solid"/>
              <a:miter/>
            </a:ln>
          </p:spPr>
          <p:txBody>
            <a:bodyPr rtlCol="1" anchor="ctr"/>
            <a:lstStyle/>
            <a:p>
              <a:endParaRPr lang="he-IL"/>
            </a:p>
          </p:txBody>
        </p:sp>
        <p:sp>
          <p:nvSpPr>
            <p:cNvPr id="165" name="צורה חופשית: צורה 164">
              <a:extLst>
                <a:ext uri="{FF2B5EF4-FFF2-40B4-BE49-F238E27FC236}">
                  <a16:creationId xmlns:a16="http://schemas.microsoft.com/office/drawing/2014/main" id="{8725AA4F-C178-9FC5-D172-404CAB9BC61A}"/>
                </a:ext>
              </a:extLst>
            </p:cNvPr>
            <p:cNvSpPr/>
            <p:nvPr/>
          </p:nvSpPr>
          <p:spPr>
            <a:xfrm>
              <a:off x="2310174" y="6581779"/>
              <a:ext cx="35672" cy="67395"/>
            </a:xfrm>
            <a:custGeom>
              <a:avLst/>
              <a:gdLst>
                <a:gd name="connsiteX0" fmla="*/ 35145 w 35672"/>
                <a:gd name="connsiteY0" fmla="*/ 59315 h 67395"/>
                <a:gd name="connsiteX1" fmla="*/ 27238 w 35672"/>
                <a:gd name="connsiteY1" fmla="*/ 47746 h 67395"/>
                <a:gd name="connsiteX2" fmla="*/ 23723 w 35672"/>
                <a:gd name="connsiteY2" fmla="*/ 42787 h 67395"/>
                <a:gd name="connsiteX3" fmla="*/ 23547 w 35672"/>
                <a:gd name="connsiteY3" fmla="*/ 39298 h 67395"/>
                <a:gd name="connsiteX4" fmla="*/ 17221 w 35672"/>
                <a:gd name="connsiteY4" fmla="*/ 13038 h 67395"/>
                <a:gd name="connsiteX5" fmla="*/ 0 w 35672"/>
                <a:gd name="connsiteY5" fmla="*/ 0 h 67395"/>
                <a:gd name="connsiteX6" fmla="*/ 4393 w 35672"/>
                <a:gd name="connsiteY6" fmla="*/ 50868 h 67395"/>
                <a:gd name="connsiteX7" fmla="*/ 23196 w 35672"/>
                <a:gd name="connsiteY7" fmla="*/ 67395 h 67395"/>
                <a:gd name="connsiteX8" fmla="*/ 35672 w 35672"/>
                <a:gd name="connsiteY8" fmla="*/ 60049 h 67395"/>
                <a:gd name="connsiteX9" fmla="*/ 35145 w 35672"/>
                <a:gd name="connsiteY9" fmla="*/ 59315 h 6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72" h="67395">
                  <a:moveTo>
                    <a:pt x="35145" y="59315"/>
                  </a:moveTo>
                  <a:cubicBezTo>
                    <a:pt x="32685" y="55459"/>
                    <a:pt x="30049" y="51602"/>
                    <a:pt x="27238" y="47746"/>
                  </a:cubicBezTo>
                  <a:cubicBezTo>
                    <a:pt x="26007" y="46093"/>
                    <a:pt x="24953" y="44440"/>
                    <a:pt x="23723" y="42787"/>
                  </a:cubicBezTo>
                  <a:cubicBezTo>
                    <a:pt x="23196" y="42053"/>
                    <a:pt x="23547" y="40217"/>
                    <a:pt x="23547" y="39298"/>
                  </a:cubicBezTo>
                  <a:cubicBezTo>
                    <a:pt x="23196" y="30484"/>
                    <a:pt x="22142" y="20567"/>
                    <a:pt x="17221" y="13038"/>
                  </a:cubicBezTo>
                  <a:cubicBezTo>
                    <a:pt x="13355" y="6978"/>
                    <a:pt x="7205" y="735"/>
                    <a:pt x="0" y="0"/>
                  </a:cubicBezTo>
                  <a:lnTo>
                    <a:pt x="4393" y="50868"/>
                  </a:lnTo>
                  <a:cubicBezTo>
                    <a:pt x="4393" y="50868"/>
                    <a:pt x="17924" y="56560"/>
                    <a:pt x="23196" y="67395"/>
                  </a:cubicBezTo>
                  <a:cubicBezTo>
                    <a:pt x="23196" y="67395"/>
                    <a:pt x="29171" y="64824"/>
                    <a:pt x="35672" y="60049"/>
                  </a:cubicBezTo>
                  <a:cubicBezTo>
                    <a:pt x="35497" y="59866"/>
                    <a:pt x="35321" y="59499"/>
                    <a:pt x="35145" y="59315"/>
                  </a:cubicBezTo>
                  <a:close/>
                </a:path>
              </a:pathLst>
            </a:custGeom>
            <a:solidFill>
              <a:srgbClr val="D9863E"/>
            </a:solidFill>
            <a:ln w="17566" cap="flat">
              <a:noFill/>
              <a:prstDash val="solid"/>
              <a:miter/>
            </a:ln>
          </p:spPr>
          <p:txBody>
            <a:bodyPr rtlCol="1" anchor="ctr"/>
            <a:lstStyle/>
            <a:p>
              <a:endParaRPr lang="he-IL"/>
            </a:p>
          </p:txBody>
        </p:sp>
        <p:sp>
          <p:nvSpPr>
            <p:cNvPr id="166" name="צורה חופשית: צורה 165">
              <a:extLst>
                <a:ext uri="{FF2B5EF4-FFF2-40B4-BE49-F238E27FC236}">
                  <a16:creationId xmlns:a16="http://schemas.microsoft.com/office/drawing/2014/main" id="{514C5BAE-1915-1460-0D5D-21C7B72B1A6A}"/>
                </a:ext>
              </a:extLst>
            </p:cNvPr>
            <p:cNvSpPr/>
            <p:nvPr/>
          </p:nvSpPr>
          <p:spPr>
            <a:xfrm>
              <a:off x="2172224" y="6646970"/>
              <a:ext cx="67484" cy="106294"/>
            </a:xfrm>
            <a:custGeom>
              <a:avLst/>
              <a:gdLst>
                <a:gd name="connsiteX0" fmla="*/ 67484 w 67484"/>
                <a:gd name="connsiteY0" fmla="*/ 1836 h 106294"/>
                <a:gd name="connsiteX1" fmla="*/ 38489 w 67484"/>
                <a:gd name="connsiteY1" fmla="*/ 73639 h 106294"/>
                <a:gd name="connsiteX2" fmla="*/ 44464 w 67484"/>
                <a:gd name="connsiteY2" fmla="*/ 78230 h 106294"/>
                <a:gd name="connsiteX3" fmla="*/ 52899 w 67484"/>
                <a:gd name="connsiteY3" fmla="*/ 86677 h 106294"/>
                <a:gd name="connsiteX4" fmla="*/ 49208 w 67484"/>
                <a:gd name="connsiteY4" fmla="*/ 89983 h 106294"/>
                <a:gd name="connsiteX5" fmla="*/ 39017 w 67484"/>
                <a:gd name="connsiteY5" fmla="*/ 87595 h 106294"/>
                <a:gd name="connsiteX6" fmla="*/ 23728 w 67484"/>
                <a:gd name="connsiteY6" fmla="*/ 104123 h 106294"/>
                <a:gd name="connsiteX7" fmla="*/ 21971 w 67484"/>
                <a:gd name="connsiteY7" fmla="*/ 98797 h 106294"/>
                <a:gd name="connsiteX8" fmla="*/ 30054 w 67484"/>
                <a:gd name="connsiteY8" fmla="*/ 87044 h 106294"/>
                <a:gd name="connsiteX9" fmla="*/ 15996 w 67484"/>
                <a:gd name="connsiteY9" fmla="*/ 100450 h 106294"/>
                <a:gd name="connsiteX10" fmla="*/ 10197 w 67484"/>
                <a:gd name="connsiteY10" fmla="*/ 100266 h 106294"/>
                <a:gd name="connsiteX11" fmla="*/ 21093 w 67484"/>
                <a:gd name="connsiteY11" fmla="*/ 87595 h 106294"/>
                <a:gd name="connsiteX12" fmla="*/ 5453 w 67484"/>
                <a:gd name="connsiteY12" fmla="*/ 97879 h 106294"/>
                <a:gd name="connsiteX13" fmla="*/ 2114 w 67484"/>
                <a:gd name="connsiteY13" fmla="*/ 95308 h 106294"/>
                <a:gd name="connsiteX14" fmla="*/ 16172 w 67484"/>
                <a:gd name="connsiteY14" fmla="*/ 84657 h 106294"/>
                <a:gd name="connsiteX15" fmla="*/ 6683 w 67484"/>
                <a:gd name="connsiteY15" fmla="*/ 88513 h 106294"/>
                <a:gd name="connsiteX16" fmla="*/ 5277 w 67484"/>
                <a:gd name="connsiteY16" fmla="*/ 85208 h 106294"/>
                <a:gd name="connsiteX17" fmla="*/ 25661 w 67484"/>
                <a:gd name="connsiteY17" fmla="*/ 73822 h 106294"/>
                <a:gd name="connsiteX18" fmla="*/ 54656 w 67484"/>
                <a:gd name="connsiteY18" fmla="*/ 0 h 106294"/>
                <a:gd name="connsiteX19" fmla="*/ 67484 w 67484"/>
                <a:gd name="connsiteY19" fmla="*/ 1836 h 10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484" h="106294">
                  <a:moveTo>
                    <a:pt x="67484" y="1836"/>
                  </a:moveTo>
                  <a:cubicBezTo>
                    <a:pt x="67484" y="1836"/>
                    <a:pt x="44640" y="33239"/>
                    <a:pt x="38489" y="73639"/>
                  </a:cubicBezTo>
                  <a:cubicBezTo>
                    <a:pt x="38489" y="73639"/>
                    <a:pt x="40774" y="73455"/>
                    <a:pt x="44464" y="78230"/>
                  </a:cubicBezTo>
                  <a:cubicBezTo>
                    <a:pt x="48154" y="83004"/>
                    <a:pt x="51141" y="85392"/>
                    <a:pt x="52899" y="86677"/>
                  </a:cubicBezTo>
                  <a:cubicBezTo>
                    <a:pt x="54480" y="87963"/>
                    <a:pt x="55359" y="91268"/>
                    <a:pt x="49208" y="89983"/>
                  </a:cubicBezTo>
                  <a:cubicBezTo>
                    <a:pt x="43058" y="88513"/>
                    <a:pt x="43937" y="84657"/>
                    <a:pt x="39017" y="87595"/>
                  </a:cubicBezTo>
                  <a:cubicBezTo>
                    <a:pt x="34096" y="90533"/>
                    <a:pt x="25486" y="99899"/>
                    <a:pt x="23728" y="104123"/>
                  </a:cubicBezTo>
                  <a:cubicBezTo>
                    <a:pt x="21971" y="108346"/>
                    <a:pt x="18105" y="106326"/>
                    <a:pt x="21971" y="98797"/>
                  </a:cubicBezTo>
                  <a:cubicBezTo>
                    <a:pt x="25837" y="91268"/>
                    <a:pt x="30054" y="87044"/>
                    <a:pt x="30054" y="87044"/>
                  </a:cubicBezTo>
                  <a:cubicBezTo>
                    <a:pt x="30054" y="87044"/>
                    <a:pt x="19862" y="95124"/>
                    <a:pt x="15996" y="100450"/>
                  </a:cubicBezTo>
                  <a:cubicBezTo>
                    <a:pt x="12130" y="105775"/>
                    <a:pt x="6156" y="106694"/>
                    <a:pt x="10197" y="100266"/>
                  </a:cubicBezTo>
                  <a:cubicBezTo>
                    <a:pt x="14415" y="93839"/>
                    <a:pt x="18984" y="89432"/>
                    <a:pt x="21093" y="87595"/>
                  </a:cubicBezTo>
                  <a:cubicBezTo>
                    <a:pt x="21093" y="87595"/>
                    <a:pt x="8792" y="94757"/>
                    <a:pt x="5453" y="97879"/>
                  </a:cubicBezTo>
                  <a:cubicBezTo>
                    <a:pt x="1938" y="101001"/>
                    <a:pt x="-2806" y="101001"/>
                    <a:pt x="2114" y="95308"/>
                  </a:cubicBezTo>
                  <a:cubicBezTo>
                    <a:pt x="7034" y="89615"/>
                    <a:pt x="16172" y="84657"/>
                    <a:pt x="16172" y="84657"/>
                  </a:cubicBezTo>
                  <a:cubicBezTo>
                    <a:pt x="16172" y="84657"/>
                    <a:pt x="10197" y="86126"/>
                    <a:pt x="6683" y="88513"/>
                  </a:cubicBezTo>
                  <a:cubicBezTo>
                    <a:pt x="3168" y="90717"/>
                    <a:pt x="-2806" y="91635"/>
                    <a:pt x="5277" y="85208"/>
                  </a:cubicBezTo>
                  <a:cubicBezTo>
                    <a:pt x="13361" y="78781"/>
                    <a:pt x="22674" y="74924"/>
                    <a:pt x="25661" y="73822"/>
                  </a:cubicBezTo>
                  <a:cubicBezTo>
                    <a:pt x="25661" y="73822"/>
                    <a:pt x="32515" y="34157"/>
                    <a:pt x="54656" y="0"/>
                  </a:cubicBezTo>
                  <a:lnTo>
                    <a:pt x="67484" y="1836"/>
                  </a:lnTo>
                  <a:close/>
                </a:path>
              </a:pathLst>
            </a:custGeom>
            <a:solidFill>
              <a:srgbClr val="EFCAA6"/>
            </a:solidFill>
            <a:ln w="17566" cap="flat">
              <a:noFill/>
              <a:prstDash val="solid"/>
              <a:miter/>
            </a:ln>
          </p:spPr>
          <p:txBody>
            <a:bodyPr rtlCol="1" anchor="ctr"/>
            <a:lstStyle/>
            <a:p>
              <a:endParaRPr lang="he-IL"/>
            </a:p>
          </p:txBody>
        </p:sp>
        <p:sp>
          <p:nvSpPr>
            <p:cNvPr id="167" name="צורה חופשית: צורה 166">
              <a:extLst>
                <a:ext uri="{FF2B5EF4-FFF2-40B4-BE49-F238E27FC236}">
                  <a16:creationId xmlns:a16="http://schemas.microsoft.com/office/drawing/2014/main" id="{49CF0D3E-F309-AD7A-1385-342BD8EB81B8}"/>
                </a:ext>
              </a:extLst>
            </p:cNvPr>
            <p:cNvSpPr/>
            <p:nvPr/>
          </p:nvSpPr>
          <p:spPr>
            <a:xfrm>
              <a:off x="2294008" y="6651745"/>
              <a:ext cx="44448" cy="107797"/>
            </a:xfrm>
            <a:custGeom>
              <a:avLst/>
              <a:gdLst>
                <a:gd name="connsiteX0" fmla="*/ 0 w 44448"/>
                <a:gd name="connsiteY0" fmla="*/ 0 h 107797"/>
                <a:gd name="connsiteX1" fmla="*/ 13531 w 44448"/>
                <a:gd name="connsiteY1" fmla="*/ 78597 h 107797"/>
                <a:gd name="connsiteX2" fmla="*/ 8611 w 44448"/>
                <a:gd name="connsiteY2" fmla="*/ 89615 h 107797"/>
                <a:gd name="connsiteX3" fmla="*/ 10192 w 44448"/>
                <a:gd name="connsiteY3" fmla="*/ 101368 h 107797"/>
                <a:gd name="connsiteX4" fmla="*/ 13004 w 44448"/>
                <a:gd name="connsiteY4" fmla="*/ 94206 h 107797"/>
                <a:gd name="connsiteX5" fmla="*/ 17573 w 44448"/>
                <a:gd name="connsiteY5" fmla="*/ 90166 h 107797"/>
                <a:gd name="connsiteX6" fmla="*/ 24953 w 44448"/>
                <a:gd name="connsiteY6" fmla="*/ 103572 h 107797"/>
                <a:gd name="connsiteX7" fmla="*/ 28292 w 44448"/>
                <a:gd name="connsiteY7" fmla="*/ 107612 h 107797"/>
                <a:gd name="connsiteX8" fmla="*/ 25832 w 44448"/>
                <a:gd name="connsiteY8" fmla="*/ 91452 h 107797"/>
                <a:gd name="connsiteX9" fmla="*/ 32509 w 44448"/>
                <a:gd name="connsiteY9" fmla="*/ 102470 h 107797"/>
                <a:gd name="connsiteX10" fmla="*/ 36727 w 44448"/>
                <a:gd name="connsiteY10" fmla="*/ 106877 h 107797"/>
                <a:gd name="connsiteX11" fmla="*/ 30928 w 44448"/>
                <a:gd name="connsiteY11" fmla="*/ 90166 h 107797"/>
                <a:gd name="connsiteX12" fmla="*/ 40944 w 44448"/>
                <a:gd name="connsiteY12" fmla="*/ 102103 h 107797"/>
                <a:gd name="connsiteX13" fmla="*/ 41998 w 44448"/>
                <a:gd name="connsiteY13" fmla="*/ 97512 h 107797"/>
                <a:gd name="connsiteX14" fmla="*/ 35497 w 44448"/>
                <a:gd name="connsiteY14" fmla="*/ 89064 h 107797"/>
                <a:gd name="connsiteX15" fmla="*/ 42526 w 44448"/>
                <a:gd name="connsiteY15" fmla="*/ 96777 h 107797"/>
                <a:gd name="connsiteX16" fmla="*/ 41823 w 44448"/>
                <a:gd name="connsiteY16" fmla="*/ 91452 h 107797"/>
                <a:gd name="connsiteX17" fmla="*/ 23723 w 44448"/>
                <a:gd name="connsiteY17" fmla="*/ 78230 h 107797"/>
                <a:gd name="connsiteX18" fmla="*/ 12301 w 44448"/>
                <a:gd name="connsiteY18" fmla="*/ 0 h 107797"/>
                <a:gd name="connsiteX19" fmla="*/ 0 w 44448"/>
                <a:gd name="connsiteY19" fmla="*/ 0 h 10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448" h="107797">
                  <a:moveTo>
                    <a:pt x="0" y="0"/>
                  </a:moveTo>
                  <a:cubicBezTo>
                    <a:pt x="0" y="0"/>
                    <a:pt x="12477" y="65559"/>
                    <a:pt x="13531" y="78597"/>
                  </a:cubicBezTo>
                  <a:cubicBezTo>
                    <a:pt x="13531" y="78597"/>
                    <a:pt x="9313" y="82637"/>
                    <a:pt x="8611" y="89615"/>
                  </a:cubicBezTo>
                  <a:cubicBezTo>
                    <a:pt x="8083" y="96777"/>
                    <a:pt x="8259" y="100817"/>
                    <a:pt x="10192" y="101368"/>
                  </a:cubicBezTo>
                  <a:cubicBezTo>
                    <a:pt x="12125" y="101919"/>
                    <a:pt x="12652" y="96961"/>
                    <a:pt x="13004" y="94206"/>
                  </a:cubicBezTo>
                  <a:cubicBezTo>
                    <a:pt x="13355" y="91452"/>
                    <a:pt x="14058" y="87412"/>
                    <a:pt x="17573" y="90166"/>
                  </a:cubicBezTo>
                  <a:cubicBezTo>
                    <a:pt x="21087" y="92921"/>
                    <a:pt x="24250" y="100266"/>
                    <a:pt x="24953" y="103572"/>
                  </a:cubicBezTo>
                  <a:cubicBezTo>
                    <a:pt x="25656" y="106877"/>
                    <a:pt x="26183" y="108346"/>
                    <a:pt x="28292" y="107612"/>
                  </a:cubicBezTo>
                  <a:cubicBezTo>
                    <a:pt x="30225" y="106877"/>
                    <a:pt x="27413" y="96043"/>
                    <a:pt x="25832" y="91452"/>
                  </a:cubicBezTo>
                  <a:cubicBezTo>
                    <a:pt x="25832" y="91452"/>
                    <a:pt x="30576" y="96961"/>
                    <a:pt x="32509" y="102470"/>
                  </a:cubicBezTo>
                  <a:cubicBezTo>
                    <a:pt x="34442" y="107979"/>
                    <a:pt x="35497" y="107061"/>
                    <a:pt x="36727" y="106877"/>
                  </a:cubicBezTo>
                  <a:cubicBezTo>
                    <a:pt x="37957" y="106693"/>
                    <a:pt x="35497" y="94757"/>
                    <a:pt x="30928" y="90166"/>
                  </a:cubicBezTo>
                  <a:cubicBezTo>
                    <a:pt x="30928" y="90166"/>
                    <a:pt x="39187" y="98062"/>
                    <a:pt x="40944" y="102103"/>
                  </a:cubicBezTo>
                  <a:cubicBezTo>
                    <a:pt x="42701" y="106143"/>
                    <a:pt x="45689" y="102837"/>
                    <a:pt x="41998" y="97512"/>
                  </a:cubicBezTo>
                  <a:cubicBezTo>
                    <a:pt x="38308" y="92186"/>
                    <a:pt x="35497" y="89064"/>
                    <a:pt x="35497" y="89064"/>
                  </a:cubicBezTo>
                  <a:cubicBezTo>
                    <a:pt x="35497" y="89064"/>
                    <a:pt x="41647" y="96043"/>
                    <a:pt x="42526" y="96777"/>
                  </a:cubicBezTo>
                  <a:cubicBezTo>
                    <a:pt x="43404" y="97512"/>
                    <a:pt x="46743" y="96961"/>
                    <a:pt x="41823" y="91452"/>
                  </a:cubicBezTo>
                  <a:cubicBezTo>
                    <a:pt x="36902" y="85942"/>
                    <a:pt x="28819" y="78413"/>
                    <a:pt x="23723" y="78230"/>
                  </a:cubicBezTo>
                  <a:cubicBezTo>
                    <a:pt x="23723" y="78230"/>
                    <a:pt x="18803" y="26811"/>
                    <a:pt x="12301" y="0"/>
                  </a:cubicBezTo>
                  <a:lnTo>
                    <a:pt x="0" y="0"/>
                  </a:lnTo>
                  <a:close/>
                </a:path>
              </a:pathLst>
            </a:custGeom>
            <a:solidFill>
              <a:srgbClr val="EFCAA6"/>
            </a:solidFill>
            <a:ln w="17566" cap="flat">
              <a:noFill/>
              <a:prstDash val="solid"/>
              <a:miter/>
            </a:ln>
          </p:spPr>
          <p:txBody>
            <a:bodyPr rtlCol="1" anchor="ctr"/>
            <a:lstStyle/>
            <a:p>
              <a:endParaRPr lang="he-IL"/>
            </a:p>
          </p:txBody>
        </p:sp>
        <p:sp>
          <p:nvSpPr>
            <p:cNvPr id="168" name="צורה חופשית: צורה 167">
              <a:extLst>
                <a:ext uri="{FF2B5EF4-FFF2-40B4-BE49-F238E27FC236}">
                  <a16:creationId xmlns:a16="http://schemas.microsoft.com/office/drawing/2014/main" id="{5AB01316-C8D2-2AB8-3669-4D4731BFCE27}"/>
                </a:ext>
              </a:extLst>
            </p:cNvPr>
            <p:cNvSpPr/>
            <p:nvPr/>
          </p:nvSpPr>
          <p:spPr>
            <a:xfrm>
              <a:off x="2250603" y="6627872"/>
              <a:ext cx="20208" cy="42487"/>
            </a:xfrm>
            <a:custGeom>
              <a:avLst/>
              <a:gdLst>
                <a:gd name="connsiteX0" fmla="*/ 0 w 20208"/>
                <a:gd name="connsiteY0" fmla="*/ 0 h 42487"/>
                <a:gd name="connsiteX1" fmla="*/ 9138 w 20208"/>
                <a:gd name="connsiteY1" fmla="*/ 39298 h 42487"/>
                <a:gd name="connsiteX2" fmla="*/ 20209 w 20208"/>
                <a:gd name="connsiteY2" fmla="*/ 38748 h 42487"/>
                <a:gd name="connsiteX3" fmla="*/ 12477 w 20208"/>
                <a:gd name="connsiteY3" fmla="*/ 1469 h 42487"/>
                <a:gd name="connsiteX4" fmla="*/ 0 w 20208"/>
                <a:gd name="connsiteY4" fmla="*/ 0 h 42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08" h="42487">
                  <a:moveTo>
                    <a:pt x="0" y="0"/>
                  </a:moveTo>
                  <a:lnTo>
                    <a:pt x="9138" y="39298"/>
                  </a:lnTo>
                  <a:cubicBezTo>
                    <a:pt x="9138" y="39298"/>
                    <a:pt x="15815" y="46828"/>
                    <a:pt x="20209" y="38748"/>
                  </a:cubicBezTo>
                  <a:lnTo>
                    <a:pt x="12477" y="1469"/>
                  </a:lnTo>
                  <a:lnTo>
                    <a:pt x="0" y="0"/>
                  </a:lnTo>
                  <a:close/>
                </a:path>
              </a:pathLst>
            </a:custGeom>
            <a:solidFill>
              <a:srgbClr val="EFCAA6"/>
            </a:solidFill>
            <a:ln w="17566" cap="flat">
              <a:noFill/>
              <a:prstDash val="solid"/>
              <a:miter/>
            </a:ln>
          </p:spPr>
          <p:txBody>
            <a:bodyPr rtlCol="1" anchor="ctr"/>
            <a:lstStyle/>
            <a:p>
              <a:endParaRPr lang="he-IL"/>
            </a:p>
          </p:txBody>
        </p:sp>
        <p:sp>
          <p:nvSpPr>
            <p:cNvPr id="169" name="צורה חופשית: צורה 168">
              <a:extLst>
                <a:ext uri="{FF2B5EF4-FFF2-40B4-BE49-F238E27FC236}">
                  <a16:creationId xmlns:a16="http://schemas.microsoft.com/office/drawing/2014/main" id="{F42B0C4A-45E0-9FB2-CE8C-D910C91F5AEC}"/>
                </a:ext>
              </a:extLst>
            </p:cNvPr>
            <p:cNvSpPr/>
            <p:nvPr/>
          </p:nvSpPr>
          <p:spPr>
            <a:xfrm>
              <a:off x="2250603" y="6627872"/>
              <a:ext cx="20208" cy="42487"/>
            </a:xfrm>
            <a:custGeom>
              <a:avLst/>
              <a:gdLst>
                <a:gd name="connsiteX0" fmla="*/ 0 w 20208"/>
                <a:gd name="connsiteY0" fmla="*/ 0 h 42487"/>
                <a:gd name="connsiteX1" fmla="*/ 9138 w 20208"/>
                <a:gd name="connsiteY1" fmla="*/ 39298 h 42487"/>
                <a:gd name="connsiteX2" fmla="*/ 20209 w 20208"/>
                <a:gd name="connsiteY2" fmla="*/ 38748 h 42487"/>
                <a:gd name="connsiteX3" fmla="*/ 12477 w 20208"/>
                <a:gd name="connsiteY3" fmla="*/ 1469 h 42487"/>
                <a:gd name="connsiteX4" fmla="*/ 0 w 20208"/>
                <a:gd name="connsiteY4" fmla="*/ 0 h 42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08" h="42487">
                  <a:moveTo>
                    <a:pt x="0" y="0"/>
                  </a:moveTo>
                  <a:lnTo>
                    <a:pt x="9138" y="39298"/>
                  </a:lnTo>
                  <a:cubicBezTo>
                    <a:pt x="9138" y="39298"/>
                    <a:pt x="15815" y="46828"/>
                    <a:pt x="20209" y="38748"/>
                  </a:cubicBezTo>
                  <a:lnTo>
                    <a:pt x="12477" y="1469"/>
                  </a:lnTo>
                  <a:lnTo>
                    <a:pt x="0" y="0"/>
                  </a:lnTo>
                  <a:close/>
                </a:path>
              </a:pathLst>
            </a:custGeom>
            <a:solidFill>
              <a:srgbClr val="EFCAA6"/>
            </a:solidFill>
            <a:ln w="17566" cap="flat">
              <a:noFill/>
              <a:prstDash val="solid"/>
              <a:miter/>
            </a:ln>
          </p:spPr>
          <p:txBody>
            <a:bodyPr rtlCol="1" anchor="ctr"/>
            <a:lstStyle/>
            <a:p>
              <a:endParaRPr lang="he-IL"/>
            </a:p>
          </p:txBody>
        </p:sp>
        <p:sp>
          <p:nvSpPr>
            <p:cNvPr id="170" name="צורה חופשית: צורה 169">
              <a:extLst>
                <a:ext uri="{FF2B5EF4-FFF2-40B4-BE49-F238E27FC236}">
                  <a16:creationId xmlns:a16="http://schemas.microsoft.com/office/drawing/2014/main" id="{333BA83E-D063-4B71-5581-E3E3CDE54208}"/>
                </a:ext>
              </a:extLst>
            </p:cNvPr>
            <p:cNvSpPr/>
            <p:nvPr/>
          </p:nvSpPr>
          <p:spPr>
            <a:xfrm>
              <a:off x="2257457" y="6653397"/>
              <a:ext cx="13355" cy="16778"/>
            </a:xfrm>
            <a:custGeom>
              <a:avLst/>
              <a:gdLst>
                <a:gd name="connsiteX0" fmla="*/ 0 w 13355"/>
                <a:gd name="connsiteY0" fmla="*/ 3673 h 16778"/>
                <a:gd name="connsiteX1" fmla="*/ 2285 w 13355"/>
                <a:gd name="connsiteY1" fmla="*/ 13589 h 16778"/>
                <a:gd name="connsiteX2" fmla="*/ 13355 w 13355"/>
                <a:gd name="connsiteY2" fmla="*/ 13038 h 16778"/>
                <a:gd name="connsiteX3" fmla="*/ 10719 w 13355"/>
                <a:gd name="connsiteY3" fmla="*/ 0 h 16778"/>
                <a:gd name="connsiteX4" fmla="*/ 0 w 13355"/>
                <a:gd name="connsiteY4" fmla="*/ 3673 h 16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55" h="16778">
                  <a:moveTo>
                    <a:pt x="0" y="3673"/>
                  </a:moveTo>
                  <a:lnTo>
                    <a:pt x="2285" y="13589"/>
                  </a:lnTo>
                  <a:cubicBezTo>
                    <a:pt x="2285" y="13589"/>
                    <a:pt x="8962" y="21118"/>
                    <a:pt x="13355" y="13038"/>
                  </a:cubicBezTo>
                  <a:lnTo>
                    <a:pt x="10719" y="0"/>
                  </a:lnTo>
                  <a:cubicBezTo>
                    <a:pt x="7732" y="3305"/>
                    <a:pt x="3514" y="5142"/>
                    <a:pt x="0" y="3673"/>
                  </a:cubicBezTo>
                  <a:close/>
                </a:path>
              </a:pathLst>
            </a:custGeom>
            <a:solidFill>
              <a:srgbClr val="F2EEEB"/>
            </a:solidFill>
            <a:ln w="17566" cap="flat">
              <a:noFill/>
              <a:prstDash val="solid"/>
              <a:miter/>
            </a:ln>
          </p:spPr>
          <p:txBody>
            <a:bodyPr rtlCol="1" anchor="ctr"/>
            <a:lstStyle/>
            <a:p>
              <a:endParaRPr lang="he-IL"/>
            </a:p>
          </p:txBody>
        </p:sp>
        <p:sp>
          <p:nvSpPr>
            <p:cNvPr id="171" name="צורה חופשית: צורה 170">
              <a:extLst>
                <a:ext uri="{FF2B5EF4-FFF2-40B4-BE49-F238E27FC236}">
                  <a16:creationId xmlns:a16="http://schemas.microsoft.com/office/drawing/2014/main" id="{642F5D94-1C9F-BA43-5555-95FDC02589BB}"/>
                </a:ext>
              </a:extLst>
            </p:cNvPr>
            <p:cNvSpPr/>
            <p:nvPr/>
          </p:nvSpPr>
          <p:spPr>
            <a:xfrm>
              <a:off x="2218973" y="6577121"/>
              <a:ext cx="111443" cy="77950"/>
            </a:xfrm>
            <a:custGeom>
              <a:avLst/>
              <a:gdLst>
                <a:gd name="connsiteX0" fmla="*/ 27413 w 111443"/>
                <a:gd name="connsiteY0" fmla="*/ 35141 h 77950"/>
                <a:gd name="connsiteX1" fmla="*/ 15815 w 111443"/>
                <a:gd name="connsiteY1" fmla="*/ 45792 h 77950"/>
                <a:gd name="connsiteX2" fmla="*/ 0 w 111443"/>
                <a:gd name="connsiteY2" fmla="*/ 67461 h 77950"/>
                <a:gd name="connsiteX3" fmla="*/ 27062 w 111443"/>
                <a:gd name="connsiteY3" fmla="*/ 77745 h 77950"/>
                <a:gd name="connsiteX4" fmla="*/ 35497 w 111443"/>
                <a:gd name="connsiteY4" fmla="*/ 53689 h 77950"/>
                <a:gd name="connsiteX5" fmla="*/ 64140 w 111443"/>
                <a:gd name="connsiteY5" fmla="*/ 59381 h 77950"/>
                <a:gd name="connsiteX6" fmla="*/ 65370 w 111443"/>
                <a:gd name="connsiteY6" fmla="*/ 75174 h 77950"/>
                <a:gd name="connsiteX7" fmla="*/ 92432 w 111443"/>
                <a:gd name="connsiteY7" fmla="*/ 72603 h 77950"/>
                <a:gd name="connsiteX8" fmla="*/ 91026 w 111443"/>
                <a:gd name="connsiteY8" fmla="*/ 60483 h 77950"/>
                <a:gd name="connsiteX9" fmla="*/ 110180 w 111443"/>
                <a:gd name="connsiteY9" fmla="*/ 49098 h 77950"/>
                <a:gd name="connsiteX10" fmla="*/ 83118 w 111443"/>
                <a:gd name="connsiteY10" fmla="*/ 66 h 77950"/>
                <a:gd name="connsiteX11" fmla="*/ 27413 w 111443"/>
                <a:gd name="connsiteY11" fmla="*/ 35141 h 7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443" h="77950">
                  <a:moveTo>
                    <a:pt x="27413" y="35141"/>
                  </a:moveTo>
                  <a:cubicBezTo>
                    <a:pt x="27413" y="35141"/>
                    <a:pt x="22844" y="33488"/>
                    <a:pt x="15815" y="45792"/>
                  </a:cubicBezTo>
                  <a:cubicBezTo>
                    <a:pt x="8962" y="58279"/>
                    <a:pt x="0" y="67461"/>
                    <a:pt x="0" y="67461"/>
                  </a:cubicBezTo>
                  <a:cubicBezTo>
                    <a:pt x="0" y="67461"/>
                    <a:pt x="7908" y="76092"/>
                    <a:pt x="27062" y="77745"/>
                  </a:cubicBezTo>
                  <a:cubicBezTo>
                    <a:pt x="27062" y="77745"/>
                    <a:pt x="30928" y="59198"/>
                    <a:pt x="35497" y="53689"/>
                  </a:cubicBezTo>
                  <a:cubicBezTo>
                    <a:pt x="35497" y="53689"/>
                    <a:pt x="46392" y="60299"/>
                    <a:pt x="64140" y="59381"/>
                  </a:cubicBezTo>
                  <a:cubicBezTo>
                    <a:pt x="64140" y="59381"/>
                    <a:pt x="65370" y="70399"/>
                    <a:pt x="65370" y="75174"/>
                  </a:cubicBezTo>
                  <a:cubicBezTo>
                    <a:pt x="65370" y="75174"/>
                    <a:pt x="81185" y="82887"/>
                    <a:pt x="92432" y="72603"/>
                  </a:cubicBezTo>
                  <a:lnTo>
                    <a:pt x="91026" y="60483"/>
                  </a:lnTo>
                  <a:cubicBezTo>
                    <a:pt x="91026" y="60483"/>
                    <a:pt x="105611" y="58463"/>
                    <a:pt x="110180" y="49098"/>
                  </a:cubicBezTo>
                  <a:cubicBezTo>
                    <a:pt x="114749" y="39732"/>
                    <a:pt x="107193" y="2270"/>
                    <a:pt x="83118" y="66"/>
                  </a:cubicBezTo>
                  <a:cubicBezTo>
                    <a:pt x="59044" y="-1770"/>
                    <a:pt x="27413" y="35141"/>
                    <a:pt x="27413" y="35141"/>
                  </a:cubicBezTo>
                  <a:close/>
                </a:path>
              </a:pathLst>
            </a:custGeom>
            <a:solidFill>
              <a:srgbClr val="7280DB"/>
            </a:solidFill>
            <a:ln w="17566" cap="flat">
              <a:noFill/>
              <a:prstDash val="solid"/>
              <a:miter/>
            </a:ln>
          </p:spPr>
          <p:txBody>
            <a:bodyPr rtlCol="1" anchor="ctr"/>
            <a:lstStyle/>
            <a:p>
              <a:endParaRPr lang="he-IL"/>
            </a:p>
          </p:txBody>
        </p:sp>
        <p:sp>
          <p:nvSpPr>
            <p:cNvPr id="172" name="צורה חופשית: צורה 171">
              <a:extLst>
                <a:ext uri="{FF2B5EF4-FFF2-40B4-BE49-F238E27FC236}">
                  <a16:creationId xmlns:a16="http://schemas.microsoft.com/office/drawing/2014/main" id="{0B193C53-F04D-62E1-1054-0BF942C5BCFB}"/>
                </a:ext>
              </a:extLst>
            </p:cNvPr>
            <p:cNvSpPr/>
            <p:nvPr/>
          </p:nvSpPr>
          <p:spPr>
            <a:xfrm>
              <a:off x="2238303" y="6577460"/>
              <a:ext cx="64699" cy="42278"/>
            </a:xfrm>
            <a:custGeom>
              <a:avLst/>
              <a:gdLst>
                <a:gd name="connsiteX0" fmla="*/ 45689 w 64699"/>
                <a:gd name="connsiteY0" fmla="*/ 33884 h 42278"/>
                <a:gd name="connsiteX1" fmla="*/ 62734 w 64699"/>
                <a:gd name="connsiteY1" fmla="*/ 13868 h 42278"/>
                <a:gd name="connsiteX2" fmla="*/ 64667 w 64699"/>
                <a:gd name="connsiteY2" fmla="*/ 279 h 42278"/>
                <a:gd name="connsiteX3" fmla="*/ 63788 w 64699"/>
                <a:gd name="connsiteY3" fmla="*/ 95 h 42278"/>
                <a:gd name="connsiteX4" fmla="*/ 8083 w 64699"/>
                <a:gd name="connsiteY4" fmla="*/ 34802 h 42278"/>
                <a:gd name="connsiteX5" fmla="*/ 0 w 64699"/>
                <a:gd name="connsiteY5" fmla="*/ 40312 h 42278"/>
                <a:gd name="connsiteX6" fmla="*/ 45689 w 64699"/>
                <a:gd name="connsiteY6" fmla="*/ 33884 h 4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99" h="42278">
                  <a:moveTo>
                    <a:pt x="45689" y="33884"/>
                  </a:moveTo>
                  <a:cubicBezTo>
                    <a:pt x="53069" y="29293"/>
                    <a:pt x="59747" y="22499"/>
                    <a:pt x="62734" y="13868"/>
                  </a:cubicBezTo>
                  <a:cubicBezTo>
                    <a:pt x="64316" y="9460"/>
                    <a:pt x="64843" y="4870"/>
                    <a:pt x="64667" y="279"/>
                  </a:cubicBezTo>
                  <a:cubicBezTo>
                    <a:pt x="64316" y="279"/>
                    <a:pt x="63964" y="279"/>
                    <a:pt x="63788" y="95"/>
                  </a:cubicBezTo>
                  <a:cubicBezTo>
                    <a:pt x="39714" y="-2109"/>
                    <a:pt x="8083" y="34802"/>
                    <a:pt x="8083" y="34802"/>
                  </a:cubicBezTo>
                  <a:cubicBezTo>
                    <a:pt x="8083" y="34802"/>
                    <a:pt x="4920" y="33701"/>
                    <a:pt x="0" y="40312"/>
                  </a:cubicBezTo>
                  <a:cubicBezTo>
                    <a:pt x="14937" y="44352"/>
                    <a:pt x="32333" y="42148"/>
                    <a:pt x="45689" y="33884"/>
                  </a:cubicBezTo>
                  <a:close/>
                </a:path>
              </a:pathLst>
            </a:custGeom>
            <a:solidFill>
              <a:srgbClr val="008D7E">
                <a:alpha val="30000"/>
              </a:srgbClr>
            </a:solidFill>
            <a:ln w="17566" cap="flat">
              <a:noFill/>
              <a:prstDash val="solid"/>
              <a:miter/>
            </a:ln>
          </p:spPr>
          <p:txBody>
            <a:bodyPr rtlCol="1" anchor="ctr"/>
            <a:lstStyle/>
            <a:p>
              <a:endParaRPr lang="he-IL"/>
            </a:p>
          </p:txBody>
        </p:sp>
        <p:sp>
          <p:nvSpPr>
            <p:cNvPr id="173" name="צורה חופשית: צורה 172">
              <a:extLst>
                <a:ext uri="{FF2B5EF4-FFF2-40B4-BE49-F238E27FC236}">
                  <a16:creationId xmlns:a16="http://schemas.microsoft.com/office/drawing/2014/main" id="{94B2618F-0135-09F9-55AC-4C7AF43AE57D}"/>
                </a:ext>
              </a:extLst>
            </p:cNvPr>
            <p:cNvSpPr/>
            <p:nvPr/>
          </p:nvSpPr>
          <p:spPr>
            <a:xfrm>
              <a:off x="2234788" y="6612079"/>
              <a:ext cx="52014" cy="42603"/>
            </a:xfrm>
            <a:custGeom>
              <a:avLst/>
              <a:gdLst>
                <a:gd name="connsiteX0" fmla="*/ 50258 w 52014"/>
                <a:gd name="connsiteY0" fmla="*/ 22771 h 42603"/>
                <a:gd name="connsiteX1" fmla="*/ 44634 w 52014"/>
                <a:gd name="connsiteY1" fmla="*/ 0 h 42603"/>
                <a:gd name="connsiteX2" fmla="*/ 45513 w 52014"/>
                <a:gd name="connsiteY2" fmla="*/ 20200 h 42603"/>
                <a:gd name="connsiteX3" fmla="*/ 44810 w 52014"/>
                <a:gd name="connsiteY3" fmla="*/ 20384 h 42603"/>
                <a:gd name="connsiteX4" fmla="*/ 6677 w 52014"/>
                <a:gd name="connsiteY4" fmla="*/ 5142 h 42603"/>
                <a:gd name="connsiteX5" fmla="*/ 7205 w 52014"/>
                <a:gd name="connsiteY5" fmla="*/ 6244 h 42603"/>
                <a:gd name="connsiteX6" fmla="*/ 10895 w 52014"/>
                <a:gd name="connsiteY6" fmla="*/ 11386 h 42603"/>
                <a:gd name="connsiteX7" fmla="*/ 11246 w 52014"/>
                <a:gd name="connsiteY7" fmla="*/ 19282 h 42603"/>
                <a:gd name="connsiteX8" fmla="*/ 4217 w 52014"/>
                <a:gd name="connsiteY8" fmla="*/ 32504 h 42603"/>
                <a:gd name="connsiteX9" fmla="*/ 0 w 52014"/>
                <a:gd name="connsiteY9" fmla="*/ 40584 h 42603"/>
                <a:gd name="connsiteX10" fmla="*/ 11071 w 52014"/>
                <a:gd name="connsiteY10" fmla="*/ 42604 h 42603"/>
                <a:gd name="connsiteX11" fmla="*/ 19506 w 52014"/>
                <a:gd name="connsiteY11" fmla="*/ 18547 h 42603"/>
                <a:gd name="connsiteX12" fmla="*/ 48149 w 52014"/>
                <a:gd name="connsiteY12" fmla="*/ 24240 h 42603"/>
                <a:gd name="connsiteX13" fmla="*/ 49379 w 52014"/>
                <a:gd name="connsiteY13" fmla="*/ 40033 h 42603"/>
                <a:gd name="connsiteX14" fmla="*/ 52015 w 52014"/>
                <a:gd name="connsiteY14" fmla="*/ 41135 h 42603"/>
                <a:gd name="connsiteX15" fmla="*/ 50258 w 52014"/>
                <a:gd name="connsiteY15" fmla="*/ 22771 h 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014" h="42603">
                  <a:moveTo>
                    <a:pt x="50258" y="22771"/>
                  </a:moveTo>
                  <a:cubicBezTo>
                    <a:pt x="49203" y="15242"/>
                    <a:pt x="48500" y="6611"/>
                    <a:pt x="44634" y="0"/>
                  </a:cubicBezTo>
                  <a:cubicBezTo>
                    <a:pt x="46040" y="6060"/>
                    <a:pt x="48500" y="18731"/>
                    <a:pt x="45513" y="20200"/>
                  </a:cubicBezTo>
                  <a:cubicBezTo>
                    <a:pt x="45337" y="20384"/>
                    <a:pt x="45161" y="20567"/>
                    <a:pt x="44810" y="20384"/>
                  </a:cubicBezTo>
                  <a:cubicBezTo>
                    <a:pt x="32158" y="18915"/>
                    <a:pt x="14761" y="16711"/>
                    <a:pt x="6677" y="5142"/>
                  </a:cubicBezTo>
                  <a:cubicBezTo>
                    <a:pt x="6853" y="5509"/>
                    <a:pt x="7029" y="5876"/>
                    <a:pt x="7205" y="6244"/>
                  </a:cubicBezTo>
                  <a:cubicBezTo>
                    <a:pt x="8259" y="8080"/>
                    <a:pt x="9665" y="9733"/>
                    <a:pt x="10895" y="11386"/>
                  </a:cubicBezTo>
                  <a:cubicBezTo>
                    <a:pt x="12652" y="14140"/>
                    <a:pt x="13004" y="16344"/>
                    <a:pt x="11246" y="19282"/>
                  </a:cubicBezTo>
                  <a:cubicBezTo>
                    <a:pt x="8610" y="23689"/>
                    <a:pt x="6326" y="27913"/>
                    <a:pt x="4217" y="32504"/>
                  </a:cubicBezTo>
                  <a:cubicBezTo>
                    <a:pt x="2987" y="35259"/>
                    <a:pt x="1581" y="38013"/>
                    <a:pt x="0" y="40584"/>
                  </a:cubicBezTo>
                  <a:cubicBezTo>
                    <a:pt x="3163" y="41502"/>
                    <a:pt x="6853" y="42237"/>
                    <a:pt x="11071" y="42604"/>
                  </a:cubicBezTo>
                  <a:cubicBezTo>
                    <a:pt x="11071" y="42604"/>
                    <a:pt x="14937" y="24057"/>
                    <a:pt x="19506" y="18547"/>
                  </a:cubicBezTo>
                  <a:cubicBezTo>
                    <a:pt x="19506" y="18547"/>
                    <a:pt x="30400" y="25158"/>
                    <a:pt x="48149" y="24240"/>
                  </a:cubicBezTo>
                  <a:cubicBezTo>
                    <a:pt x="48149" y="24240"/>
                    <a:pt x="49379" y="35259"/>
                    <a:pt x="49379" y="40033"/>
                  </a:cubicBezTo>
                  <a:cubicBezTo>
                    <a:pt x="49379" y="40033"/>
                    <a:pt x="50433" y="40584"/>
                    <a:pt x="52015" y="41135"/>
                  </a:cubicBezTo>
                  <a:cubicBezTo>
                    <a:pt x="51839" y="35259"/>
                    <a:pt x="51136" y="29015"/>
                    <a:pt x="50258" y="22771"/>
                  </a:cubicBezTo>
                  <a:close/>
                </a:path>
              </a:pathLst>
            </a:custGeom>
            <a:solidFill>
              <a:srgbClr val="008D7E">
                <a:alpha val="70000"/>
              </a:srgbClr>
            </a:solidFill>
            <a:ln w="17566" cap="flat">
              <a:noFill/>
              <a:prstDash val="solid"/>
              <a:miter/>
            </a:ln>
          </p:spPr>
          <p:txBody>
            <a:bodyPr rtlCol="1" anchor="ctr"/>
            <a:lstStyle/>
            <a:p>
              <a:endParaRPr lang="he-IL"/>
            </a:p>
          </p:txBody>
        </p:sp>
        <p:sp>
          <p:nvSpPr>
            <p:cNvPr id="174" name="צורה חופשית: צורה 173">
              <a:extLst>
                <a:ext uri="{FF2B5EF4-FFF2-40B4-BE49-F238E27FC236}">
                  <a16:creationId xmlns:a16="http://schemas.microsoft.com/office/drawing/2014/main" id="{DDE46C13-C923-E476-C66C-9A723CFEF10C}"/>
                </a:ext>
              </a:extLst>
            </p:cNvPr>
            <p:cNvSpPr/>
            <p:nvPr/>
          </p:nvSpPr>
          <p:spPr>
            <a:xfrm>
              <a:off x="2290142" y="6590226"/>
              <a:ext cx="40295" cy="61334"/>
            </a:xfrm>
            <a:custGeom>
              <a:avLst/>
              <a:gdLst>
                <a:gd name="connsiteX0" fmla="*/ 31455 w 40295"/>
                <a:gd name="connsiteY0" fmla="*/ 0 h 61334"/>
                <a:gd name="connsiteX1" fmla="*/ 32509 w 40295"/>
                <a:gd name="connsiteY1" fmla="*/ 2204 h 61334"/>
                <a:gd name="connsiteX2" fmla="*/ 36199 w 40295"/>
                <a:gd name="connsiteY2" fmla="*/ 18364 h 61334"/>
                <a:gd name="connsiteX3" fmla="*/ 34091 w 40295"/>
                <a:gd name="connsiteY3" fmla="*/ 32504 h 61334"/>
                <a:gd name="connsiteX4" fmla="*/ 25656 w 40295"/>
                <a:gd name="connsiteY4" fmla="*/ 37646 h 61334"/>
                <a:gd name="connsiteX5" fmla="*/ 25305 w 40295"/>
                <a:gd name="connsiteY5" fmla="*/ 37646 h 61334"/>
                <a:gd name="connsiteX6" fmla="*/ 24250 w 40295"/>
                <a:gd name="connsiteY6" fmla="*/ 37278 h 61334"/>
                <a:gd name="connsiteX7" fmla="*/ 14058 w 40295"/>
                <a:gd name="connsiteY7" fmla="*/ 21118 h 61334"/>
                <a:gd name="connsiteX8" fmla="*/ 0 w 40295"/>
                <a:gd name="connsiteY8" fmla="*/ 15242 h 61334"/>
                <a:gd name="connsiteX9" fmla="*/ 14761 w 40295"/>
                <a:gd name="connsiteY9" fmla="*/ 32504 h 61334"/>
                <a:gd name="connsiteX10" fmla="*/ 18276 w 40295"/>
                <a:gd name="connsiteY10" fmla="*/ 50684 h 61334"/>
                <a:gd name="connsiteX11" fmla="*/ 19154 w 40295"/>
                <a:gd name="connsiteY11" fmla="*/ 61335 h 61334"/>
                <a:gd name="connsiteX12" fmla="*/ 21263 w 40295"/>
                <a:gd name="connsiteY12" fmla="*/ 59682 h 61334"/>
                <a:gd name="connsiteX13" fmla="*/ 19857 w 40295"/>
                <a:gd name="connsiteY13" fmla="*/ 47562 h 61334"/>
                <a:gd name="connsiteX14" fmla="*/ 39011 w 40295"/>
                <a:gd name="connsiteY14" fmla="*/ 36177 h 61334"/>
                <a:gd name="connsiteX15" fmla="*/ 31455 w 40295"/>
                <a:gd name="connsiteY15" fmla="*/ 0 h 6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95" h="61334">
                  <a:moveTo>
                    <a:pt x="31455" y="0"/>
                  </a:moveTo>
                  <a:cubicBezTo>
                    <a:pt x="31806" y="735"/>
                    <a:pt x="32158" y="1469"/>
                    <a:pt x="32509" y="2204"/>
                  </a:cubicBezTo>
                  <a:cubicBezTo>
                    <a:pt x="34442" y="7162"/>
                    <a:pt x="35672" y="12855"/>
                    <a:pt x="36199" y="18364"/>
                  </a:cubicBezTo>
                  <a:cubicBezTo>
                    <a:pt x="36727" y="23138"/>
                    <a:pt x="37078" y="28464"/>
                    <a:pt x="34091" y="32504"/>
                  </a:cubicBezTo>
                  <a:cubicBezTo>
                    <a:pt x="32158" y="35258"/>
                    <a:pt x="28643" y="36544"/>
                    <a:pt x="25656" y="37646"/>
                  </a:cubicBezTo>
                  <a:cubicBezTo>
                    <a:pt x="25480" y="37646"/>
                    <a:pt x="25480" y="37646"/>
                    <a:pt x="25305" y="37646"/>
                  </a:cubicBezTo>
                  <a:cubicBezTo>
                    <a:pt x="24953" y="37829"/>
                    <a:pt x="24426" y="37829"/>
                    <a:pt x="24250" y="37278"/>
                  </a:cubicBezTo>
                  <a:cubicBezTo>
                    <a:pt x="21263" y="31586"/>
                    <a:pt x="18627" y="25526"/>
                    <a:pt x="14058" y="21118"/>
                  </a:cubicBezTo>
                  <a:cubicBezTo>
                    <a:pt x="9665" y="16895"/>
                    <a:pt x="5096" y="15242"/>
                    <a:pt x="0" y="15242"/>
                  </a:cubicBezTo>
                  <a:cubicBezTo>
                    <a:pt x="7556" y="17078"/>
                    <a:pt x="12477" y="24975"/>
                    <a:pt x="14761" y="32504"/>
                  </a:cubicBezTo>
                  <a:cubicBezTo>
                    <a:pt x="16518" y="38380"/>
                    <a:pt x="17573" y="44624"/>
                    <a:pt x="18276" y="50684"/>
                  </a:cubicBezTo>
                  <a:cubicBezTo>
                    <a:pt x="18627" y="54173"/>
                    <a:pt x="18978" y="57846"/>
                    <a:pt x="19154" y="61335"/>
                  </a:cubicBezTo>
                  <a:cubicBezTo>
                    <a:pt x="19857" y="60784"/>
                    <a:pt x="20560" y="60233"/>
                    <a:pt x="21263" y="59682"/>
                  </a:cubicBezTo>
                  <a:lnTo>
                    <a:pt x="19857" y="47562"/>
                  </a:lnTo>
                  <a:cubicBezTo>
                    <a:pt x="19857" y="47562"/>
                    <a:pt x="34442" y="45542"/>
                    <a:pt x="39011" y="36177"/>
                  </a:cubicBezTo>
                  <a:cubicBezTo>
                    <a:pt x="41998" y="30300"/>
                    <a:pt x="39890" y="12487"/>
                    <a:pt x="31455" y="0"/>
                  </a:cubicBezTo>
                  <a:close/>
                </a:path>
              </a:pathLst>
            </a:custGeom>
            <a:solidFill>
              <a:srgbClr val="008D7E">
                <a:alpha val="70000"/>
              </a:srgbClr>
            </a:solidFill>
            <a:ln w="17566" cap="flat">
              <a:noFill/>
              <a:prstDash val="solid"/>
              <a:miter/>
            </a:ln>
          </p:spPr>
          <p:txBody>
            <a:bodyPr rtlCol="1" anchor="ctr"/>
            <a:lstStyle/>
            <a:p>
              <a:endParaRPr lang="he-IL"/>
            </a:p>
          </p:txBody>
        </p:sp>
        <p:sp>
          <p:nvSpPr>
            <p:cNvPr id="175" name="צורה חופשית: צורה 174">
              <a:extLst>
                <a:ext uri="{FF2B5EF4-FFF2-40B4-BE49-F238E27FC236}">
                  <a16:creationId xmlns:a16="http://schemas.microsoft.com/office/drawing/2014/main" id="{651762FB-D06E-4B21-1C60-7372F5B15381}"/>
                </a:ext>
              </a:extLst>
            </p:cNvPr>
            <p:cNvSpPr/>
            <p:nvPr/>
          </p:nvSpPr>
          <p:spPr>
            <a:xfrm>
              <a:off x="2182949" y="6485185"/>
              <a:ext cx="142161" cy="104257"/>
            </a:xfrm>
            <a:custGeom>
              <a:avLst/>
              <a:gdLst>
                <a:gd name="connsiteX0" fmla="*/ 128631 w 142161"/>
                <a:gd name="connsiteY0" fmla="*/ 29566 h 104257"/>
                <a:gd name="connsiteX1" fmla="*/ 134957 w 142161"/>
                <a:gd name="connsiteY1" fmla="*/ 28831 h 104257"/>
                <a:gd name="connsiteX2" fmla="*/ 107368 w 142161"/>
                <a:gd name="connsiteY2" fmla="*/ 13957 h 104257"/>
                <a:gd name="connsiteX3" fmla="*/ 113343 w 142161"/>
                <a:gd name="connsiteY3" fmla="*/ 11202 h 104257"/>
                <a:gd name="connsiteX4" fmla="*/ 100691 w 142161"/>
                <a:gd name="connsiteY4" fmla="*/ 12671 h 104257"/>
                <a:gd name="connsiteX5" fmla="*/ 94013 w 142161"/>
                <a:gd name="connsiteY5" fmla="*/ 0 h 104257"/>
                <a:gd name="connsiteX6" fmla="*/ 94716 w 142161"/>
                <a:gd name="connsiteY6" fmla="*/ 8998 h 104257"/>
                <a:gd name="connsiteX7" fmla="*/ 44107 w 142161"/>
                <a:gd name="connsiteY7" fmla="*/ 6060 h 104257"/>
                <a:gd name="connsiteX8" fmla="*/ 0 w 142161"/>
                <a:gd name="connsiteY8" fmla="*/ 56010 h 104257"/>
                <a:gd name="connsiteX9" fmla="*/ 8962 w 142161"/>
                <a:gd name="connsiteY9" fmla="*/ 48297 h 104257"/>
                <a:gd name="connsiteX10" fmla="*/ 3339 w 142161"/>
                <a:gd name="connsiteY10" fmla="*/ 66844 h 104257"/>
                <a:gd name="connsiteX11" fmla="*/ 11598 w 142161"/>
                <a:gd name="connsiteY11" fmla="*/ 53990 h 104257"/>
                <a:gd name="connsiteX12" fmla="*/ 7029 w 142161"/>
                <a:gd name="connsiteY12" fmla="*/ 69782 h 104257"/>
                <a:gd name="connsiteX13" fmla="*/ 19154 w 142161"/>
                <a:gd name="connsiteY13" fmla="*/ 49949 h 104257"/>
                <a:gd name="connsiteX14" fmla="*/ 19681 w 142161"/>
                <a:gd name="connsiteY14" fmla="*/ 73455 h 104257"/>
                <a:gd name="connsiteX15" fmla="*/ 105435 w 142161"/>
                <a:gd name="connsiteY15" fmla="*/ 103939 h 104257"/>
                <a:gd name="connsiteX16" fmla="*/ 117033 w 142161"/>
                <a:gd name="connsiteY16" fmla="*/ 100633 h 104257"/>
                <a:gd name="connsiteX17" fmla="*/ 124765 w 142161"/>
                <a:gd name="connsiteY17" fmla="*/ 69415 h 104257"/>
                <a:gd name="connsiteX18" fmla="*/ 142162 w 142161"/>
                <a:gd name="connsiteY18" fmla="*/ 38564 h 104257"/>
                <a:gd name="connsiteX19" fmla="*/ 128631 w 142161"/>
                <a:gd name="connsiteY19" fmla="*/ 29566 h 10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2161" h="104257">
                  <a:moveTo>
                    <a:pt x="128631" y="29566"/>
                  </a:moveTo>
                  <a:cubicBezTo>
                    <a:pt x="128631" y="29566"/>
                    <a:pt x="131091" y="27178"/>
                    <a:pt x="134957" y="28831"/>
                  </a:cubicBezTo>
                  <a:cubicBezTo>
                    <a:pt x="134957" y="28831"/>
                    <a:pt x="122480" y="13405"/>
                    <a:pt x="107368" y="13957"/>
                  </a:cubicBezTo>
                  <a:cubicBezTo>
                    <a:pt x="107368" y="13957"/>
                    <a:pt x="110707" y="11936"/>
                    <a:pt x="113343" y="11202"/>
                  </a:cubicBezTo>
                  <a:cubicBezTo>
                    <a:pt x="113343" y="11202"/>
                    <a:pt x="105084" y="8998"/>
                    <a:pt x="100691" y="12671"/>
                  </a:cubicBezTo>
                  <a:cubicBezTo>
                    <a:pt x="100691" y="12671"/>
                    <a:pt x="99460" y="5326"/>
                    <a:pt x="94013" y="0"/>
                  </a:cubicBezTo>
                  <a:cubicBezTo>
                    <a:pt x="94013" y="0"/>
                    <a:pt x="95419" y="5693"/>
                    <a:pt x="94716" y="8998"/>
                  </a:cubicBezTo>
                  <a:cubicBezTo>
                    <a:pt x="94716" y="8998"/>
                    <a:pt x="72750" y="-4591"/>
                    <a:pt x="44107" y="6060"/>
                  </a:cubicBezTo>
                  <a:cubicBezTo>
                    <a:pt x="15464" y="16711"/>
                    <a:pt x="176" y="47379"/>
                    <a:pt x="0" y="56010"/>
                  </a:cubicBezTo>
                  <a:cubicBezTo>
                    <a:pt x="0" y="56010"/>
                    <a:pt x="4569" y="50868"/>
                    <a:pt x="8962" y="48297"/>
                  </a:cubicBezTo>
                  <a:cubicBezTo>
                    <a:pt x="8962" y="48297"/>
                    <a:pt x="2811" y="55459"/>
                    <a:pt x="3339" y="66844"/>
                  </a:cubicBezTo>
                  <a:cubicBezTo>
                    <a:pt x="3339" y="66844"/>
                    <a:pt x="5799" y="59682"/>
                    <a:pt x="11598" y="53990"/>
                  </a:cubicBezTo>
                  <a:cubicBezTo>
                    <a:pt x="11598" y="53990"/>
                    <a:pt x="6502" y="61886"/>
                    <a:pt x="7029" y="69782"/>
                  </a:cubicBezTo>
                  <a:cubicBezTo>
                    <a:pt x="7029" y="69782"/>
                    <a:pt x="12652" y="54908"/>
                    <a:pt x="19154" y="49949"/>
                  </a:cubicBezTo>
                  <a:cubicBezTo>
                    <a:pt x="19154" y="49949"/>
                    <a:pt x="12301" y="60968"/>
                    <a:pt x="19681" y="73455"/>
                  </a:cubicBezTo>
                  <a:cubicBezTo>
                    <a:pt x="27062" y="85942"/>
                    <a:pt x="105435" y="103572"/>
                    <a:pt x="105435" y="103939"/>
                  </a:cubicBezTo>
                  <a:cubicBezTo>
                    <a:pt x="105435" y="103939"/>
                    <a:pt x="113167" y="105775"/>
                    <a:pt x="117033" y="100633"/>
                  </a:cubicBezTo>
                  <a:cubicBezTo>
                    <a:pt x="121075" y="95492"/>
                    <a:pt x="123008" y="83372"/>
                    <a:pt x="124765" y="69415"/>
                  </a:cubicBezTo>
                  <a:cubicBezTo>
                    <a:pt x="126522" y="55459"/>
                    <a:pt x="131970" y="39849"/>
                    <a:pt x="142162" y="38564"/>
                  </a:cubicBezTo>
                  <a:cubicBezTo>
                    <a:pt x="141986" y="38564"/>
                    <a:pt x="134781" y="31035"/>
                    <a:pt x="128631" y="29566"/>
                  </a:cubicBezTo>
                  <a:close/>
                </a:path>
              </a:pathLst>
            </a:custGeom>
            <a:solidFill>
              <a:srgbClr val="FFBE00"/>
            </a:solidFill>
            <a:ln w="17566" cap="flat">
              <a:noFill/>
              <a:prstDash val="solid"/>
              <a:miter/>
            </a:ln>
          </p:spPr>
          <p:txBody>
            <a:bodyPr rtlCol="1" anchor="ctr"/>
            <a:lstStyle/>
            <a:p>
              <a:endParaRPr lang="he-IL"/>
            </a:p>
          </p:txBody>
        </p:sp>
        <p:sp>
          <p:nvSpPr>
            <p:cNvPr id="176" name="צורה חופשית: צורה 175">
              <a:extLst>
                <a:ext uri="{FF2B5EF4-FFF2-40B4-BE49-F238E27FC236}">
                  <a16:creationId xmlns:a16="http://schemas.microsoft.com/office/drawing/2014/main" id="{7490CB01-4163-3D0E-8B63-72EDCC3FC9BF}"/>
                </a:ext>
              </a:extLst>
            </p:cNvPr>
            <p:cNvSpPr/>
            <p:nvPr/>
          </p:nvSpPr>
          <p:spPr>
            <a:xfrm>
              <a:off x="2182773" y="6514016"/>
              <a:ext cx="139350" cy="75059"/>
            </a:xfrm>
            <a:custGeom>
              <a:avLst/>
              <a:gdLst>
                <a:gd name="connsiteX0" fmla="*/ 132146 w 139350"/>
                <a:gd name="connsiteY0" fmla="*/ 9733 h 75059"/>
                <a:gd name="connsiteX1" fmla="*/ 123008 w 139350"/>
                <a:gd name="connsiteY1" fmla="*/ 6978 h 75059"/>
                <a:gd name="connsiteX2" fmla="*/ 114046 w 139350"/>
                <a:gd name="connsiteY2" fmla="*/ 2020 h 75059"/>
                <a:gd name="connsiteX3" fmla="*/ 118615 w 139350"/>
                <a:gd name="connsiteY3" fmla="*/ 24975 h 75059"/>
                <a:gd name="connsiteX4" fmla="*/ 117385 w 139350"/>
                <a:gd name="connsiteY4" fmla="*/ 25526 h 75059"/>
                <a:gd name="connsiteX5" fmla="*/ 113167 w 139350"/>
                <a:gd name="connsiteY5" fmla="*/ 19098 h 75059"/>
                <a:gd name="connsiteX6" fmla="*/ 109828 w 139350"/>
                <a:gd name="connsiteY6" fmla="*/ 12304 h 75059"/>
                <a:gd name="connsiteX7" fmla="*/ 108247 w 139350"/>
                <a:gd name="connsiteY7" fmla="*/ 31953 h 75059"/>
                <a:gd name="connsiteX8" fmla="*/ 107017 w 139350"/>
                <a:gd name="connsiteY8" fmla="*/ 32320 h 75059"/>
                <a:gd name="connsiteX9" fmla="*/ 100867 w 139350"/>
                <a:gd name="connsiteY9" fmla="*/ 23138 h 75059"/>
                <a:gd name="connsiteX10" fmla="*/ 96825 w 139350"/>
                <a:gd name="connsiteY10" fmla="*/ 11202 h 75059"/>
                <a:gd name="connsiteX11" fmla="*/ 96298 w 139350"/>
                <a:gd name="connsiteY11" fmla="*/ 27729 h 75059"/>
                <a:gd name="connsiteX12" fmla="*/ 94892 w 139350"/>
                <a:gd name="connsiteY12" fmla="*/ 28280 h 75059"/>
                <a:gd name="connsiteX13" fmla="*/ 88390 w 139350"/>
                <a:gd name="connsiteY13" fmla="*/ 7896 h 75059"/>
                <a:gd name="connsiteX14" fmla="*/ 86281 w 139350"/>
                <a:gd name="connsiteY14" fmla="*/ 26077 h 75059"/>
                <a:gd name="connsiteX15" fmla="*/ 84700 w 139350"/>
                <a:gd name="connsiteY15" fmla="*/ 26260 h 75059"/>
                <a:gd name="connsiteX16" fmla="*/ 80834 w 139350"/>
                <a:gd name="connsiteY16" fmla="*/ 4958 h 75059"/>
                <a:gd name="connsiteX17" fmla="*/ 60450 w 139350"/>
                <a:gd name="connsiteY17" fmla="*/ 25526 h 75059"/>
                <a:gd name="connsiteX18" fmla="*/ 59220 w 139350"/>
                <a:gd name="connsiteY18" fmla="*/ 24607 h 75059"/>
                <a:gd name="connsiteX19" fmla="*/ 73102 w 139350"/>
                <a:gd name="connsiteY19" fmla="*/ 0 h 75059"/>
                <a:gd name="connsiteX20" fmla="*/ 36375 w 139350"/>
                <a:gd name="connsiteY20" fmla="*/ 28464 h 75059"/>
                <a:gd name="connsiteX21" fmla="*/ 34969 w 139350"/>
                <a:gd name="connsiteY21" fmla="*/ 27546 h 75059"/>
                <a:gd name="connsiteX22" fmla="*/ 46743 w 139350"/>
                <a:gd name="connsiteY22" fmla="*/ 6244 h 75059"/>
                <a:gd name="connsiteX23" fmla="*/ 36727 w 139350"/>
                <a:gd name="connsiteY23" fmla="*/ 14691 h 75059"/>
                <a:gd name="connsiteX24" fmla="*/ 23020 w 139350"/>
                <a:gd name="connsiteY24" fmla="*/ 31035 h 75059"/>
                <a:gd name="connsiteX25" fmla="*/ 21614 w 139350"/>
                <a:gd name="connsiteY25" fmla="*/ 30484 h 75059"/>
                <a:gd name="connsiteX26" fmla="*/ 29346 w 139350"/>
                <a:gd name="connsiteY26" fmla="*/ 9366 h 75059"/>
                <a:gd name="connsiteX27" fmla="*/ 13179 w 139350"/>
                <a:gd name="connsiteY27" fmla="*/ 26077 h 75059"/>
                <a:gd name="connsiteX28" fmla="*/ 11774 w 139350"/>
                <a:gd name="connsiteY28" fmla="*/ 24975 h 75059"/>
                <a:gd name="connsiteX29" fmla="*/ 16694 w 139350"/>
                <a:gd name="connsiteY29" fmla="*/ 16344 h 75059"/>
                <a:gd name="connsiteX30" fmla="*/ 8611 w 139350"/>
                <a:gd name="connsiteY30" fmla="*/ 25342 h 75059"/>
                <a:gd name="connsiteX31" fmla="*/ 7029 w 139350"/>
                <a:gd name="connsiteY31" fmla="*/ 24607 h 75059"/>
                <a:gd name="connsiteX32" fmla="*/ 19857 w 139350"/>
                <a:gd name="connsiteY32" fmla="*/ 5693 h 75059"/>
                <a:gd name="connsiteX33" fmla="*/ 3690 w 139350"/>
                <a:gd name="connsiteY33" fmla="*/ 21118 h 75059"/>
                <a:gd name="connsiteX34" fmla="*/ 2285 w 139350"/>
                <a:gd name="connsiteY34" fmla="*/ 20200 h 75059"/>
                <a:gd name="connsiteX35" fmla="*/ 4569 w 139350"/>
                <a:gd name="connsiteY35" fmla="*/ 13222 h 75059"/>
                <a:gd name="connsiteX36" fmla="*/ 0 w 139350"/>
                <a:gd name="connsiteY36" fmla="*/ 26811 h 75059"/>
                <a:gd name="connsiteX37" fmla="*/ 8962 w 139350"/>
                <a:gd name="connsiteY37" fmla="*/ 19098 h 75059"/>
                <a:gd name="connsiteX38" fmla="*/ 3339 w 139350"/>
                <a:gd name="connsiteY38" fmla="*/ 37646 h 75059"/>
                <a:gd name="connsiteX39" fmla="*/ 11598 w 139350"/>
                <a:gd name="connsiteY39" fmla="*/ 24791 h 75059"/>
                <a:gd name="connsiteX40" fmla="*/ 7029 w 139350"/>
                <a:gd name="connsiteY40" fmla="*/ 40584 h 75059"/>
                <a:gd name="connsiteX41" fmla="*/ 19154 w 139350"/>
                <a:gd name="connsiteY41" fmla="*/ 20751 h 75059"/>
                <a:gd name="connsiteX42" fmla="*/ 19681 w 139350"/>
                <a:gd name="connsiteY42" fmla="*/ 44257 h 75059"/>
                <a:gd name="connsiteX43" fmla="*/ 105435 w 139350"/>
                <a:gd name="connsiteY43" fmla="*/ 74741 h 75059"/>
                <a:gd name="connsiteX44" fmla="*/ 117033 w 139350"/>
                <a:gd name="connsiteY44" fmla="*/ 71435 h 75059"/>
                <a:gd name="connsiteX45" fmla="*/ 124765 w 139350"/>
                <a:gd name="connsiteY45" fmla="*/ 40217 h 75059"/>
                <a:gd name="connsiteX46" fmla="*/ 139351 w 139350"/>
                <a:gd name="connsiteY46" fmla="*/ 10100 h 75059"/>
                <a:gd name="connsiteX47" fmla="*/ 132146 w 139350"/>
                <a:gd name="connsiteY47" fmla="*/ 9733 h 7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9350" h="75059">
                  <a:moveTo>
                    <a:pt x="132146" y="9733"/>
                  </a:moveTo>
                  <a:cubicBezTo>
                    <a:pt x="128983" y="9182"/>
                    <a:pt x="125820" y="8447"/>
                    <a:pt x="123008" y="6978"/>
                  </a:cubicBezTo>
                  <a:cubicBezTo>
                    <a:pt x="120021" y="5326"/>
                    <a:pt x="117385" y="3122"/>
                    <a:pt x="114046" y="2020"/>
                  </a:cubicBezTo>
                  <a:cubicBezTo>
                    <a:pt x="116155" y="9733"/>
                    <a:pt x="121075" y="16895"/>
                    <a:pt x="118615" y="24975"/>
                  </a:cubicBezTo>
                  <a:cubicBezTo>
                    <a:pt x="118439" y="25526"/>
                    <a:pt x="117912" y="25709"/>
                    <a:pt x="117385" y="25526"/>
                  </a:cubicBezTo>
                  <a:cubicBezTo>
                    <a:pt x="115100" y="24057"/>
                    <a:pt x="114222" y="21669"/>
                    <a:pt x="113167" y="19098"/>
                  </a:cubicBezTo>
                  <a:cubicBezTo>
                    <a:pt x="112113" y="16895"/>
                    <a:pt x="111059" y="14507"/>
                    <a:pt x="109828" y="12304"/>
                  </a:cubicBezTo>
                  <a:cubicBezTo>
                    <a:pt x="110532" y="18915"/>
                    <a:pt x="111410" y="26077"/>
                    <a:pt x="108247" y="31953"/>
                  </a:cubicBezTo>
                  <a:cubicBezTo>
                    <a:pt x="108071" y="32504"/>
                    <a:pt x="107544" y="32504"/>
                    <a:pt x="107017" y="32320"/>
                  </a:cubicBezTo>
                  <a:cubicBezTo>
                    <a:pt x="103678" y="30851"/>
                    <a:pt x="102272" y="26444"/>
                    <a:pt x="100867" y="23138"/>
                  </a:cubicBezTo>
                  <a:cubicBezTo>
                    <a:pt x="99109" y="19282"/>
                    <a:pt x="98055" y="15242"/>
                    <a:pt x="96825" y="11202"/>
                  </a:cubicBezTo>
                  <a:cubicBezTo>
                    <a:pt x="96473" y="16711"/>
                    <a:pt x="96473" y="22220"/>
                    <a:pt x="96298" y="27729"/>
                  </a:cubicBezTo>
                  <a:cubicBezTo>
                    <a:pt x="96298" y="28464"/>
                    <a:pt x="95419" y="28831"/>
                    <a:pt x="94892" y="28280"/>
                  </a:cubicBezTo>
                  <a:cubicBezTo>
                    <a:pt x="89620" y="22588"/>
                    <a:pt x="89620" y="15058"/>
                    <a:pt x="88390" y="7896"/>
                  </a:cubicBezTo>
                  <a:cubicBezTo>
                    <a:pt x="88214" y="13957"/>
                    <a:pt x="88039" y="20016"/>
                    <a:pt x="86281" y="26077"/>
                  </a:cubicBezTo>
                  <a:cubicBezTo>
                    <a:pt x="86106" y="26811"/>
                    <a:pt x="85051" y="26995"/>
                    <a:pt x="84700" y="26260"/>
                  </a:cubicBezTo>
                  <a:cubicBezTo>
                    <a:pt x="81010" y="19649"/>
                    <a:pt x="81185" y="12304"/>
                    <a:pt x="80834" y="4958"/>
                  </a:cubicBezTo>
                  <a:cubicBezTo>
                    <a:pt x="73981" y="11936"/>
                    <a:pt x="69236" y="21118"/>
                    <a:pt x="60450" y="25526"/>
                  </a:cubicBezTo>
                  <a:cubicBezTo>
                    <a:pt x="59747" y="25893"/>
                    <a:pt x="59044" y="25342"/>
                    <a:pt x="59220" y="24607"/>
                  </a:cubicBezTo>
                  <a:cubicBezTo>
                    <a:pt x="60977" y="15058"/>
                    <a:pt x="66951" y="7162"/>
                    <a:pt x="73102" y="0"/>
                  </a:cubicBezTo>
                  <a:cubicBezTo>
                    <a:pt x="59044" y="6427"/>
                    <a:pt x="47446" y="17446"/>
                    <a:pt x="36375" y="28464"/>
                  </a:cubicBezTo>
                  <a:cubicBezTo>
                    <a:pt x="35672" y="29015"/>
                    <a:pt x="34794" y="28464"/>
                    <a:pt x="34969" y="27546"/>
                  </a:cubicBezTo>
                  <a:cubicBezTo>
                    <a:pt x="37078" y="19649"/>
                    <a:pt x="41296" y="12304"/>
                    <a:pt x="46743" y="6244"/>
                  </a:cubicBezTo>
                  <a:cubicBezTo>
                    <a:pt x="43229" y="8815"/>
                    <a:pt x="39890" y="11569"/>
                    <a:pt x="36727" y="14691"/>
                  </a:cubicBezTo>
                  <a:cubicBezTo>
                    <a:pt x="31631" y="19649"/>
                    <a:pt x="27413" y="25342"/>
                    <a:pt x="23020" y="31035"/>
                  </a:cubicBezTo>
                  <a:cubicBezTo>
                    <a:pt x="22493" y="31586"/>
                    <a:pt x="21439" y="31218"/>
                    <a:pt x="21614" y="30484"/>
                  </a:cubicBezTo>
                  <a:cubicBezTo>
                    <a:pt x="22317" y="22955"/>
                    <a:pt x="25129" y="15609"/>
                    <a:pt x="29346" y="9366"/>
                  </a:cubicBezTo>
                  <a:cubicBezTo>
                    <a:pt x="23547" y="14324"/>
                    <a:pt x="18100" y="19833"/>
                    <a:pt x="13179" y="26077"/>
                  </a:cubicBezTo>
                  <a:cubicBezTo>
                    <a:pt x="12477" y="26811"/>
                    <a:pt x="11422" y="25893"/>
                    <a:pt x="11774" y="24975"/>
                  </a:cubicBezTo>
                  <a:cubicBezTo>
                    <a:pt x="13355" y="22036"/>
                    <a:pt x="14937" y="19098"/>
                    <a:pt x="16694" y="16344"/>
                  </a:cubicBezTo>
                  <a:cubicBezTo>
                    <a:pt x="13707" y="19098"/>
                    <a:pt x="11071" y="22036"/>
                    <a:pt x="8611" y="25342"/>
                  </a:cubicBezTo>
                  <a:cubicBezTo>
                    <a:pt x="8083" y="26077"/>
                    <a:pt x="6678" y="25709"/>
                    <a:pt x="7029" y="24607"/>
                  </a:cubicBezTo>
                  <a:cubicBezTo>
                    <a:pt x="9489" y="17262"/>
                    <a:pt x="14410" y="11018"/>
                    <a:pt x="19857" y="5693"/>
                  </a:cubicBezTo>
                  <a:cubicBezTo>
                    <a:pt x="13882" y="10100"/>
                    <a:pt x="8786" y="15609"/>
                    <a:pt x="3690" y="21118"/>
                  </a:cubicBezTo>
                  <a:cubicBezTo>
                    <a:pt x="3163" y="21669"/>
                    <a:pt x="1933" y="21118"/>
                    <a:pt x="2285" y="20200"/>
                  </a:cubicBezTo>
                  <a:cubicBezTo>
                    <a:pt x="2987" y="17813"/>
                    <a:pt x="3866" y="15426"/>
                    <a:pt x="4569" y="13222"/>
                  </a:cubicBezTo>
                  <a:cubicBezTo>
                    <a:pt x="1581" y="19098"/>
                    <a:pt x="0" y="23873"/>
                    <a:pt x="0" y="26811"/>
                  </a:cubicBezTo>
                  <a:cubicBezTo>
                    <a:pt x="0" y="26811"/>
                    <a:pt x="4569" y="21669"/>
                    <a:pt x="8962" y="19098"/>
                  </a:cubicBezTo>
                  <a:cubicBezTo>
                    <a:pt x="8962" y="19098"/>
                    <a:pt x="2812" y="26260"/>
                    <a:pt x="3339" y="37646"/>
                  </a:cubicBezTo>
                  <a:cubicBezTo>
                    <a:pt x="3339" y="37646"/>
                    <a:pt x="5799" y="30484"/>
                    <a:pt x="11598" y="24791"/>
                  </a:cubicBezTo>
                  <a:cubicBezTo>
                    <a:pt x="11598" y="24791"/>
                    <a:pt x="6502" y="32687"/>
                    <a:pt x="7029" y="40584"/>
                  </a:cubicBezTo>
                  <a:cubicBezTo>
                    <a:pt x="7029" y="40584"/>
                    <a:pt x="12652" y="25709"/>
                    <a:pt x="19154" y="20751"/>
                  </a:cubicBezTo>
                  <a:cubicBezTo>
                    <a:pt x="19154" y="20751"/>
                    <a:pt x="12301" y="31769"/>
                    <a:pt x="19681" y="44257"/>
                  </a:cubicBezTo>
                  <a:cubicBezTo>
                    <a:pt x="27062" y="56744"/>
                    <a:pt x="105435" y="74373"/>
                    <a:pt x="105435" y="74741"/>
                  </a:cubicBezTo>
                  <a:cubicBezTo>
                    <a:pt x="105435" y="74741"/>
                    <a:pt x="113167" y="76577"/>
                    <a:pt x="117033" y="71435"/>
                  </a:cubicBezTo>
                  <a:cubicBezTo>
                    <a:pt x="121075" y="66293"/>
                    <a:pt x="123008" y="54173"/>
                    <a:pt x="124765" y="40217"/>
                  </a:cubicBezTo>
                  <a:cubicBezTo>
                    <a:pt x="126347" y="27546"/>
                    <a:pt x="130916" y="13589"/>
                    <a:pt x="139351" y="10100"/>
                  </a:cubicBezTo>
                  <a:cubicBezTo>
                    <a:pt x="137066" y="10284"/>
                    <a:pt x="134606" y="10100"/>
                    <a:pt x="132146" y="9733"/>
                  </a:cubicBezTo>
                  <a:close/>
                </a:path>
              </a:pathLst>
            </a:custGeom>
            <a:solidFill>
              <a:srgbClr val="D48000">
                <a:alpha val="50000"/>
              </a:srgbClr>
            </a:solidFill>
            <a:ln w="17566" cap="flat">
              <a:noFill/>
              <a:prstDash val="solid"/>
              <a:miter/>
            </a:ln>
          </p:spPr>
          <p:txBody>
            <a:bodyPr rtlCol="1" anchor="ctr"/>
            <a:lstStyle/>
            <a:p>
              <a:endParaRPr lang="he-IL"/>
            </a:p>
          </p:txBody>
        </p:sp>
        <p:sp>
          <p:nvSpPr>
            <p:cNvPr id="177" name="צורה חופשית: צורה 176">
              <a:extLst>
                <a:ext uri="{FF2B5EF4-FFF2-40B4-BE49-F238E27FC236}">
                  <a16:creationId xmlns:a16="http://schemas.microsoft.com/office/drawing/2014/main" id="{A31908C8-2B11-283E-A483-D4C71A847D01}"/>
                </a:ext>
              </a:extLst>
            </p:cNvPr>
            <p:cNvSpPr/>
            <p:nvPr/>
          </p:nvSpPr>
          <p:spPr>
            <a:xfrm>
              <a:off x="2198638" y="6533666"/>
              <a:ext cx="106346" cy="83515"/>
            </a:xfrm>
            <a:custGeom>
              <a:avLst/>
              <a:gdLst>
                <a:gd name="connsiteX0" fmla="*/ 100817 w 106346"/>
                <a:gd name="connsiteY0" fmla="*/ 16711 h 83515"/>
                <a:gd name="connsiteX1" fmla="*/ 92910 w 106346"/>
                <a:gd name="connsiteY1" fmla="*/ 21118 h 83515"/>
                <a:gd name="connsiteX2" fmla="*/ 91504 w 106346"/>
                <a:gd name="connsiteY2" fmla="*/ 31218 h 83515"/>
                <a:gd name="connsiteX3" fmla="*/ 80785 w 106346"/>
                <a:gd name="connsiteY3" fmla="*/ 13406 h 83515"/>
                <a:gd name="connsiteX4" fmla="*/ 80960 w 106346"/>
                <a:gd name="connsiteY4" fmla="*/ 19282 h 83515"/>
                <a:gd name="connsiteX5" fmla="*/ 71471 w 106346"/>
                <a:gd name="connsiteY5" fmla="*/ 3673 h 83515"/>
                <a:gd name="connsiteX6" fmla="*/ 69011 w 106346"/>
                <a:gd name="connsiteY6" fmla="*/ 19833 h 83515"/>
                <a:gd name="connsiteX7" fmla="*/ 59697 w 106346"/>
                <a:gd name="connsiteY7" fmla="*/ 1469 h 83515"/>
                <a:gd name="connsiteX8" fmla="*/ 40543 w 106346"/>
                <a:gd name="connsiteY8" fmla="*/ 16895 h 83515"/>
                <a:gd name="connsiteX9" fmla="*/ 42476 w 106346"/>
                <a:gd name="connsiteY9" fmla="*/ 0 h 83515"/>
                <a:gd name="connsiteX10" fmla="*/ 16293 w 106346"/>
                <a:gd name="connsiteY10" fmla="*/ 20384 h 83515"/>
                <a:gd name="connsiteX11" fmla="*/ 18051 w 106346"/>
                <a:gd name="connsiteY11" fmla="*/ 4407 h 83515"/>
                <a:gd name="connsiteX12" fmla="*/ 5925 w 106346"/>
                <a:gd name="connsiteY12" fmla="*/ 19466 h 83515"/>
                <a:gd name="connsiteX13" fmla="*/ 1708 w 106346"/>
                <a:gd name="connsiteY13" fmla="*/ 5509 h 83515"/>
                <a:gd name="connsiteX14" fmla="*/ 1181 w 106346"/>
                <a:gd name="connsiteY14" fmla="*/ 21486 h 83515"/>
                <a:gd name="connsiteX15" fmla="*/ 12252 w 106346"/>
                <a:gd name="connsiteY15" fmla="*/ 49215 h 83515"/>
                <a:gd name="connsiteX16" fmla="*/ 35447 w 106346"/>
                <a:gd name="connsiteY16" fmla="*/ 82270 h 83515"/>
                <a:gd name="connsiteX17" fmla="*/ 97303 w 106346"/>
                <a:gd name="connsiteY17" fmla="*/ 34891 h 83515"/>
                <a:gd name="connsiteX18" fmla="*/ 103805 w 106346"/>
                <a:gd name="connsiteY18" fmla="*/ 33422 h 83515"/>
                <a:gd name="connsiteX19" fmla="*/ 100817 w 106346"/>
                <a:gd name="connsiteY19" fmla="*/ 16711 h 83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6346" h="83515">
                  <a:moveTo>
                    <a:pt x="100817" y="16711"/>
                  </a:moveTo>
                  <a:cubicBezTo>
                    <a:pt x="94667" y="14691"/>
                    <a:pt x="92910" y="21118"/>
                    <a:pt x="92910" y="21118"/>
                  </a:cubicBezTo>
                  <a:cubicBezTo>
                    <a:pt x="92910" y="21118"/>
                    <a:pt x="92734" y="29933"/>
                    <a:pt x="91504" y="31218"/>
                  </a:cubicBezTo>
                  <a:cubicBezTo>
                    <a:pt x="90274" y="32504"/>
                    <a:pt x="80785" y="13406"/>
                    <a:pt x="80785" y="13406"/>
                  </a:cubicBezTo>
                  <a:cubicBezTo>
                    <a:pt x="80785" y="13406"/>
                    <a:pt x="80785" y="17629"/>
                    <a:pt x="80960" y="19282"/>
                  </a:cubicBezTo>
                  <a:cubicBezTo>
                    <a:pt x="81136" y="20935"/>
                    <a:pt x="74107" y="13222"/>
                    <a:pt x="71471" y="3673"/>
                  </a:cubicBezTo>
                  <a:cubicBezTo>
                    <a:pt x="71471" y="3673"/>
                    <a:pt x="70417" y="17813"/>
                    <a:pt x="69011" y="19833"/>
                  </a:cubicBezTo>
                  <a:cubicBezTo>
                    <a:pt x="67605" y="21853"/>
                    <a:pt x="59697" y="1469"/>
                    <a:pt x="59697" y="1469"/>
                  </a:cubicBezTo>
                  <a:cubicBezTo>
                    <a:pt x="59697" y="1469"/>
                    <a:pt x="42301" y="14507"/>
                    <a:pt x="40543" y="16895"/>
                  </a:cubicBezTo>
                  <a:cubicBezTo>
                    <a:pt x="38786" y="19098"/>
                    <a:pt x="36150" y="14140"/>
                    <a:pt x="42476" y="0"/>
                  </a:cubicBezTo>
                  <a:cubicBezTo>
                    <a:pt x="42476" y="0"/>
                    <a:pt x="22092" y="11018"/>
                    <a:pt x="16293" y="20384"/>
                  </a:cubicBezTo>
                  <a:cubicBezTo>
                    <a:pt x="10319" y="29749"/>
                    <a:pt x="11724" y="14140"/>
                    <a:pt x="18051" y="4407"/>
                  </a:cubicBezTo>
                  <a:cubicBezTo>
                    <a:pt x="18051" y="4407"/>
                    <a:pt x="7858" y="15242"/>
                    <a:pt x="5925" y="19466"/>
                  </a:cubicBezTo>
                  <a:cubicBezTo>
                    <a:pt x="4168" y="23322"/>
                    <a:pt x="1181" y="24791"/>
                    <a:pt x="1708" y="5509"/>
                  </a:cubicBezTo>
                  <a:cubicBezTo>
                    <a:pt x="127" y="10100"/>
                    <a:pt x="-928" y="15977"/>
                    <a:pt x="1181" y="21486"/>
                  </a:cubicBezTo>
                  <a:cubicBezTo>
                    <a:pt x="5398" y="33055"/>
                    <a:pt x="13130" y="40033"/>
                    <a:pt x="12252" y="49215"/>
                  </a:cubicBezTo>
                  <a:cubicBezTo>
                    <a:pt x="11549" y="58213"/>
                    <a:pt x="5574" y="76026"/>
                    <a:pt x="35447" y="82270"/>
                  </a:cubicBezTo>
                  <a:cubicBezTo>
                    <a:pt x="65496" y="88513"/>
                    <a:pt x="99236" y="71068"/>
                    <a:pt x="97303" y="34891"/>
                  </a:cubicBezTo>
                  <a:cubicBezTo>
                    <a:pt x="97303" y="34891"/>
                    <a:pt x="100114" y="36360"/>
                    <a:pt x="103805" y="33422"/>
                  </a:cubicBezTo>
                  <a:cubicBezTo>
                    <a:pt x="108022" y="30117"/>
                    <a:pt x="106968" y="18915"/>
                    <a:pt x="100817" y="16711"/>
                  </a:cubicBezTo>
                  <a:close/>
                </a:path>
              </a:pathLst>
            </a:custGeom>
            <a:solidFill>
              <a:srgbClr val="F4D9BF"/>
            </a:solidFill>
            <a:ln w="17566" cap="flat">
              <a:noFill/>
              <a:prstDash val="solid"/>
              <a:miter/>
            </a:ln>
          </p:spPr>
          <p:txBody>
            <a:bodyPr rtlCol="1" anchor="ctr"/>
            <a:lstStyle/>
            <a:p>
              <a:endParaRPr lang="he-IL"/>
            </a:p>
          </p:txBody>
        </p:sp>
        <p:sp>
          <p:nvSpPr>
            <p:cNvPr id="178" name="צורה חופשית: צורה 177">
              <a:extLst>
                <a:ext uri="{FF2B5EF4-FFF2-40B4-BE49-F238E27FC236}">
                  <a16:creationId xmlns:a16="http://schemas.microsoft.com/office/drawing/2014/main" id="{584A6572-A07F-368F-60A5-8CEFB997AD04}"/>
                </a:ext>
              </a:extLst>
            </p:cNvPr>
            <p:cNvSpPr/>
            <p:nvPr/>
          </p:nvSpPr>
          <p:spPr>
            <a:xfrm>
              <a:off x="2254294" y="6592246"/>
              <a:ext cx="8426" cy="13045"/>
            </a:xfrm>
            <a:custGeom>
              <a:avLst/>
              <a:gdLst>
                <a:gd name="connsiteX0" fmla="*/ 0 w 8426"/>
                <a:gd name="connsiteY0" fmla="*/ 12855 h 13045"/>
                <a:gd name="connsiteX1" fmla="*/ 2460 w 8426"/>
                <a:gd name="connsiteY1" fmla="*/ 10100 h 13045"/>
                <a:gd name="connsiteX2" fmla="*/ 7029 w 8426"/>
                <a:gd name="connsiteY2" fmla="*/ 0 h 13045"/>
                <a:gd name="connsiteX3" fmla="*/ 7908 w 8426"/>
                <a:gd name="connsiteY3" fmla="*/ 8815 h 13045"/>
                <a:gd name="connsiteX4" fmla="*/ 0 w 8426"/>
                <a:gd name="connsiteY4" fmla="*/ 12855 h 13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6" h="13045">
                  <a:moveTo>
                    <a:pt x="0" y="12855"/>
                  </a:moveTo>
                  <a:cubicBezTo>
                    <a:pt x="879" y="11936"/>
                    <a:pt x="1757" y="11018"/>
                    <a:pt x="2460" y="10100"/>
                  </a:cubicBezTo>
                  <a:cubicBezTo>
                    <a:pt x="4569" y="7529"/>
                    <a:pt x="7205" y="3489"/>
                    <a:pt x="7029" y="0"/>
                  </a:cubicBezTo>
                  <a:cubicBezTo>
                    <a:pt x="7908" y="2938"/>
                    <a:pt x="9138" y="5876"/>
                    <a:pt x="7908" y="8815"/>
                  </a:cubicBezTo>
                  <a:cubicBezTo>
                    <a:pt x="6853" y="11202"/>
                    <a:pt x="2460" y="13773"/>
                    <a:pt x="0" y="12855"/>
                  </a:cubicBezTo>
                  <a:close/>
                </a:path>
              </a:pathLst>
            </a:custGeom>
            <a:solidFill>
              <a:srgbClr val="930323"/>
            </a:solidFill>
            <a:ln w="17566" cap="flat">
              <a:noFill/>
              <a:prstDash val="solid"/>
              <a:miter/>
            </a:ln>
          </p:spPr>
          <p:txBody>
            <a:bodyPr rtlCol="1" anchor="ctr"/>
            <a:lstStyle/>
            <a:p>
              <a:endParaRPr lang="he-IL"/>
            </a:p>
          </p:txBody>
        </p:sp>
        <p:sp>
          <p:nvSpPr>
            <p:cNvPr id="179" name="צורה חופשית: צורה 178">
              <a:extLst>
                <a:ext uri="{FF2B5EF4-FFF2-40B4-BE49-F238E27FC236}">
                  <a16:creationId xmlns:a16="http://schemas.microsoft.com/office/drawing/2014/main" id="{D3F03DA7-4953-4B46-1730-EEEBD93CACC8}"/>
                </a:ext>
              </a:extLst>
            </p:cNvPr>
            <p:cNvSpPr/>
            <p:nvPr/>
          </p:nvSpPr>
          <p:spPr>
            <a:xfrm>
              <a:off x="2238894" y="6560235"/>
              <a:ext cx="18579" cy="13233"/>
            </a:xfrm>
            <a:custGeom>
              <a:avLst/>
              <a:gdLst>
                <a:gd name="connsiteX0" fmla="*/ 18562 w 18579"/>
                <a:gd name="connsiteY0" fmla="*/ 6852 h 13233"/>
                <a:gd name="connsiteX1" fmla="*/ 6613 w 18579"/>
                <a:gd name="connsiteY1" fmla="*/ 241 h 13233"/>
                <a:gd name="connsiteX2" fmla="*/ 1341 w 18579"/>
                <a:gd name="connsiteY2" fmla="*/ 4281 h 13233"/>
                <a:gd name="connsiteX3" fmla="*/ 111 w 18579"/>
                <a:gd name="connsiteY3" fmla="*/ 13096 h 13233"/>
                <a:gd name="connsiteX4" fmla="*/ 463 w 18579"/>
                <a:gd name="connsiteY4" fmla="*/ 13096 h 13233"/>
                <a:gd name="connsiteX5" fmla="*/ 6613 w 18579"/>
                <a:gd name="connsiteY5" fmla="*/ 2077 h 13233"/>
                <a:gd name="connsiteX6" fmla="*/ 17156 w 18579"/>
                <a:gd name="connsiteY6" fmla="*/ 7403 h 13233"/>
                <a:gd name="connsiteX7" fmla="*/ 18562 w 18579"/>
                <a:gd name="connsiteY7" fmla="*/ 6852 h 1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79" h="13233">
                  <a:moveTo>
                    <a:pt x="18562" y="6852"/>
                  </a:moveTo>
                  <a:cubicBezTo>
                    <a:pt x="17156" y="1894"/>
                    <a:pt x="11182" y="-861"/>
                    <a:pt x="6613" y="241"/>
                  </a:cubicBezTo>
                  <a:cubicBezTo>
                    <a:pt x="4504" y="792"/>
                    <a:pt x="2396" y="2445"/>
                    <a:pt x="1341" y="4281"/>
                  </a:cubicBezTo>
                  <a:cubicBezTo>
                    <a:pt x="-240" y="7036"/>
                    <a:pt x="-65" y="9974"/>
                    <a:pt x="111" y="13096"/>
                  </a:cubicBezTo>
                  <a:cubicBezTo>
                    <a:pt x="111" y="13279"/>
                    <a:pt x="287" y="13279"/>
                    <a:pt x="463" y="13096"/>
                  </a:cubicBezTo>
                  <a:cubicBezTo>
                    <a:pt x="1166" y="8505"/>
                    <a:pt x="2044" y="3914"/>
                    <a:pt x="6613" y="2077"/>
                  </a:cubicBezTo>
                  <a:cubicBezTo>
                    <a:pt x="10830" y="425"/>
                    <a:pt x="15048" y="3914"/>
                    <a:pt x="17156" y="7403"/>
                  </a:cubicBezTo>
                  <a:cubicBezTo>
                    <a:pt x="17508" y="8505"/>
                    <a:pt x="18738" y="7770"/>
                    <a:pt x="18562" y="6852"/>
                  </a:cubicBezTo>
                  <a:close/>
                </a:path>
              </a:pathLst>
            </a:custGeom>
            <a:solidFill>
              <a:srgbClr val="D48000"/>
            </a:solidFill>
            <a:ln w="17566" cap="flat">
              <a:noFill/>
              <a:prstDash val="solid"/>
              <a:miter/>
            </a:ln>
          </p:spPr>
          <p:txBody>
            <a:bodyPr rtlCol="1" anchor="ctr"/>
            <a:lstStyle/>
            <a:p>
              <a:endParaRPr lang="he-IL"/>
            </a:p>
          </p:txBody>
        </p:sp>
        <p:sp>
          <p:nvSpPr>
            <p:cNvPr id="180" name="צורה חופשית: צורה 179">
              <a:extLst>
                <a:ext uri="{FF2B5EF4-FFF2-40B4-BE49-F238E27FC236}">
                  <a16:creationId xmlns:a16="http://schemas.microsoft.com/office/drawing/2014/main" id="{74BC074B-0C8B-EEA5-FA99-ADD48ECBE167}"/>
                </a:ext>
              </a:extLst>
            </p:cNvPr>
            <p:cNvSpPr/>
            <p:nvPr/>
          </p:nvSpPr>
          <p:spPr>
            <a:xfrm>
              <a:off x="2210655" y="6567377"/>
              <a:ext cx="10075" cy="8968"/>
            </a:xfrm>
            <a:custGeom>
              <a:avLst/>
              <a:gdLst>
                <a:gd name="connsiteX0" fmla="*/ 2695 w 10075"/>
                <a:gd name="connsiteY0" fmla="*/ 262 h 8968"/>
                <a:gd name="connsiteX1" fmla="*/ 410 w 10075"/>
                <a:gd name="connsiteY1" fmla="*/ 8525 h 8968"/>
                <a:gd name="connsiteX2" fmla="*/ 762 w 10075"/>
                <a:gd name="connsiteY2" fmla="*/ 8893 h 8968"/>
                <a:gd name="connsiteX3" fmla="*/ 762 w 10075"/>
                <a:gd name="connsiteY3" fmla="*/ 8893 h 8968"/>
                <a:gd name="connsiteX4" fmla="*/ 762 w 10075"/>
                <a:gd name="connsiteY4" fmla="*/ 8893 h 8968"/>
                <a:gd name="connsiteX5" fmla="*/ 1640 w 10075"/>
                <a:gd name="connsiteY5" fmla="*/ 8709 h 8968"/>
                <a:gd name="connsiteX6" fmla="*/ 1816 w 10075"/>
                <a:gd name="connsiteY6" fmla="*/ 8158 h 8968"/>
                <a:gd name="connsiteX7" fmla="*/ 1816 w 10075"/>
                <a:gd name="connsiteY7" fmla="*/ 5771 h 8968"/>
                <a:gd name="connsiteX8" fmla="*/ 2870 w 10075"/>
                <a:gd name="connsiteY8" fmla="*/ 2282 h 8968"/>
                <a:gd name="connsiteX9" fmla="*/ 9724 w 10075"/>
                <a:gd name="connsiteY9" fmla="*/ 8158 h 8968"/>
                <a:gd name="connsiteX10" fmla="*/ 10075 w 10075"/>
                <a:gd name="connsiteY10" fmla="*/ 7974 h 8968"/>
                <a:gd name="connsiteX11" fmla="*/ 2695 w 10075"/>
                <a:gd name="connsiteY11" fmla="*/ 262 h 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5" h="8968">
                  <a:moveTo>
                    <a:pt x="2695" y="262"/>
                  </a:moveTo>
                  <a:cubicBezTo>
                    <a:pt x="410" y="1180"/>
                    <a:pt x="-644" y="6322"/>
                    <a:pt x="410" y="8525"/>
                  </a:cubicBezTo>
                  <a:cubicBezTo>
                    <a:pt x="410" y="8709"/>
                    <a:pt x="586" y="8893"/>
                    <a:pt x="762" y="8893"/>
                  </a:cubicBezTo>
                  <a:cubicBezTo>
                    <a:pt x="762" y="8893"/>
                    <a:pt x="762" y="8893"/>
                    <a:pt x="762" y="8893"/>
                  </a:cubicBezTo>
                  <a:cubicBezTo>
                    <a:pt x="762" y="8893"/>
                    <a:pt x="762" y="8893"/>
                    <a:pt x="762" y="8893"/>
                  </a:cubicBezTo>
                  <a:cubicBezTo>
                    <a:pt x="1113" y="9076"/>
                    <a:pt x="1465" y="8893"/>
                    <a:pt x="1640" y="8709"/>
                  </a:cubicBezTo>
                  <a:cubicBezTo>
                    <a:pt x="1816" y="8525"/>
                    <a:pt x="1816" y="8342"/>
                    <a:pt x="1816" y="8158"/>
                  </a:cubicBezTo>
                  <a:cubicBezTo>
                    <a:pt x="1992" y="7423"/>
                    <a:pt x="1640" y="6322"/>
                    <a:pt x="1816" y="5771"/>
                  </a:cubicBezTo>
                  <a:cubicBezTo>
                    <a:pt x="1816" y="4485"/>
                    <a:pt x="2168" y="3383"/>
                    <a:pt x="2870" y="2282"/>
                  </a:cubicBezTo>
                  <a:cubicBezTo>
                    <a:pt x="4628" y="-473"/>
                    <a:pt x="9021" y="6873"/>
                    <a:pt x="9724" y="8158"/>
                  </a:cubicBezTo>
                  <a:cubicBezTo>
                    <a:pt x="9900" y="8342"/>
                    <a:pt x="10075" y="8158"/>
                    <a:pt x="10075" y="7974"/>
                  </a:cubicBezTo>
                  <a:cubicBezTo>
                    <a:pt x="9021" y="5220"/>
                    <a:pt x="6736" y="-1391"/>
                    <a:pt x="2695" y="262"/>
                  </a:cubicBezTo>
                  <a:close/>
                </a:path>
              </a:pathLst>
            </a:custGeom>
            <a:solidFill>
              <a:srgbClr val="D48000"/>
            </a:solidFill>
            <a:ln w="17566" cap="flat">
              <a:noFill/>
              <a:prstDash val="solid"/>
              <a:miter/>
            </a:ln>
          </p:spPr>
          <p:txBody>
            <a:bodyPr rtlCol="1" anchor="ctr"/>
            <a:lstStyle/>
            <a:p>
              <a:endParaRPr lang="he-IL"/>
            </a:p>
          </p:txBody>
        </p:sp>
        <p:sp>
          <p:nvSpPr>
            <p:cNvPr id="181" name="צורה חופשית: צורה 180">
              <a:extLst>
                <a:ext uri="{FF2B5EF4-FFF2-40B4-BE49-F238E27FC236}">
                  <a16:creationId xmlns:a16="http://schemas.microsoft.com/office/drawing/2014/main" id="{5E776722-4077-EB01-0B8E-CC591D407BC8}"/>
                </a:ext>
              </a:extLst>
            </p:cNvPr>
            <p:cNvSpPr/>
            <p:nvPr/>
          </p:nvSpPr>
          <p:spPr>
            <a:xfrm>
              <a:off x="2230268" y="6592904"/>
              <a:ext cx="12795" cy="10761"/>
            </a:xfrm>
            <a:custGeom>
              <a:avLst/>
              <a:gdLst>
                <a:gd name="connsiteX0" fmla="*/ 12428 w 12795"/>
                <a:gd name="connsiteY0" fmla="*/ 5769 h 10761"/>
                <a:gd name="connsiteX1" fmla="*/ 3993 w 12795"/>
                <a:gd name="connsiteY1" fmla="*/ 8707 h 10761"/>
                <a:gd name="connsiteX2" fmla="*/ 2060 w 12795"/>
                <a:gd name="connsiteY2" fmla="*/ 3382 h 10761"/>
                <a:gd name="connsiteX3" fmla="*/ 2588 w 12795"/>
                <a:gd name="connsiteY3" fmla="*/ 3014 h 10761"/>
                <a:gd name="connsiteX4" fmla="*/ 2588 w 12795"/>
                <a:gd name="connsiteY4" fmla="*/ 2463 h 10761"/>
                <a:gd name="connsiteX5" fmla="*/ 3642 w 12795"/>
                <a:gd name="connsiteY5" fmla="*/ 994 h 10761"/>
                <a:gd name="connsiteX6" fmla="*/ 3466 w 12795"/>
                <a:gd name="connsiteY6" fmla="*/ 627 h 10761"/>
                <a:gd name="connsiteX7" fmla="*/ 2236 w 12795"/>
                <a:gd name="connsiteY7" fmla="*/ 1729 h 10761"/>
                <a:gd name="connsiteX8" fmla="*/ 1884 w 12795"/>
                <a:gd name="connsiteY8" fmla="*/ 1362 h 10761"/>
                <a:gd name="connsiteX9" fmla="*/ 479 w 12795"/>
                <a:gd name="connsiteY9" fmla="*/ 76 h 10761"/>
                <a:gd name="connsiteX10" fmla="*/ 303 w 12795"/>
                <a:gd name="connsiteY10" fmla="*/ 260 h 10761"/>
                <a:gd name="connsiteX11" fmla="*/ 1182 w 12795"/>
                <a:gd name="connsiteY11" fmla="*/ 1912 h 10761"/>
                <a:gd name="connsiteX12" fmla="*/ 1533 w 12795"/>
                <a:gd name="connsiteY12" fmla="*/ 2831 h 10761"/>
                <a:gd name="connsiteX13" fmla="*/ 1533 w 12795"/>
                <a:gd name="connsiteY13" fmla="*/ 9809 h 10761"/>
                <a:gd name="connsiteX14" fmla="*/ 12604 w 12795"/>
                <a:gd name="connsiteY14" fmla="*/ 6320 h 10761"/>
                <a:gd name="connsiteX15" fmla="*/ 12428 w 12795"/>
                <a:gd name="connsiteY15" fmla="*/ 5769 h 1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795" h="10761">
                  <a:moveTo>
                    <a:pt x="12428" y="5769"/>
                  </a:moveTo>
                  <a:cubicBezTo>
                    <a:pt x="9968" y="7421"/>
                    <a:pt x="7156" y="8891"/>
                    <a:pt x="3993" y="8707"/>
                  </a:cubicBezTo>
                  <a:cubicBezTo>
                    <a:pt x="655" y="8523"/>
                    <a:pt x="1006" y="5769"/>
                    <a:pt x="2060" y="3382"/>
                  </a:cubicBezTo>
                  <a:cubicBezTo>
                    <a:pt x="2236" y="3382"/>
                    <a:pt x="2588" y="3198"/>
                    <a:pt x="2588" y="3014"/>
                  </a:cubicBezTo>
                  <a:cubicBezTo>
                    <a:pt x="2588" y="2831"/>
                    <a:pt x="2588" y="2647"/>
                    <a:pt x="2588" y="2463"/>
                  </a:cubicBezTo>
                  <a:cubicBezTo>
                    <a:pt x="2939" y="1912"/>
                    <a:pt x="3290" y="1545"/>
                    <a:pt x="3642" y="994"/>
                  </a:cubicBezTo>
                  <a:cubicBezTo>
                    <a:pt x="3817" y="811"/>
                    <a:pt x="3642" y="627"/>
                    <a:pt x="3466" y="627"/>
                  </a:cubicBezTo>
                  <a:cubicBezTo>
                    <a:pt x="3115" y="811"/>
                    <a:pt x="2763" y="1178"/>
                    <a:pt x="2236" y="1729"/>
                  </a:cubicBezTo>
                  <a:cubicBezTo>
                    <a:pt x="2060" y="1545"/>
                    <a:pt x="2060" y="1545"/>
                    <a:pt x="1884" y="1362"/>
                  </a:cubicBezTo>
                  <a:cubicBezTo>
                    <a:pt x="1357" y="811"/>
                    <a:pt x="830" y="627"/>
                    <a:pt x="479" y="76"/>
                  </a:cubicBezTo>
                  <a:cubicBezTo>
                    <a:pt x="303" y="-108"/>
                    <a:pt x="127" y="76"/>
                    <a:pt x="303" y="260"/>
                  </a:cubicBezTo>
                  <a:cubicBezTo>
                    <a:pt x="655" y="811"/>
                    <a:pt x="830" y="1362"/>
                    <a:pt x="1182" y="1912"/>
                  </a:cubicBezTo>
                  <a:cubicBezTo>
                    <a:pt x="1357" y="2096"/>
                    <a:pt x="1357" y="2463"/>
                    <a:pt x="1533" y="2831"/>
                  </a:cubicBezTo>
                  <a:cubicBezTo>
                    <a:pt x="-49" y="5034"/>
                    <a:pt x="-927" y="7973"/>
                    <a:pt x="1533" y="9809"/>
                  </a:cubicBezTo>
                  <a:cubicBezTo>
                    <a:pt x="5223" y="12563"/>
                    <a:pt x="10144" y="8707"/>
                    <a:pt x="12604" y="6320"/>
                  </a:cubicBezTo>
                  <a:cubicBezTo>
                    <a:pt x="12955" y="5952"/>
                    <a:pt x="12780" y="5585"/>
                    <a:pt x="12428" y="5769"/>
                  </a:cubicBezTo>
                  <a:close/>
                </a:path>
              </a:pathLst>
            </a:custGeom>
            <a:solidFill>
              <a:srgbClr val="C39368"/>
            </a:solidFill>
            <a:ln w="17566" cap="flat">
              <a:noFill/>
              <a:prstDash val="solid"/>
              <a:miter/>
            </a:ln>
          </p:spPr>
          <p:txBody>
            <a:bodyPr rtlCol="1" anchor="ctr"/>
            <a:lstStyle/>
            <a:p>
              <a:endParaRPr lang="he-IL"/>
            </a:p>
          </p:txBody>
        </p:sp>
        <p:sp>
          <p:nvSpPr>
            <p:cNvPr id="182" name="צורה חופשית: צורה 181">
              <a:extLst>
                <a:ext uri="{FF2B5EF4-FFF2-40B4-BE49-F238E27FC236}">
                  <a16:creationId xmlns:a16="http://schemas.microsoft.com/office/drawing/2014/main" id="{BA971A80-3A58-90E0-8304-A2CC64899303}"/>
                </a:ext>
              </a:extLst>
            </p:cNvPr>
            <p:cNvSpPr/>
            <p:nvPr/>
          </p:nvSpPr>
          <p:spPr>
            <a:xfrm>
              <a:off x="2230395" y="6591190"/>
              <a:ext cx="33357" cy="21415"/>
            </a:xfrm>
            <a:custGeom>
              <a:avLst/>
              <a:gdLst>
                <a:gd name="connsiteX0" fmla="*/ 31103 w 33357"/>
                <a:gd name="connsiteY0" fmla="*/ 321 h 21415"/>
                <a:gd name="connsiteX1" fmla="*/ 31103 w 33357"/>
                <a:gd name="connsiteY1" fmla="*/ 321 h 21415"/>
                <a:gd name="connsiteX2" fmla="*/ 30928 w 33357"/>
                <a:gd name="connsiteY2" fmla="*/ 138 h 21415"/>
                <a:gd name="connsiteX3" fmla="*/ 30576 w 33357"/>
                <a:gd name="connsiteY3" fmla="*/ 138 h 21415"/>
                <a:gd name="connsiteX4" fmla="*/ 18802 w 33357"/>
                <a:gd name="connsiteY4" fmla="*/ 16114 h 21415"/>
                <a:gd name="connsiteX5" fmla="*/ 176 w 33357"/>
                <a:gd name="connsiteY5" fmla="*/ 17583 h 21415"/>
                <a:gd name="connsiteX6" fmla="*/ 0 w 33357"/>
                <a:gd name="connsiteY6" fmla="*/ 17767 h 21415"/>
                <a:gd name="connsiteX7" fmla="*/ 18451 w 33357"/>
                <a:gd name="connsiteY7" fmla="*/ 18134 h 21415"/>
                <a:gd name="connsiteX8" fmla="*/ 23723 w 33357"/>
                <a:gd name="connsiteY8" fmla="*/ 14094 h 21415"/>
                <a:gd name="connsiteX9" fmla="*/ 31806 w 33357"/>
                <a:gd name="connsiteY9" fmla="*/ 11523 h 21415"/>
                <a:gd name="connsiteX10" fmla="*/ 31103 w 33357"/>
                <a:gd name="connsiteY10" fmla="*/ 321 h 21415"/>
                <a:gd name="connsiteX11" fmla="*/ 23899 w 33357"/>
                <a:gd name="connsiteY11" fmla="*/ 13911 h 21415"/>
                <a:gd name="connsiteX12" fmla="*/ 26359 w 33357"/>
                <a:gd name="connsiteY12" fmla="*/ 11156 h 21415"/>
                <a:gd name="connsiteX13" fmla="*/ 30928 w 33357"/>
                <a:gd name="connsiteY13" fmla="*/ 1056 h 21415"/>
                <a:gd name="connsiteX14" fmla="*/ 31806 w 33357"/>
                <a:gd name="connsiteY14" fmla="*/ 9871 h 21415"/>
                <a:gd name="connsiteX15" fmla="*/ 23899 w 33357"/>
                <a:gd name="connsiteY15" fmla="*/ 13911 h 21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57" h="21415">
                  <a:moveTo>
                    <a:pt x="31103" y="321"/>
                  </a:moveTo>
                  <a:cubicBezTo>
                    <a:pt x="31103" y="138"/>
                    <a:pt x="30928" y="138"/>
                    <a:pt x="31103" y="321"/>
                  </a:cubicBezTo>
                  <a:cubicBezTo>
                    <a:pt x="30928" y="138"/>
                    <a:pt x="30928" y="138"/>
                    <a:pt x="30928" y="138"/>
                  </a:cubicBezTo>
                  <a:cubicBezTo>
                    <a:pt x="30928" y="-46"/>
                    <a:pt x="30576" y="-46"/>
                    <a:pt x="30576" y="138"/>
                  </a:cubicBezTo>
                  <a:cubicBezTo>
                    <a:pt x="29171" y="7300"/>
                    <a:pt x="24601" y="12441"/>
                    <a:pt x="18802" y="16114"/>
                  </a:cubicBezTo>
                  <a:cubicBezTo>
                    <a:pt x="13179" y="19787"/>
                    <a:pt x="5975" y="21991"/>
                    <a:pt x="176" y="17583"/>
                  </a:cubicBezTo>
                  <a:cubicBezTo>
                    <a:pt x="0" y="17400"/>
                    <a:pt x="0" y="17583"/>
                    <a:pt x="0" y="17767"/>
                  </a:cubicBezTo>
                  <a:cubicBezTo>
                    <a:pt x="5096" y="23460"/>
                    <a:pt x="12828" y="21623"/>
                    <a:pt x="18451" y="18134"/>
                  </a:cubicBezTo>
                  <a:cubicBezTo>
                    <a:pt x="20384" y="17032"/>
                    <a:pt x="22141" y="15563"/>
                    <a:pt x="23723" y="14094"/>
                  </a:cubicBezTo>
                  <a:cubicBezTo>
                    <a:pt x="26359" y="15563"/>
                    <a:pt x="29873" y="13360"/>
                    <a:pt x="31806" y="11523"/>
                  </a:cubicBezTo>
                  <a:cubicBezTo>
                    <a:pt x="34442" y="8952"/>
                    <a:pt x="33388" y="2892"/>
                    <a:pt x="31103" y="321"/>
                  </a:cubicBezTo>
                  <a:close/>
                  <a:moveTo>
                    <a:pt x="23899" y="13911"/>
                  </a:moveTo>
                  <a:cubicBezTo>
                    <a:pt x="24777" y="12992"/>
                    <a:pt x="25656" y="12074"/>
                    <a:pt x="26359" y="11156"/>
                  </a:cubicBezTo>
                  <a:cubicBezTo>
                    <a:pt x="28467" y="8585"/>
                    <a:pt x="31103" y="4545"/>
                    <a:pt x="30928" y="1056"/>
                  </a:cubicBezTo>
                  <a:cubicBezTo>
                    <a:pt x="31806" y="3994"/>
                    <a:pt x="33036" y="6932"/>
                    <a:pt x="31806" y="9871"/>
                  </a:cubicBezTo>
                  <a:cubicBezTo>
                    <a:pt x="30752" y="12258"/>
                    <a:pt x="26359" y="14829"/>
                    <a:pt x="23899" y="13911"/>
                  </a:cubicBezTo>
                  <a:close/>
                </a:path>
              </a:pathLst>
            </a:custGeom>
            <a:solidFill>
              <a:srgbClr val="C39368"/>
            </a:solidFill>
            <a:ln w="17566" cap="flat">
              <a:noFill/>
              <a:prstDash val="solid"/>
              <a:miter/>
            </a:ln>
          </p:spPr>
          <p:txBody>
            <a:bodyPr rtlCol="1" anchor="ctr"/>
            <a:lstStyle/>
            <a:p>
              <a:endParaRPr lang="he-IL"/>
            </a:p>
          </p:txBody>
        </p:sp>
        <p:sp>
          <p:nvSpPr>
            <p:cNvPr id="183" name="צורה חופשית: צורה 182">
              <a:extLst>
                <a:ext uri="{FF2B5EF4-FFF2-40B4-BE49-F238E27FC236}">
                  <a16:creationId xmlns:a16="http://schemas.microsoft.com/office/drawing/2014/main" id="{32418785-1660-35CF-EE5F-0637F6A7F430}"/>
                </a:ext>
              </a:extLst>
            </p:cNvPr>
            <p:cNvSpPr/>
            <p:nvPr/>
          </p:nvSpPr>
          <p:spPr>
            <a:xfrm>
              <a:off x="2296328" y="6555905"/>
              <a:ext cx="6007" cy="9345"/>
            </a:xfrm>
            <a:custGeom>
              <a:avLst/>
              <a:gdLst>
                <a:gd name="connsiteX0" fmla="*/ 5763 w 6007"/>
                <a:gd name="connsiteY0" fmla="*/ 164 h 9345"/>
                <a:gd name="connsiteX1" fmla="*/ 315 w 6007"/>
                <a:gd name="connsiteY1" fmla="*/ 3653 h 9345"/>
                <a:gd name="connsiteX2" fmla="*/ 1370 w 6007"/>
                <a:gd name="connsiteY2" fmla="*/ 9346 h 9345"/>
                <a:gd name="connsiteX3" fmla="*/ 1545 w 6007"/>
                <a:gd name="connsiteY3" fmla="*/ 8978 h 9345"/>
                <a:gd name="connsiteX4" fmla="*/ 843 w 6007"/>
                <a:gd name="connsiteY4" fmla="*/ 6040 h 9345"/>
                <a:gd name="connsiteX5" fmla="*/ 2424 w 6007"/>
                <a:gd name="connsiteY5" fmla="*/ 5857 h 9345"/>
                <a:gd name="connsiteX6" fmla="*/ 4884 w 6007"/>
                <a:gd name="connsiteY6" fmla="*/ 6040 h 9345"/>
                <a:gd name="connsiteX7" fmla="*/ 5060 w 6007"/>
                <a:gd name="connsiteY7" fmla="*/ 5673 h 9345"/>
                <a:gd name="connsiteX8" fmla="*/ 2600 w 6007"/>
                <a:gd name="connsiteY8" fmla="*/ 4755 h 9345"/>
                <a:gd name="connsiteX9" fmla="*/ 1018 w 6007"/>
                <a:gd name="connsiteY9" fmla="*/ 4755 h 9345"/>
                <a:gd name="connsiteX10" fmla="*/ 1194 w 6007"/>
                <a:gd name="connsiteY10" fmla="*/ 4020 h 9345"/>
                <a:gd name="connsiteX11" fmla="*/ 5587 w 6007"/>
                <a:gd name="connsiteY11" fmla="*/ 531 h 9345"/>
                <a:gd name="connsiteX12" fmla="*/ 5763 w 6007"/>
                <a:gd name="connsiteY12" fmla="*/ 164 h 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07" h="9345">
                  <a:moveTo>
                    <a:pt x="5763" y="164"/>
                  </a:moveTo>
                  <a:cubicBezTo>
                    <a:pt x="3127" y="-571"/>
                    <a:pt x="1194" y="1266"/>
                    <a:pt x="315" y="3653"/>
                  </a:cubicBezTo>
                  <a:cubicBezTo>
                    <a:pt x="-212" y="5306"/>
                    <a:pt x="-212" y="8428"/>
                    <a:pt x="1370" y="9346"/>
                  </a:cubicBezTo>
                  <a:cubicBezTo>
                    <a:pt x="1545" y="9346"/>
                    <a:pt x="1721" y="9162"/>
                    <a:pt x="1545" y="8978"/>
                  </a:cubicBezTo>
                  <a:cubicBezTo>
                    <a:pt x="843" y="8244"/>
                    <a:pt x="843" y="7142"/>
                    <a:pt x="843" y="6040"/>
                  </a:cubicBezTo>
                  <a:cubicBezTo>
                    <a:pt x="1194" y="6224"/>
                    <a:pt x="1897" y="6040"/>
                    <a:pt x="2424" y="5857"/>
                  </a:cubicBezTo>
                  <a:cubicBezTo>
                    <a:pt x="3127" y="5857"/>
                    <a:pt x="4181" y="5673"/>
                    <a:pt x="4884" y="6040"/>
                  </a:cubicBezTo>
                  <a:cubicBezTo>
                    <a:pt x="5060" y="6224"/>
                    <a:pt x="5236" y="5857"/>
                    <a:pt x="5060" y="5673"/>
                  </a:cubicBezTo>
                  <a:cubicBezTo>
                    <a:pt x="4357" y="5122"/>
                    <a:pt x="3478" y="4938"/>
                    <a:pt x="2600" y="4755"/>
                  </a:cubicBezTo>
                  <a:cubicBezTo>
                    <a:pt x="2248" y="4755"/>
                    <a:pt x="1545" y="4571"/>
                    <a:pt x="1018" y="4755"/>
                  </a:cubicBezTo>
                  <a:cubicBezTo>
                    <a:pt x="1018" y="4571"/>
                    <a:pt x="1194" y="4204"/>
                    <a:pt x="1194" y="4020"/>
                  </a:cubicBezTo>
                  <a:cubicBezTo>
                    <a:pt x="1897" y="2000"/>
                    <a:pt x="3478" y="715"/>
                    <a:pt x="5587" y="531"/>
                  </a:cubicBezTo>
                  <a:cubicBezTo>
                    <a:pt x="6114" y="715"/>
                    <a:pt x="6114" y="348"/>
                    <a:pt x="5763" y="164"/>
                  </a:cubicBezTo>
                  <a:close/>
                </a:path>
              </a:pathLst>
            </a:custGeom>
            <a:solidFill>
              <a:srgbClr val="C39368"/>
            </a:solidFill>
            <a:ln w="17566" cap="flat">
              <a:noFill/>
              <a:prstDash val="solid"/>
              <a:miter/>
            </a:ln>
          </p:spPr>
          <p:txBody>
            <a:bodyPr rtlCol="1" anchor="ctr"/>
            <a:lstStyle/>
            <a:p>
              <a:endParaRPr lang="he-IL"/>
            </a:p>
          </p:txBody>
        </p:sp>
        <p:grpSp>
          <p:nvGrpSpPr>
            <p:cNvPr id="184" name="גרפיקה 7359">
              <a:extLst>
                <a:ext uri="{FF2B5EF4-FFF2-40B4-BE49-F238E27FC236}">
                  <a16:creationId xmlns:a16="http://schemas.microsoft.com/office/drawing/2014/main" id="{502EC28C-C6AE-B6D7-D18B-9752000643F6}"/>
                </a:ext>
              </a:extLst>
            </p:cNvPr>
            <p:cNvGrpSpPr/>
            <p:nvPr/>
          </p:nvGrpSpPr>
          <p:grpSpPr>
            <a:xfrm>
              <a:off x="2217034" y="6583163"/>
              <a:ext cx="5282" cy="11145"/>
              <a:chOff x="2217034" y="6583163"/>
              <a:chExt cx="5282" cy="11145"/>
            </a:xfrm>
          </p:grpSpPr>
          <p:sp>
            <p:nvSpPr>
              <p:cNvPr id="196" name="צורה חופשית: צורה 195">
                <a:extLst>
                  <a:ext uri="{FF2B5EF4-FFF2-40B4-BE49-F238E27FC236}">
                    <a16:creationId xmlns:a16="http://schemas.microsoft.com/office/drawing/2014/main" id="{1E502176-A109-1F24-A7E3-8D8DB659B7EF}"/>
                  </a:ext>
                </a:extLst>
              </p:cNvPr>
              <p:cNvSpPr/>
              <p:nvPr/>
            </p:nvSpPr>
            <p:spPr>
              <a:xfrm>
                <a:off x="2217034" y="6583163"/>
                <a:ext cx="5282" cy="11145"/>
              </a:xfrm>
              <a:custGeom>
                <a:avLst/>
                <a:gdLst>
                  <a:gd name="connsiteX0" fmla="*/ 4574 w 5282"/>
                  <a:gd name="connsiteY0" fmla="*/ 4859 h 11145"/>
                  <a:gd name="connsiteX1" fmla="*/ 4398 w 5282"/>
                  <a:gd name="connsiteY1" fmla="*/ 11103 h 11145"/>
                  <a:gd name="connsiteX2" fmla="*/ 708 w 5282"/>
                  <a:gd name="connsiteY2" fmla="*/ 6328 h 11145"/>
                  <a:gd name="connsiteX3" fmla="*/ 884 w 5282"/>
                  <a:gd name="connsiteY3" fmla="*/ 85 h 11145"/>
                  <a:gd name="connsiteX4" fmla="*/ 4574 w 5282"/>
                  <a:gd name="connsiteY4" fmla="*/ 4859 h 11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2" h="11145">
                    <a:moveTo>
                      <a:pt x="4574" y="4859"/>
                    </a:moveTo>
                    <a:cubicBezTo>
                      <a:pt x="5629" y="7981"/>
                      <a:pt x="5453" y="10736"/>
                      <a:pt x="4398" y="11103"/>
                    </a:cubicBezTo>
                    <a:cubicBezTo>
                      <a:pt x="3344" y="11470"/>
                      <a:pt x="1587" y="9450"/>
                      <a:pt x="708" y="6328"/>
                    </a:cubicBezTo>
                    <a:cubicBezTo>
                      <a:pt x="-346" y="3207"/>
                      <a:pt x="-170" y="452"/>
                      <a:pt x="884" y="85"/>
                    </a:cubicBezTo>
                    <a:cubicBezTo>
                      <a:pt x="1763" y="-466"/>
                      <a:pt x="3520" y="1737"/>
                      <a:pt x="4574" y="4859"/>
                    </a:cubicBezTo>
                    <a:close/>
                  </a:path>
                </a:pathLst>
              </a:custGeom>
              <a:solidFill>
                <a:srgbClr val="3D1A0B"/>
              </a:solidFill>
              <a:ln w="17566" cap="flat">
                <a:noFill/>
                <a:prstDash val="solid"/>
                <a:miter/>
              </a:ln>
            </p:spPr>
            <p:txBody>
              <a:bodyPr rtlCol="1" anchor="ctr"/>
              <a:lstStyle/>
              <a:p>
                <a:endParaRPr lang="he-IL"/>
              </a:p>
            </p:txBody>
          </p:sp>
          <p:sp>
            <p:nvSpPr>
              <p:cNvPr id="197" name="צורה חופשית: צורה 196">
                <a:extLst>
                  <a:ext uri="{FF2B5EF4-FFF2-40B4-BE49-F238E27FC236}">
                    <a16:creationId xmlns:a16="http://schemas.microsoft.com/office/drawing/2014/main" id="{888C416D-313C-BB00-7B9B-EA2B93B2356E}"/>
                  </a:ext>
                </a:extLst>
              </p:cNvPr>
              <p:cNvSpPr/>
              <p:nvPr/>
            </p:nvSpPr>
            <p:spPr>
              <a:xfrm>
                <a:off x="2217100" y="6585049"/>
                <a:ext cx="1461" cy="3340"/>
              </a:xfrm>
              <a:custGeom>
                <a:avLst/>
                <a:gdLst>
                  <a:gd name="connsiteX0" fmla="*/ 1345 w 1461"/>
                  <a:gd name="connsiteY0" fmla="*/ 1504 h 3340"/>
                  <a:gd name="connsiteX1" fmla="*/ 1170 w 1461"/>
                  <a:gd name="connsiteY1" fmla="*/ 3340 h 3340"/>
                  <a:gd name="connsiteX2" fmla="*/ 116 w 1461"/>
                  <a:gd name="connsiteY2" fmla="*/ 1871 h 3340"/>
                  <a:gd name="connsiteX3" fmla="*/ 291 w 1461"/>
                  <a:gd name="connsiteY3" fmla="*/ 35 h 3340"/>
                  <a:gd name="connsiteX4" fmla="*/ 1345 w 1461"/>
                  <a:gd name="connsiteY4" fmla="*/ 1504 h 3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 h="3340">
                    <a:moveTo>
                      <a:pt x="1345" y="1504"/>
                    </a:moveTo>
                    <a:cubicBezTo>
                      <a:pt x="1521" y="2422"/>
                      <a:pt x="1521" y="3340"/>
                      <a:pt x="1170" y="3340"/>
                    </a:cubicBezTo>
                    <a:cubicBezTo>
                      <a:pt x="818" y="3340"/>
                      <a:pt x="291" y="2789"/>
                      <a:pt x="116" y="1871"/>
                    </a:cubicBezTo>
                    <a:cubicBezTo>
                      <a:pt x="-60" y="953"/>
                      <a:pt x="-60" y="35"/>
                      <a:pt x="291" y="35"/>
                    </a:cubicBezTo>
                    <a:cubicBezTo>
                      <a:pt x="643" y="-149"/>
                      <a:pt x="1170" y="402"/>
                      <a:pt x="1345" y="1504"/>
                    </a:cubicBezTo>
                    <a:close/>
                  </a:path>
                </a:pathLst>
              </a:custGeom>
              <a:solidFill>
                <a:srgbClr val="FFFFFF"/>
              </a:solidFill>
              <a:ln w="17566" cap="flat">
                <a:noFill/>
                <a:prstDash val="solid"/>
                <a:miter/>
              </a:ln>
            </p:spPr>
            <p:txBody>
              <a:bodyPr rtlCol="1" anchor="ctr"/>
              <a:lstStyle/>
              <a:p>
                <a:endParaRPr lang="he-IL"/>
              </a:p>
            </p:txBody>
          </p:sp>
        </p:grpSp>
        <p:grpSp>
          <p:nvGrpSpPr>
            <p:cNvPr id="185" name="גרפיקה 7359">
              <a:extLst>
                <a:ext uri="{FF2B5EF4-FFF2-40B4-BE49-F238E27FC236}">
                  <a16:creationId xmlns:a16="http://schemas.microsoft.com/office/drawing/2014/main" id="{49E19AE2-F1F9-EDB8-C8AD-F0ED03BC1598}"/>
                </a:ext>
              </a:extLst>
            </p:cNvPr>
            <p:cNvGrpSpPr/>
            <p:nvPr/>
          </p:nvGrpSpPr>
          <p:grpSpPr>
            <a:xfrm>
              <a:off x="2247083" y="6576229"/>
              <a:ext cx="5282" cy="11101"/>
              <a:chOff x="2247083" y="6576229"/>
              <a:chExt cx="5282" cy="11101"/>
            </a:xfrm>
          </p:grpSpPr>
          <p:sp>
            <p:nvSpPr>
              <p:cNvPr id="194" name="צורה חופשית: צורה 193">
                <a:extLst>
                  <a:ext uri="{FF2B5EF4-FFF2-40B4-BE49-F238E27FC236}">
                    <a16:creationId xmlns:a16="http://schemas.microsoft.com/office/drawing/2014/main" id="{AD6F08BF-FC66-3204-902E-BBCAF4209165}"/>
                  </a:ext>
                </a:extLst>
              </p:cNvPr>
              <p:cNvSpPr/>
              <p:nvPr/>
            </p:nvSpPr>
            <p:spPr>
              <a:xfrm>
                <a:off x="2247083" y="6576229"/>
                <a:ext cx="5282" cy="11101"/>
              </a:xfrm>
              <a:custGeom>
                <a:avLst/>
                <a:gdLst>
                  <a:gd name="connsiteX0" fmla="*/ 4574 w 5282"/>
                  <a:gd name="connsiteY0" fmla="*/ 4815 h 11101"/>
                  <a:gd name="connsiteX1" fmla="*/ 4399 w 5282"/>
                  <a:gd name="connsiteY1" fmla="*/ 11058 h 11101"/>
                  <a:gd name="connsiteX2" fmla="*/ 708 w 5282"/>
                  <a:gd name="connsiteY2" fmla="*/ 6284 h 11101"/>
                  <a:gd name="connsiteX3" fmla="*/ 884 w 5282"/>
                  <a:gd name="connsiteY3" fmla="*/ 40 h 11101"/>
                  <a:gd name="connsiteX4" fmla="*/ 4574 w 5282"/>
                  <a:gd name="connsiteY4" fmla="*/ 4815 h 11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2" h="11101">
                    <a:moveTo>
                      <a:pt x="4574" y="4815"/>
                    </a:moveTo>
                    <a:cubicBezTo>
                      <a:pt x="5629" y="7936"/>
                      <a:pt x="5453" y="10691"/>
                      <a:pt x="4399" y="11058"/>
                    </a:cubicBezTo>
                    <a:cubicBezTo>
                      <a:pt x="3344" y="11426"/>
                      <a:pt x="1587" y="9406"/>
                      <a:pt x="708" y="6284"/>
                    </a:cubicBezTo>
                    <a:cubicBezTo>
                      <a:pt x="-346" y="3162"/>
                      <a:pt x="-170" y="407"/>
                      <a:pt x="884" y="40"/>
                    </a:cubicBezTo>
                    <a:cubicBezTo>
                      <a:pt x="1938" y="-327"/>
                      <a:pt x="3520" y="1876"/>
                      <a:pt x="4574" y="4815"/>
                    </a:cubicBezTo>
                    <a:close/>
                  </a:path>
                </a:pathLst>
              </a:custGeom>
              <a:solidFill>
                <a:srgbClr val="3D1A0B"/>
              </a:solidFill>
              <a:ln w="17566" cap="flat">
                <a:noFill/>
                <a:prstDash val="solid"/>
                <a:miter/>
              </a:ln>
            </p:spPr>
            <p:txBody>
              <a:bodyPr rtlCol="1" anchor="ctr"/>
              <a:lstStyle/>
              <a:p>
                <a:endParaRPr lang="he-IL"/>
              </a:p>
            </p:txBody>
          </p:sp>
          <p:sp>
            <p:nvSpPr>
              <p:cNvPr id="195" name="צורה חופשית: צורה 194">
                <a:extLst>
                  <a:ext uri="{FF2B5EF4-FFF2-40B4-BE49-F238E27FC236}">
                    <a16:creationId xmlns:a16="http://schemas.microsoft.com/office/drawing/2014/main" id="{7FC7CBEC-0245-08C4-373A-EC628C2987C7}"/>
                  </a:ext>
                </a:extLst>
              </p:cNvPr>
              <p:cNvSpPr/>
              <p:nvPr/>
            </p:nvSpPr>
            <p:spPr>
              <a:xfrm>
                <a:off x="2247325" y="6578255"/>
                <a:ext cx="1461" cy="3340"/>
              </a:xfrm>
              <a:custGeom>
                <a:avLst/>
                <a:gdLst>
                  <a:gd name="connsiteX0" fmla="*/ 1345 w 1461"/>
                  <a:gd name="connsiteY0" fmla="*/ 1504 h 3340"/>
                  <a:gd name="connsiteX1" fmla="*/ 1170 w 1461"/>
                  <a:gd name="connsiteY1" fmla="*/ 3340 h 3340"/>
                  <a:gd name="connsiteX2" fmla="*/ 116 w 1461"/>
                  <a:gd name="connsiteY2" fmla="*/ 1871 h 3340"/>
                  <a:gd name="connsiteX3" fmla="*/ 291 w 1461"/>
                  <a:gd name="connsiteY3" fmla="*/ 35 h 3340"/>
                  <a:gd name="connsiteX4" fmla="*/ 1345 w 1461"/>
                  <a:gd name="connsiteY4" fmla="*/ 1504 h 3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 h="3340">
                    <a:moveTo>
                      <a:pt x="1345" y="1504"/>
                    </a:moveTo>
                    <a:cubicBezTo>
                      <a:pt x="1521" y="2422"/>
                      <a:pt x="1521" y="3340"/>
                      <a:pt x="1170" y="3340"/>
                    </a:cubicBezTo>
                    <a:cubicBezTo>
                      <a:pt x="818" y="3340"/>
                      <a:pt x="291" y="2789"/>
                      <a:pt x="116" y="1871"/>
                    </a:cubicBezTo>
                    <a:cubicBezTo>
                      <a:pt x="-60" y="953"/>
                      <a:pt x="-60" y="35"/>
                      <a:pt x="291" y="35"/>
                    </a:cubicBezTo>
                    <a:cubicBezTo>
                      <a:pt x="643" y="-149"/>
                      <a:pt x="1170" y="402"/>
                      <a:pt x="1345" y="1504"/>
                    </a:cubicBezTo>
                    <a:close/>
                  </a:path>
                </a:pathLst>
              </a:custGeom>
              <a:solidFill>
                <a:srgbClr val="FFFFFF"/>
              </a:solidFill>
              <a:ln w="17566" cap="flat">
                <a:noFill/>
                <a:prstDash val="solid"/>
                <a:miter/>
              </a:ln>
            </p:spPr>
            <p:txBody>
              <a:bodyPr rtlCol="1" anchor="ctr"/>
              <a:lstStyle/>
              <a:p>
                <a:endParaRPr lang="he-IL"/>
              </a:p>
            </p:txBody>
          </p:sp>
        </p:grpSp>
        <p:sp>
          <p:nvSpPr>
            <p:cNvPr id="186" name="צורה חופשית: צורה 185">
              <a:extLst>
                <a:ext uri="{FF2B5EF4-FFF2-40B4-BE49-F238E27FC236}">
                  <a16:creationId xmlns:a16="http://schemas.microsoft.com/office/drawing/2014/main" id="{0229CFBD-0088-2D6D-84EC-77E76D847450}"/>
                </a:ext>
              </a:extLst>
            </p:cNvPr>
            <p:cNvSpPr/>
            <p:nvPr/>
          </p:nvSpPr>
          <p:spPr>
            <a:xfrm>
              <a:off x="2212111" y="6594794"/>
              <a:ext cx="11957" cy="5372"/>
            </a:xfrm>
            <a:custGeom>
              <a:avLst/>
              <a:gdLst>
                <a:gd name="connsiteX0" fmla="*/ 11958 w 11957"/>
                <a:gd name="connsiteY0" fmla="*/ 3145 h 5372"/>
                <a:gd name="connsiteX1" fmla="*/ 5807 w 11957"/>
                <a:gd name="connsiteY1" fmla="*/ 5349 h 5372"/>
                <a:gd name="connsiteX2" fmla="*/ 8 w 11957"/>
                <a:gd name="connsiteY2" fmla="*/ 2227 h 5372"/>
                <a:gd name="connsiteX3" fmla="*/ 6159 w 11957"/>
                <a:gd name="connsiteY3" fmla="*/ 23 h 5372"/>
                <a:gd name="connsiteX4" fmla="*/ 11958 w 11957"/>
                <a:gd name="connsiteY4" fmla="*/ 3145 h 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57" h="5372">
                  <a:moveTo>
                    <a:pt x="11958" y="3145"/>
                  </a:moveTo>
                  <a:cubicBezTo>
                    <a:pt x="11958" y="4614"/>
                    <a:pt x="9146" y="5532"/>
                    <a:pt x="5807" y="5349"/>
                  </a:cubicBezTo>
                  <a:cubicBezTo>
                    <a:pt x="2468" y="5165"/>
                    <a:pt x="-167" y="3696"/>
                    <a:pt x="8" y="2227"/>
                  </a:cubicBezTo>
                  <a:cubicBezTo>
                    <a:pt x="8" y="758"/>
                    <a:pt x="2820" y="-160"/>
                    <a:pt x="6159" y="23"/>
                  </a:cubicBezTo>
                  <a:cubicBezTo>
                    <a:pt x="9322" y="391"/>
                    <a:pt x="11958" y="1860"/>
                    <a:pt x="11958" y="3145"/>
                  </a:cubicBezTo>
                  <a:close/>
                </a:path>
              </a:pathLst>
            </a:custGeom>
            <a:solidFill>
              <a:srgbClr val="F9CBC0"/>
            </a:solidFill>
            <a:ln w="17566" cap="flat">
              <a:noFill/>
              <a:prstDash val="solid"/>
              <a:miter/>
            </a:ln>
          </p:spPr>
          <p:txBody>
            <a:bodyPr rtlCol="1" anchor="ctr"/>
            <a:lstStyle/>
            <a:p>
              <a:endParaRPr lang="he-IL"/>
            </a:p>
          </p:txBody>
        </p:sp>
        <p:sp>
          <p:nvSpPr>
            <p:cNvPr id="187" name="צורה חופשית: צורה 186">
              <a:extLst>
                <a:ext uri="{FF2B5EF4-FFF2-40B4-BE49-F238E27FC236}">
                  <a16:creationId xmlns:a16="http://schemas.microsoft.com/office/drawing/2014/main" id="{DFC678C2-BFB6-8234-F5AF-25DEF9953740}"/>
                </a:ext>
              </a:extLst>
            </p:cNvPr>
            <p:cNvSpPr/>
            <p:nvPr/>
          </p:nvSpPr>
          <p:spPr>
            <a:xfrm>
              <a:off x="2250543" y="6584151"/>
              <a:ext cx="15584" cy="8051"/>
            </a:xfrm>
            <a:custGeom>
              <a:avLst/>
              <a:gdLst>
                <a:gd name="connsiteX0" fmla="*/ 15524 w 15584"/>
                <a:gd name="connsiteY0" fmla="*/ 1851 h 8051"/>
                <a:gd name="connsiteX1" fmla="*/ 8671 w 15584"/>
                <a:gd name="connsiteY1" fmla="*/ 7360 h 8051"/>
                <a:gd name="connsiteX2" fmla="*/ 60 w 15584"/>
                <a:gd name="connsiteY2" fmla="*/ 6074 h 8051"/>
                <a:gd name="connsiteX3" fmla="*/ 6914 w 15584"/>
                <a:gd name="connsiteY3" fmla="*/ 565 h 8051"/>
                <a:gd name="connsiteX4" fmla="*/ 15524 w 15584"/>
                <a:gd name="connsiteY4" fmla="*/ 1851 h 8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4" h="8051">
                  <a:moveTo>
                    <a:pt x="15524" y="1851"/>
                  </a:moveTo>
                  <a:cubicBezTo>
                    <a:pt x="16051" y="3687"/>
                    <a:pt x="13064" y="6258"/>
                    <a:pt x="8671" y="7360"/>
                  </a:cubicBezTo>
                  <a:cubicBezTo>
                    <a:pt x="4453" y="8645"/>
                    <a:pt x="587" y="8095"/>
                    <a:pt x="60" y="6074"/>
                  </a:cubicBezTo>
                  <a:cubicBezTo>
                    <a:pt x="-467" y="4238"/>
                    <a:pt x="2520" y="1667"/>
                    <a:pt x="6914" y="565"/>
                  </a:cubicBezTo>
                  <a:cubicBezTo>
                    <a:pt x="11131" y="-536"/>
                    <a:pt x="14997" y="14"/>
                    <a:pt x="15524" y="1851"/>
                  </a:cubicBezTo>
                  <a:close/>
                </a:path>
              </a:pathLst>
            </a:custGeom>
            <a:solidFill>
              <a:srgbClr val="F9CBC0"/>
            </a:solidFill>
            <a:ln w="17566" cap="flat">
              <a:noFill/>
              <a:prstDash val="solid"/>
              <a:miter/>
            </a:ln>
          </p:spPr>
          <p:txBody>
            <a:bodyPr rtlCol="1" anchor="ctr"/>
            <a:lstStyle/>
            <a:p>
              <a:endParaRPr lang="he-IL"/>
            </a:p>
          </p:txBody>
        </p:sp>
        <p:sp>
          <p:nvSpPr>
            <p:cNvPr id="188" name="צורה חופשית: צורה 187">
              <a:extLst>
                <a:ext uri="{FF2B5EF4-FFF2-40B4-BE49-F238E27FC236}">
                  <a16:creationId xmlns:a16="http://schemas.microsoft.com/office/drawing/2014/main" id="{6EE7FDA0-95B3-DDBE-0FB0-2DA01BAC9225}"/>
                </a:ext>
              </a:extLst>
            </p:cNvPr>
            <p:cNvSpPr/>
            <p:nvPr/>
          </p:nvSpPr>
          <p:spPr>
            <a:xfrm>
              <a:off x="2240177" y="6662017"/>
              <a:ext cx="37312" cy="30740"/>
            </a:xfrm>
            <a:custGeom>
              <a:avLst/>
              <a:gdLst>
                <a:gd name="connsiteX0" fmla="*/ 33447 w 37312"/>
                <a:gd name="connsiteY0" fmla="*/ 379 h 30740"/>
                <a:gd name="connsiteX1" fmla="*/ 30108 w 37312"/>
                <a:gd name="connsiteY1" fmla="*/ 930 h 30740"/>
                <a:gd name="connsiteX2" fmla="*/ 30811 w 37312"/>
                <a:gd name="connsiteY2" fmla="*/ 4051 h 30740"/>
                <a:gd name="connsiteX3" fmla="*/ 25539 w 37312"/>
                <a:gd name="connsiteY3" fmla="*/ 6439 h 30740"/>
                <a:gd name="connsiteX4" fmla="*/ 20794 w 37312"/>
                <a:gd name="connsiteY4" fmla="*/ 2031 h 30740"/>
                <a:gd name="connsiteX5" fmla="*/ 16226 w 37312"/>
                <a:gd name="connsiteY5" fmla="*/ 6622 h 30740"/>
                <a:gd name="connsiteX6" fmla="*/ 234 w 37312"/>
                <a:gd name="connsiteY6" fmla="*/ 24068 h 30740"/>
                <a:gd name="connsiteX7" fmla="*/ 17280 w 37312"/>
                <a:gd name="connsiteY7" fmla="*/ 27924 h 30740"/>
                <a:gd name="connsiteX8" fmla="*/ 37313 w 37312"/>
                <a:gd name="connsiteY8" fmla="*/ 11764 h 30740"/>
                <a:gd name="connsiteX9" fmla="*/ 33447 w 37312"/>
                <a:gd name="connsiteY9" fmla="*/ 379 h 3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2" h="30740">
                  <a:moveTo>
                    <a:pt x="33447" y="379"/>
                  </a:moveTo>
                  <a:cubicBezTo>
                    <a:pt x="31162" y="-723"/>
                    <a:pt x="30108" y="930"/>
                    <a:pt x="30108" y="930"/>
                  </a:cubicBezTo>
                  <a:lnTo>
                    <a:pt x="30811" y="4051"/>
                  </a:lnTo>
                  <a:cubicBezTo>
                    <a:pt x="29229" y="6439"/>
                    <a:pt x="25539" y="6439"/>
                    <a:pt x="25539" y="6439"/>
                  </a:cubicBezTo>
                  <a:cubicBezTo>
                    <a:pt x="25539" y="6439"/>
                    <a:pt x="24485" y="2582"/>
                    <a:pt x="20794" y="2031"/>
                  </a:cubicBezTo>
                  <a:cubicBezTo>
                    <a:pt x="17104" y="1481"/>
                    <a:pt x="16226" y="6622"/>
                    <a:pt x="16226" y="6622"/>
                  </a:cubicBezTo>
                  <a:cubicBezTo>
                    <a:pt x="10602" y="12682"/>
                    <a:pt x="1992" y="17641"/>
                    <a:pt x="234" y="24068"/>
                  </a:cubicBezTo>
                  <a:cubicBezTo>
                    <a:pt x="-1347" y="30495"/>
                    <a:pt x="5155" y="33250"/>
                    <a:pt x="17280" y="27924"/>
                  </a:cubicBezTo>
                  <a:cubicBezTo>
                    <a:pt x="29405" y="22599"/>
                    <a:pt x="37313" y="11764"/>
                    <a:pt x="37313" y="11764"/>
                  </a:cubicBezTo>
                  <a:cubicBezTo>
                    <a:pt x="37137" y="9010"/>
                    <a:pt x="35731" y="1481"/>
                    <a:pt x="33447" y="379"/>
                  </a:cubicBezTo>
                  <a:close/>
                </a:path>
              </a:pathLst>
            </a:custGeom>
            <a:solidFill>
              <a:srgbClr val="00AFB3"/>
            </a:solidFill>
            <a:ln w="17566" cap="flat">
              <a:noFill/>
              <a:prstDash val="solid"/>
              <a:miter/>
            </a:ln>
          </p:spPr>
          <p:txBody>
            <a:bodyPr rtlCol="1" anchor="ctr"/>
            <a:lstStyle/>
            <a:p>
              <a:endParaRPr lang="he-IL"/>
            </a:p>
          </p:txBody>
        </p:sp>
        <p:sp>
          <p:nvSpPr>
            <p:cNvPr id="189" name="צורה חופשית: צורה 188">
              <a:extLst>
                <a:ext uri="{FF2B5EF4-FFF2-40B4-BE49-F238E27FC236}">
                  <a16:creationId xmlns:a16="http://schemas.microsoft.com/office/drawing/2014/main" id="{1B884B7C-E939-EE22-918D-79EEF6E23CB6}"/>
                </a:ext>
              </a:extLst>
            </p:cNvPr>
            <p:cNvSpPr/>
            <p:nvPr/>
          </p:nvSpPr>
          <p:spPr>
            <a:xfrm>
              <a:off x="2251482" y="6668552"/>
              <a:ext cx="14233" cy="9332"/>
            </a:xfrm>
            <a:custGeom>
              <a:avLst/>
              <a:gdLst>
                <a:gd name="connsiteX0" fmla="*/ 10368 w 14233"/>
                <a:gd name="connsiteY0" fmla="*/ 9085 h 9332"/>
                <a:gd name="connsiteX1" fmla="*/ 14234 w 14233"/>
                <a:gd name="connsiteY1" fmla="*/ 5412 h 9332"/>
                <a:gd name="connsiteX2" fmla="*/ 10719 w 14233"/>
                <a:gd name="connsiteY2" fmla="*/ 1005 h 9332"/>
                <a:gd name="connsiteX3" fmla="*/ 4745 w 14233"/>
                <a:gd name="connsiteY3" fmla="*/ 271 h 9332"/>
                <a:gd name="connsiteX4" fmla="*/ 0 w 14233"/>
                <a:gd name="connsiteY4" fmla="*/ 4678 h 9332"/>
                <a:gd name="connsiteX5" fmla="*/ 5447 w 14233"/>
                <a:gd name="connsiteY5" fmla="*/ 6882 h 9332"/>
                <a:gd name="connsiteX6" fmla="*/ 10368 w 14233"/>
                <a:gd name="connsiteY6" fmla="*/ 9085 h 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33" h="9332">
                  <a:moveTo>
                    <a:pt x="10368" y="9085"/>
                  </a:moveTo>
                  <a:cubicBezTo>
                    <a:pt x="12125" y="8351"/>
                    <a:pt x="13531" y="7249"/>
                    <a:pt x="14234" y="5412"/>
                  </a:cubicBezTo>
                  <a:cubicBezTo>
                    <a:pt x="13531" y="3576"/>
                    <a:pt x="12477" y="1923"/>
                    <a:pt x="10719" y="1005"/>
                  </a:cubicBezTo>
                  <a:cubicBezTo>
                    <a:pt x="8611" y="-280"/>
                    <a:pt x="6853" y="-97"/>
                    <a:pt x="4745" y="271"/>
                  </a:cubicBezTo>
                  <a:cubicBezTo>
                    <a:pt x="3339" y="1740"/>
                    <a:pt x="1581" y="3392"/>
                    <a:pt x="0" y="4678"/>
                  </a:cubicBezTo>
                  <a:cubicBezTo>
                    <a:pt x="1933" y="4862"/>
                    <a:pt x="3690" y="5780"/>
                    <a:pt x="5447" y="6882"/>
                  </a:cubicBezTo>
                  <a:cubicBezTo>
                    <a:pt x="7029" y="8167"/>
                    <a:pt x="8083" y="10003"/>
                    <a:pt x="10368" y="9085"/>
                  </a:cubicBezTo>
                  <a:close/>
                </a:path>
              </a:pathLst>
            </a:custGeom>
            <a:solidFill>
              <a:srgbClr val="00647E"/>
            </a:solidFill>
            <a:ln w="17566" cap="flat">
              <a:noFill/>
              <a:prstDash val="solid"/>
              <a:miter/>
            </a:ln>
          </p:spPr>
          <p:txBody>
            <a:bodyPr rtlCol="1" anchor="ctr"/>
            <a:lstStyle/>
            <a:p>
              <a:endParaRPr lang="he-IL"/>
            </a:p>
          </p:txBody>
        </p:sp>
        <p:sp>
          <p:nvSpPr>
            <p:cNvPr id="190" name="צורה חופשית: צורה 189">
              <a:extLst>
                <a:ext uri="{FF2B5EF4-FFF2-40B4-BE49-F238E27FC236}">
                  <a16:creationId xmlns:a16="http://schemas.microsoft.com/office/drawing/2014/main" id="{F114CF22-7BED-0619-B3D1-8A958C1613A5}"/>
                </a:ext>
              </a:extLst>
            </p:cNvPr>
            <p:cNvSpPr/>
            <p:nvPr/>
          </p:nvSpPr>
          <p:spPr>
            <a:xfrm>
              <a:off x="2240177" y="6669557"/>
              <a:ext cx="37312" cy="23200"/>
            </a:xfrm>
            <a:custGeom>
              <a:avLst/>
              <a:gdLst>
                <a:gd name="connsiteX0" fmla="*/ 16577 w 37312"/>
                <a:gd name="connsiteY0" fmla="*/ 16527 h 23200"/>
                <a:gd name="connsiteX1" fmla="*/ 234 w 37312"/>
                <a:gd name="connsiteY1" fmla="*/ 16344 h 23200"/>
                <a:gd name="connsiteX2" fmla="*/ 234 w 37312"/>
                <a:gd name="connsiteY2" fmla="*/ 16527 h 23200"/>
                <a:gd name="connsiteX3" fmla="*/ 17280 w 37312"/>
                <a:gd name="connsiteY3" fmla="*/ 20384 h 23200"/>
                <a:gd name="connsiteX4" fmla="*/ 37313 w 37312"/>
                <a:gd name="connsiteY4" fmla="*/ 4224 h 23200"/>
                <a:gd name="connsiteX5" fmla="*/ 36610 w 37312"/>
                <a:gd name="connsiteY5" fmla="*/ 0 h 23200"/>
                <a:gd name="connsiteX6" fmla="*/ 16577 w 37312"/>
                <a:gd name="connsiteY6" fmla="*/ 16527 h 2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12" h="23200">
                  <a:moveTo>
                    <a:pt x="16577" y="16527"/>
                  </a:moveTo>
                  <a:cubicBezTo>
                    <a:pt x="12535" y="17996"/>
                    <a:pt x="3046" y="21302"/>
                    <a:pt x="234" y="16344"/>
                  </a:cubicBezTo>
                  <a:cubicBezTo>
                    <a:pt x="234" y="16344"/>
                    <a:pt x="234" y="16527"/>
                    <a:pt x="234" y="16527"/>
                  </a:cubicBezTo>
                  <a:cubicBezTo>
                    <a:pt x="-1347" y="22955"/>
                    <a:pt x="5155" y="25709"/>
                    <a:pt x="17280" y="20384"/>
                  </a:cubicBezTo>
                  <a:cubicBezTo>
                    <a:pt x="29405" y="15058"/>
                    <a:pt x="37313" y="4224"/>
                    <a:pt x="37313" y="4224"/>
                  </a:cubicBezTo>
                  <a:cubicBezTo>
                    <a:pt x="37137" y="3305"/>
                    <a:pt x="36961" y="1653"/>
                    <a:pt x="36610" y="0"/>
                  </a:cubicBezTo>
                  <a:cubicBezTo>
                    <a:pt x="32041" y="7346"/>
                    <a:pt x="24660" y="13589"/>
                    <a:pt x="16577" y="16527"/>
                  </a:cubicBezTo>
                  <a:close/>
                </a:path>
              </a:pathLst>
            </a:custGeom>
            <a:solidFill>
              <a:srgbClr val="00647E"/>
            </a:solidFill>
            <a:ln w="17566" cap="flat">
              <a:noFill/>
              <a:prstDash val="solid"/>
              <a:miter/>
            </a:ln>
          </p:spPr>
          <p:txBody>
            <a:bodyPr rtlCol="1" anchor="ctr"/>
            <a:lstStyle/>
            <a:p>
              <a:endParaRPr lang="he-IL"/>
            </a:p>
          </p:txBody>
        </p:sp>
        <p:grpSp>
          <p:nvGrpSpPr>
            <p:cNvPr id="191" name="גרפיקה 7359">
              <a:extLst>
                <a:ext uri="{FF2B5EF4-FFF2-40B4-BE49-F238E27FC236}">
                  <a16:creationId xmlns:a16="http://schemas.microsoft.com/office/drawing/2014/main" id="{B25F60A6-AC54-2158-86BC-5E7D34FC037F}"/>
                </a:ext>
              </a:extLst>
            </p:cNvPr>
            <p:cNvGrpSpPr/>
            <p:nvPr/>
          </p:nvGrpSpPr>
          <p:grpSpPr>
            <a:xfrm>
              <a:off x="2168476" y="6599887"/>
              <a:ext cx="39049" cy="115229"/>
              <a:chOff x="2168476" y="6599887"/>
              <a:chExt cx="39049" cy="115229"/>
            </a:xfrm>
            <a:solidFill>
              <a:srgbClr val="3D1A0B"/>
            </a:solidFill>
          </p:grpSpPr>
          <p:sp>
            <p:nvSpPr>
              <p:cNvPr id="192" name="צורה חופשית: צורה 191">
                <a:extLst>
                  <a:ext uri="{FF2B5EF4-FFF2-40B4-BE49-F238E27FC236}">
                    <a16:creationId xmlns:a16="http://schemas.microsoft.com/office/drawing/2014/main" id="{1C1DF393-E56B-213F-CB10-47792C54A25F}"/>
                  </a:ext>
                </a:extLst>
              </p:cNvPr>
              <p:cNvSpPr/>
              <p:nvPr/>
            </p:nvSpPr>
            <p:spPr>
              <a:xfrm>
                <a:off x="2177152" y="6599887"/>
                <a:ext cx="30373" cy="96418"/>
              </a:xfrm>
              <a:custGeom>
                <a:avLst/>
                <a:gdLst>
                  <a:gd name="connsiteX0" fmla="*/ 30047 w 30373"/>
                  <a:gd name="connsiteY0" fmla="*/ 72 h 96418"/>
                  <a:gd name="connsiteX1" fmla="*/ 15462 w 30373"/>
                  <a:gd name="connsiteY1" fmla="*/ 21925 h 96418"/>
                  <a:gd name="connsiteX2" fmla="*/ 5621 w 30373"/>
                  <a:gd name="connsiteY2" fmla="*/ 47083 h 96418"/>
                  <a:gd name="connsiteX3" fmla="*/ 526 w 30373"/>
                  <a:gd name="connsiteY3" fmla="*/ 71874 h 96418"/>
                  <a:gd name="connsiteX4" fmla="*/ 2283 w 30373"/>
                  <a:gd name="connsiteY4" fmla="*/ 96298 h 96418"/>
                  <a:gd name="connsiteX5" fmla="*/ 2634 w 30373"/>
                  <a:gd name="connsiteY5" fmla="*/ 96115 h 96418"/>
                  <a:gd name="connsiteX6" fmla="*/ 2107 w 30373"/>
                  <a:gd name="connsiteY6" fmla="*/ 71323 h 96418"/>
                  <a:gd name="connsiteX7" fmla="*/ 7554 w 30373"/>
                  <a:gd name="connsiteY7" fmla="*/ 46165 h 96418"/>
                  <a:gd name="connsiteX8" fmla="*/ 16868 w 30373"/>
                  <a:gd name="connsiteY8" fmla="*/ 22659 h 96418"/>
                  <a:gd name="connsiteX9" fmla="*/ 23194 w 30373"/>
                  <a:gd name="connsiteY9" fmla="*/ 10723 h 96418"/>
                  <a:gd name="connsiteX10" fmla="*/ 30223 w 30373"/>
                  <a:gd name="connsiteY10" fmla="*/ 439 h 96418"/>
                  <a:gd name="connsiteX11" fmla="*/ 30047 w 30373"/>
                  <a:gd name="connsiteY11" fmla="*/ 72 h 9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373" h="96418">
                    <a:moveTo>
                      <a:pt x="30047" y="72"/>
                    </a:moveTo>
                    <a:cubicBezTo>
                      <a:pt x="23897" y="5948"/>
                      <a:pt x="19152" y="14212"/>
                      <a:pt x="15462" y="21925"/>
                    </a:cubicBezTo>
                    <a:cubicBezTo>
                      <a:pt x="11596" y="30005"/>
                      <a:pt x="8258" y="38452"/>
                      <a:pt x="5621" y="47083"/>
                    </a:cubicBezTo>
                    <a:cubicBezTo>
                      <a:pt x="3161" y="55163"/>
                      <a:pt x="1404" y="63427"/>
                      <a:pt x="526" y="71874"/>
                    </a:cubicBezTo>
                    <a:cubicBezTo>
                      <a:pt x="-353" y="79954"/>
                      <a:pt x="-353" y="88585"/>
                      <a:pt x="2283" y="96298"/>
                    </a:cubicBezTo>
                    <a:cubicBezTo>
                      <a:pt x="2283" y="96482"/>
                      <a:pt x="2634" y="96482"/>
                      <a:pt x="2634" y="96115"/>
                    </a:cubicBezTo>
                    <a:cubicBezTo>
                      <a:pt x="701" y="88035"/>
                      <a:pt x="1053" y="79587"/>
                      <a:pt x="2107" y="71323"/>
                    </a:cubicBezTo>
                    <a:cubicBezTo>
                      <a:pt x="3161" y="62692"/>
                      <a:pt x="5094" y="54429"/>
                      <a:pt x="7554" y="46165"/>
                    </a:cubicBezTo>
                    <a:cubicBezTo>
                      <a:pt x="10015" y="38085"/>
                      <a:pt x="13353" y="30372"/>
                      <a:pt x="16868" y="22659"/>
                    </a:cubicBezTo>
                    <a:cubicBezTo>
                      <a:pt x="18801" y="18436"/>
                      <a:pt x="20734" y="14579"/>
                      <a:pt x="23194" y="10723"/>
                    </a:cubicBezTo>
                    <a:cubicBezTo>
                      <a:pt x="25479" y="7234"/>
                      <a:pt x="28114" y="3928"/>
                      <a:pt x="30223" y="439"/>
                    </a:cubicBezTo>
                    <a:cubicBezTo>
                      <a:pt x="30574" y="72"/>
                      <a:pt x="30223" y="-112"/>
                      <a:pt x="30047" y="72"/>
                    </a:cubicBezTo>
                    <a:close/>
                  </a:path>
                </a:pathLst>
              </a:custGeom>
              <a:solidFill>
                <a:srgbClr val="3D1A0B"/>
              </a:solidFill>
              <a:ln w="17566" cap="flat">
                <a:noFill/>
                <a:prstDash val="solid"/>
                <a:miter/>
              </a:ln>
            </p:spPr>
            <p:txBody>
              <a:bodyPr rtlCol="1" anchor="ctr"/>
              <a:lstStyle/>
              <a:p>
                <a:endParaRPr lang="he-IL"/>
              </a:p>
            </p:txBody>
          </p:sp>
          <p:sp>
            <p:nvSpPr>
              <p:cNvPr id="193" name="צורה חופשית: צורה 192">
                <a:extLst>
                  <a:ext uri="{FF2B5EF4-FFF2-40B4-BE49-F238E27FC236}">
                    <a16:creationId xmlns:a16="http://schemas.microsoft.com/office/drawing/2014/main" id="{D7E94320-4E87-D65F-845B-FAD6F49C4B71}"/>
                  </a:ext>
                </a:extLst>
              </p:cNvPr>
              <p:cNvSpPr/>
              <p:nvPr/>
            </p:nvSpPr>
            <p:spPr>
              <a:xfrm>
                <a:off x="2168476" y="6625408"/>
                <a:ext cx="13993" cy="89707"/>
              </a:xfrm>
              <a:custGeom>
                <a:avLst/>
                <a:gdLst>
                  <a:gd name="connsiteX0" fmla="*/ 2348 w 13993"/>
                  <a:gd name="connsiteY0" fmla="*/ 43782 h 89707"/>
                  <a:gd name="connsiteX1" fmla="*/ 13946 w 13993"/>
                  <a:gd name="connsiteY1" fmla="*/ 260 h 89707"/>
                  <a:gd name="connsiteX2" fmla="*/ 13595 w 13993"/>
                  <a:gd name="connsiteY2" fmla="*/ 76 h 89707"/>
                  <a:gd name="connsiteX3" fmla="*/ 591 w 13993"/>
                  <a:gd name="connsiteY3" fmla="*/ 44333 h 89707"/>
                  <a:gd name="connsiteX4" fmla="*/ 7093 w 13993"/>
                  <a:gd name="connsiteY4" fmla="*/ 89508 h 89707"/>
                  <a:gd name="connsiteX5" fmla="*/ 7620 w 13993"/>
                  <a:gd name="connsiteY5" fmla="*/ 89324 h 89707"/>
                  <a:gd name="connsiteX6" fmla="*/ 2348 w 13993"/>
                  <a:gd name="connsiteY6" fmla="*/ 43782 h 8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93" h="89707">
                    <a:moveTo>
                      <a:pt x="2348" y="43782"/>
                    </a:moveTo>
                    <a:cubicBezTo>
                      <a:pt x="3930" y="28724"/>
                      <a:pt x="8674" y="14216"/>
                      <a:pt x="13946" y="260"/>
                    </a:cubicBezTo>
                    <a:cubicBezTo>
                      <a:pt x="14122" y="76"/>
                      <a:pt x="13770" y="-108"/>
                      <a:pt x="13595" y="76"/>
                    </a:cubicBezTo>
                    <a:cubicBezTo>
                      <a:pt x="7093" y="14033"/>
                      <a:pt x="2172" y="28907"/>
                      <a:pt x="591" y="44333"/>
                    </a:cubicBezTo>
                    <a:cubicBezTo>
                      <a:pt x="-991" y="59207"/>
                      <a:pt x="415" y="75918"/>
                      <a:pt x="7093" y="89508"/>
                    </a:cubicBezTo>
                    <a:cubicBezTo>
                      <a:pt x="7269" y="89875"/>
                      <a:pt x="7796" y="89691"/>
                      <a:pt x="7620" y="89324"/>
                    </a:cubicBezTo>
                    <a:cubicBezTo>
                      <a:pt x="2875" y="74633"/>
                      <a:pt x="767" y="59391"/>
                      <a:pt x="2348" y="43782"/>
                    </a:cubicBezTo>
                    <a:close/>
                  </a:path>
                </a:pathLst>
              </a:custGeom>
              <a:solidFill>
                <a:srgbClr val="3D1A0B"/>
              </a:solidFill>
              <a:ln w="17566" cap="flat">
                <a:noFill/>
                <a:prstDash val="solid"/>
                <a:miter/>
              </a:ln>
            </p:spPr>
            <p:txBody>
              <a:bodyPr rtlCol="1" anchor="ctr"/>
              <a:lstStyle/>
              <a:p>
                <a:endParaRPr lang="he-IL"/>
              </a:p>
            </p:txBody>
          </p:sp>
        </p:grpSp>
      </p:grpSp>
      <p:grpSp>
        <p:nvGrpSpPr>
          <p:cNvPr id="198" name="גרפיקה 7359">
            <a:extLst>
              <a:ext uri="{FF2B5EF4-FFF2-40B4-BE49-F238E27FC236}">
                <a16:creationId xmlns:a16="http://schemas.microsoft.com/office/drawing/2014/main" id="{883745CC-5D8B-406B-F4B5-4C6095121D96}"/>
              </a:ext>
            </a:extLst>
          </p:cNvPr>
          <p:cNvGrpSpPr/>
          <p:nvPr/>
        </p:nvGrpSpPr>
        <p:grpSpPr>
          <a:xfrm>
            <a:off x="1777792" y="5997812"/>
            <a:ext cx="216546" cy="263794"/>
            <a:chOff x="2485000" y="6328331"/>
            <a:chExt cx="216546" cy="263794"/>
          </a:xfrm>
        </p:grpSpPr>
        <p:grpSp>
          <p:nvGrpSpPr>
            <p:cNvPr id="199" name="גרפיקה 7359">
              <a:extLst>
                <a:ext uri="{FF2B5EF4-FFF2-40B4-BE49-F238E27FC236}">
                  <a16:creationId xmlns:a16="http://schemas.microsoft.com/office/drawing/2014/main" id="{2B2029B8-6885-3B85-0DB1-4B82003C4D7A}"/>
                </a:ext>
              </a:extLst>
            </p:cNvPr>
            <p:cNvGrpSpPr/>
            <p:nvPr/>
          </p:nvGrpSpPr>
          <p:grpSpPr>
            <a:xfrm>
              <a:off x="2595247" y="6506671"/>
              <a:ext cx="90497" cy="85455"/>
              <a:chOff x="2595247" y="6506671"/>
              <a:chExt cx="90497" cy="85455"/>
            </a:xfrm>
          </p:grpSpPr>
          <p:grpSp>
            <p:nvGrpSpPr>
              <p:cNvPr id="272" name="גרפיקה 7359">
                <a:extLst>
                  <a:ext uri="{FF2B5EF4-FFF2-40B4-BE49-F238E27FC236}">
                    <a16:creationId xmlns:a16="http://schemas.microsoft.com/office/drawing/2014/main" id="{804DBB8D-3A98-7105-EDD5-3DD487F21B0B}"/>
                  </a:ext>
                </a:extLst>
              </p:cNvPr>
              <p:cNvGrpSpPr/>
              <p:nvPr/>
            </p:nvGrpSpPr>
            <p:grpSpPr>
              <a:xfrm>
                <a:off x="2595247" y="6506902"/>
                <a:ext cx="90497" cy="85224"/>
                <a:chOff x="2595247" y="6506902"/>
                <a:chExt cx="90497" cy="85224"/>
              </a:xfrm>
            </p:grpSpPr>
            <p:sp>
              <p:nvSpPr>
                <p:cNvPr id="277" name="צורה חופשית: צורה 276">
                  <a:extLst>
                    <a:ext uri="{FF2B5EF4-FFF2-40B4-BE49-F238E27FC236}">
                      <a16:creationId xmlns:a16="http://schemas.microsoft.com/office/drawing/2014/main" id="{191C0406-2E26-89E2-2069-B90AEF857C70}"/>
                    </a:ext>
                  </a:extLst>
                </p:cNvPr>
                <p:cNvSpPr/>
                <p:nvPr/>
              </p:nvSpPr>
              <p:spPr>
                <a:xfrm>
                  <a:off x="2641769" y="6552959"/>
                  <a:ext cx="43976" cy="38001"/>
                </a:xfrm>
                <a:custGeom>
                  <a:avLst/>
                  <a:gdLst>
                    <a:gd name="connsiteX0" fmla="*/ 12828 w 43976"/>
                    <a:gd name="connsiteY0" fmla="*/ 13761 h 38001"/>
                    <a:gd name="connsiteX1" fmla="*/ 16342 w 43976"/>
                    <a:gd name="connsiteY1" fmla="*/ 11557 h 38001"/>
                    <a:gd name="connsiteX2" fmla="*/ 23196 w 43976"/>
                    <a:gd name="connsiteY2" fmla="*/ 14312 h 38001"/>
                    <a:gd name="connsiteX3" fmla="*/ 21966 w 43976"/>
                    <a:gd name="connsiteY3" fmla="*/ 7701 h 38001"/>
                    <a:gd name="connsiteX4" fmla="*/ 24777 w 43976"/>
                    <a:gd name="connsiteY4" fmla="*/ 5864 h 38001"/>
                    <a:gd name="connsiteX5" fmla="*/ 43053 w 43976"/>
                    <a:gd name="connsiteY5" fmla="*/ 1641 h 38001"/>
                    <a:gd name="connsiteX6" fmla="*/ 43931 w 43976"/>
                    <a:gd name="connsiteY6" fmla="*/ 4946 h 38001"/>
                    <a:gd name="connsiteX7" fmla="*/ 4393 w 43976"/>
                    <a:gd name="connsiteY7" fmla="*/ 38001 h 38001"/>
                    <a:gd name="connsiteX8" fmla="*/ 0 w 43976"/>
                    <a:gd name="connsiteY8" fmla="*/ 31023 h 38001"/>
                    <a:gd name="connsiteX9" fmla="*/ 14585 w 43976"/>
                    <a:gd name="connsiteY9" fmla="*/ 20188 h 38001"/>
                    <a:gd name="connsiteX10" fmla="*/ 12828 w 43976"/>
                    <a:gd name="connsiteY10" fmla="*/ 13761 h 3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976" h="38001">
                      <a:moveTo>
                        <a:pt x="12828" y="13761"/>
                      </a:moveTo>
                      <a:cubicBezTo>
                        <a:pt x="13882" y="13210"/>
                        <a:pt x="14937" y="12475"/>
                        <a:pt x="16342" y="11557"/>
                      </a:cubicBezTo>
                      <a:cubicBezTo>
                        <a:pt x="18100" y="13394"/>
                        <a:pt x="21438" y="16515"/>
                        <a:pt x="23196" y="14312"/>
                      </a:cubicBezTo>
                      <a:cubicBezTo>
                        <a:pt x="24953" y="12108"/>
                        <a:pt x="23196" y="9170"/>
                        <a:pt x="21966" y="7701"/>
                      </a:cubicBezTo>
                      <a:cubicBezTo>
                        <a:pt x="22844" y="7150"/>
                        <a:pt x="23723" y="6415"/>
                        <a:pt x="24777" y="5864"/>
                      </a:cubicBezTo>
                      <a:cubicBezTo>
                        <a:pt x="33036" y="539"/>
                        <a:pt x="40417" y="-1848"/>
                        <a:pt x="43053" y="1641"/>
                      </a:cubicBezTo>
                      <a:cubicBezTo>
                        <a:pt x="43756" y="2559"/>
                        <a:pt x="44107" y="3661"/>
                        <a:pt x="43931" y="4946"/>
                      </a:cubicBezTo>
                      <a:cubicBezTo>
                        <a:pt x="37254" y="12659"/>
                        <a:pt x="18802" y="32676"/>
                        <a:pt x="4393" y="38001"/>
                      </a:cubicBezTo>
                      <a:cubicBezTo>
                        <a:pt x="3514" y="36899"/>
                        <a:pt x="2109" y="34328"/>
                        <a:pt x="0" y="31023"/>
                      </a:cubicBezTo>
                      <a:cubicBezTo>
                        <a:pt x="3690" y="28452"/>
                        <a:pt x="12476" y="22575"/>
                        <a:pt x="14585" y="20188"/>
                      </a:cubicBezTo>
                      <a:cubicBezTo>
                        <a:pt x="16694" y="17617"/>
                        <a:pt x="14234" y="15046"/>
                        <a:pt x="12828" y="13761"/>
                      </a:cubicBezTo>
                      <a:close/>
                    </a:path>
                  </a:pathLst>
                </a:custGeom>
                <a:solidFill>
                  <a:srgbClr val="8B100E"/>
                </a:solidFill>
                <a:ln w="17566" cap="flat">
                  <a:noFill/>
                  <a:prstDash val="solid"/>
                  <a:miter/>
                </a:ln>
              </p:spPr>
              <p:txBody>
                <a:bodyPr rtlCol="1" anchor="ctr"/>
                <a:lstStyle/>
                <a:p>
                  <a:endParaRPr lang="he-IL"/>
                </a:p>
              </p:txBody>
            </p:sp>
            <p:sp>
              <p:nvSpPr>
                <p:cNvPr id="278" name="צורה חופשית: צורה 277">
                  <a:extLst>
                    <a:ext uri="{FF2B5EF4-FFF2-40B4-BE49-F238E27FC236}">
                      <a16:creationId xmlns:a16="http://schemas.microsoft.com/office/drawing/2014/main" id="{A1973AB8-4B00-AE9B-5A36-62B02295EF2A}"/>
                    </a:ext>
                  </a:extLst>
                </p:cNvPr>
                <p:cNvSpPr/>
                <p:nvPr/>
              </p:nvSpPr>
              <p:spPr>
                <a:xfrm>
                  <a:off x="2658111" y="6560293"/>
                  <a:ext cx="7600" cy="7655"/>
                </a:xfrm>
                <a:custGeom>
                  <a:avLst/>
                  <a:gdLst>
                    <a:gd name="connsiteX0" fmla="*/ 6853 w 7600"/>
                    <a:gd name="connsiteY0" fmla="*/ 6795 h 7655"/>
                    <a:gd name="connsiteX1" fmla="*/ 0 w 7600"/>
                    <a:gd name="connsiteY1" fmla="*/ 4040 h 7655"/>
                    <a:gd name="connsiteX2" fmla="*/ 5799 w 7600"/>
                    <a:gd name="connsiteY2" fmla="*/ 0 h 7655"/>
                    <a:gd name="connsiteX3" fmla="*/ 6853 w 7600"/>
                    <a:gd name="connsiteY3" fmla="*/ 6795 h 7655"/>
                  </a:gdLst>
                  <a:ahLst/>
                  <a:cxnLst>
                    <a:cxn ang="0">
                      <a:pos x="connsiteX0" y="connsiteY0"/>
                    </a:cxn>
                    <a:cxn ang="0">
                      <a:pos x="connsiteX1" y="connsiteY1"/>
                    </a:cxn>
                    <a:cxn ang="0">
                      <a:pos x="connsiteX2" y="connsiteY2"/>
                    </a:cxn>
                    <a:cxn ang="0">
                      <a:pos x="connsiteX3" y="connsiteY3"/>
                    </a:cxn>
                  </a:cxnLst>
                  <a:rect l="l" t="t" r="r" b="b"/>
                  <a:pathLst>
                    <a:path w="7600" h="7655">
                      <a:moveTo>
                        <a:pt x="6853" y="6795"/>
                      </a:moveTo>
                      <a:cubicBezTo>
                        <a:pt x="4920" y="9182"/>
                        <a:pt x="1757" y="6060"/>
                        <a:pt x="0" y="4040"/>
                      </a:cubicBezTo>
                      <a:cubicBezTo>
                        <a:pt x="1757" y="2938"/>
                        <a:pt x="3690" y="1469"/>
                        <a:pt x="5799" y="0"/>
                      </a:cubicBezTo>
                      <a:cubicBezTo>
                        <a:pt x="6853" y="1653"/>
                        <a:pt x="8611" y="4591"/>
                        <a:pt x="6853" y="6795"/>
                      </a:cubicBezTo>
                      <a:close/>
                    </a:path>
                  </a:pathLst>
                </a:custGeom>
                <a:solidFill>
                  <a:srgbClr val="B9B6B8"/>
                </a:solidFill>
                <a:ln w="17566" cap="flat">
                  <a:noFill/>
                  <a:prstDash val="solid"/>
                  <a:miter/>
                </a:ln>
              </p:spPr>
              <p:txBody>
                <a:bodyPr rtlCol="1" anchor="ctr"/>
                <a:lstStyle/>
                <a:p>
                  <a:endParaRPr lang="he-IL"/>
                </a:p>
              </p:txBody>
            </p:sp>
            <p:sp>
              <p:nvSpPr>
                <p:cNvPr id="279" name="צורה חופשית: צורה 278">
                  <a:extLst>
                    <a:ext uri="{FF2B5EF4-FFF2-40B4-BE49-F238E27FC236}">
                      <a16:creationId xmlns:a16="http://schemas.microsoft.com/office/drawing/2014/main" id="{1A16F0ED-02F8-3DCF-AF85-0E7B1813FB3B}"/>
                    </a:ext>
                  </a:extLst>
                </p:cNvPr>
                <p:cNvSpPr/>
                <p:nvPr/>
              </p:nvSpPr>
              <p:spPr>
                <a:xfrm>
                  <a:off x="2646337" y="6557722"/>
                  <a:ext cx="39362" cy="34404"/>
                </a:xfrm>
                <a:custGeom>
                  <a:avLst/>
                  <a:gdLst>
                    <a:gd name="connsiteX0" fmla="*/ 39363 w 39362"/>
                    <a:gd name="connsiteY0" fmla="*/ 0 h 34404"/>
                    <a:gd name="connsiteX1" fmla="*/ 26886 w 39362"/>
                    <a:gd name="connsiteY1" fmla="*/ 16527 h 34404"/>
                    <a:gd name="connsiteX2" fmla="*/ 352 w 39362"/>
                    <a:gd name="connsiteY2" fmla="*/ 33422 h 34404"/>
                    <a:gd name="connsiteX3" fmla="*/ 0 w 39362"/>
                    <a:gd name="connsiteY3" fmla="*/ 32871 h 34404"/>
                    <a:gd name="connsiteX4" fmla="*/ 39363 w 39362"/>
                    <a:gd name="connsiteY4" fmla="*/ 0 h 34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62" h="34404">
                      <a:moveTo>
                        <a:pt x="39363" y="0"/>
                      </a:moveTo>
                      <a:cubicBezTo>
                        <a:pt x="39011" y="3489"/>
                        <a:pt x="35145" y="8447"/>
                        <a:pt x="26886" y="16527"/>
                      </a:cubicBezTo>
                      <a:cubicBezTo>
                        <a:pt x="15464" y="27546"/>
                        <a:pt x="4042" y="37646"/>
                        <a:pt x="352" y="33422"/>
                      </a:cubicBezTo>
                      <a:cubicBezTo>
                        <a:pt x="176" y="33239"/>
                        <a:pt x="176" y="33055"/>
                        <a:pt x="0" y="32871"/>
                      </a:cubicBezTo>
                      <a:cubicBezTo>
                        <a:pt x="14234" y="27729"/>
                        <a:pt x="32509" y="7713"/>
                        <a:pt x="39363" y="0"/>
                      </a:cubicBezTo>
                      <a:close/>
                    </a:path>
                  </a:pathLst>
                </a:custGeom>
                <a:solidFill>
                  <a:srgbClr val="4D1108"/>
                </a:solidFill>
                <a:ln w="17566" cap="flat">
                  <a:noFill/>
                  <a:prstDash val="solid"/>
                  <a:miter/>
                </a:ln>
              </p:spPr>
              <p:txBody>
                <a:bodyPr rtlCol="1" anchor="ctr"/>
                <a:lstStyle/>
                <a:p>
                  <a:endParaRPr lang="he-IL"/>
                </a:p>
              </p:txBody>
            </p:sp>
            <p:sp>
              <p:nvSpPr>
                <p:cNvPr id="280" name="צורה חופשית: צורה 279">
                  <a:extLst>
                    <a:ext uri="{FF2B5EF4-FFF2-40B4-BE49-F238E27FC236}">
                      <a16:creationId xmlns:a16="http://schemas.microsoft.com/office/drawing/2014/main" id="{BEA4EACF-D729-5A0E-A4EB-5D80E6CDD3D4}"/>
                    </a:ext>
                  </a:extLst>
                </p:cNvPr>
                <p:cNvSpPr/>
                <p:nvPr/>
              </p:nvSpPr>
              <p:spPr>
                <a:xfrm>
                  <a:off x="2631928" y="6555702"/>
                  <a:ext cx="25314" cy="28096"/>
                </a:xfrm>
                <a:custGeom>
                  <a:avLst/>
                  <a:gdLst>
                    <a:gd name="connsiteX0" fmla="*/ 18100 w 25314"/>
                    <a:gd name="connsiteY0" fmla="*/ 11569 h 28096"/>
                    <a:gd name="connsiteX1" fmla="*/ 22669 w 25314"/>
                    <a:gd name="connsiteY1" fmla="*/ 11018 h 28096"/>
                    <a:gd name="connsiteX2" fmla="*/ 24602 w 25314"/>
                    <a:gd name="connsiteY2" fmla="*/ 17262 h 28096"/>
                    <a:gd name="connsiteX3" fmla="*/ 10016 w 25314"/>
                    <a:gd name="connsiteY3" fmla="*/ 28097 h 28096"/>
                    <a:gd name="connsiteX4" fmla="*/ 0 w 25314"/>
                    <a:gd name="connsiteY4" fmla="*/ 10467 h 28096"/>
                    <a:gd name="connsiteX5" fmla="*/ 11422 w 25314"/>
                    <a:gd name="connsiteY5" fmla="*/ 0 h 28096"/>
                    <a:gd name="connsiteX6" fmla="*/ 18100 w 25314"/>
                    <a:gd name="connsiteY6" fmla="*/ 11569 h 2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14" h="28096">
                      <a:moveTo>
                        <a:pt x="18100" y="11569"/>
                      </a:moveTo>
                      <a:cubicBezTo>
                        <a:pt x="18978" y="12487"/>
                        <a:pt x="20560" y="12120"/>
                        <a:pt x="22669" y="11018"/>
                      </a:cubicBezTo>
                      <a:cubicBezTo>
                        <a:pt x="24075" y="12304"/>
                        <a:pt x="26535" y="14875"/>
                        <a:pt x="24602" y="17262"/>
                      </a:cubicBezTo>
                      <a:cubicBezTo>
                        <a:pt x="22493" y="19833"/>
                        <a:pt x="13707" y="25709"/>
                        <a:pt x="10016" y="28097"/>
                      </a:cubicBezTo>
                      <a:cubicBezTo>
                        <a:pt x="7380" y="23506"/>
                        <a:pt x="3866" y="17262"/>
                        <a:pt x="0" y="10467"/>
                      </a:cubicBezTo>
                      <a:cubicBezTo>
                        <a:pt x="3866" y="6427"/>
                        <a:pt x="8611" y="2387"/>
                        <a:pt x="11422" y="0"/>
                      </a:cubicBezTo>
                      <a:cubicBezTo>
                        <a:pt x="14410" y="5509"/>
                        <a:pt x="16870" y="9733"/>
                        <a:pt x="18100" y="11569"/>
                      </a:cubicBezTo>
                      <a:close/>
                    </a:path>
                  </a:pathLst>
                </a:custGeom>
                <a:solidFill>
                  <a:srgbClr val="B9B6B8"/>
                </a:solidFill>
                <a:ln w="17566" cap="flat">
                  <a:noFill/>
                  <a:prstDash val="solid"/>
                  <a:miter/>
                </a:ln>
              </p:spPr>
              <p:txBody>
                <a:bodyPr rtlCol="1" anchor="ctr"/>
                <a:lstStyle/>
                <a:p>
                  <a:endParaRPr lang="he-IL"/>
                </a:p>
              </p:txBody>
            </p:sp>
            <p:sp>
              <p:nvSpPr>
                <p:cNvPr id="281" name="צורה חופשית: צורה 280">
                  <a:extLst>
                    <a:ext uri="{FF2B5EF4-FFF2-40B4-BE49-F238E27FC236}">
                      <a16:creationId xmlns:a16="http://schemas.microsoft.com/office/drawing/2014/main" id="{DC8122B9-1BDB-1087-FBA4-2B9F8E4AB4C7}"/>
                    </a:ext>
                  </a:extLst>
                </p:cNvPr>
                <p:cNvSpPr/>
                <p:nvPr/>
              </p:nvSpPr>
              <p:spPr>
                <a:xfrm>
                  <a:off x="2595247" y="6506902"/>
                  <a:ext cx="48103" cy="59451"/>
                </a:xfrm>
                <a:custGeom>
                  <a:avLst/>
                  <a:gdLst>
                    <a:gd name="connsiteX0" fmla="*/ 24907 w 48103"/>
                    <a:gd name="connsiteY0" fmla="*/ 8217 h 59451"/>
                    <a:gd name="connsiteX1" fmla="*/ 48103 w 48103"/>
                    <a:gd name="connsiteY1" fmla="*/ 48984 h 59451"/>
                    <a:gd name="connsiteX2" fmla="*/ 36681 w 48103"/>
                    <a:gd name="connsiteY2" fmla="*/ 59451 h 59451"/>
                    <a:gd name="connsiteX3" fmla="*/ 15594 w 48103"/>
                    <a:gd name="connsiteY3" fmla="*/ 20888 h 59451"/>
                    <a:gd name="connsiteX4" fmla="*/ 1712 w 48103"/>
                    <a:gd name="connsiteY4" fmla="*/ 25846 h 59451"/>
                    <a:gd name="connsiteX5" fmla="*/ 4523 w 48103"/>
                    <a:gd name="connsiteY5" fmla="*/ 320 h 59451"/>
                    <a:gd name="connsiteX6" fmla="*/ 24907 w 48103"/>
                    <a:gd name="connsiteY6" fmla="*/ 8217 h 5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03" h="59451">
                      <a:moveTo>
                        <a:pt x="24907" y="8217"/>
                      </a:moveTo>
                      <a:cubicBezTo>
                        <a:pt x="29476" y="15746"/>
                        <a:pt x="40547" y="35762"/>
                        <a:pt x="48103" y="48984"/>
                      </a:cubicBezTo>
                      <a:cubicBezTo>
                        <a:pt x="45291" y="51371"/>
                        <a:pt x="40723" y="55411"/>
                        <a:pt x="36681" y="59451"/>
                      </a:cubicBezTo>
                      <a:cubicBezTo>
                        <a:pt x="26840" y="41639"/>
                        <a:pt x="15594" y="20888"/>
                        <a:pt x="15594" y="20888"/>
                      </a:cubicBezTo>
                      <a:cubicBezTo>
                        <a:pt x="15594" y="20888"/>
                        <a:pt x="6632" y="24009"/>
                        <a:pt x="1712" y="25846"/>
                      </a:cubicBezTo>
                      <a:cubicBezTo>
                        <a:pt x="-3385" y="27499"/>
                        <a:pt x="4523" y="320"/>
                        <a:pt x="4523" y="320"/>
                      </a:cubicBezTo>
                      <a:cubicBezTo>
                        <a:pt x="4523" y="320"/>
                        <a:pt x="18405" y="-2434"/>
                        <a:pt x="24907" y="8217"/>
                      </a:cubicBezTo>
                      <a:close/>
                    </a:path>
                  </a:pathLst>
                </a:custGeom>
                <a:solidFill>
                  <a:srgbClr val="E5BA9C"/>
                </a:solidFill>
                <a:ln w="17566" cap="flat">
                  <a:noFill/>
                  <a:prstDash val="solid"/>
                  <a:miter/>
                </a:ln>
              </p:spPr>
              <p:txBody>
                <a:bodyPr rtlCol="1" anchor="ctr"/>
                <a:lstStyle/>
                <a:p>
                  <a:endParaRPr lang="he-IL"/>
                </a:p>
              </p:txBody>
            </p:sp>
          </p:grpSp>
          <p:sp>
            <p:nvSpPr>
              <p:cNvPr id="273" name="צורה חופשית: צורה 272">
                <a:extLst>
                  <a:ext uri="{FF2B5EF4-FFF2-40B4-BE49-F238E27FC236}">
                    <a16:creationId xmlns:a16="http://schemas.microsoft.com/office/drawing/2014/main" id="{713DF8D4-2F5A-3292-6675-45ED02717562}"/>
                  </a:ext>
                </a:extLst>
              </p:cNvPr>
              <p:cNvSpPr/>
              <p:nvPr/>
            </p:nvSpPr>
            <p:spPr>
              <a:xfrm>
                <a:off x="2595247" y="6506671"/>
                <a:ext cx="48103" cy="59682"/>
              </a:xfrm>
              <a:custGeom>
                <a:avLst/>
                <a:gdLst>
                  <a:gd name="connsiteX0" fmla="*/ 8565 w 48103"/>
                  <a:gd name="connsiteY0" fmla="*/ 0 h 59682"/>
                  <a:gd name="connsiteX1" fmla="*/ 13485 w 48103"/>
                  <a:gd name="connsiteY1" fmla="*/ 8264 h 59682"/>
                  <a:gd name="connsiteX2" fmla="*/ 18757 w 48103"/>
                  <a:gd name="connsiteY2" fmla="*/ 2571 h 59682"/>
                  <a:gd name="connsiteX3" fmla="*/ 24732 w 48103"/>
                  <a:gd name="connsiteY3" fmla="*/ 8447 h 59682"/>
                  <a:gd name="connsiteX4" fmla="*/ 28773 w 48103"/>
                  <a:gd name="connsiteY4" fmla="*/ 15242 h 59682"/>
                  <a:gd name="connsiteX5" fmla="*/ 21217 w 48103"/>
                  <a:gd name="connsiteY5" fmla="*/ 9916 h 59682"/>
                  <a:gd name="connsiteX6" fmla="*/ 38263 w 48103"/>
                  <a:gd name="connsiteY6" fmla="*/ 44624 h 59682"/>
                  <a:gd name="connsiteX7" fmla="*/ 44061 w 48103"/>
                  <a:gd name="connsiteY7" fmla="*/ 42053 h 59682"/>
                  <a:gd name="connsiteX8" fmla="*/ 48103 w 48103"/>
                  <a:gd name="connsiteY8" fmla="*/ 49215 h 59682"/>
                  <a:gd name="connsiteX9" fmla="*/ 36681 w 48103"/>
                  <a:gd name="connsiteY9" fmla="*/ 59682 h 59682"/>
                  <a:gd name="connsiteX10" fmla="*/ 15594 w 48103"/>
                  <a:gd name="connsiteY10" fmla="*/ 21118 h 59682"/>
                  <a:gd name="connsiteX11" fmla="*/ 1712 w 48103"/>
                  <a:gd name="connsiteY11" fmla="*/ 26077 h 59682"/>
                  <a:gd name="connsiteX12" fmla="*/ 4523 w 48103"/>
                  <a:gd name="connsiteY12" fmla="*/ 551 h 59682"/>
                  <a:gd name="connsiteX13" fmla="*/ 8565 w 48103"/>
                  <a:gd name="connsiteY13" fmla="*/ 0 h 5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103" h="59682">
                    <a:moveTo>
                      <a:pt x="8565" y="0"/>
                    </a:moveTo>
                    <a:cubicBezTo>
                      <a:pt x="8741" y="4040"/>
                      <a:pt x="9795" y="8264"/>
                      <a:pt x="13485" y="8264"/>
                    </a:cubicBezTo>
                    <a:cubicBezTo>
                      <a:pt x="17702" y="8264"/>
                      <a:pt x="18581" y="5142"/>
                      <a:pt x="18757" y="2571"/>
                    </a:cubicBezTo>
                    <a:cubicBezTo>
                      <a:pt x="21041" y="3856"/>
                      <a:pt x="23150" y="5693"/>
                      <a:pt x="24732" y="8447"/>
                    </a:cubicBezTo>
                    <a:cubicBezTo>
                      <a:pt x="25786" y="10100"/>
                      <a:pt x="27192" y="12487"/>
                      <a:pt x="28773" y="15242"/>
                    </a:cubicBezTo>
                    <a:cubicBezTo>
                      <a:pt x="26665" y="12487"/>
                      <a:pt x="23326" y="8815"/>
                      <a:pt x="21217" y="9916"/>
                    </a:cubicBezTo>
                    <a:cubicBezTo>
                      <a:pt x="17702" y="11753"/>
                      <a:pt x="28070" y="30667"/>
                      <a:pt x="38263" y="44624"/>
                    </a:cubicBezTo>
                    <a:cubicBezTo>
                      <a:pt x="43534" y="52337"/>
                      <a:pt x="44940" y="49031"/>
                      <a:pt x="44061" y="42053"/>
                    </a:cubicBezTo>
                    <a:cubicBezTo>
                      <a:pt x="45467" y="44624"/>
                      <a:pt x="46873" y="47011"/>
                      <a:pt x="48103" y="49215"/>
                    </a:cubicBezTo>
                    <a:cubicBezTo>
                      <a:pt x="45291" y="51602"/>
                      <a:pt x="40723" y="55642"/>
                      <a:pt x="36681" y="59682"/>
                    </a:cubicBezTo>
                    <a:cubicBezTo>
                      <a:pt x="26840" y="41869"/>
                      <a:pt x="15594" y="21118"/>
                      <a:pt x="15594" y="21118"/>
                    </a:cubicBezTo>
                    <a:cubicBezTo>
                      <a:pt x="15594" y="21118"/>
                      <a:pt x="6632" y="24240"/>
                      <a:pt x="1712" y="26077"/>
                    </a:cubicBezTo>
                    <a:cubicBezTo>
                      <a:pt x="-3385" y="27729"/>
                      <a:pt x="4523" y="551"/>
                      <a:pt x="4523" y="551"/>
                    </a:cubicBezTo>
                    <a:cubicBezTo>
                      <a:pt x="4523" y="551"/>
                      <a:pt x="6105" y="0"/>
                      <a:pt x="8565" y="0"/>
                    </a:cubicBezTo>
                    <a:close/>
                  </a:path>
                </a:pathLst>
              </a:custGeom>
              <a:solidFill>
                <a:srgbClr val="E5BA9C"/>
              </a:solidFill>
              <a:ln w="17566" cap="flat">
                <a:noFill/>
                <a:prstDash val="solid"/>
                <a:miter/>
              </a:ln>
            </p:spPr>
            <p:txBody>
              <a:bodyPr rtlCol="1" anchor="ctr"/>
              <a:lstStyle/>
              <a:p>
                <a:endParaRPr lang="he-IL"/>
              </a:p>
            </p:txBody>
          </p:sp>
          <p:sp>
            <p:nvSpPr>
              <p:cNvPr id="274" name="צורה חופשית: צורה 273">
                <a:extLst>
                  <a:ext uri="{FF2B5EF4-FFF2-40B4-BE49-F238E27FC236}">
                    <a16:creationId xmlns:a16="http://schemas.microsoft.com/office/drawing/2014/main" id="{3DD36FE5-4881-3A35-68B6-E49EA3B55E45}"/>
                  </a:ext>
                </a:extLst>
              </p:cNvPr>
              <p:cNvSpPr/>
              <p:nvPr/>
            </p:nvSpPr>
            <p:spPr>
              <a:xfrm>
                <a:off x="2631928" y="6561211"/>
                <a:ext cx="25314" cy="22587"/>
              </a:xfrm>
              <a:custGeom>
                <a:avLst/>
                <a:gdLst>
                  <a:gd name="connsiteX0" fmla="*/ 5096 w 25314"/>
                  <a:gd name="connsiteY0" fmla="*/ 0 h 22587"/>
                  <a:gd name="connsiteX1" fmla="*/ 21790 w 25314"/>
                  <a:gd name="connsiteY1" fmla="*/ 11753 h 22587"/>
                  <a:gd name="connsiteX2" fmla="*/ 21790 w 25314"/>
                  <a:gd name="connsiteY2" fmla="*/ 5876 h 22587"/>
                  <a:gd name="connsiteX3" fmla="*/ 22669 w 25314"/>
                  <a:gd name="connsiteY3" fmla="*/ 5509 h 22587"/>
                  <a:gd name="connsiteX4" fmla="*/ 24602 w 25314"/>
                  <a:gd name="connsiteY4" fmla="*/ 11753 h 22587"/>
                  <a:gd name="connsiteX5" fmla="*/ 10016 w 25314"/>
                  <a:gd name="connsiteY5" fmla="*/ 22588 h 22587"/>
                  <a:gd name="connsiteX6" fmla="*/ 0 w 25314"/>
                  <a:gd name="connsiteY6" fmla="*/ 4958 h 22587"/>
                  <a:gd name="connsiteX7" fmla="*/ 5096 w 25314"/>
                  <a:gd name="connsiteY7" fmla="*/ 0 h 22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14" h="22587">
                    <a:moveTo>
                      <a:pt x="5096" y="0"/>
                    </a:moveTo>
                    <a:cubicBezTo>
                      <a:pt x="12301" y="18364"/>
                      <a:pt x="18276" y="14324"/>
                      <a:pt x="21790" y="11753"/>
                    </a:cubicBezTo>
                    <a:cubicBezTo>
                      <a:pt x="24250" y="9733"/>
                      <a:pt x="22844" y="7162"/>
                      <a:pt x="21790" y="5876"/>
                    </a:cubicBezTo>
                    <a:cubicBezTo>
                      <a:pt x="22142" y="5693"/>
                      <a:pt x="22317" y="5509"/>
                      <a:pt x="22669" y="5509"/>
                    </a:cubicBezTo>
                    <a:cubicBezTo>
                      <a:pt x="24075" y="6795"/>
                      <a:pt x="26535" y="9366"/>
                      <a:pt x="24602" y="11753"/>
                    </a:cubicBezTo>
                    <a:cubicBezTo>
                      <a:pt x="22493" y="14324"/>
                      <a:pt x="13707" y="20200"/>
                      <a:pt x="10016" y="22588"/>
                    </a:cubicBezTo>
                    <a:cubicBezTo>
                      <a:pt x="7380" y="17997"/>
                      <a:pt x="3866" y="11753"/>
                      <a:pt x="0" y="4958"/>
                    </a:cubicBezTo>
                    <a:cubicBezTo>
                      <a:pt x="1582" y="3305"/>
                      <a:pt x="3515" y="1653"/>
                      <a:pt x="5096" y="0"/>
                    </a:cubicBezTo>
                    <a:close/>
                  </a:path>
                </a:pathLst>
              </a:custGeom>
              <a:solidFill>
                <a:srgbClr val="9D9B9C"/>
              </a:solidFill>
              <a:ln w="17566" cap="flat">
                <a:noFill/>
                <a:prstDash val="solid"/>
                <a:miter/>
              </a:ln>
            </p:spPr>
            <p:txBody>
              <a:bodyPr rtlCol="1" anchor="ctr"/>
              <a:lstStyle/>
              <a:p>
                <a:endParaRPr lang="he-IL"/>
              </a:p>
            </p:txBody>
          </p:sp>
          <p:sp>
            <p:nvSpPr>
              <p:cNvPr id="275" name="צורה חופשית: צורה 274">
                <a:extLst>
                  <a:ext uri="{FF2B5EF4-FFF2-40B4-BE49-F238E27FC236}">
                    <a16:creationId xmlns:a16="http://schemas.microsoft.com/office/drawing/2014/main" id="{EAE419DE-587C-5BCD-3516-FBF5D840C156}"/>
                  </a:ext>
                </a:extLst>
              </p:cNvPr>
              <p:cNvSpPr/>
              <p:nvPr/>
            </p:nvSpPr>
            <p:spPr>
              <a:xfrm>
                <a:off x="2660571" y="6560477"/>
                <a:ext cx="5134" cy="7433"/>
              </a:xfrm>
              <a:custGeom>
                <a:avLst/>
                <a:gdLst>
                  <a:gd name="connsiteX0" fmla="*/ 2285 w 5134"/>
                  <a:gd name="connsiteY0" fmla="*/ 551 h 7433"/>
                  <a:gd name="connsiteX1" fmla="*/ 3163 w 5134"/>
                  <a:gd name="connsiteY1" fmla="*/ 0 h 7433"/>
                  <a:gd name="connsiteX2" fmla="*/ 4393 w 5134"/>
                  <a:gd name="connsiteY2" fmla="*/ 6611 h 7433"/>
                  <a:gd name="connsiteX3" fmla="*/ 0 w 5134"/>
                  <a:gd name="connsiteY3" fmla="*/ 6244 h 7433"/>
                  <a:gd name="connsiteX4" fmla="*/ 2285 w 5134"/>
                  <a:gd name="connsiteY4" fmla="*/ 551 h 7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4" h="7433">
                    <a:moveTo>
                      <a:pt x="2285" y="551"/>
                    </a:moveTo>
                    <a:cubicBezTo>
                      <a:pt x="2636" y="367"/>
                      <a:pt x="2812" y="184"/>
                      <a:pt x="3163" y="0"/>
                    </a:cubicBezTo>
                    <a:cubicBezTo>
                      <a:pt x="4393" y="1653"/>
                      <a:pt x="6151" y="4407"/>
                      <a:pt x="4393" y="6611"/>
                    </a:cubicBezTo>
                    <a:cubicBezTo>
                      <a:pt x="3163" y="8080"/>
                      <a:pt x="1406" y="7346"/>
                      <a:pt x="0" y="6244"/>
                    </a:cubicBezTo>
                    <a:cubicBezTo>
                      <a:pt x="2987" y="4775"/>
                      <a:pt x="2812" y="2020"/>
                      <a:pt x="2285" y="551"/>
                    </a:cubicBezTo>
                    <a:close/>
                  </a:path>
                </a:pathLst>
              </a:custGeom>
              <a:solidFill>
                <a:srgbClr val="9D9B9C"/>
              </a:solidFill>
              <a:ln w="17566" cap="flat">
                <a:noFill/>
                <a:prstDash val="solid"/>
                <a:miter/>
              </a:ln>
            </p:spPr>
            <p:txBody>
              <a:bodyPr rtlCol="1" anchor="ctr"/>
              <a:lstStyle/>
              <a:p>
                <a:endParaRPr lang="he-IL"/>
              </a:p>
            </p:txBody>
          </p:sp>
          <p:sp>
            <p:nvSpPr>
              <p:cNvPr id="276" name="צורה חופשית: צורה 275">
                <a:extLst>
                  <a:ext uri="{FF2B5EF4-FFF2-40B4-BE49-F238E27FC236}">
                    <a16:creationId xmlns:a16="http://schemas.microsoft.com/office/drawing/2014/main" id="{02286B99-9172-8AA2-488D-CC151C7269BB}"/>
                  </a:ext>
                </a:extLst>
              </p:cNvPr>
              <p:cNvSpPr/>
              <p:nvPr/>
            </p:nvSpPr>
            <p:spPr>
              <a:xfrm>
                <a:off x="2641769" y="6553131"/>
                <a:ext cx="43976" cy="37829"/>
              </a:xfrm>
              <a:custGeom>
                <a:avLst/>
                <a:gdLst>
                  <a:gd name="connsiteX0" fmla="*/ 14761 w 43976"/>
                  <a:gd name="connsiteY0" fmla="*/ 19649 h 37829"/>
                  <a:gd name="connsiteX1" fmla="*/ 12828 w 43976"/>
                  <a:gd name="connsiteY1" fmla="*/ 13406 h 37829"/>
                  <a:gd name="connsiteX2" fmla="*/ 16342 w 43976"/>
                  <a:gd name="connsiteY2" fmla="*/ 11202 h 37829"/>
                  <a:gd name="connsiteX3" fmla="*/ 23196 w 43976"/>
                  <a:gd name="connsiteY3" fmla="*/ 13957 h 37829"/>
                  <a:gd name="connsiteX4" fmla="*/ 21966 w 43976"/>
                  <a:gd name="connsiteY4" fmla="*/ 7346 h 37829"/>
                  <a:gd name="connsiteX5" fmla="*/ 24426 w 43976"/>
                  <a:gd name="connsiteY5" fmla="*/ 5693 h 37829"/>
                  <a:gd name="connsiteX6" fmla="*/ 39011 w 43976"/>
                  <a:gd name="connsiteY6" fmla="*/ 2755 h 37829"/>
                  <a:gd name="connsiteX7" fmla="*/ 40768 w 43976"/>
                  <a:gd name="connsiteY7" fmla="*/ 0 h 37829"/>
                  <a:gd name="connsiteX8" fmla="*/ 43053 w 43976"/>
                  <a:gd name="connsiteY8" fmla="*/ 1469 h 37829"/>
                  <a:gd name="connsiteX9" fmla="*/ 43931 w 43976"/>
                  <a:gd name="connsiteY9" fmla="*/ 4775 h 37829"/>
                  <a:gd name="connsiteX10" fmla="*/ 4393 w 43976"/>
                  <a:gd name="connsiteY10" fmla="*/ 37829 h 37829"/>
                  <a:gd name="connsiteX11" fmla="*/ 0 w 43976"/>
                  <a:gd name="connsiteY11" fmla="*/ 30851 h 37829"/>
                  <a:gd name="connsiteX12" fmla="*/ 14761 w 43976"/>
                  <a:gd name="connsiteY12" fmla="*/ 19649 h 3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976" h="37829">
                    <a:moveTo>
                      <a:pt x="14761" y="19649"/>
                    </a:moveTo>
                    <a:cubicBezTo>
                      <a:pt x="16694" y="17446"/>
                      <a:pt x="14409" y="14691"/>
                      <a:pt x="12828" y="13406"/>
                    </a:cubicBezTo>
                    <a:cubicBezTo>
                      <a:pt x="13882" y="12855"/>
                      <a:pt x="14937" y="12120"/>
                      <a:pt x="16342" y="11202"/>
                    </a:cubicBezTo>
                    <a:cubicBezTo>
                      <a:pt x="18100" y="13038"/>
                      <a:pt x="21438" y="16160"/>
                      <a:pt x="23196" y="13957"/>
                    </a:cubicBezTo>
                    <a:cubicBezTo>
                      <a:pt x="24953" y="11753"/>
                      <a:pt x="23196" y="8815"/>
                      <a:pt x="21966" y="7346"/>
                    </a:cubicBezTo>
                    <a:cubicBezTo>
                      <a:pt x="22668" y="6795"/>
                      <a:pt x="23547" y="6244"/>
                      <a:pt x="24426" y="5693"/>
                    </a:cubicBezTo>
                    <a:cubicBezTo>
                      <a:pt x="27237" y="11386"/>
                      <a:pt x="33739" y="7896"/>
                      <a:pt x="39011" y="2755"/>
                    </a:cubicBezTo>
                    <a:cubicBezTo>
                      <a:pt x="40241" y="1469"/>
                      <a:pt x="40768" y="551"/>
                      <a:pt x="40768" y="0"/>
                    </a:cubicBezTo>
                    <a:cubicBezTo>
                      <a:pt x="41647" y="184"/>
                      <a:pt x="42526" y="735"/>
                      <a:pt x="43053" y="1469"/>
                    </a:cubicBezTo>
                    <a:cubicBezTo>
                      <a:pt x="43756" y="2387"/>
                      <a:pt x="44107" y="3489"/>
                      <a:pt x="43931" y="4775"/>
                    </a:cubicBezTo>
                    <a:cubicBezTo>
                      <a:pt x="37254" y="12487"/>
                      <a:pt x="18802" y="32504"/>
                      <a:pt x="4393" y="37829"/>
                    </a:cubicBezTo>
                    <a:cubicBezTo>
                      <a:pt x="3514" y="36728"/>
                      <a:pt x="2109" y="34157"/>
                      <a:pt x="0" y="30851"/>
                    </a:cubicBezTo>
                    <a:cubicBezTo>
                      <a:pt x="3866" y="28097"/>
                      <a:pt x="12476" y="22220"/>
                      <a:pt x="14761" y="19649"/>
                    </a:cubicBezTo>
                    <a:close/>
                  </a:path>
                </a:pathLst>
              </a:custGeom>
              <a:solidFill>
                <a:srgbClr val="8B100E"/>
              </a:solidFill>
              <a:ln w="17566" cap="flat">
                <a:noFill/>
                <a:prstDash val="solid"/>
                <a:miter/>
              </a:ln>
            </p:spPr>
            <p:txBody>
              <a:bodyPr rtlCol="1" anchor="ctr"/>
              <a:lstStyle/>
              <a:p>
                <a:endParaRPr lang="he-IL"/>
              </a:p>
            </p:txBody>
          </p:sp>
        </p:grpSp>
        <p:grpSp>
          <p:nvGrpSpPr>
            <p:cNvPr id="200" name="גרפיקה 7359">
              <a:extLst>
                <a:ext uri="{FF2B5EF4-FFF2-40B4-BE49-F238E27FC236}">
                  <a16:creationId xmlns:a16="http://schemas.microsoft.com/office/drawing/2014/main" id="{0CD24DBB-0261-41E9-E033-EFD6850D6C85}"/>
                </a:ext>
              </a:extLst>
            </p:cNvPr>
            <p:cNvGrpSpPr/>
            <p:nvPr/>
          </p:nvGrpSpPr>
          <p:grpSpPr>
            <a:xfrm>
              <a:off x="2606489" y="6504419"/>
              <a:ext cx="95057" cy="74229"/>
              <a:chOff x="2606489" y="6504419"/>
              <a:chExt cx="95057" cy="74229"/>
            </a:xfrm>
          </p:grpSpPr>
          <p:grpSp>
            <p:nvGrpSpPr>
              <p:cNvPr id="262" name="גרפיקה 7359">
                <a:extLst>
                  <a:ext uri="{FF2B5EF4-FFF2-40B4-BE49-F238E27FC236}">
                    <a16:creationId xmlns:a16="http://schemas.microsoft.com/office/drawing/2014/main" id="{3A4EB23B-32ED-5BCA-AC7E-69DF9D82D8D1}"/>
                  </a:ext>
                </a:extLst>
              </p:cNvPr>
              <p:cNvGrpSpPr/>
              <p:nvPr/>
            </p:nvGrpSpPr>
            <p:grpSpPr>
              <a:xfrm>
                <a:off x="2606665" y="6504419"/>
                <a:ext cx="94881" cy="74229"/>
                <a:chOff x="2606665" y="6504419"/>
                <a:chExt cx="94881" cy="74229"/>
              </a:xfrm>
            </p:grpSpPr>
            <p:sp>
              <p:nvSpPr>
                <p:cNvPr id="267" name="צורה חופשית: צורה 266">
                  <a:extLst>
                    <a:ext uri="{FF2B5EF4-FFF2-40B4-BE49-F238E27FC236}">
                      <a16:creationId xmlns:a16="http://schemas.microsoft.com/office/drawing/2014/main" id="{CC4259FF-6FBB-AF46-6648-9E6E7642F3AC}"/>
                    </a:ext>
                  </a:extLst>
                </p:cNvPr>
                <p:cNvSpPr/>
                <p:nvPr/>
              </p:nvSpPr>
              <p:spPr>
                <a:xfrm>
                  <a:off x="2663910" y="6532846"/>
                  <a:ext cx="37605" cy="44892"/>
                </a:xfrm>
                <a:custGeom>
                  <a:avLst/>
                  <a:gdLst>
                    <a:gd name="connsiteX0" fmla="*/ 8962 w 37605"/>
                    <a:gd name="connsiteY0" fmla="*/ 19551 h 44892"/>
                    <a:gd name="connsiteX1" fmla="*/ 11949 w 37605"/>
                    <a:gd name="connsiteY1" fmla="*/ 16613 h 44892"/>
                    <a:gd name="connsiteX2" fmla="*/ 19154 w 37605"/>
                    <a:gd name="connsiteY2" fmla="*/ 17714 h 44892"/>
                    <a:gd name="connsiteX3" fmla="*/ 16694 w 37605"/>
                    <a:gd name="connsiteY3" fmla="*/ 11471 h 44892"/>
                    <a:gd name="connsiteX4" fmla="*/ 18978 w 37605"/>
                    <a:gd name="connsiteY4" fmla="*/ 9083 h 44892"/>
                    <a:gd name="connsiteX5" fmla="*/ 36024 w 37605"/>
                    <a:gd name="connsiteY5" fmla="*/ 820 h 44892"/>
                    <a:gd name="connsiteX6" fmla="*/ 37605 w 37605"/>
                    <a:gd name="connsiteY6" fmla="*/ 3942 h 44892"/>
                    <a:gd name="connsiteX7" fmla="*/ 5623 w 37605"/>
                    <a:gd name="connsiteY7" fmla="*/ 44893 h 44892"/>
                    <a:gd name="connsiteX8" fmla="*/ 0 w 37605"/>
                    <a:gd name="connsiteY8" fmla="*/ 39016 h 44892"/>
                    <a:gd name="connsiteX9" fmla="*/ 11949 w 37605"/>
                    <a:gd name="connsiteY9" fmla="*/ 25244 h 44892"/>
                    <a:gd name="connsiteX10" fmla="*/ 8962 w 37605"/>
                    <a:gd name="connsiteY10" fmla="*/ 19551 h 4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05" h="44892">
                      <a:moveTo>
                        <a:pt x="8962" y="19551"/>
                      </a:moveTo>
                      <a:cubicBezTo>
                        <a:pt x="9841" y="18816"/>
                        <a:pt x="10895" y="17714"/>
                        <a:pt x="11949" y="16613"/>
                      </a:cubicBezTo>
                      <a:cubicBezTo>
                        <a:pt x="14058" y="18082"/>
                        <a:pt x="17924" y="20469"/>
                        <a:pt x="19154" y="17714"/>
                      </a:cubicBezTo>
                      <a:cubicBezTo>
                        <a:pt x="20384" y="15144"/>
                        <a:pt x="18275" y="12756"/>
                        <a:pt x="16694" y="11471"/>
                      </a:cubicBezTo>
                      <a:cubicBezTo>
                        <a:pt x="17397" y="10736"/>
                        <a:pt x="18275" y="9818"/>
                        <a:pt x="18978" y="9083"/>
                      </a:cubicBezTo>
                      <a:cubicBezTo>
                        <a:pt x="26007" y="1922"/>
                        <a:pt x="32685" y="-1751"/>
                        <a:pt x="36024" y="820"/>
                      </a:cubicBezTo>
                      <a:cubicBezTo>
                        <a:pt x="36902" y="1554"/>
                        <a:pt x="37430" y="2656"/>
                        <a:pt x="37605" y="3942"/>
                      </a:cubicBezTo>
                      <a:cubicBezTo>
                        <a:pt x="32509" y="13124"/>
                        <a:pt x="18802" y="36629"/>
                        <a:pt x="5623" y="44893"/>
                      </a:cubicBezTo>
                      <a:cubicBezTo>
                        <a:pt x="4569" y="43975"/>
                        <a:pt x="2636" y="41955"/>
                        <a:pt x="0" y="39016"/>
                      </a:cubicBezTo>
                      <a:cubicBezTo>
                        <a:pt x="3163" y="35711"/>
                        <a:pt x="10368" y="27998"/>
                        <a:pt x="11949" y="25244"/>
                      </a:cubicBezTo>
                      <a:cubicBezTo>
                        <a:pt x="13531" y="22489"/>
                        <a:pt x="10719" y="20469"/>
                        <a:pt x="8962" y="19551"/>
                      </a:cubicBezTo>
                      <a:close/>
                    </a:path>
                  </a:pathLst>
                </a:custGeom>
                <a:solidFill>
                  <a:srgbClr val="B71513"/>
                </a:solidFill>
                <a:ln w="17566" cap="flat">
                  <a:noFill/>
                  <a:prstDash val="solid"/>
                  <a:miter/>
                </a:ln>
              </p:spPr>
              <p:txBody>
                <a:bodyPr rtlCol="1" anchor="ctr"/>
                <a:lstStyle/>
                <a:p>
                  <a:endParaRPr lang="he-IL"/>
                </a:p>
              </p:txBody>
            </p:sp>
            <p:sp>
              <p:nvSpPr>
                <p:cNvPr id="268" name="צורה חופשית: צורה 267">
                  <a:extLst>
                    <a:ext uri="{FF2B5EF4-FFF2-40B4-BE49-F238E27FC236}">
                      <a16:creationId xmlns:a16="http://schemas.microsoft.com/office/drawing/2014/main" id="{FDAA3760-3E25-BA83-615D-2BACA12FF95F}"/>
                    </a:ext>
                  </a:extLst>
                </p:cNvPr>
                <p:cNvSpPr/>
                <p:nvPr/>
              </p:nvSpPr>
              <p:spPr>
                <a:xfrm>
                  <a:off x="2675859" y="6544317"/>
                  <a:ext cx="7573" cy="7508"/>
                </a:xfrm>
                <a:custGeom>
                  <a:avLst/>
                  <a:gdLst>
                    <a:gd name="connsiteX0" fmla="*/ 7205 w 7573"/>
                    <a:gd name="connsiteY0" fmla="*/ 6244 h 7508"/>
                    <a:gd name="connsiteX1" fmla="*/ 0 w 7573"/>
                    <a:gd name="connsiteY1" fmla="*/ 5142 h 7508"/>
                    <a:gd name="connsiteX2" fmla="*/ 4745 w 7573"/>
                    <a:gd name="connsiteY2" fmla="*/ 0 h 7508"/>
                    <a:gd name="connsiteX3" fmla="*/ 7205 w 7573"/>
                    <a:gd name="connsiteY3" fmla="*/ 6244 h 7508"/>
                  </a:gdLst>
                  <a:ahLst/>
                  <a:cxnLst>
                    <a:cxn ang="0">
                      <a:pos x="connsiteX0" y="connsiteY0"/>
                    </a:cxn>
                    <a:cxn ang="0">
                      <a:pos x="connsiteX1" y="connsiteY1"/>
                    </a:cxn>
                    <a:cxn ang="0">
                      <a:pos x="connsiteX2" y="connsiteY2"/>
                    </a:cxn>
                    <a:cxn ang="0">
                      <a:pos x="connsiteX3" y="connsiteY3"/>
                    </a:cxn>
                  </a:cxnLst>
                  <a:rect l="l" t="t" r="r" b="b"/>
                  <a:pathLst>
                    <a:path w="7573" h="7508">
                      <a:moveTo>
                        <a:pt x="7205" y="6244"/>
                      </a:moveTo>
                      <a:cubicBezTo>
                        <a:pt x="5799" y="8998"/>
                        <a:pt x="1933" y="6611"/>
                        <a:pt x="0" y="5142"/>
                      </a:cubicBezTo>
                      <a:cubicBezTo>
                        <a:pt x="1406" y="3673"/>
                        <a:pt x="2987" y="1836"/>
                        <a:pt x="4745" y="0"/>
                      </a:cubicBezTo>
                      <a:cubicBezTo>
                        <a:pt x="6326" y="1102"/>
                        <a:pt x="8435" y="3489"/>
                        <a:pt x="7205" y="6244"/>
                      </a:cubicBezTo>
                      <a:close/>
                    </a:path>
                  </a:pathLst>
                </a:custGeom>
                <a:solidFill>
                  <a:srgbClr val="F4EFF2"/>
                </a:solidFill>
                <a:ln w="17566" cap="flat">
                  <a:noFill/>
                  <a:prstDash val="solid"/>
                  <a:miter/>
                </a:ln>
              </p:spPr>
              <p:txBody>
                <a:bodyPr rtlCol="1" anchor="ctr"/>
                <a:lstStyle/>
                <a:p>
                  <a:endParaRPr lang="he-IL"/>
                </a:p>
              </p:txBody>
            </p:sp>
            <p:sp>
              <p:nvSpPr>
                <p:cNvPr id="269" name="צורה חופשית: צורה 268">
                  <a:extLst>
                    <a:ext uri="{FF2B5EF4-FFF2-40B4-BE49-F238E27FC236}">
                      <a16:creationId xmlns:a16="http://schemas.microsoft.com/office/drawing/2014/main" id="{3DAD6F51-2D6F-9F5D-32FC-73BCA4ECA4FE}"/>
                    </a:ext>
                  </a:extLst>
                </p:cNvPr>
                <p:cNvSpPr/>
                <p:nvPr/>
              </p:nvSpPr>
              <p:spPr>
                <a:xfrm>
                  <a:off x="2669709" y="6536787"/>
                  <a:ext cx="31837" cy="41862"/>
                </a:xfrm>
                <a:custGeom>
                  <a:avLst/>
                  <a:gdLst>
                    <a:gd name="connsiteX0" fmla="*/ 31806 w 31837"/>
                    <a:gd name="connsiteY0" fmla="*/ 0 h 41862"/>
                    <a:gd name="connsiteX1" fmla="*/ 22844 w 31837"/>
                    <a:gd name="connsiteY1" fmla="*/ 18915 h 41862"/>
                    <a:gd name="connsiteX2" fmla="*/ 351 w 31837"/>
                    <a:gd name="connsiteY2" fmla="*/ 41318 h 41862"/>
                    <a:gd name="connsiteX3" fmla="*/ 0 w 31837"/>
                    <a:gd name="connsiteY3" fmla="*/ 40951 h 41862"/>
                    <a:gd name="connsiteX4" fmla="*/ 31806 w 31837"/>
                    <a:gd name="connsiteY4" fmla="*/ 0 h 41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37" h="41862">
                      <a:moveTo>
                        <a:pt x="31806" y="0"/>
                      </a:moveTo>
                      <a:cubicBezTo>
                        <a:pt x="32158" y="3489"/>
                        <a:pt x="29522" y="9182"/>
                        <a:pt x="22844" y="18915"/>
                      </a:cubicBezTo>
                      <a:cubicBezTo>
                        <a:pt x="13882" y="32320"/>
                        <a:pt x="4744" y="44624"/>
                        <a:pt x="351" y="41318"/>
                      </a:cubicBezTo>
                      <a:cubicBezTo>
                        <a:pt x="176" y="41318"/>
                        <a:pt x="176" y="41135"/>
                        <a:pt x="0" y="40951"/>
                      </a:cubicBezTo>
                      <a:cubicBezTo>
                        <a:pt x="12828" y="32687"/>
                        <a:pt x="26710" y="8998"/>
                        <a:pt x="31806" y="0"/>
                      </a:cubicBezTo>
                      <a:close/>
                    </a:path>
                  </a:pathLst>
                </a:custGeom>
                <a:solidFill>
                  <a:srgbClr val="65170A"/>
                </a:solidFill>
                <a:ln w="17566" cap="flat">
                  <a:noFill/>
                  <a:prstDash val="solid"/>
                  <a:miter/>
                </a:ln>
              </p:spPr>
              <p:txBody>
                <a:bodyPr rtlCol="1" anchor="ctr"/>
                <a:lstStyle/>
                <a:p>
                  <a:endParaRPr lang="he-IL"/>
                </a:p>
              </p:txBody>
            </p:sp>
            <p:sp>
              <p:nvSpPr>
                <p:cNvPr id="270" name="צורה חופשית: צורה 269">
                  <a:extLst>
                    <a:ext uri="{FF2B5EF4-FFF2-40B4-BE49-F238E27FC236}">
                      <a16:creationId xmlns:a16="http://schemas.microsoft.com/office/drawing/2014/main" id="{214A7C1E-61D6-1105-0772-3A9F6FAE9E5F}"/>
                    </a:ext>
                  </a:extLst>
                </p:cNvPr>
                <p:cNvSpPr/>
                <p:nvPr/>
              </p:nvSpPr>
              <p:spPr>
                <a:xfrm>
                  <a:off x="2650731" y="6544133"/>
                  <a:ext cx="25509" cy="27729"/>
                </a:xfrm>
                <a:custGeom>
                  <a:avLst/>
                  <a:gdLst>
                    <a:gd name="connsiteX0" fmla="*/ 17748 w 25509"/>
                    <a:gd name="connsiteY0" fmla="*/ 9733 h 27729"/>
                    <a:gd name="connsiteX1" fmla="*/ 21966 w 25509"/>
                    <a:gd name="connsiteY1" fmla="*/ 8264 h 27729"/>
                    <a:gd name="connsiteX2" fmla="*/ 25129 w 25509"/>
                    <a:gd name="connsiteY2" fmla="*/ 13957 h 27729"/>
                    <a:gd name="connsiteX3" fmla="*/ 13179 w 25509"/>
                    <a:gd name="connsiteY3" fmla="*/ 27729 h 27729"/>
                    <a:gd name="connsiteX4" fmla="*/ 0 w 25509"/>
                    <a:gd name="connsiteY4" fmla="*/ 12671 h 27729"/>
                    <a:gd name="connsiteX5" fmla="*/ 8962 w 25509"/>
                    <a:gd name="connsiteY5" fmla="*/ 0 h 27729"/>
                    <a:gd name="connsiteX6" fmla="*/ 17748 w 25509"/>
                    <a:gd name="connsiteY6" fmla="*/ 9733 h 2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09" h="27729">
                      <a:moveTo>
                        <a:pt x="17748" y="9733"/>
                      </a:moveTo>
                      <a:cubicBezTo>
                        <a:pt x="18802" y="10467"/>
                        <a:pt x="20208" y="9733"/>
                        <a:pt x="21966" y="8264"/>
                      </a:cubicBezTo>
                      <a:cubicBezTo>
                        <a:pt x="23723" y="9182"/>
                        <a:pt x="26534" y="11202"/>
                        <a:pt x="25129" y="13957"/>
                      </a:cubicBezTo>
                      <a:cubicBezTo>
                        <a:pt x="23547" y="16895"/>
                        <a:pt x="16167" y="24608"/>
                        <a:pt x="13179" y="27729"/>
                      </a:cubicBezTo>
                      <a:cubicBezTo>
                        <a:pt x="9665" y="23873"/>
                        <a:pt x="4920" y="18547"/>
                        <a:pt x="0" y="12671"/>
                      </a:cubicBezTo>
                      <a:cubicBezTo>
                        <a:pt x="2987" y="7896"/>
                        <a:pt x="6853" y="2938"/>
                        <a:pt x="8962" y="0"/>
                      </a:cubicBezTo>
                      <a:cubicBezTo>
                        <a:pt x="13004" y="4591"/>
                        <a:pt x="16342" y="8264"/>
                        <a:pt x="17748" y="9733"/>
                      </a:cubicBezTo>
                      <a:close/>
                    </a:path>
                  </a:pathLst>
                </a:custGeom>
                <a:solidFill>
                  <a:srgbClr val="F4EFF2"/>
                </a:solidFill>
                <a:ln w="17566" cap="flat">
                  <a:noFill/>
                  <a:prstDash val="solid"/>
                  <a:miter/>
                </a:ln>
              </p:spPr>
              <p:txBody>
                <a:bodyPr rtlCol="1" anchor="ctr"/>
                <a:lstStyle/>
                <a:p>
                  <a:endParaRPr lang="he-IL"/>
                </a:p>
              </p:txBody>
            </p:sp>
            <p:sp>
              <p:nvSpPr>
                <p:cNvPr id="271" name="צורה חופשית: צורה 270">
                  <a:extLst>
                    <a:ext uri="{FF2B5EF4-FFF2-40B4-BE49-F238E27FC236}">
                      <a16:creationId xmlns:a16="http://schemas.microsoft.com/office/drawing/2014/main" id="{D35A770A-1026-418E-804D-4D0D05B1F297}"/>
                    </a:ext>
                  </a:extLst>
                </p:cNvPr>
                <p:cNvSpPr/>
                <p:nvPr/>
              </p:nvSpPr>
              <p:spPr>
                <a:xfrm>
                  <a:off x="2606665" y="6504419"/>
                  <a:ext cx="53027" cy="52384"/>
                </a:xfrm>
                <a:custGeom>
                  <a:avLst/>
                  <a:gdLst>
                    <a:gd name="connsiteX0" fmla="*/ 22100 w 53027"/>
                    <a:gd name="connsiteY0" fmla="*/ 5006 h 52384"/>
                    <a:gd name="connsiteX1" fmla="*/ 53028 w 53027"/>
                    <a:gd name="connsiteY1" fmla="*/ 39713 h 52384"/>
                    <a:gd name="connsiteX2" fmla="*/ 44066 w 53027"/>
                    <a:gd name="connsiteY2" fmla="*/ 52384 h 52384"/>
                    <a:gd name="connsiteX3" fmla="*/ 15598 w 53027"/>
                    <a:gd name="connsiteY3" fmla="*/ 19330 h 52384"/>
                    <a:gd name="connsiteX4" fmla="*/ 2946 w 53027"/>
                    <a:gd name="connsiteY4" fmla="*/ 27226 h 52384"/>
                    <a:gd name="connsiteX5" fmla="*/ 486 w 53027"/>
                    <a:gd name="connsiteY5" fmla="*/ 1700 h 52384"/>
                    <a:gd name="connsiteX6" fmla="*/ 22100 w 53027"/>
                    <a:gd name="connsiteY6" fmla="*/ 5006 h 5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27" h="52384">
                      <a:moveTo>
                        <a:pt x="22100" y="5006"/>
                      </a:moveTo>
                      <a:cubicBezTo>
                        <a:pt x="28075" y="11249"/>
                        <a:pt x="43011" y="28511"/>
                        <a:pt x="53028" y="39713"/>
                      </a:cubicBezTo>
                      <a:cubicBezTo>
                        <a:pt x="50743" y="42652"/>
                        <a:pt x="47053" y="47610"/>
                        <a:pt x="44066" y="52384"/>
                      </a:cubicBezTo>
                      <a:cubicBezTo>
                        <a:pt x="30886" y="37142"/>
                        <a:pt x="15598" y="19330"/>
                        <a:pt x="15598" y="19330"/>
                      </a:cubicBezTo>
                      <a:cubicBezTo>
                        <a:pt x="15598" y="19330"/>
                        <a:pt x="7515" y="24471"/>
                        <a:pt x="2946" y="27226"/>
                      </a:cubicBezTo>
                      <a:cubicBezTo>
                        <a:pt x="-1623" y="29981"/>
                        <a:pt x="486" y="1700"/>
                        <a:pt x="486" y="1700"/>
                      </a:cubicBezTo>
                      <a:cubicBezTo>
                        <a:pt x="486" y="1700"/>
                        <a:pt x="13665" y="-3809"/>
                        <a:pt x="22100" y="5006"/>
                      </a:cubicBezTo>
                      <a:close/>
                    </a:path>
                  </a:pathLst>
                </a:custGeom>
                <a:solidFill>
                  <a:srgbClr val="FAD8BF"/>
                </a:solidFill>
                <a:ln w="17566" cap="flat">
                  <a:noFill/>
                  <a:prstDash val="solid"/>
                  <a:miter/>
                </a:ln>
              </p:spPr>
              <p:txBody>
                <a:bodyPr rtlCol="1" anchor="ctr"/>
                <a:lstStyle/>
                <a:p>
                  <a:endParaRPr lang="he-IL"/>
                </a:p>
              </p:txBody>
            </p:sp>
          </p:grpSp>
          <p:sp>
            <p:nvSpPr>
              <p:cNvPr id="263" name="צורה חופשית: צורה 262">
                <a:extLst>
                  <a:ext uri="{FF2B5EF4-FFF2-40B4-BE49-F238E27FC236}">
                    <a16:creationId xmlns:a16="http://schemas.microsoft.com/office/drawing/2014/main" id="{646C29C1-6047-3A80-03EB-A099125D437D}"/>
                  </a:ext>
                </a:extLst>
              </p:cNvPr>
              <p:cNvSpPr/>
              <p:nvPr/>
            </p:nvSpPr>
            <p:spPr>
              <a:xfrm>
                <a:off x="2606489" y="6505018"/>
                <a:ext cx="53027" cy="51785"/>
              </a:xfrm>
              <a:custGeom>
                <a:avLst/>
                <a:gdLst>
                  <a:gd name="connsiteX0" fmla="*/ 4703 w 53027"/>
                  <a:gd name="connsiteY0" fmla="*/ 0 h 51785"/>
                  <a:gd name="connsiteX1" fmla="*/ 11205 w 53027"/>
                  <a:gd name="connsiteY1" fmla="*/ 6978 h 51785"/>
                  <a:gd name="connsiteX2" fmla="*/ 15071 w 53027"/>
                  <a:gd name="connsiteY2" fmla="*/ 184 h 51785"/>
                  <a:gd name="connsiteX3" fmla="*/ 22100 w 53027"/>
                  <a:gd name="connsiteY3" fmla="*/ 4407 h 51785"/>
                  <a:gd name="connsiteX4" fmla="*/ 27372 w 53027"/>
                  <a:gd name="connsiteY4" fmla="*/ 10100 h 51785"/>
                  <a:gd name="connsiteX5" fmla="*/ 18761 w 53027"/>
                  <a:gd name="connsiteY5" fmla="*/ 6611 h 51785"/>
                  <a:gd name="connsiteX6" fmla="*/ 42484 w 53027"/>
                  <a:gd name="connsiteY6" fmla="*/ 36911 h 51785"/>
                  <a:gd name="connsiteX7" fmla="*/ 47580 w 53027"/>
                  <a:gd name="connsiteY7" fmla="*/ 33055 h 51785"/>
                  <a:gd name="connsiteX8" fmla="*/ 53028 w 53027"/>
                  <a:gd name="connsiteY8" fmla="*/ 39115 h 51785"/>
                  <a:gd name="connsiteX9" fmla="*/ 44066 w 53027"/>
                  <a:gd name="connsiteY9" fmla="*/ 51786 h 51785"/>
                  <a:gd name="connsiteX10" fmla="*/ 15598 w 53027"/>
                  <a:gd name="connsiteY10" fmla="*/ 18731 h 51785"/>
                  <a:gd name="connsiteX11" fmla="*/ 2946 w 53027"/>
                  <a:gd name="connsiteY11" fmla="*/ 26627 h 51785"/>
                  <a:gd name="connsiteX12" fmla="*/ 486 w 53027"/>
                  <a:gd name="connsiteY12" fmla="*/ 1102 h 51785"/>
                  <a:gd name="connsiteX13" fmla="*/ 4703 w 53027"/>
                  <a:gd name="connsiteY13" fmla="*/ 0 h 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027" h="51785">
                    <a:moveTo>
                      <a:pt x="4703" y="0"/>
                    </a:moveTo>
                    <a:cubicBezTo>
                      <a:pt x="5582" y="3856"/>
                      <a:pt x="7515" y="7713"/>
                      <a:pt x="11205" y="6978"/>
                    </a:cubicBezTo>
                    <a:cubicBezTo>
                      <a:pt x="15247" y="6060"/>
                      <a:pt x="15598" y="2754"/>
                      <a:pt x="15071" y="184"/>
                    </a:cubicBezTo>
                    <a:cubicBezTo>
                      <a:pt x="17531" y="918"/>
                      <a:pt x="19991" y="2204"/>
                      <a:pt x="22100" y="4407"/>
                    </a:cubicBezTo>
                    <a:cubicBezTo>
                      <a:pt x="23506" y="5876"/>
                      <a:pt x="25263" y="7896"/>
                      <a:pt x="27372" y="10100"/>
                    </a:cubicBezTo>
                    <a:cubicBezTo>
                      <a:pt x="24736" y="7713"/>
                      <a:pt x="20694" y="4958"/>
                      <a:pt x="18761" y="6611"/>
                    </a:cubicBezTo>
                    <a:cubicBezTo>
                      <a:pt x="15774" y="9182"/>
                      <a:pt x="29656" y="25342"/>
                      <a:pt x="42484" y="36911"/>
                    </a:cubicBezTo>
                    <a:cubicBezTo>
                      <a:pt x="49162" y="43339"/>
                      <a:pt x="50041" y="39849"/>
                      <a:pt x="47580" y="33055"/>
                    </a:cubicBezTo>
                    <a:cubicBezTo>
                      <a:pt x="49513" y="35258"/>
                      <a:pt x="51271" y="37278"/>
                      <a:pt x="53028" y="39115"/>
                    </a:cubicBezTo>
                    <a:cubicBezTo>
                      <a:pt x="50743" y="42053"/>
                      <a:pt x="47053" y="47011"/>
                      <a:pt x="44066" y="51786"/>
                    </a:cubicBezTo>
                    <a:cubicBezTo>
                      <a:pt x="30887" y="36544"/>
                      <a:pt x="15598" y="18731"/>
                      <a:pt x="15598" y="18731"/>
                    </a:cubicBezTo>
                    <a:cubicBezTo>
                      <a:pt x="15598" y="18731"/>
                      <a:pt x="7515" y="23873"/>
                      <a:pt x="2946" y="26627"/>
                    </a:cubicBezTo>
                    <a:cubicBezTo>
                      <a:pt x="-1623" y="29382"/>
                      <a:pt x="486" y="1102"/>
                      <a:pt x="486" y="1102"/>
                    </a:cubicBezTo>
                    <a:cubicBezTo>
                      <a:pt x="486" y="1102"/>
                      <a:pt x="2243" y="367"/>
                      <a:pt x="4703" y="0"/>
                    </a:cubicBezTo>
                    <a:close/>
                  </a:path>
                </a:pathLst>
              </a:custGeom>
              <a:solidFill>
                <a:srgbClr val="DFA679"/>
              </a:solidFill>
              <a:ln w="17566" cap="flat">
                <a:noFill/>
                <a:prstDash val="solid"/>
                <a:miter/>
              </a:ln>
            </p:spPr>
            <p:txBody>
              <a:bodyPr rtlCol="1" anchor="ctr"/>
              <a:lstStyle/>
              <a:p>
                <a:endParaRPr lang="he-IL"/>
              </a:p>
            </p:txBody>
          </p:sp>
          <p:sp>
            <p:nvSpPr>
              <p:cNvPr id="264" name="צורה חופשית: צורה 263">
                <a:extLst>
                  <a:ext uri="{FF2B5EF4-FFF2-40B4-BE49-F238E27FC236}">
                    <a16:creationId xmlns:a16="http://schemas.microsoft.com/office/drawing/2014/main" id="{FEBA0B7A-0081-5018-B22C-8458A81A9E3A}"/>
                  </a:ext>
                </a:extLst>
              </p:cNvPr>
              <p:cNvSpPr/>
              <p:nvPr/>
            </p:nvSpPr>
            <p:spPr>
              <a:xfrm>
                <a:off x="2650731" y="6550928"/>
                <a:ext cx="25509" cy="20751"/>
              </a:xfrm>
              <a:custGeom>
                <a:avLst/>
                <a:gdLst>
                  <a:gd name="connsiteX0" fmla="*/ 3866 w 25509"/>
                  <a:gd name="connsiteY0" fmla="*/ 0 h 20751"/>
                  <a:gd name="connsiteX1" fmla="*/ 22493 w 25509"/>
                  <a:gd name="connsiteY1" fmla="*/ 7713 h 20751"/>
                  <a:gd name="connsiteX2" fmla="*/ 21263 w 25509"/>
                  <a:gd name="connsiteY2" fmla="*/ 2020 h 20751"/>
                  <a:gd name="connsiteX3" fmla="*/ 21966 w 25509"/>
                  <a:gd name="connsiteY3" fmla="*/ 1285 h 20751"/>
                  <a:gd name="connsiteX4" fmla="*/ 25129 w 25509"/>
                  <a:gd name="connsiteY4" fmla="*/ 6978 h 20751"/>
                  <a:gd name="connsiteX5" fmla="*/ 13179 w 25509"/>
                  <a:gd name="connsiteY5" fmla="*/ 20751 h 20751"/>
                  <a:gd name="connsiteX6" fmla="*/ 0 w 25509"/>
                  <a:gd name="connsiteY6" fmla="*/ 5693 h 20751"/>
                  <a:gd name="connsiteX7" fmla="*/ 3866 w 25509"/>
                  <a:gd name="connsiteY7" fmla="*/ 0 h 2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9" h="20751">
                    <a:moveTo>
                      <a:pt x="3866" y="0"/>
                    </a:moveTo>
                    <a:cubicBezTo>
                      <a:pt x="14585" y="16344"/>
                      <a:pt x="19681" y="11202"/>
                      <a:pt x="22493" y="7713"/>
                    </a:cubicBezTo>
                    <a:cubicBezTo>
                      <a:pt x="24601" y="5142"/>
                      <a:pt x="22493" y="3122"/>
                      <a:pt x="21263" y="2020"/>
                    </a:cubicBezTo>
                    <a:cubicBezTo>
                      <a:pt x="21439" y="1836"/>
                      <a:pt x="21790" y="1653"/>
                      <a:pt x="21966" y="1285"/>
                    </a:cubicBezTo>
                    <a:cubicBezTo>
                      <a:pt x="23723" y="2204"/>
                      <a:pt x="26534" y="4224"/>
                      <a:pt x="25129" y="6978"/>
                    </a:cubicBezTo>
                    <a:cubicBezTo>
                      <a:pt x="23547" y="9916"/>
                      <a:pt x="16167" y="17629"/>
                      <a:pt x="13179" y="20751"/>
                    </a:cubicBezTo>
                    <a:cubicBezTo>
                      <a:pt x="9665" y="16895"/>
                      <a:pt x="4920" y="11569"/>
                      <a:pt x="0" y="5693"/>
                    </a:cubicBezTo>
                    <a:cubicBezTo>
                      <a:pt x="1230" y="4040"/>
                      <a:pt x="2636" y="2020"/>
                      <a:pt x="3866" y="0"/>
                    </a:cubicBezTo>
                    <a:close/>
                  </a:path>
                </a:pathLst>
              </a:custGeom>
              <a:solidFill>
                <a:srgbClr val="CECCCD"/>
              </a:solidFill>
              <a:ln w="17566" cap="flat">
                <a:noFill/>
                <a:prstDash val="solid"/>
                <a:miter/>
              </a:ln>
            </p:spPr>
            <p:txBody>
              <a:bodyPr rtlCol="1" anchor="ctr"/>
              <a:lstStyle/>
              <a:p>
                <a:endParaRPr lang="he-IL"/>
              </a:p>
            </p:txBody>
          </p:sp>
          <p:sp>
            <p:nvSpPr>
              <p:cNvPr id="265" name="צורה חופשית: צורה 264">
                <a:extLst>
                  <a:ext uri="{FF2B5EF4-FFF2-40B4-BE49-F238E27FC236}">
                    <a16:creationId xmlns:a16="http://schemas.microsoft.com/office/drawing/2014/main" id="{6D7B678D-E3B1-C0CC-BD16-BF444F1BAB6A}"/>
                  </a:ext>
                </a:extLst>
              </p:cNvPr>
              <p:cNvSpPr/>
              <p:nvPr/>
            </p:nvSpPr>
            <p:spPr>
              <a:xfrm>
                <a:off x="2678671" y="6544133"/>
                <a:ext cx="4762" cy="7488"/>
              </a:xfrm>
              <a:custGeom>
                <a:avLst/>
                <a:gdLst>
                  <a:gd name="connsiteX0" fmla="*/ 1230 w 4762"/>
                  <a:gd name="connsiteY0" fmla="*/ 735 h 7488"/>
                  <a:gd name="connsiteX1" fmla="*/ 1933 w 4762"/>
                  <a:gd name="connsiteY1" fmla="*/ 0 h 7488"/>
                  <a:gd name="connsiteX2" fmla="*/ 4393 w 4762"/>
                  <a:gd name="connsiteY2" fmla="*/ 6244 h 7488"/>
                  <a:gd name="connsiteX3" fmla="*/ 0 w 4762"/>
                  <a:gd name="connsiteY3" fmla="*/ 6795 h 7488"/>
                  <a:gd name="connsiteX4" fmla="*/ 1230 w 4762"/>
                  <a:gd name="connsiteY4" fmla="*/ 735 h 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 h="7488">
                    <a:moveTo>
                      <a:pt x="1230" y="735"/>
                    </a:moveTo>
                    <a:cubicBezTo>
                      <a:pt x="1406" y="551"/>
                      <a:pt x="1757" y="184"/>
                      <a:pt x="1933" y="0"/>
                    </a:cubicBezTo>
                    <a:cubicBezTo>
                      <a:pt x="3514" y="1285"/>
                      <a:pt x="5623" y="3673"/>
                      <a:pt x="4393" y="6244"/>
                    </a:cubicBezTo>
                    <a:cubicBezTo>
                      <a:pt x="3514" y="7896"/>
                      <a:pt x="1757" y="7713"/>
                      <a:pt x="0" y="6795"/>
                    </a:cubicBezTo>
                    <a:cubicBezTo>
                      <a:pt x="2636" y="4775"/>
                      <a:pt x="1933" y="2204"/>
                      <a:pt x="1230" y="735"/>
                    </a:cubicBezTo>
                    <a:close/>
                  </a:path>
                </a:pathLst>
              </a:custGeom>
              <a:solidFill>
                <a:srgbClr val="CECCCD"/>
              </a:solidFill>
              <a:ln w="17566" cap="flat">
                <a:noFill/>
                <a:prstDash val="solid"/>
                <a:miter/>
              </a:ln>
            </p:spPr>
            <p:txBody>
              <a:bodyPr rtlCol="1" anchor="ctr"/>
              <a:lstStyle/>
              <a:p>
                <a:endParaRPr lang="he-IL"/>
              </a:p>
            </p:txBody>
          </p:sp>
          <p:sp>
            <p:nvSpPr>
              <p:cNvPr id="266" name="צורה חופשית: צורה 265">
                <a:extLst>
                  <a:ext uri="{FF2B5EF4-FFF2-40B4-BE49-F238E27FC236}">
                    <a16:creationId xmlns:a16="http://schemas.microsoft.com/office/drawing/2014/main" id="{FA59B07E-3764-6347-293D-8ADFFF90C548}"/>
                  </a:ext>
                </a:extLst>
              </p:cNvPr>
              <p:cNvSpPr/>
              <p:nvPr/>
            </p:nvSpPr>
            <p:spPr>
              <a:xfrm>
                <a:off x="2663910" y="6532747"/>
                <a:ext cx="37605" cy="44991"/>
              </a:xfrm>
              <a:custGeom>
                <a:avLst/>
                <a:gdLst>
                  <a:gd name="connsiteX0" fmla="*/ 12125 w 37605"/>
                  <a:gd name="connsiteY0" fmla="*/ 25342 h 44991"/>
                  <a:gd name="connsiteX1" fmla="*/ 8962 w 37605"/>
                  <a:gd name="connsiteY1" fmla="*/ 19649 h 44991"/>
                  <a:gd name="connsiteX2" fmla="*/ 11949 w 37605"/>
                  <a:gd name="connsiteY2" fmla="*/ 16711 h 44991"/>
                  <a:gd name="connsiteX3" fmla="*/ 19154 w 37605"/>
                  <a:gd name="connsiteY3" fmla="*/ 17813 h 44991"/>
                  <a:gd name="connsiteX4" fmla="*/ 16694 w 37605"/>
                  <a:gd name="connsiteY4" fmla="*/ 11569 h 44991"/>
                  <a:gd name="connsiteX5" fmla="*/ 18802 w 37605"/>
                  <a:gd name="connsiteY5" fmla="*/ 9366 h 44991"/>
                  <a:gd name="connsiteX6" fmla="*/ 32509 w 37605"/>
                  <a:gd name="connsiteY6" fmla="*/ 3122 h 44991"/>
                  <a:gd name="connsiteX7" fmla="*/ 33564 w 37605"/>
                  <a:gd name="connsiteY7" fmla="*/ 0 h 44991"/>
                  <a:gd name="connsiteX8" fmla="*/ 36024 w 37605"/>
                  <a:gd name="connsiteY8" fmla="*/ 918 h 44991"/>
                  <a:gd name="connsiteX9" fmla="*/ 37605 w 37605"/>
                  <a:gd name="connsiteY9" fmla="*/ 4040 h 44991"/>
                  <a:gd name="connsiteX10" fmla="*/ 5623 w 37605"/>
                  <a:gd name="connsiteY10" fmla="*/ 44991 h 44991"/>
                  <a:gd name="connsiteX11" fmla="*/ 0 w 37605"/>
                  <a:gd name="connsiteY11" fmla="*/ 39115 h 44991"/>
                  <a:gd name="connsiteX12" fmla="*/ 12125 w 37605"/>
                  <a:gd name="connsiteY12" fmla="*/ 25342 h 44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605" h="44991">
                    <a:moveTo>
                      <a:pt x="12125" y="25342"/>
                    </a:moveTo>
                    <a:cubicBezTo>
                      <a:pt x="13531" y="22588"/>
                      <a:pt x="10719" y="20567"/>
                      <a:pt x="8962" y="19649"/>
                    </a:cubicBezTo>
                    <a:cubicBezTo>
                      <a:pt x="9841" y="18915"/>
                      <a:pt x="10895" y="17813"/>
                      <a:pt x="11949" y="16711"/>
                    </a:cubicBezTo>
                    <a:cubicBezTo>
                      <a:pt x="14058" y="18180"/>
                      <a:pt x="17924" y="20567"/>
                      <a:pt x="19154" y="17813"/>
                    </a:cubicBezTo>
                    <a:cubicBezTo>
                      <a:pt x="20384" y="15242"/>
                      <a:pt x="18275" y="12855"/>
                      <a:pt x="16694" y="11569"/>
                    </a:cubicBezTo>
                    <a:cubicBezTo>
                      <a:pt x="17397" y="10835"/>
                      <a:pt x="18100" y="10100"/>
                      <a:pt x="18802" y="9366"/>
                    </a:cubicBezTo>
                    <a:cubicBezTo>
                      <a:pt x="22668" y="14324"/>
                      <a:pt x="28292" y="9549"/>
                      <a:pt x="32509" y="3122"/>
                    </a:cubicBezTo>
                    <a:cubicBezTo>
                      <a:pt x="33564" y="1653"/>
                      <a:pt x="33739" y="735"/>
                      <a:pt x="33564" y="0"/>
                    </a:cubicBezTo>
                    <a:cubicBezTo>
                      <a:pt x="34442" y="0"/>
                      <a:pt x="35321" y="367"/>
                      <a:pt x="36024" y="918"/>
                    </a:cubicBezTo>
                    <a:cubicBezTo>
                      <a:pt x="36902" y="1653"/>
                      <a:pt x="37430" y="2755"/>
                      <a:pt x="37605" y="4040"/>
                    </a:cubicBezTo>
                    <a:cubicBezTo>
                      <a:pt x="32509" y="13222"/>
                      <a:pt x="18802" y="36728"/>
                      <a:pt x="5623" y="44991"/>
                    </a:cubicBezTo>
                    <a:cubicBezTo>
                      <a:pt x="4569" y="44073"/>
                      <a:pt x="2636" y="42053"/>
                      <a:pt x="0" y="39115"/>
                    </a:cubicBezTo>
                    <a:cubicBezTo>
                      <a:pt x="3163" y="35809"/>
                      <a:pt x="10368" y="28097"/>
                      <a:pt x="12125" y="25342"/>
                    </a:cubicBezTo>
                    <a:close/>
                  </a:path>
                </a:pathLst>
              </a:custGeom>
              <a:solidFill>
                <a:srgbClr val="B71513"/>
              </a:solidFill>
              <a:ln w="17566" cap="flat">
                <a:noFill/>
                <a:prstDash val="solid"/>
                <a:miter/>
              </a:ln>
            </p:spPr>
            <p:txBody>
              <a:bodyPr rtlCol="1" anchor="ctr"/>
              <a:lstStyle/>
              <a:p>
                <a:endParaRPr lang="he-IL"/>
              </a:p>
            </p:txBody>
          </p:sp>
        </p:grpSp>
        <p:sp>
          <p:nvSpPr>
            <p:cNvPr id="201" name="צורה חופשית: צורה 200">
              <a:extLst>
                <a:ext uri="{FF2B5EF4-FFF2-40B4-BE49-F238E27FC236}">
                  <a16:creationId xmlns:a16="http://schemas.microsoft.com/office/drawing/2014/main" id="{0AE37DD5-DED9-DE36-5F74-BFCA9A7D1666}"/>
                </a:ext>
              </a:extLst>
            </p:cNvPr>
            <p:cNvSpPr/>
            <p:nvPr/>
          </p:nvSpPr>
          <p:spPr>
            <a:xfrm>
              <a:off x="2542294" y="6504284"/>
              <a:ext cx="71885" cy="48216"/>
            </a:xfrm>
            <a:custGeom>
              <a:avLst/>
              <a:gdLst>
                <a:gd name="connsiteX0" fmla="*/ 44473 w 71885"/>
                <a:gd name="connsiteY0" fmla="*/ 4958 h 48216"/>
                <a:gd name="connsiteX1" fmla="*/ 65911 w 71885"/>
                <a:gd name="connsiteY1" fmla="*/ 0 h 48216"/>
                <a:gd name="connsiteX2" fmla="*/ 71886 w 71885"/>
                <a:gd name="connsiteY2" fmla="*/ 38748 h 48216"/>
                <a:gd name="connsiteX3" fmla="*/ 190 w 71885"/>
                <a:gd name="connsiteY3" fmla="*/ 24607 h 48216"/>
                <a:gd name="connsiteX4" fmla="*/ 1771 w 71885"/>
                <a:gd name="connsiteY4" fmla="*/ 15058 h 48216"/>
                <a:gd name="connsiteX5" fmla="*/ 44473 w 71885"/>
                <a:gd name="connsiteY5" fmla="*/ 4958 h 4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885" h="48216">
                  <a:moveTo>
                    <a:pt x="44473" y="4958"/>
                  </a:moveTo>
                  <a:lnTo>
                    <a:pt x="65911" y="0"/>
                  </a:lnTo>
                  <a:cubicBezTo>
                    <a:pt x="65911" y="0"/>
                    <a:pt x="71886" y="16160"/>
                    <a:pt x="71886" y="38748"/>
                  </a:cubicBezTo>
                  <a:cubicBezTo>
                    <a:pt x="36565" y="51970"/>
                    <a:pt x="8800" y="54724"/>
                    <a:pt x="190" y="24607"/>
                  </a:cubicBezTo>
                  <a:cubicBezTo>
                    <a:pt x="-689" y="17996"/>
                    <a:pt x="1771" y="15058"/>
                    <a:pt x="1771" y="15058"/>
                  </a:cubicBezTo>
                  <a:lnTo>
                    <a:pt x="44473" y="4958"/>
                  </a:lnTo>
                  <a:close/>
                </a:path>
              </a:pathLst>
            </a:custGeom>
            <a:solidFill>
              <a:srgbClr val="5C86C0"/>
            </a:solidFill>
            <a:ln w="17566" cap="flat">
              <a:noFill/>
              <a:prstDash val="solid"/>
              <a:miter/>
            </a:ln>
          </p:spPr>
          <p:txBody>
            <a:bodyPr rtlCol="1" anchor="ctr"/>
            <a:lstStyle/>
            <a:p>
              <a:endParaRPr lang="he-IL"/>
            </a:p>
          </p:txBody>
        </p:sp>
        <p:sp>
          <p:nvSpPr>
            <p:cNvPr id="202" name="צורה חופשית: צורה 201">
              <a:extLst>
                <a:ext uri="{FF2B5EF4-FFF2-40B4-BE49-F238E27FC236}">
                  <a16:creationId xmlns:a16="http://schemas.microsoft.com/office/drawing/2014/main" id="{FA4B96E8-16EA-230D-F246-177459CF5E04}"/>
                </a:ext>
              </a:extLst>
            </p:cNvPr>
            <p:cNvSpPr/>
            <p:nvPr/>
          </p:nvSpPr>
          <p:spPr>
            <a:xfrm>
              <a:off x="2542235" y="6505569"/>
              <a:ext cx="71945" cy="47114"/>
            </a:xfrm>
            <a:custGeom>
              <a:avLst/>
              <a:gdLst>
                <a:gd name="connsiteX0" fmla="*/ 1830 w 71945"/>
                <a:gd name="connsiteY0" fmla="*/ 13957 h 47114"/>
                <a:gd name="connsiteX1" fmla="*/ 44532 w 71945"/>
                <a:gd name="connsiteY1" fmla="*/ 3673 h 47114"/>
                <a:gd name="connsiteX2" fmla="*/ 60523 w 71945"/>
                <a:gd name="connsiteY2" fmla="*/ 0 h 47114"/>
                <a:gd name="connsiteX3" fmla="*/ 45411 w 71945"/>
                <a:gd name="connsiteY3" fmla="*/ 12671 h 47114"/>
                <a:gd name="connsiteX4" fmla="*/ 58063 w 71945"/>
                <a:gd name="connsiteY4" fmla="*/ 25709 h 47114"/>
                <a:gd name="connsiteX5" fmla="*/ 70891 w 71945"/>
                <a:gd name="connsiteY5" fmla="*/ 21118 h 47114"/>
                <a:gd name="connsiteX6" fmla="*/ 71945 w 71945"/>
                <a:gd name="connsiteY6" fmla="*/ 37646 h 47114"/>
                <a:gd name="connsiteX7" fmla="*/ 249 w 71945"/>
                <a:gd name="connsiteY7" fmla="*/ 23506 h 47114"/>
                <a:gd name="connsiteX8" fmla="*/ 1830 w 71945"/>
                <a:gd name="connsiteY8" fmla="*/ 13957 h 4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45" h="47114">
                  <a:moveTo>
                    <a:pt x="1830" y="13957"/>
                  </a:moveTo>
                  <a:lnTo>
                    <a:pt x="44532" y="3673"/>
                  </a:lnTo>
                  <a:lnTo>
                    <a:pt x="60523" y="0"/>
                  </a:lnTo>
                  <a:cubicBezTo>
                    <a:pt x="48749" y="6244"/>
                    <a:pt x="39963" y="7346"/>
                    <a:pt x="45411" y="12671"/>
                  </a:cubicBezTo>
                  <a:cubicBezTo>
                    <a:pt x="50858" y="17996"/>
                    <a:pt x="47168" y="28280"/>
                    <a:pt x="58063" y="25709"/>
                  </a:cubicBezTo>
                  <a:cubicBezTo>
                    <a:pt x="62632" y="24607"/>
                    <a:pt x="67200" y="22771"/>
                    <a:pt x="70891" y="21118"/>
                  </a:cubicBezTo>
                  <a:cubicBezTo>
                    <a:pt x="71593" y="26077"/>
                    <a:pt x="71945" y="31586"/>
                    <a:pt x="71945" y="37646"/>
                  </a:cubicBezTo>
                  <a:cubicBezTo>
                    <a:pt x="36624" y="50868"/>
                    <a:pt x="8860" y="53622"/>
                    <a:pt x="249" y="23506"/>
                  </a:cubicBezTo>
                  <a:cubicBezTo>
                    <a:pt x="-805" y="16895"/>
                    <a:pt x="1830" y="13957"/>
                    <a:pt x="1830" y="13957"/>
                  </a:cubicBezTo>
                  <a:close/>
                </a:path>
              </a:pathLst>
            </a:custGeom>
            <a:solidFill>
              <a:srgbClr val="5C86C0"/>
            </a:solidFill>
            <a:ln w="17566" cap="flat">
              <a:noFill/>
              <a:prstDash val="solid"/>
              <a:miter/>
            </a:ln>
          </p:spPr>
          <p:txBody>
            <a:bodyPr rtlCol="1" anchor="ctr"/>
            <a:lstStyle/>
            <a:p>
              <a:endParaRPr lang="he-IL"/>
            </a:p>
          </p:txBody>
        </p:sp>
        <p:grpSp>
          <p:nvGrpSpPr>
            <p:cNvPr id="203" name="גרפיקה 7359">
              <a:extLst>
                <a:ext uri="{FF2B5EF4-FFF2-40B4-BE49-F238E27FC236}">
                  <a16:creationId xmlns:a16="http://schemas.microsoft.com/office/drawing/2014/main" id="{DCB3D231-E0B7-4CA4-3757-58D760A1340D}"/>
                </a:ext>
              </a:extLst>
            </p:cNvPr>
            <p:cNvGrpSpPr/>
            <p:nvPr/>
          </p:nvGrpSpPr>
          <p:grpSpPr>
            <a:xfrm>
              <a:off x="2577277" y="6419441"/>
              <a:ext cx="58349" cy="51787"/>
              <a:chOff x="2577277" y="6419441"/>
              <a:chExt cx="58349" cy="51787"/>
            </a:xfrm>
          </p:grpSpPr>
          <p:sp>
            <p:nvSpPr>
              <p:cNvPr id="259" name="צורה חופשית: צורה 258">
                <a:extLst>
                  <a:ext uri="{FF2B5EF4-FFF2-40B4-BE49-F238E27FC236}">
                    <a16:creationId xmlns:a16="http://schemas.microsoft.com/office/drawing/2014/main" id="{8710C4B5-C490-D122-5B3E-D6D1155D780E}"/>
                  </a:ext>
                </a:extLst>
              </p:cNvPr>
              <p:cNvSpPr/>
              <p:nvPr/>
            </p:nvSpPr>
            <p:spPr>
              <a:xfrm>
                <a:off x="2577453" y="6419441"/>
                <a:ext cx="58173" cy="51420"/>
              </a:xfrm>
              <a:custGeom>
                <a:avLst/>
                <a:gdLst>
                  <a:gd name="connsiteX0" fmla="*/ 3866 w 58173"/>
                  <a:gd name="connsiteY0" fmla="*/ 37280 h 51420"/>
                  <a:gd name="connsiteX1" fmla="*/ 19330 w 58173"/>
                  <a:gd name="connsiteY1" fmla="*/ 38198 h 51420"/>
                  <a:gd name="connsiteX2" fmla="*/ 33915 w 58173"/>
                  <a:gd name="connsiteY2" fmla="*/ 21671 h 51420"/>
                  <a:gd name="connsiteX3" fmla="*/ 32333 w 58173"/>
                  <a:gd name="connsiteY3" fmla="*/ 13407 h 51420"/>
                  <a:gd name="connsiteX4" fmla="*/ 38132 w 58173"/>
                  <a:gd name="connsiteY4" fmla="*/ 17447 h 51420"/>
                  <a:gd name="connsiteX5" fmla="*/ 40768 w 58173"/>
                  <a:gd name="connsiteY5" fmla="*/ 2 h 51420"/>
                  <a:gd name="connsiteX6" fmla="*/ 41647 w 58173"/>
                  <a:gd name="connsiteY6" fmla="*/ 15060 h 51420"/>
                  <a:gd name="connsiteX7" fmla="*/ 51487 w 58173"/>
                  <a:gd name="connsiteY7" fmla="*/ 4593 h 51420"/>
                  <a:gd name="connsiteX8" fmla="*/ 45864 w 58173"/>
                  <a:gd name="connsiteY8" fmla="*/ 17264 h 51420"/>
                  <a:gd name="connsiteX9" fmla="*/ 57462 w 58173"/>
                  <a:gd name="connsiteY9" fmla="*/ 14325 h 51420"/>
                  <a:gd name="connsiteX10" fmla="*/ 47094 w 58173"/>
                  <a:gd name="connsiteY10" fmla="*/ 20936 h 51420"/>
                  <a:gd name="connsiteX11" fmla="*/ 58165 w 58173"/>
                  <a:gd name="connsiteY11" fmla="*/ 24058 h 51420"/>
                  <a:gd name="connsiteX12" fmla="*/ 47621 w 58173"/>
                  <a:gd name="connsiteY12" fmla="*/ 25344 h 51420"/>
                  <a:gd name="connsiteX13" fmla="*/ 38132 w 58173"/>
                  <a:gd name="connsiteY13" fmla="*/ 33975 h 51420"/>
                  <a:gd name="connsiteX14" fmla="*/ 14585 w 58173"/>
                  <a:gd name="connsiteY14" fmla="*/ 51420 h 51420"/>
                  <a:gd name="connsiteX15" fmla="*/ 0 w 58173"/>
                  <a:gd name="connsiteY15" fmla="*/ 47013 h 51420"/>
                  <a:gd name="connsiteX16" fmla="*/ 3866 w 58173"/>
                  <a:gd name="connsiteY16" fmla="*/ 37280 h 5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173" h="51420">
                    <a:moveTo>
                      <a:pt x="3866" y="37280"/>
                    </a:moveTo>
                    <a:cubicBezTo>
                      <a:pt x="3866" y="37280"/>
                      <a:pt x="10016" y="44075"/>
                      <a:pt x="19330" y="38198"/>
                    </a:cubicBezTo>
                    <a:cubicBezTo>
                      <a:pt x="28643" y="32322"/>
                      <a:pt x="33915" y="21671"/>
                      <a:pt x="33915" y="21671"/>
                    </a:cubicBezTo>
                    <a:cubicBezTo>
                      <a:pt x="33915" y="21671"/>
                      <a:pt x="30576" y="14876"/>
                      <a:pt x="32333" y="13407"/>
                    </a:cubicBezTo>
                    <a:cubicBezTo>
                      <a:pt x="34091" y="11938"/>
                      <a:pt x="38132" y="17447"/>
                      <a:pt x="38132" y="17447"/>
                    </a:cubicBezTo>
                    <a:cubicBezTo>
                      <a:pt x="38132" y="17447"/>
                      <a:pt x="36902" y="185"/>
                      <a:pt x="40768" y="2"/>
                    </a:cubicBezTo>
                    <a:cubicBezTo>
                      <a:pt x="44634" y="-182"/>
                      <a:pt x="41647" y="15060"/>
                      <a:pt x="41647" y="15060"/>
                    </a:cubicBezTo>
                    <a:cubicBezTo>
                      <a:pt x="41647" y="15060"/>
                      <a:pt x="49027" y="3123"/>
                      <a:pt x="51487" y="4593"/>
                    </a:cubicBezTo>
                    <a:cubicBezTo>
                      <a:pt x="53948" y="6245"/>
                      <a:pt x="45864" y="17264"/>
                      <a:pt x="45864" y="17264"/>
                    </a:cubicBezTo>
                    <a:cubicBezTo>
                      <a:pt x="45864" y="17264"/>
                      <a:pt x="56232" y="12489"/>
                      <a:pt x="57462" y="14325"/>
                    </a:cubicBezTo>
                    <a:cubicBezTo>
                      <a:pt x="58517" y="16345"/>
                      <a:pt x="47094" y="20936"/>
                      <a:pt x="47094" y="20936"/>
                    </a:cubicBezTo>
                    <a:cubicBezTo>
                      <a:pt x="47094" y="20936"/>
                      <a:pt x="57814" y="21855"/>
                      <a:pt x="58165" y="24058"/>
                    </a:cubicBezTo>
                    <a:cubicBezTo>
                      <a:pt x="58517" y="26262"/>
                      <a:pt x="47621" y="25344"/>
                      <a:pt x="47621" y="25344"/>
                    </a:cubicBezTo>
                    <a:cubicBezTo>
                      <a:pt x="47621" y="25344"/>
                      <a:pt x="47094" y="35444"/>
                      <a:pt x="38132" y="33975"/>
                    </a:cubicBezTo>
                    <a:cubicBezTo>
                      <a:pt x="31806" y="41687"/>
                      <a:pt x="20735" y="51420"/>
                      <a:pt x="14585" y="51420"/>
                    </a:cubicBezTo>
                    <a:cubicBezTo>
                      <a:pt x="8435" y="51420"/>
                      <a:pt x="0" y="47013"/>
                      <a:pt x="0" y="47013"/>
                    </a:cubicBezTo>
                    <a:lnTo>
                      <a:pt x="3866" y="37280"/>
                    </a:lnTo>
                    <a:close/>
                  </a:path>
                </a:pathLst>
              </a:custGeom>
              <a:solidFill>
                <a:srgbClr val="FAD8BF"/>
              </a:solidFill>
              <a:ln w="17566" cap="flat">
                <a:noFill/>
                <a:prstDash val="solid"/>
                <a:miter/>
              </a:ln>
            </p:spPr>
            <p:txBody>
              <a:bodyPr rtlCol="1" anchor="ctr"/>
              <a:lstStyle/>
              <a:p>
                <a:endParaRPr lang="he-IL"/>
              </a:p>
            </p:txBody>
          </p:sp>
          <p:sp>
            <p:nvSpPr>
              <p:cNvPr id="260" name="צורה חופשית: צורה 259">
                <a:extLst>
                  <a:ext uri="{FF2B5EF4-FFF2-40B4-BE49-F238E27FC236}">
                    <a16:creationId xmlns:a16="http://schemas.microsoft.com/office/drawing/2014/main" id="{4ACDCB2E-95E5-B10F-F683-5EEDBBF8E7E2}"/>
                  </a:ext>
                </a:extLst>
              </p:cNvPr>
              <p:cNvSpPr/>
              <p:nvPr/>
            </p:nvSpPr>
            <p:spPr>
              <a:xfrm>
                <a:off x="2614882" y="6436705"/>
                <a:ext cx="2460" cy="8080"/>
              </a:xfrm>
              <a:custGeom>
                <a:avLst/>
                <a:gdLst>
                  <a:gd name="connsiteX0" fmla="*/ 0 w 2460"/>
                  <a:gd name="connsiteY0" fmla="*/ 0 h 8080"/>
                  <a:gd name="connsiteX1" fmla="*/ 352 w 2460"/>
                  <a:gd name="connsiteY1" fmla="*/ 1285 h 8080"/>
                  <a:gd name="connsiteX2" fmla="*/ 1230 w 2460"/>
                  <a:gd name="connsiteY2" fmla="*/ 4040 h 8080"/>
                  <a:gd name="connsiteX3" fmla="*/ 1757 w 2460"/>
                  <a:gd name="connsiteY3" fmla="*/ 5509 h 8080"/>
                  <a:gd name="connsiteX4" fmla="*/ 2109 w 2460"/>
                  <a:gd name="connsiteY4" fmla="*/ 6795 h 8080"/>
                  <a:gd name="connsiteX5" fmla="*/ 2460 w 2460"/>
                  <a:gd name="connsiteY5" fmla="*/ 8080 h 8080"/>
                  <a:gd name="connsiteX6" fmla="*/ 2460 w 2460"/>
                  <a:gd name="connsiteY6" fmla="*/ 6611 h 8080"/>
                  <a:gd name="connsiteX7" fmla="*/ 2285 w 2460"/>
                  <a:gd name="connsiteY7" fmla="*/ 5142 h 8080"/>
                  <a:gd name="connsiteX8" fmla="*/ 1933 w 2460"/>
                  <a:gd name="connsiteY8" fmla="*/ 3489 h 8080"/>
                  <a:gd name="connsiteX9" fmla="*/ 703 w 2460"/>
                  <a:gd name="connsiteY9" fmla="*/ 735 h 8080"/>
                  <a:gd name="connsiteX10" fmla="*/ 0 w 2460"/>
                  <a:gd name="connsiteY10" fmla="*/ 0 h 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0" h="8080">
                    <a:moveTo>
                      <a:pt x="0" y="0"/>
                    </a:moveTo>
                    <a:cubicBezTo>
                      <a:pt x="0" y="0"/>
                      <a:pt x="176" y="551"/>
                      <a:pt x="352" y="1285"/>
                    </a:cubicBezTo>
                    <a:cubicBezTo>
                      <a:pt x="703" y="2020"/>
                      <a:pt x="1055" y="3122"/>
                      <a:pt x="1230" y="4040"/>
                    </a:cubicBezTo>
                    <a:cubicBezTo>
                      <a:pt x="1406" y="4591"/>
                      <a:pt x="1582" y="4958"/>
                      <a:pt x="1757" y="5509"/>
                    </a:cubicBezTo>
                    <a:cubicBezTo>
                      <a:pt x="1757" y="6060"/>
                      <a:pt x="1933" y="6427"/>
                      <a:pt x="2109" y="6795"/>
                    </a:cubicBezTo>
                    <a:cubicBezTo>
                      <a:pt x="2285" y="7529"/>
                      <a:pt x="2460" y="8080"/>
                      <a:pt x="2460" y="8080"/>
                    </a:cubicBezTo>
                    <a:cubicBezTo>
                      <a:pt x="2460" y="8080"/>
                      <a:pt x="2460" y="7529"/>
                      <a:pt x="2460" y="6611"/>
                    </a:cubicBezTo>
                    <a:cubicBezTo>
                      <a:pt x="2460" y="6244"/>
                      <a:pt x="2460" y="5693"/>
                      <a:pt x="2285" y="5142"/>
                    </a:cubicBezTo>
                    <a:cubicBezTo>
                      <a:pt x="2285" y="4591"/>
                      <a:pt x="2109" y="4040"/>
                      <a:pt x="1933" y="3489"/>
                    </a:cubicBezTo>
                    <a:cubicBezTo>
                      <a:pt x="1582" y="2387"/>
                      <a:pt x="1230" y="1469"/>
                      <a:pt x="703" y="735"/>
                    </a:cubicBezTo>
                    <a:cubicBezTo>
                      <a:pt x="527" y="367"/>
                      <a:pt x="0" y="0"/>
                      <a:pt x="0" y="0"/>
                    </a:cubicBezTo>
                    <a:close/>
                  </a:path>
                </a:pathLst>
              </a:custGeom>
              <a:solidFill>
                <a:srgbClr val="C48053"/>
              </a:solidFill>
              <a:ln w="17566" cap="flat">
                <a:noFill/>
                <a:prstDash val="solid"/>
                <a:miter/>
              </a:ln>
            </p:spPr>
            <p:txBody>
              <a:bodyPr rtlCol="1" anchor="ctr"/>
              <a:lstStyle/>
              <a:p>
                <a:endParaRPr lang="he-IL"/>
              </a:p>
            </p:txBody>
          </p:sp>
          <p:sp>
            <p:nvSpPr>
              <p:cNvPr id="261" name="צורה חופשית: צורה 260">
                <a:extLst>
                  <a:ext uri="{FF2B5EF4-FFF2-40B4-BE49-F238E27FC236}">
                    <a16:creationId xmlns:a16="http://schemas.microsoft.com/office/drawing/2014/main" id="{E14F193A-3D4D-E99A-7A16-88B500325FBF}"/>
                  </a:ext>
                </a:extLst>
              </p:cNvPr>
              <p:cNvSpPr/>
              <p:nvPr/>
            </p:nvSpPr>
            <p:spPr>
              <a:xfrm>
                <a:off x="2577277" y="6433032"/>
                <a:ext cx="58173" cy="38196"/>
              </a:xfrm>
              <a:custGeom>
                <a:avLst/>
                <a:gdLst>
                  <a:gd name="connsiteX0" fmla="*/ 4042 w 58173"/>
                  <a:gd name="connsiteY0" fmla="*/ 23689 h 38196"/>
                  <a:gd name="connsiteX1" fmla="*/ 19506 w 58173"/>
                  <a:gd name="connsiteY1" fmla="*/ 24608 h 38196"/>
                  <a:gd name="connsiteX2" fmla="*/ 34091 w 58173"/>
                  <a:gd name="connsiteY2" fmla="*/ 8080 h 38196"/>
                  <a:gd name="connsiteX3" fmla="*/ 32158 w 58173"/>
                  <a:gd name="connsiteY3" fmla="*/ 0 h 38196"/>
                  <a:gd name="connsiteX4" fmla="*/ 35497 w 58173"/>
                  <a:gd name="connsiteY4" fmla="*/ 7896 h 38196"/>
                  <a:gd name="connsiteX5" fmla="*/ 19681 w 58173"/>
                  <a:gd name="connsiteY5" fmla="*/ 26260 h 38196"/>
                  <a:gd name="connsiteX6" fmla="*/ 18100 w 58173"/>
                  <a:gd name="connsiteY6" fmla="*/ 34340 h 38196"/>
                  <a:gd name="connsiteX7" fmla="*/ 36727 w 58173"/>
                  <a:gd name="connsiteY7" fmla="*/ 19833 h 38196"/>
                  <a:gd name="connsiteX8" fmla="*/ 36551 w 58173"/>
                  <a:gd name="connsiteY8" fmla="*/ 17629 h 38196"/>
                  <a:gd name="connsiteX9" fmla="*/ 47095 w 58173"/>
                  <a:gd name="connsiteY9" fmla="*/ 10284 h 38196"/>
                  <a:gd name="connsiteX10" fmla="*/ 57989 w 58173"/>
                  <a:gd name="connsiteY10" fmla="*/ 10467 h 38196"/>
                  <a:gd name="connsiteX11" fmla="*/ 58165 w 58173"/>
                  <a:gd name="connsiteY11" fmla="*/ 10835 h 38196"/>
                  <a:gd name="connsiteX12" fmla="*/ 47622 w 58173"/>
                  <a:gd name="connsiteY12" fmla="*/ 12120 h 38196"/>
                  <a:gd name="connsiteX13" fmla="*/ 38133 w 58173"/>
                  <a:gd name="connsiteY13" fmla="*/ 20751 h 38196"/>
                  <a:gd name="connsiteX14" fmla="*/ 14585 w 58173"/>
                  <a:gd name="connsiteY14" fmla="*/ 38197 h 38196"/>
                  <a:gd name="connsiteX15" fmla="*/ 0 w 58173"/>
                  <a:gd name="connsiteY15" fmla="*/ 33789 h 38196"/>
                  <a:gd name="connsiteX16" fmla="*/ 4042 w 58173"/>
                  <a:gd name="connsiteY16" fmla="*/ 23689 h 3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173" h="38196">
                    <a:moveTo>
                      <a:pt x="4042" y="23689"/>
                    </a:moveTo>
                    <a:cubicBezTo>
                      <a:pt x="4042" y="23689"/>
                      <a:pt x="10192" y="30484"/>
                      <a:pt x="19506" y="24608"/>
                    </a:cubicBezTo>
                    <a:cubicBezTo>
                      <a:pt x="28819" y="18731"/>
                      <a:pt x="34091" y="8080"/>
                      <a:pt x="34091" y="8080"/>
                    </a:cubicBezTo>
                    <a:cubicBezTo>
                      <a:pt x="34091" y="8080"/>
                      <a:pt x="31104" y="2020"/>
                      <a:pt x="32158" y="0"/>
                    </a:cubicBezTo>
                    <a:cubicBezTo>
                      <a:pt x="32158" y="2938"/>
                      <a:pt x="32861" y="5876"/>
                      <a:pt x="35497" y="7896"/>
                    </a:cubicBezTo>
                    <a:cubicBezTo>
                      <a:pt x="33564" y="13773"/>
                      <a:pt x="27062" y="21302"/>
                      <a:pt x="19681" y="26260"/>
                    </a:cubicBezTo>
                    <a:cubicBezTo>
                      <a:pt x="12301" y="31219"/>
                      <a:pt x="11774" y="36177"/>
                      <a:pt x="18100" y="34340"/>
                    </a:cubicBezTo>
                    <a:cubicBezTo>
                      <a:pt x="24426" y="32504"/>
                      <a:pt x="36727" y="19833"/>
                      <a:pt x="36727" y="19833"/>
                    </a:cubicBezTo>
                    <a:cubicBezTo>
                      <a:pt x="36727" y="19833"/>
                      <a:pt x="36024" y="18731"/>
                      <a:pt x="36551" y="17629"/>
                    </a:cubicBezTo>
                    <a:cubicBezTo>
                      <a:pt x="42174" y="21669"/>
                      <a:pt x="46743" y="14324"/>
                      <a:pt x="47095" y="10284"/>
                    </a:cubicBezTo>
                    <a:cubicBezTo>
                      <a:pt x="52718" y="11569"/>
                      <a:pt x="56057" y="11202"/>
                      <a:pt x="57989" y="10467"/>
                    </a:cubicBezTo>
                    <a:cubicBezTo>
                      <a:pt x="57989" y="10467"/>
                      <a:pt x="58165" y="10651"/>
                      <a:pt x="58165" y="10835"/>
                    </a:cubicBezTo>
                    <a:cubicBezTo>
                      <a:pt x="58517" y="13038"/>
                      <a:pt x="47622" y="12120"/>
                      <a:pt x="47622" y="12120"/>
                    </a:cubicBezTo>
                    <a:cubicBezTo>
                      <a:pt x="47622" y="12120"/>
                      <a:pt x="47095" y="22220"/>
                      <a:pt x="38133" y="20751"/>
                    </a:cubicBezTo>
                    <a:cubicBezTo>
                      <a:pt x="31807" y="28464"/>
                      <a:pt x="20736" y="38197"/>
                      <a:pt x="14585" y="38197"/>
                    </a:cubicBezTo>
                    <a:cubicBezTo>
                      <a:pt x="8435" y="38197"/>
                      <a:pt x="0" y="33789"/>
                      <a:pt x="0" y="33789"/>
                    </a:cubicBezTo>
                    <a:lnTo>
                      <a:pt x="4042" y="23689"/>
                    </a:lnTo>
                    <a:close/>
                  </a:path>
                </a:pathLst>
              </a:custGeom>
              <a:solidFill>
                <a:srgbClr val="DFA679"/>
              </a:solidFill>
              <a:ln w="17566" cap="flat">
                <a:noFill/>
                <a:prstDash val="solid"/>
                <a:miter/>
              </a:ln>
            </p:spPr>
            <p:txBody>
              <a:bodyPr rtlCol="1" anchor="ctr"/>
              <a:lstStyle/>
              <a:p>
                <a:endParaRPr lang="he-IL"/>
              </a:p>
            </p:txBody>
          </p:sp>
        </p:grpSp>
        <p:sp>
          <p:nvSpPr>
            <p:cNvPr id="204" name="צורה חופשית: צורה 203">
              <a:extLst>
                <a:ext uri="{FF2B5EF4-FFF2-40B4-BE49-F238E27FC236}">
                  <a16:creationId xmlns:a16="http://schemas.microsoft.com/office/drawing/2014/main" id="{1A5C36E2-B008-8F2C-7A77-A2F0019EE476}"/>
                </a:ext>
              </a:extLst>
            </p:cNvPr>
            <p:cNvSpPr/>
            <p:nvPr/>
          </p:nvSpPr>
          <p:spPr>
            <a:xfrm>
              <a:off x="2558475" y="6444050"/>
              <a:ext cx="25831" cy="25709"/>
            </a:xfrm>
            <a:custGeom>
              <a:avLst/>
              <a:gdLst>
                <a:gd name="connsiteX0" fmla="*/ 17397 w 25831"/>
                <a:gd name="connsiteY0" fmla="*/ 25709 h 25709"/>
                <a:gd name="connsiteX1" fmla="*/ 25832 w 25831"/>
                <a:gd name="connsiteY1" fmla="*/ 10651 h 25709"/>
                <a:gd name="connsiteX2" fmla="*/ 1757 w 25831"/>
                <a:gd name="connsiteY2" fmla="*/ 0 h 25709"/>
                <a:gd name="connsiteX3" fmla="*/ 0 w 25831"/>
                <a:gd name="connsiteY3" fmla="*/ 4958 h 25709"/>
                <a:gd name="connsiteX4" fmla="*/ 17397 w 25831"/>
                <a:gd name="connsiteY4" fmla="*/ 25709 h 2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31" h="25709">
                  <a:moveTo>
                    <a:pt x="17397" y="25709"/>
                  </a:moveTo>
                  <a:lnTo>
                    <a:pt x="25832" y="10651"/>
                  </a:lnTo>
                  <a:cubicBezTo>
                    <a:pt x="25832" y="10651"/>
                    <a:pt x="10368" y="1836"/>
                    <a:pt x="1757" y="0"/>
                  </a:cubicBezTo>
                  <a:cubicBezTo>
                    <a:pt x="0" y="4958"/>
                    <a:pt x="0" y="4958"/>
                    <a:pt x="0" y="4958"/>
                  </a:cubicBezTo>
                  <a:lnTo>
                    <a:pt x="17397" y="25709"/>
                  </a:lnTo>
                  <a:close/>
                </a:path>
              </a:pathLst>
            </a:custGeom>
            <a:solidFill>
              <a:srgbClr val="8B100E"/>
            </a:solidFill>
            <a:ln w="17566" cap="flat">
              <a:noFill/>
              <a:prstDash val="solid"/>
              <a:miter/>
            </a:ln>
          </p:spPr>
          <p:txBody>
            <a:bodyPr rtlCol="1" anchor="ctr"/>
            <a:lstStyle/>
            <a:p>
              <a:endParaRPr lang="he-IL"/>
            </a:p>
          </p:txBody>
        </p:sp>
        <p:sp>
          <p:nvSpPr>
            <p:cNvPr id="205" name="צורה חופשית: צורה 204">
              <a:extLst>
                <a:ext uri="{FF2B5EF4-FFF2-40B4-BE49-F238E27FC236}">
                  <a16:creationId xmlns:a16="http://schemas.microsoft.com/office/drawing/2014/main" id="{05A40938-E123-0E96-7AF7-81C8333E2043}"/>
                </a:ext>
              </a:extLst>
            </p:cNvPr>
            <p:cNvSpPr/>
            <p:nvPr/>
          </p:nvSpPr>
          <p:spPr>
            <a:xfrm>
              <a:off x="2518409" y="6439736"/>
              <a:ext cx="33236" cy="39756"/>
            </a:xfrm>
            <a:custGeom>
              <a:avLst/>
              <a:gdLst>
                <a:gd name="connsiteX0" fmla="*/ 30400 w 33236"/>
                <a:gd name="connsiteY0" fmla="*/ 90 h 39756"/>
                <a:gd name="connsiteX1" fmla="*/ 15815 w 33236"/>
                <a:gd name="connsiteY1" fmla="*/ 39756 h 39756"/>
                <a:gd name="connsiteX2" fmla="*/ 0 w 33236"/>
                <a:gd name="connsiteY2" fmla="*/ 25065 h 39756"/>
                <a:gd name="connsiteX3" fmla="*/ 30400 w 33236"/>
                <a:gd name="connsiteY3" fmla="*/ 90 h 39756"/>
              </a:gdLst>
              <a:ahLst/>
              <a:cxnLst>
                <a:cxn ang="0">
                  <a:pos x="connsiteX0" y="connsiteY0"/>
                </a:cxn>
                <a:cxn ang="0">
                  <a:pos x="connsiteX1" y="connsiteY1"/>
                </a:cxn>
                <a:cxn ang="0">
                  <a:pos x="connsiteX2" y="connsiteY2"/>
                </a:cxn>
                <a:cxn ang="0">
                  <a:pos x="connsiteX3" y="connsiteY3"/>
                </a:cxn>
              </a:cxnLst>
              <a:rect l="l" t="t" r="r" b="b"/>
              <a:pathLst>
                <a:path w="33236" h="39756">
                  <a:moveTo>
                    <a:pt x="30400" y="90"/>
                  </a:moveTo>
                  <a:cubicBezTo>
                    <a:pt x="41647" y="9272"/>
                    <a:pt x="15815" y="39756"/>
                    <a:pt x="15815" y="39756"/>
                  </a:cubicBezTo>
                  <a:cubicBezTo>
                    <a:pt x="4217" y="28554"/>
                    <a:pt x="0" y="25065"/>
                    <a:pt x="0" y="25065"/>
                  </a:cubicBezTo>
                  <a:cubicBezTo>
                    <a:pt x="0" y="25065"/>
                    <a:pt x="20384" y="-1746"/>
                    <a:pt x="30400" y="90"/>
                  </a:cubicBezTo>
                  <a:close/>
                </a:path>
              </a:pathLst>
            </a:custGeom>
            <a:solidFill>
              <a:srgbClr val="B71513"/>
            </a:solidFill>
            <a:ln w="17566" cap="flat">
              <a:noFill/>
              <a:prstDash val="solid"/>
              <a:miter/>
            </a:ln>
          </p:spPr>
          <p:txBody>
            <a:bodyPr rtlCol="1" anchor="ctr"/>
            <a:lstStyle/>
            <a:p>
              <a:endParaRPr lang="he-IL"/>
            </a:p>
          </p:txBody>
        </p:sp>
        <p:sp>
          <p:nvSpPr>
            <p:cNvPr id="206" name="צורה חופשית: צורה 205">
              <a:extLst>
                <a:ext uri="{FF2B5EF4-FFF2-40B4-BE49-F238E27FC236}">
                  <a16:creationId xmlns:a16="http://schemas.microsoft.com/office/drawing/2014/main" id="{B6D544FB-E271-6E39-C158-29921A774C73}"/>
                </a:ext>
              </a:extLst>
            </p:cNvPr>
            <p:cNvSpPr/>
            <p:nvPr/>
          </p:nvSpPr>
          <p:spPr>
            <a:xfrm>
              <a:off x="2518233" y="6439729"/>
              <a:ext cx="33236" cy="39763"/>
            </a:xfrm>
            <a:custGeom>
              <a:avLst/>
              <a:gdLst>
                <a:gd name="connsiteX0" fmla="*/ 9489 w 33236"/>
                <a:gd name="connsiteY0" fmla="*/ 23787 h 39763"/>
                <a:gd name="connsiteX1" fmla="*/ 18100 w 33236"/>
                <a:gd name="connsiteY1" fmla="*/ 14238 h 39763"/>
                <a:gd name="connsiteX2" fmla="*/ 19681 w 33236"/>
                <a:gd name="connsiteY2" fmla="*/ 4321 h 39763"/>
                <a:gd name="connsiteX3" fmla="*/ 30401 w 33236"/>
                <a:gd name="connsiteY3" fmla="*/ 97 h 39763"/>
                <a:gd name="connsiteX4" fmla="*/ 15815 w 33236"/>
                <a:gd name="connsiteY4" fmla="*/ 39763 h 39763"/>
                <a:gd name="connsiteX5" fmla="*/ 0 w 33236"/>
                <a:gd name="connsiteY5" fmla="*/ 25072 h 39763"/>
                <a:gd name="connsiteX6" fmla="*/ 3163 w 33236"/>
                <a:gd name="connsiteY6" fmla="*/ 21216 h 39763"/>
                <a:gd name="connsiteX7" fmla="*/ 9489 w 33236"/>
                <a:gd name="connsiteY7" fmla="*/ 23787 h 3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36" h="39763">
                  <a:moveTo>
                    <a:pt x="9489" y="23787"/>
                  </a:moveTo>
                  <a:cubicBezTo>
                    <a:pt x="13707" y="23970"/>
                    <a:pt x="16870" y="17727"/>
                    <a:pt x="18100" y="14238"/>
                  </a:cubicBezTo>
                  <a:cubicBezTo>
                    <a:pt x="18978" y="11667"/>
                    <a:pt x="20209" y="7259"/>
                    <a:pt x="19681" y="4321"/>
                  </a:cubicBezTo>
                  <a:cubicBezTo>
                    <a:pt x="23547" y="1383"/>
                    <a:pt x="27413" y="-453"/>
                    <a:pt x="30401" y="97"/>
                  </a:cubicBezTo>
                  <a:cubicBezTo>
                    <a:pt x="41647" y="9279"/>
                    <a:pt x="15815" y="39763"/>
                    <a:pt x="15815" y="39763"/>
                  </a:cubicBezTo>
                  <a:cubicBezTo>
                    <a:pt x="4218" y="28561"/>
                    <a:pt x="0" y="25072"/>
                    <a:pt x="0" y="25072"/>
                  </a:cubicBezTo>
                  <a:cubicBezTo>
                    <a:pt x="0" y="25072"/>
                    <a:pt x="1230" y="23603"/>
                    <a:pt x="3163" y="21216"/>
                  </a:cubicBezTo>
                  <a:cubicBezTo>
                    <a:pt x="5272" y="22685"/>
                    <a:pt x="7381" y="23787"/>
                    <a:pt x="9489" y="23787"/>
                  </a:cubicBezTo>
                  <a:close/>
                </a:path>
              </a:pathLst>
            </a:custGeom>
            <a:solidFill>
              <a:srgbClr val="B71513"/>
            </a:solidFill>
            <a:ln w="17566" cap="flat">
              <a:noFill/>
              <a:prstDash val="solid"/>
              <a:miter/>
            </a:ln>
          </p:spPr>
          <p:txBody>
            <a:bodyPr rtlCol="1" anchor="ctr"/>
            <a:lstStyle/>
            <a:p>
              <a:endParaRPr lang="he-IL"/>
            </a:p>
          </p:txBody>
        </p:sp>
        <p:grpSp>
          <p:nvGrpSpPr>
            <p:cNvPr id="207" name="גרפיקה 7359">
              <a:extLst>
                <a:ext uri="{FF2B5EF4-FFF2-40B4-BE49-F238E27FC236}">
                  <a16:creationId xmlns:a16="http://schemas.microsoft.com/office/drawing/2014/main" id="{DA7DC577-0F2C-9B23-53A7-4FC6E049405A}"/>
                </a:ext>
              </a:extLst>
            </p:cNvPr>
            <p:cNvGrpSpPr/>
            <p:nvPr/>
          </p:nvGrpSpPr>
          <p:grpSpPr>
            <a:xfrm>
              <a:off x="2534224" y="6433216"/>
              <a:ext cx="57286" cy="96226"/>
              <a:chOff x="2534224" y="6433216"/>
              <a:chExt cx="57286" cy="96226"/>
            </a:xfrm>
          </p:grpSpPr>
          <p:sp>
            <p:nvSpPr>
              <p:cNvPr id="257" name="צורה חופשית: צורה 256">
                <a:extLst>
                  <a:ext uri="{FF2B5EF4-FFF2-40B4-BE49-F238E27FC236}">
                    <a16:creationId xmlns:a16="http://schemas.microsoft.com/office/drawing/2014/main" id="{80F8E838-9EA7-EABB-1628-13789A336245}"/>
                  </a:ext>
                </a:extLst>
              </p:cNvPr>
              <p:cNvSpPr/>
              <p:nvPr/>
            </p:nvSpPr>
            <p:spPr>
              <a:xfrm>
                <a:off x="2548634" y="6433216"/>
                <a:ext cx="12476" cy="18421"/>
              </a:xfrm>
              <a:custGeom>
                <a:avLst/>
                <a:gdLst>
                  <a:gd name="connsiteX0" fmla="*/ 2636 w 12476"/>
                  <a:gd name="connsiteY0" fmla="*/ 15609 h 18421"/>
                  <a:gd name="connsiteX1" fmla="*/ 0 w 12476"/>
                  <a:gd name="connsiteY1" fmla="*/ 6611 h 18421"/>
                  <a:gd name="connsiteX2" fmla="*/ 2636 w 12476"/>
                  <a:gd name="connsiteY2" fmla="*/ 0 h 18421"/>
                  <a:gd name="connsiteX3" fmla="*/ 12476 w 12476"/>
                  <a:gd name="connsiteY3" fmla="*/ 6244 h 18421"/>
                  <a:gd name="connsiteX4" fmla="*/ 10895 w 12476"/>
                  <a:gd name="connsiteY4" fmla="*/ 13589 h 18421"/>
                  <a:gd name="connsiteX5" fmla="*/ 2636 w 12476"/>
                  <a:gd name="connsiteY5" fmla="*/ 15609 h 18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76" h="18421">
                    <a:moveTo>
                      <a:pt x="2636" y="15609"/>
                    </a:moveTo>
                    <a:cubicBezTo>
                      <a:pt x="3163" y="11936"/>
                      <a:pt x="2636" y="8631"/>
                      <a:pt x="0" y="6611"/>
                    </a:cubicBezTo>
                    <a:cubicBezTo>
                      <a:pt x="2636" y="0"/>
                      <a:pt x="2636" y="0"/>
                      <a:pt x="2636" y="0"/>
                    </a:cubicBezTo>
                    <a:lnTo>
                      <a:pt x="12476" y="6244"/>
                    </a:lnTo>
                    <a:cubicBezTo>
                      <a:pt x="12476" y="6244"/>
                      <a:pt x="11949" y="8998"/>
                      <a:pt x="10895" y="13589"/>
                    </a:cubicBezTo>
                    <a:cubicBezTo>
                      <a:pt x="11071" y="13589"/>
                      <a:pt x="9489" y="22955"/>
                      <a:pt x="2636" y="15609"/>
                    </a:cubicBezTo>
                    <a:close/>
                  </a:path>
                </a:pathLst>
              </a:custGeom>
              <a:solidFill>
                <a:srgbClr val="E5BA9C"/>
              </a:solidFill>
              <a:ln w="17566" cap="flat">
                <a:noFill/>
                <a:prstDash val="solid"/>
                <a:miter/>
              </a:ln>
            </p:spPr>
            <p:txBody>
              <a:bodyPr rtlCol="1" anchor="ctr"/>
              <a:lstStyle/>
              <a:p>
                <a:endParaRPr lang="he-IL"/>
              </a:p>
            </p:txBody>
          </p:sp>
          <p:sp>
            <p:nvSpPr>
              <p:cNvPr id="258" name="צורה חופשית: צורה 257">
                <a:extLst>
                  <a:ext uri="{FF2B5EF4-FFF2-40B4-BE49-F238E27FC236}">
                    <a16:creationId xmlns:a16="http://schemas.microsoft.com/office/drawing/2014/main" id="{2C7DAEB0-ADE9-9408-C81A-08E2F2B4C5B1}"/>
                  </a:ext>
                </a:extLst>
              </p:cNvPr>
              <p:cNvSpPr/>
              <p:nvPr/>
            </p:nvSpPr>
            <p:spPr>
              <a:xfrm>
                <a:off x="2534224" y="6446805"/>
                <a:ext cx="57286" cy="82636"/>
              </a:xfrm>
              <a:custGeom>
                <a:avLst/>
                <a:gdLst>
                  <a:gd name="connsiteX0" fmla="*/ 17045 w 57286"/>
                  <a:gd name="connsiteY0" fmla="*/ 2020 h 82636"/>
                  <a:gd name="connsiteX1" fmla="*/ 25305 w 57286"/>
                  <a:gd name="connsiteY1" fmla="*/ 0 h 82636"/>
                  <a:gd name="connsiteX2" fmla="*/ 57287 w 57286"/>
                  <a:gd name="connsiteY2" fmla="*/ 63171 h 82636"/>
                  <a:gd name="connsiteX3" fmla="*/ 7908 w 57286"/>
                  <a:gd name="connsiteY3" fmla="*/ 82637 h 82636"/>
                  <a:gd name="connsiteX4" fmla="*/ 0 w 57286"/>
                  <a:gd name="connsiteY4" fmla="*/ 32688 h 82636"/>
                  <a:gd name="connsiteX5" fmla="*/ 17045 w 57286"/>
                  <a:gd name="connsiteY5" fmla="*/ 2020 h 8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86" h="82636">
                    <a:moveTo>
                      <a:pt x="17045" y="2020"/>
                    </a:moveTo>
                    <a:cubicBezTo>
                      <a:pt x="23723" y="9366"/>
                      <a:pt x="25305" y="0"/>
                      <a:pt x="25305" y="0"/>
                    </a:cubicBezTo>
                    <a:cubicBezTo>
                      <a:pt x="33915" y="9916"/>
                      <a:pt x="47270" y="27913"/>
                      <a:pt x="57287" y="63171"/>
                    </a:cubicBezTo>
                    <a:cubicBezTo>
                      <a:pt x="7908" y="82637"/>
                      <a:pt x="7908" y="82637"/>
                      <a:pt x="7908" y="82637"/>
                    </a:cubicBezTo>
                    <a:cubicBezTo>
                      <a:pt x="7908" y="82637"/>
                      <a:pt x="0" y="60601"/>
                      <a:pt x="0" y="32688"/>
                    </a:cubicBezTo>
                    <a:cubicBezTo>
                      <a:pt x="0" y="32688"/>
                      <a:pt x="15288" y="14507"/>
                      <a:pt x="17045" y="2020"/>
                    </a:cubicBezTo>
                    <a:close/>
                  </a:path>
                </a:pathLst>
              </a:custGeom>
              <a:solidFill>
                <a:srgbClr val="F4EFF2"/>
              </a:solidFill>
              <a:ln w="17566" cap="flat">
                <a:noFill/>
                <a:prstDash val="solid"/>
                <a:miter/>
              </a:ln>
            </p:spPr>
            <p:txBody>
              <a:bodyPr rtlCol="1" anchor="ctr"/>
              <a:lstStyle/>
              <a:p>
                <a:endParaRPr lang="he-IL"/>
              </a:p>
            </p:txBody>
          </p:sp>
        </p:grpSp>
        <p:sp>
          <p:nvSpPr>
            <p:cNvPr id="208" name="צורה חופשית: צורה 207">
              <a:extLst>
                <a:ext uri="{FF2B5EF4-FFF2-40B4-BE49-F238E27FC236}">
                  <a16:creationId xmlns:a16="http://schemas.microsoft.com/office/drawing/2014/main" id="{E10700B5-7C4F-2E80-9E5A-85652B885C47}"/>
                </a:ext>
              </a:extLst>
            </p:cNvPr>
            <p:cNvSpPr/>
            <p:nvPr/>
          </p:nvSpPr>
          <p:spPr>
            <a:xfrm>
              <a:off x="2485176" y="6328331"/>
              <a:ext cx="69960" cy="104700"/>
            </a:xfrm>
            <a:custGeom>
              <a:avLst/>
              <a:gdLst>
                <a:gd name="connsiteX0" fmla="*/ 69960 w 69960"/>
                <a:gd name="connsiteY0" fmla="*/ 12147 h 104700"/>
                <a:gd name="connsiteX1" fmla="*/ 41668 w 69960"/>
                <a:gd name="connsiteY1" fmla="*/ 945 h 104700"/>
                <a:gd name="connsiteX2" fmla="*/ 10916 w 69960"/>
                <a:gd name="connsiteY2" fmla="*/ 50895 h 104700"/>
                <a:gd name="connsiteX3" fmla="*/ 21 w 69960"/>
                <a:gd name="connsiteY3" fmla="*/ 60444 h 104700"/>
                <a:gd name="connsiteX4" fmla="*/ 8280 w 69960"/>
                <a:gd name="connsiteY4" fmla="*/ 70177 h 104700"/>
                <a:gd name="connsiteX5" fmla="*/ 9159 w 69960"/>
                <a:gd name="connsiteY5" fmla="*/ 91662 h 104700"/>
                <a:gd name="connsiteX6" fmla="*/ 14607 w 69960"/>
                <a:gd name="connsiteY6" fmla="*/ 81011 h 104700"/>
                <a:gd name="connsiteX7" fmla="*/ 39384 w 69960"/>
                <a:gd name="connsiteY7" fmla="*/ 104701 h 104700"/>
                <a:gd name="connsiteX8" fmla="*/ 33936 w 69960"/>
                <a:gd name="connsiteY8" fmla="*/ 85786 h 104700"/>
                <a:gd name="connsiteX9" fmla="*/ 40790 w 69960"/>
                <a:gd name="connsiteY9" fmla="*/ 94784 h 104700"/>
                <a:gd name="connsiteX10" fmla="*/ 37978 w 69960"/>
                <a:gd name="connsiteY10" fmla="*/ 79542 h 104700"/>
                <a:gd name="connsiteX11" fmla="*/ 69960 w 69960"/>
                <a:gd name="connsiteY11" fmla="*/ 12147 h 10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960" h="104700">
                  <a:moveTo>
                    <a:pt x="69960" y="12147"/>
                  </a:moveTo>
                  <a:cubicBezTo>
                    <a:pt x="69960" y="12147"/>
                    <a:pt x="61525" y="-4013"/>
                    <a:pt x="41668" y="945"/>
                  </a:cubicBezTo>
                  <a:cubicBezTo>
                    <a:pt x="21811" y="5904"/>
                    <a:pt x="13376" y="29960"/>
                    <a:pt x="10916" y="50895"/>
                  </a:cubicBezTo>
                  <a:cubicBezTo>
                    <a:pt x="9159" y="65219"/>
                    <a:pt x="1778" y="63015"/>
                    <a:pt x="21" y="60444"/>
                  </a:cubicBezTo>
                  <a:cubicBezTo>
                    <a:pt x="-330" y="67422"/>
                    <a:pt x="3711" y="71095"/>
                    <a:pt x="8280" y="70177"/>
                  </a:cubicBezTo>
                  <a:cubicBezTo>
                    <a:pt x="1954" y="76053"/>
                    <a:pt x="5820" y="88541"/>
                    <a:pt x="9159" y="91662"/>
                  </a:cubicBezTo>
                  <a:cubicBezTo>
                    <a:pt x="7577" y="87071"/>
                    <a:pt x="14607" y="81011"/>
                    <a:pt x="14607" y="81011"/>
                  </a:cubicBezTo>
                  <a:cubicBezTo>
                    <a:pt x="14607" y="81011"/>
                    <a:pt x="11443" y="99008"/>
                    <a:pt x="39384" y="104701"/>
                  </a:cubicBezTo>
                  <a:cubicBezTo>
                    <a:pt x="30949" y="98457"/>
                    <a:pt x="33936" y="85786"/>
                    <a:pt x="33936" y="85786"/>
                  </a:cubicBezTo>
                  <a:cubicBezTo>
                    <a:pt x="33936" y="85786"/>
                    <a:pt x="37451" y="94417"/>
                    <a:pt x="40790" y="94784"/>
                  </a:cubicBezTo>
                  <a:cubicBezTo>
                    <a:pt x="44128" y="95151"/>
                    <a:pt x="41317" y="90193"/>
                    <a:pt x="37978" y="79542"/>
                  </a:cubicBezTo>
                  <a:cubicBezTo>
                    <a:pt x="34463" y="68524"/>
                    <a:pt x="32355" y="34000"/>
                    <a:pt x="69960" y="12147"/>
                  </a:cubicBezTo>
                  <a:close/>
                </a:path>
              </a:pathLst>
            </a:custGeom>
            <a:solidFill>
              <a:srgbClr val="5E3503"/>
            </a:solidFill>
            <a:ln w="17566" cap="flat">
              <a:noFill/>
              <a:prstDash val="solid"/>
              <a:miter/>
            </a:ln>
          </p:spPr>
          <p:txBody>
            <a:bodyPr rtlCol="1" anchor="ctr"/>
            <a:lstStyle/>
            <a:p>
              <a:endParaRPr lang="he-IL"/>
            </a:p>
          </p:txBody>
        </p:sp>
        <p:sp>
          <p:nvSpPr>
            <p:cNvPr id="209" name="צורה חופשית: צורה 208">
              <a:extLst>
                <a:ext uri="{FF2B5EF4-FFF2-40B4-BE49-F238E27FC236}">
                  <a16:creationId xmlns:a16="http://schemas.microsoft.com/office/drawing/2014/main" id="{EDE925E0-5E08-57CB-8EE9-3A3394C679DC}"/>
                </a:ext>
              </a:extLst>
            </p:cNvPr>
            <p:cNvSpPr/>
            <p:nvPr/>
          </p:nvSpPr>
          <p:spPr>
            <a:xfrm>
              <a:off x="2485000" y="6329277"/>
              <a:ext cx="70135" cy="103938"/>
            </a:xfrm>
            <a:custGeom>
              <a:avLst/>
              <a:gdLst>
                <a:gd name="connsiteX0" fmla="*/ 1779 w 70135"/>
                <a:gd name="connsiteY0" fmla="*/ 60784 h 103938"/>
                <a:gd name="connsiteX1" fmla="*/ 8280 w 70135"/>
                <a:gd name="connsiteY1" fmla="*/ 64457 h 103938"/>
                <a:gd name="connsiteX2" fmla="*/ 13201 w 70135"/>
                <a:gd name="connsiteY2" fmla="*/ 64090 h 103938"/>
                <a:gd name="connsiteX3" fmla="*/ 13728 w 70135"/>
                <a:gd name="connsiteY3" fmla="*/ 75659 h 103938"/>
                <a:gd name="connsiteX4" fmla="*/ 14607 w 70135"/>
                <a:gd name="connsiteY4" fmla="*/ 76577 h 103938"/>
                <a:gd name="connsiteX5" fmla="*/ 21460 w 70135"/>
                <a:gd name="connsiteY5" fmla="*/ 64273 h 103938"/>
                <a:gd name="connsiteX6" fmla="*/ 28665 w 70135"/>
                <a:gd name="connsiteY6" fmla="*/ 81352 h 103938"/>
                <a:gd name="connsiteX7" fmla="*/ 28665 w 70135"/>
                <a:gd name="connsiteY7" fmla="*/ 81168 h 103938"/>
                <a:gd name="connsiteX8" fmla="*/ 26732 w 70135"/>
                <a:gd name="connsiteY8" fmla="*/ 49398 h 103938"/>
                <a:gd name="connsiteX9" fmla="*/ 37099 w 70135"/>
                <a:gd name="connsiteY9" fmla="*/ 19833 h 103938"/>
                <a:gd name="connsiteX10" fmla="*/ 47995 w 70135"/>
                <a:gd name="connsiteY10" fmla="*/ 12855 h 103938"/>
                <a:gd name="connsiteX11" fmla="*/ 56078 w 70135"/>
                <a:gd name="connsiteY11" fmla="*/ 4407 h 103938"/>
                <a:gd name="connsiteX12" fmla="*/ 55199 w 70135"/>
                <a:gd name="connsiteY12" fmla="*/ 0 h 103938"/>
                <a:gd name="connsiteX13" fmla="*/ 70136 w 70135"/>
                <a:gd name="connsiteY13" fmla="*/ 11385 h 103938"/>
                <a:gd name="connsiteX14" fmla="*/ 37978 w 70135"/>
                <a:gd name="connsiteY14" fmla="*/ 78781 h 103938"/>
                <a:gd name="connsiteX15" fmla="*/ 40790 w 70135"/>
                <a:gd name="connsiteY15" fmla="*/ 94022 h 103938"/>
                <a:gd name="connsiteX16" fmla="*/ 33936 w 70135"/>
                <a:gd name="connsiteY16" fmla="*/ 85024 h 103938"/>
                <a:gd name="connsiteX17" fmla="*/ 39384 w 70135"/>
                <a:gd name="connsiteY17" fmla="*/ 103939 h 103938"/>
                <a:gd name="connsiteX18" fmla="*/ 14607 w 70135"/>
                <a:gd name="connsiteY18" fmla="*/ 80250 h 103938"/>
                <a:gd name="connsiteX19" fmla="*/ 9159 w 70135"/>
                <a:gd name="connsiteY19" fmla="*/ 90901 h 103938"/>
                <a:gd name="connsiteX20" fmla="*/ 8280 w 70135"/>
                <a:gd name="connsiteY20" fmla="*/ 69415 h 103938"/>
                <a:gd name="connsiteX21" fmla="*/ 21 w 70135"/>
                <a:gd name="connsiteY21" fmla="*/ 59682 h 103938"/>
                <a:gd name="connsiteX22" fmla="*/ 1779 w 70135"/>
                <a:gd name="connsiteY22" fmla="*/ 60784 h 10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135" h="103938">
                  <a:moveTo>
                    <a:pt x="1779" y="60784"/>
                  </a:moveTo>
                  <a:cubicBezTo>
                    <a:pt x="3536" y="62620"/>
                    <a:pt x="5820" y="64090"/>
                    <a:pt x="8280" y="64457"/>
                  </a:cubicBezTo>
                  <a:cubicBezTo>
                    <a:pt x="10038" y="64640"/>
                    <a:pt x="11795" y="64640"/>
                    <a:pt x="13201" y="64090"/>
                  </a:cubicBezTo>
                  <a:cubicBezTo>
                    <a:pt x="12146" y="67946"/>
                    <a:pt x="12146" y="71986"/>
                    <a:pt x="13728" y="75659"/>
                  </a:cubicBezTo>
                  <a:cubicBezTo>
                    <a:pt x="13728" y="75659"/>
                    <a:pt x="14431" y="76944"/>
                    <a:pt x="14607" y="76577"/>
                  </a:cubicBezTo>
                  <a:cubicBezTo>
                    <a:pt x="16012" y="72170"/>
                    <a:pt x="18297" y="67762"/>
                    <a:pt x="21460" y="64273"/>
                  </a:cubicBezTo>
                  <a:cubicBezTo>
                    <a:pt x="21636" y="70701"/>
                    <a:pt x="22163" y="79332"/>
                    <a:pt x="28665" y="81352"/>
                  </a:cubicBezTo>
                  <a:cubicBezTo>
                    <a:pt x="28665" y="81352"/>
                    <a:pt x="28665" y="81168"/>
                    <a:pt x="28665" y="81168"/>
                  </a:cubicBezTo>
                  <a:cubicBezTo>
                    <a:pt x="26205" y="70884"/>
                    <a:pt x="25677" y="59866"/>
                    <a:pt x="26732" y="49398"/>
                  </a:cubicBezTo>
                  <a:cubicBezTo>
                    <a:pt x="27786" y="39298"/>
                    <a:pt x="30071" y="27546"/>
                    <a:pt x="37099" y="19833"/>
                  </a:cubicBezTo>
                  <a:cubicBezTo>
                    <a:pt x="40263" y="16344"/>
                    <a:pt x="44129" y="14875"/>
                    <a:pt x="47995" y="12855"/>
                  </a:cubicBezTo>
                  <a:cubicBezTo>
                    <a:pt x="51158" y="11202"/>
                    <a:pt x="55902" y="8631"/>
                    <a:pt x="56078" y="4407"/>
                  </a:cubicBezTo>
                  <a:cubicBezTo>
                    <a:pt x="56078" y="2754"/>
                    <a:pt x="55902" y="1285"/>
                    <a:pt x="55199" y="0"/>
                  </a:cubicBezTo>
                  <a:cubicBezTo>
                    <a:pt x="65567" y="2571"/>
                    <a:pt x="70136" y="11385"/>
                    <a:pt x="70136" y="11385"/>
                  </a:cubicBezTo>
                  <a:cubicBezTo>
                    <a:pt x="32531" y="33238"/>
                    <a:pt x="34639" y="67946"/>
                    <a:pt x="37978" y="78781"/>
                  </a:cubicBezTo>
                  <a:cubicBezTo>
                    <a:pt x="41317" y="89615"/>
                    <a:pt x="44304" y="94390"/>
                    <a:pt x="40790" y="94022"/>
                  </a:cubicBezTo>
                  <a:cubicBezTo>
                    <a:pt x="37451" y="93655"/>
                    <a:pt x="33936" y="85024"/>
                    <a:pt x="33936" y="85024"/>
                  </a:cubicBezTo>
                  <a:cubicBezTo>
                    <a:pt x="33936" y="85024"/>
                    <a:pt x="30949" y="97879"/>
                    <a:pt x="39384" y="103939"/>
                  </a:cubicBezTo>
                  <a:cubicBezTo>
                    <a:pt x="11444" y="98246"/>
                    <a:pt x="14607" y="80250"/>
                    <a:pt x="14607" y="80250"/>
                  </a:cubicBezTo>
                  <a:cubicBezTo>
                    <a:pt x="14607" y="80250"/>
                    <a:pt x="7578" y="86310"/>
                    <a:pt x="9159" y="90901"/>
                  </a:cubicBezTo>
                  <a:cubicBezTo>
                    <a:pt x="5820" y="87779"/>
                    <a:pt x="1954" y="75291"/>
                    <a:pt x="8280" y="69415"/>
                  </a:cubicBezTo>
                  <a:cubicBezTo>
                    <a:pt x="3712" y="70150"/>
                    <a:pt x="-330" y="66477"/>
                    <a:pt x="21" y="59682"/>
                  </a:cubicBezTo>
                  <a:cubicBezTo>
                    <a:pt x="548" y="59866"/>
                    <a:pt x="1076" y="60417"/>
                    <a:pt x="1779" y="60784"/>
                  </a:cubicBezTo>
                  <a:close/>
                </a:path>
              </a:pathLst>
            </a:custGeom>
            <a:solidFill>
              <a:srgbClr val="5E3503">
                <a:alpha val="50000"/>
              </a:srgbClr>
            </a:solidFill>
            <a:ln w="17566" cap="flat">
              <a:noFill/>
              <a:prstDash val="solid"/>
              <a:miter/>
            </a:ln>
          </p:spPr>
          <p:txBody>
            <a:bodyPr rtlCol="1" anchor="ctr"/>
            <a:lstStyle/>
            <a:p>
              <a:endParaRPr lang="he-IL"/>
            </a:p>
          </p:txBody>
        </p:sp>
        <p:grpSp>
          <p:nvGrpSpPr>
            <p:cNvPr id="210" name="גרפיקה 7359">
              <a:extLst>
                <a:ext uri="{FF2B5EF4-FFF2-40B4-BE49-F238E27FC236}">
                  <a16:creationId xmlns:a16="http://schemas.microsoft.com/office/drawing/2014/main" id="{9A41D369-61C0-45EE-7737-41656FB906CE}"/>
                </a:ext>
              </a:extLst>
            </p:cNvPr>
            <p:cNvGrpSpPr/>
            <p:nvPr/>
          </p:nvGrpSpPr>
          <p:grpSpPr>
            <a:xfrm>
              <a:off x="2516454" y="6332872"/>
              <a:ext cx="110091" cy="111891"/>
              <a:chOff x="2516454" y="6332872"/>
              <a:chExt cx="110091" cy="111891"/>
            </a:xfrm>
          </p:grpSpPr>
          <p:sp>
            <p:nvSpPr>
              <p:cNvPr id="255" name="צורה חופשית: צורה 254">
                <a:extLst>
                  <a:ext uri="{FF2B5EF4-FFF2-40B4-BE49-F238E27FC236}">
                    <a16:creationId xmlns:a16="http://schemas.microsoft.com/office/drawing/2014/main" id="{8B460DA5-F815-FF02-3BA2-25AE7519AD19}"/>
                  </a:ext>
                </a:extLst>
              </p:cNvPr>
              <p:cNvSpPr/>
              <p:nvPr/>
            </p:nvSpPr>
            <p:spPr>
              <a:xfrm>
                <a:off x="2530121" y="6360495"/>
                <a:ext cx="88979" cy="84268"/>
              </a:xfrm>
              <a:custGeom>
                <a:avLst/>
                <a:gdLst>
                  <a:gd name="connsiteX0" fmla="*/ 6213 w 88979"/>
                  <a:gd name="connsiteY0" fmla="*/ 42971 h 84268"/>
                  <a:gd name="connsiteX1" fmla="*/ 4280 w 88979"/>
                  <a:gd name="connsiteY1" fmla="*/ 22955 h 84268"/>
                  <a:gd name="connsiteX2" fmla="*/ 13769 w 88979"/>
                  <a:gd name="connsiteY2" fmla="*/ 31769 h 84268"/>
                  <a:gd name="connsiteX3" fmla="*/ 26597 w 88979"/>
                  <a:gd name="connsiteY3" fmla="*/ 0 h 84268"/>
                  <a:gd name="connsiteX4" fmla="*/ 30287 w 88979"/>
                  <a:gd name="connsiteY4" fmla="*/ 21486 h 84268"/>
                  <a:gd name="connsiteX5" fmla="*/ 40830 w 88979"/>
                  <a:gd name="connsiteY5" fmla="*/ 2204 h 84268"/>
                  <a:gd name="connsiteX6" fmla="*/ 51374 w 88979"/>
                  <a:gd name="connsiteY6" fmla="*/ 14691 h 84268"/>
                  <a:gd name="connsiteX7" fmla="*/ 49968 w 88979"/>
                  <a:gd name="connsiteY7" fmla="*/ 4040 h 84268"/>
                  <a:gd name="connsiteX8" fmla="*/ 78436 w 88979"/>
                  <a:gd name="connsiteY8" fmla="*/ 23689 h 84268"/>
                  <a:gd name="connsiteX9" fmla="*/ 73867 w 88979"/>
                  <a:gd name="connsiteY9" fmla="*/ 10467 h 84268"/>
                  <a:gd name="connsiteX10" fmla="*/ 88979 w 88979"/>
                  <a:gd name="connsiteY10" fmla="*/ 31586 h 84268"/>
                  <a:gd name="connsiteX11" fmla="*/ 84762 w 88979"/>
                  <a:gd name="connsiteY11" fmla="*/ 44991 h 84268"/>
                  <a:gd name="connsiteX12" fmla="*/ 81072 w 88979"/>
                  <a:gd name="connsiteY12" fmla="*/ 64273 h 84268"/>
                  <a:gd name="connsiteX13" fmla="*/ 53658 w 88979"/>
                  <a:gd name="connsiteY13" fmla="*/ 83739 h 84268"/>
                  <a:gd name="connsiteX14" fmla="*/ 7618 w 88979"/>
                  <a:gd name="connsiteY14" fmla="*/ 61335 h 84268"/>
                  <a:gd name="connsiteX15" fmla="*/ 6213 w 88979"/>
                  <a:gd name="connsiteY15" fmla="*/ 42971 h 8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979" h="84268">
                    <a:moveTo>
                      <a:pt x="6213" y="42971"/>
                    </a:moveTo>
                    <a:cubicBezTo>
                      <a:pt x="589" y="42237"/>
                      <a:pt x="-3452" y="24424"/>
                      <a:pt x="4280" y="22955"/>
                    </a:cubicBezTo>
                    <a:cubicBezTo>
                      <a:pt x="12011" y="21669"/>
                      <a:pt x="13769" y="31769"/>
                      <a:pt x="13769" y="31769"/>
                    </a:cubicBezTo>
                    <a:cubicBezTo>
                      <a:pt x="13769" y="31769"/>
                      <a:pt x="21501" y="11018"/>
                      <a:pt x="26597" y="0"/>
                    </a:cubicBezTo>
                    <a:cubicBezTo>
                      <a:pt x="28002" y="10100"/>
                      <a:pt x="30287" y="21486"/>
                      <a:pt x="30287" y="21486"/>
                    </a:cubicBezTo>
                    <a:cubicBezTo>
                      <a:pt x="30287" y="21486"/>
                      <a:pt x="38195" y="11018"/>
                      <a:pt x="40830" y="2204"/>
                    </a:cubicBezTo>
                    <a:cubicBezTo>
                      <a:pt x="44345" y="9549"/>
                      <a:pt x="51374" y="14691"/>
                      <a:pt x="51374" y="14691"/>
                    </a:cubicBezTo>
                    <a:cubicBezTo>
                      <a:pt x="51374" y="14691"/>
                      <a:pt x="51901" y="11936"/>
                      <a:pt x="49968" y="4040"/>
                    </a:cubicBezTo>
                    <a:cubicBezTo>
                      <a:pt x="58930" y="15977"/>
                      <a:pt x="78436" y="23689"/>
                      <a:pt x="78436" y="23689"/>
                    </a:cubicBezTo>
                    <a:cubicBezTo>
                      <a:pt x="78436" y="23689"/>
                      <a:pt x="78611" y="14875"/>
                      <a:pt x="73867" y="10467"/>
                    </a:cubicBezTo>
                    <a:cubicBezTo>
                      <a:pt x="77733" y="11569"/>
                      <a:pt x="86695" y="21853"/>
                      <a:pt x="88979" y="31586"/>
                    </a:cubicBezTo>
                    <a:cubicBezTo>
                      <a:pt x="88979" y="31586"/>
                      <a:pt x="88276" y="36544"/>
                      <a:pt x="84762" y="44991"/>
                    </a:cubicBezTo>
                    <a:cubicBezTo>
                      <a:pt x="80017" y="56193"/>
                      <a:pt x="80720" y="58764"/>
                      <a:pt x="81072" y="64273"/>
                    </a:cubicBezTo>
                    <a:cubicBezTo>
                      <a:pt x="81423" y="69782"/>
                      <a:pt x="78260" y="79882"/>
                      <a:pt x="53658" y="83739"/>
                    </a:cubicBezTo>
                    <a:cubicBezTo>
                      <a:pt x="29057" y="87595"/>
                      <a:pt x="12011" y="69415"/>
                      <a:pt x="7618" y="61335"/>
                    </a:cubicBezTo>
                    <a:cubicBezTo>
                      <a:pt x="7618" y="60968"/>
                      <a:pt x="4982" y="50684"/>
                      <a:pt x="6213" y="42971"/>
                    </a:cubicBezTo>
                    <a:close/>
                  </a:path>
                </a:pathLst>
              </a:custGeom>
              <a:solidFill>
                <a:srgbClr val="FAD8BF"/>
              </a:solidFill>
              <a:ln w="17566" cap="flat">
                <a:noFill/>
                <a:prstDash val="solid"/>
                <a:miter/>
              </a:ln>
            </p:spPr>
            <p:txBody>
              <a:bodyPr rtlCol="1" anchor="ctr"/>
              <a:lstStyle/>
              <a:p>
                <a:endParaRPr lang="he-IL"/>
              </a:p>
            </p:txBody>
          </p:sp>
          <p:sp>
            <p:nvSpPr>
              <p:cNvPr id="256" name="צורה חופשית: צורה 255">
                <a:extLst>
                  <a:ext uri="{FF2B5EF4-FFF2-40B4-BE49-F238E27FC236}">
                    <a16:creationId xmlns:a16="http://schemas.microsoft.com/office/drawing/2014/main" id="{39B9D066-E479-35BF-DEFE-E7800BB941C7}"/>
                  </a:ext>
                </a:extLst>
              </p:cNvPr>
              <p:cNvSpPr/>
              <p:nvPr/>
            </p:nvSpPr>
            <p:spPr>
              <a:xfrm>
                <a:off x="2516454" y="6332872"/>
                <a:ext cx="110091" cy="88412"/>
              </a:xfrm>
              <a:custGeom>
                <a:avLst/>
                <a:gdLst>
                  <a:gd name="connsiteX0" fmla="*/ 373 w 110091"/>
                  <a:gd name="connsiteY0" fmla="*/ 48006 h 88412"/>
                  <a:gd name="connsiteX1" fmla="*/ 26732 w 110091"/>
                  <a:gd name="connsiteY1" fmla="*/ 12932 h 88412"/>
                  <a:gd name="connsiteX2" fmla="*/ 84019 w 110091"/>
                  <a:gd name="connsiteY2" fmla="*/ 7423 h 88412"/>
                  <a:gd name="connsiteX3" fmla="*/ 108445 w 110091"/>
                  <a:gd name="connsiteY3" fmla="*/ 60494 h 88412"/>
                  <a:gd name="connsiteX4" fmla="*/ 103876 w 110091"/>
                  <a:gd name="connsiteY4" fmla="*/ 47456 h 88412"/>
                  <a:gd name="connsiteX5" fmla="*/ 103876 w 110091"/>
                  <a:gd name="connsiteY5" fmla="*/ 60861 h 88412"/>
                  <a:gd name="connsiteX6" fmla="*/ 102646 w 110091"/>
                  <a:gd name="connsiteY6" fmla="*/ 58841 h 88412"/>
                  <a:gd name="connsiteX7" fmla="*/ 87533 w 110091"/>
                  <a:gd name="connsiteY7" fmla="*/ 37723 h 88412"/>
                  <a:gd name="connsiteX8" fmla="*/ 92102 w 110091"/>
                  <a:gd name="connsiteY8" fmla="*/ 50945 h 88412"/>
                  <a:gd name="connsiteX9" fmla="*/ 63635 w 110091"/>
                  <a:gd name="connsiteY9" fmla="*/ 31295 h 88412"/>
                  <a:gd name="connsiteX10" fmla="*/ 65040 w 110091"/>
                  <a:gd name="connsiteY10" fmla="*/ 41946 h 88412"/>
                  <a:gd name="connsiteX11" fmla="*/ 54497 w 110091"/>
                  <a:gd name="connsiteY11" fmla="*/ 29459 h 88412"/>
                  <a:gd name="connsiteX12" fmla="*/ 43953 w 110091"/>
                  <a:gd name="connsiteY12" fmla="*/ 48741 h 88412"/>
                  <a:gd name="connsiteX13" fmla="*/ 40263 w 110091"/>
                  <a:gd name="connsiteY13" fmla="*/ 27255 h 88412"/>
                  <a:gd name="connsiteX14" fmla="*/ 27435 w 110091"/>
                  <a:gd name="connsiteY14" fmla="*/ 59025 h 88412"/>
                  <a:gd name="connsiteX15" fmla="*/ 17946 w 110091"/>
                  <a:gd name="connsiteY15" fmla="*/ 50210 h 88412"/>
                  <a:gd name="connsiteX16" fmla="*/ 19879 w 110091"/>
                  <a:gd name="connsiteY16" fmla="*/ 70227 h 88412"/>
                  <a:gd name="connsiteX17" fmla="*/ 21285 w 110091"/>
                  <a:gd name="connsiteY17" fmla="*/ 88407 h 88412"/>
                  <a:gd name="connsiteX18" fmla="*/ 373 w 110091"/>
                  <a:gd name="connsiteY18" fmla="*/ 48006 h 8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091" h="88412">
                    <a:moveTo>
                      <a:pt x="373" y="48006"/>
                    </a:moveTo>
                    <a:cubicBezTo>
                      <a:pt x="3712" y="24501"/>
                      <a:pt x="13201" y="14768"/>
                      <a:pt x="26732" y="12932"/>
                    </a:cubicBezTo>
                    <a:cubicBezTo>
                      <a:pt x="26732" y="12932"/>
                      <a:pt x="49752" y="-12043"/>
                      <a:pt x="84019" y="7423"/>
                    </a:cubicBezTo>
                    <a:cubicBezTo>
                      <a:pt x="104403" y="21930"/>
                      <a:pt x="114244" y="38457"/>
                      <a:pt x="108445" y="60494"/>
                    </a:cubicBezTo>
                    <a:cubicBezTo>
                      <a:pt x="107390" y="50945"/>
                      <a:pt x="103876" y="47456"/>
                      <a:pt x="103876" y="47456"/>
                    </a:cubicBezTo>
                    <a:cubicBezTo>
                      <a:pt x="103876" y="47456"/>
                      <a:pt x="106863" y="54067"/>
                      <a:pt x="103876" y="60861"/>
                    </a:cubicBezTo>
                    <a:cubicBezTo>
                      <a:pt x="102646" y="58841"/>
                      <a:pt x="102646" y="58841"/>
                      <a:pt x="102646" y="58841"/>
                    </a:cubicBezTo>
                    <a:cubicBezTo>
                      <a:pt x="100361" y="49292"/>
                      <a:pt x="91575" y="39008"/>
                      <a:pt x="87533" y="37723"/>
                    </a:cubicBezTo>
                    <a:cubicBezTo>
                      <a:pt x="92454" y="42314"/>
                      <a:pt x="92102" y="50945"/>
                      <a:pt x="92102" y="50945"/>
                    </a:cubicBezTo>
                    <a:cubicBezTo>
                      <a:pt x="92102" y="50945"/>
                      <a:pt x="72421" y="43232"/>
                      <a:pt x="63635" y="31295"/>
                    </a:cubicBezTo>
                    <a:cubicBezTo>
                      <a:pt x="65743" y="39008"/>
                      <a:pt x="65040" y="41946"/>
                      <a:pt x="65040" y="41946"/>
                    </a:cubicBezTo>
                    <a:cubicBezTo>
                      <a:pt x="65040" y="41946"/>
                      <a:pt x="58011" y="36805"/>
                      <a:pt x="54497" y="29459"/>
                    </a:cubicBezTo>
                    <a:cubicBezTo>
                      <a:pt x="51861" y="38457"/>
                      <a:pt x="43953" y="48741"/>
                      <a:pt x="43953" y="48741"/>
                    </a:cubicBezTo>
                    <a:cubicBezTo>
                      <a:pt x="43953" y="48741"/>
                      <a:pt x="41669" y="37355"/>
                      <a:pt x="40263" y="27255"/>
                    </a:cubicBezTo>
                    <a:cubicBezTo>
                      <a:pt x="34991" y="38274"/>
                      <a:pt x="27435" y="59025"/>
                      <a:pt x="27435" y="59025"/>
                    </a:cubicBezTo>
                    <a:cubicBezTo>
                      <a:pt x="27435" y="59025"/>
                      <a:pt x="25678" y="48925"/>
                      <a:pt x="17946" y="50210"/>
                    </a:cubicBezTo>
                    <a:cubicBezTo>
                      <a:pt x="10214" y="51496"/>
                      <a:pt x="14256" y="69492"/>
                      <a:pt x="19879" y="70227"/>
                    </a:cubicBezTo>
                    <a:cubicBezTo>
                      <a:pt x="18649" y="77939"/>
                      <a:pt x="21285" y="88407"/>
                      <a:pt x="21285" y="88407"/>
                    </a:cubicBezTo>
                    <a:cubicBezTo>
                      <a:pt x="17067" y="88774"/>
                      <a:pt x="-2965" y="71512"/>
                      <a:pt x="373" y="48006"/>
                    </a:cubicBezTo>
                    <a:close/>
                  </a:path>
                </a:pathLst>
              </a:custGeom>
              <a:solidFill>
                <a:srgbClr val="7D4902"/>
              </a:solidFill>
              <a:ln w="17566" cap="flat">
                <a:noFill/>
                <a:prstDash val="solid"/>
                <a:miter/>
              </a:ln>
            </p:spPr>
            <p:txBody>
              <a:bodyPr rtlCol="1" anchor="ctr"/>
              <a:lstStyle/>
              <a:p>
                <a:endParaRPr lang="he-IL"/>
              </a:p>
            </p:txBody>
          </p:sp>
        </p:grpSp>
        <p:sp>
          <p:nvSpPr>
            <p:cNvPr id="211" name="צורה חופשית: צורה 210">
              <a:extLst>
                <a:ext uri="{FF2B5EF4-FFF2-40B4-BE49-F238E27FC236}">
                  <a16:creationId xmlns:a16="http://schemas.microsoft.com/office/drawing/2014/main" id="{FCD63067-981E-537B-AB9F-4734EC3B9BEB}"/>
                </a:ext>
              </a:extLst>
            </p:cNvPr>
            <p:cNvSpPr/>
            <p:nvPr/>
          </p:nvSpPr>
          <p:spPr>
            <a:xfrm>
              <a:off x="2560705" y="6404699"/>
              <a:ext cx="8015" cy="5127"/>
            </a:xfrm>
            <a:custGeom>
              <a:avLst/>
              <a:gdLst>
                <a:gd name="connsiteX0" fmla="*/ 54 w 8015"/>
                <a:gd name="connsiteY0" fmla="*/ 604 h 5127"/>
                <a:gd name="connsiteX1" fmla="*/ 3217 w 8015"/>
                <a:gd name="connsiteY1" fmla="*/ 4276 h 5127"/>
                <a:gd name="connsiteX2" fmla="*/ 7961 w 8015"/>
                <a:gd name="connsiteY2" fmla="*/ 4460 h 5127"/>
                <a:gd name="connsiteX3" fmla="*/ 4798 w 8015"/>
                <a:gd name="connsiteY3" fmla="*/ 787 h 5127"/>
                <a:gd name="connsiteX4" fmla="*/ 54 w 8015"/>
                <a:gd name="connsiteY4" fmla="*/ 604 h 5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5" h="5127">
                  <a:moveTo>
                    <a:pt x="54" y="604"/>
                  </a:moveTo>
                  <a:cubicBezTo>
                    <a:pt x="-298" y="1522"/>
                    <a:pt x="1108" y="3175"/>
                    <a:pt x="3217" y="4276"/>
                  </a:cubicBezTo>
                  <a:cubicBezTo>
                    <a:pt x="5325" y="5378"/>
                    <a:pt x="7610" y="5378"/>
                    <a:pt x="7961" y="4460"/>
                  </a:cubicBezTo>
                  <a:cubicBezTo>
                    <a:pt x="8313" y="3542"/>
                    <a:pt x="6907" y="1889"/>
                    <a:pt x="4798" y="787"/>
                  </a:cubicBezTo>
                  <a:cubicBezTo>
                    <a:pt x="2514" y="-131"/>
                    <a:pt x="405" y="-315"/>
                    <a:pt x="54" y="604"/>
                  </a:cubicBezTo>
                  <a:close/>
                </a:path>
              </a:pathLst>
            </a:custGeom>
            <a:solidFill>
              <a:srgbClr val="FFBEB7"/>
            </a:solidFill>
            <a:ln w="17566" cap="flat">
              <a:noFill/>
              <a:prstDash val="solid"/>
              <a:miter/>
            </a:ln>
          </p:spPr>
          <p:txBody>
            <a:bodyPr rtlCol="1" anchor="ctr"/>
            <a:lstStyle/>
            <a:p>
              <a:endParaRPr lang="he-IL"/>
            </a:p>
          </p:txBody>
        </p:sp>
        <p:sp>
          <p:nvSpPr>
            <p:cNvPr id="212" name="צורה חופשית: צורה 211">
              <a:extLst>
                <a:ext uri="{FF2B5EF4-FFF2-40B4-BE49-F238E27FC236}">
                  <a16:creationId xmlns:a16="http://schemas.microsoft.com/office/drawing/2014/main" id="{4F000E4D-635F-5F0F-DF9A-B96418D638A7}"/>
                </a:ext>
              </a:extLst>
            </p:cNvPr>
            <p:cNvSpPr/>
            <p:nvPr/>
          </p:nvSpPr>
          <p:spPr>
            <a:xfrm>
              <a:off x="2606218" y="6419556"/>
              <a:ext cx="5149" cy="4845"/>
            </a:xfrm>
            <a:custGeom>
              <a:avLst/>
              <a:gdLst>
                <a:gd name="connsiteX0" fmla="*/ 54 w 5149"/>
                <a:gd name="connsiteY0" fmla="*/ 622 h 4845"/>
                <a:gd name="connsiteX1" fmla="*/ 4271 w 5149"/>
                <a:gd name="connsiteY1" fmla="*/ 622 h 4845"/>
                <a:gd name="connsiteX2" fmla="*/ 5150 w 5149"/>
                <a:gd name="connsiteY2" fmla="*/ 4845 h 4845"/>
                <a:gd name="connsiteX3" fmla="*/ 3392 w 5149"/>
                <a:gd name="connsiteY3" fmla="*/ 4111 h 4845"/>
                <a:gd name="connsiteX4" fmla="*/ 54 w 5149"/>
                <a:gd name="connsiteY4" fmla="*/ 622 h 4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9" h="4845">
                  <a:moveTo>
                    <a:pt x="54" y="622"/>
                  </a:moveTo>
                  <a:cubicBezTo>
                    <a:pt x="405" y="-297"/>
                    <a:pt x="2162" y="-113"/>
                    <a:pt x="4271" y="622"/>
                  </a:cubicBezTo>
                  <a:cubicBezTo>
                    <a:pt x="4622" y="2091"/>
                    <a:pt x="4974" y="3376"/>
                    <a:pt x="5150" y="4845"/>
                  </a:cubicBezTo>
                  <a:cubicBezTo>
                    <a:pt x="4622" y="4662"/>
                    <a:pt x="3920" y="4478"/>
                    <a:pt x="3392" y="4111"/>
                  </a:cubicBezTo>
                  <a:cubicBezTo>
                    <a:pt x="1108" y="3193"/>
                    <a:pt x="-298" y="1540"/>
                    <a:pt x="54" y="622"/>
                  </a:cubicBezTo>
                  <a:close/>
                </a:path>
              </a:pathLst>
            </a:custGeom>
            <a:solidFill>
              <a:srgbClr val="FFBEB7"/>
            </a:solidFill>
            <a:ln w="17566" cap="flat">
              <a:noFill/>
              <a:prstDash val="solid"/>
              <a:miter/>
            </a:ln>
          </p:spPr>
          <p:txBody>
            <a:bodyPr rtlCol="1" anchor="ctr"/>
            <a:lstStyle/>
            <a:p>
              <a:endParaRPr lang="he-IL"/>
            </a:p>
          </p:txBody>
        </p:sp>
        <p:sp>
          <p:nvSpPr>
            <p:cNvPr id="213" name="צורה חופשית: צורה 212">
              <a:extLst>
                <a:ext uri="{FF2B5EF4-FFF2-40B4-BE49-F238E27FC236}">
                  <a16:creationId xmlns:a16="http://schemas.microsoft.com/office/drawing/2014/main" id="{34AC0085-611F-AC99-A5D1-F27E16BEECB6}"/>
                </a:ext>
              </a:extLst>
            </p:cNvPr>
            <p:cNvSpPr/>
            <p:nvPr/>
          </p:nvSpPr>
          <p:spPr>
            <a:xfrm>
              <a:off x="2587798" y="6417056"/>
              <a:ext cx="7537" cy="4715"/>
            </a:xfrm>
            <a:custGeom>
              <a:avLst/>
              <a:gdLst>
                <a:gd name="connsiteX0" fmla="*/ 6876 w 7537"/>
                <a:gd name="connsiteY0" fmla="*/ 0 h 4715"/>
                <a:gd name="connsiteX1" fmla="*/ 1077 w 7537"/>
                <a:gd name="connsiteY1" fmla="*/ 918 h 4715"/>
                <a:gd name="connsiteX2" fmla="*/ 4767 w 7537"/>
                <a:gd name="connsiteY2" fmla="*/ 4591 h 4715"/>
                <a:gd name="connsiteX3" fmla="*/ 6876 w 7537"/>
                <a:gd name="connsiteY3" fmla="*/ 0 h 4715"/>
              </a:gdLst>
              <a:ahLst/>
              <a:cxnLst>
                <a:cxn ang="0">
                  <a:pos x="connsiteX0" y="connsiteY0"/>
                </a:cxn>
                <a:cxn ang="0">
                  <a:pos x="connsiteX1" y="connsiteY1"/>
                </a:cxn>
                <a:cxn ang="0">
                  <a:pos x="connsiteX2" y="connsiteY2"/>
                </a:cxn>
                <a:cxn ang="0">
                  <a:pos x="connsiteX3" y="connsiteY3"/>
                </a:cxn>
              </a:cxnLst>
              <a:rect l="l" t="t" r="r" b="b"/>
              <a:pathLst>
                <a:path w="7537" h="4715">
                  <a:moveTo>
                    <a:pt x="6876" y="0"/>
                  </a:moveTo>
                  <a:cubicBezTo>
                    <a:pt x="6876" y="0"/>
                    <a:pt x="7755" y="5326"/>
                    <a:pt x="1077" y="918"/>
                  </a:cubicBezTo>
                  <a:cubicBezTo>
                    <a:pt x="-1208" y="-918"/>
                    <a:pt x="198" y="5693"/>
                    <a:pt x="4767" y="4591"/>
                  </a:cubicBezTo>
                  <a:cubicBezTo>
                    <a:pt x="9336" y="3305"/>
                    <a:pt x="6876" y="0"/>
                    <a:pt x="6876" y="0"/>
                  </a:cubicBezTo>
                  <a:close/>
                </a:path>
              </a:pathLst>
            </a:custGeom>
            <a:solidFill>
              <a:srgbClr val="DFA679">
                <a:alpha val="30000"/>
              </a:srgbClr>
            </a:solidFill>
            <a:ln w="17566" cap="flat">
              <a:noFill/>
              <a:prstDash val="solid"/>
              <a:miter/>
            </a:ln>
          </p:spPr>
          <p:txBody>
            <a:bodyPr rtlCol="1" anchor="ctr"/>
            <a:lstStyle/>
            <a:p>
              <a:endParaRPr lang="he-IL"/>
            </a:p>
          </p:txBody>
        </p:sp>
        <p:grpSp>
          <p:nvGrpSpPr>
            <p:cNvPr id="214" name="גרפיקה 7359">
              <a:extLst>
                <a:ext uri="{FF2B5EF4-FFF2-40B4-BE49-F238E27FC236}">
                  <a16:creationId xmlns:a16="http://schemas.microsoft.com/office/drawing/2014/main" id="{71CF9BDA-6211-57E8-8A43-2A4AFE101FA7}"/>
                </a:ext>
              </a:extLst>
            </p:cNvPr>
            <p:cNvGrpSpPr/>
            <p:nvPr/>
          </p:nvGrpSpPr>
          <p:grpSpPr>
            <a:xfrm>
              <a:off x="2534224" y="6390428"/>
              <a:ext cx="5271" cy="9549"/>
              <a:chOff x="2534224" y="6390428"/>
              <a:chExt cx="5271" cy="9549"/>
            </a:xfrm>
            <a:solidFill>
              <a:srgbClr val="C48053"/>
            </a:solidFill>
          </p:grpSpPr>
          <p:sp>
            <p:nvSpPr>
              <p:cNvPr id="253" name="צורה חופשית: צורה 252">
                <a:extLst>
                  <a:ext uri="{FF2B5EF4-FFF2-40B4-BE49-F238E27FC236}">
                    <a16:creationId xmlns:a16="http://schemas.microsoft.com/office/drawing/2014/main" id="{66C8E8BC-820A-C7CB-FA98-BF7485E798BD}"/>
                  </a:ext>
                </a:extLst>
              </p:cNvPr>
              <p:cNvSpPr/>
              <p:nvPr/>
            </p:nvSpPr>
            <p:spPr>
              <a:xfrm>
                <a:off x="2534224" y="6390428"/>
                <a:ext cx="5271" cy="9549"/>
              </a:xfrm>
              <a:custGeom>
                <a:avLst/>
                <a:gdLst>
                  <a:gd name="connsiteX0" fmla="*/ 0 w 5271"/>
                  <a:gd name="connsiteY0" fmla="*/ 184 h 9549"/>
                  <a:gd name="connsiteX1" fmla="*/ 527 w 5271"/>
                  <a:gd name="connsiteY1" fmla="*/ 184 h 9549"/>
                  <a:gd name="connsiteX2" fmla="*/ 1054 w 5271"/>
                  <a:gd name="connsiteY2" fmla="*/ 184 h 9549"/>
                  <a:gd name="connsiteX3" fmla="*/ 1406 w 5271"/>
                  <a:gd name="connsiteY3" fmla="*/ 367 h 9549"/>
                  <a:gd name="connsiteX4" fmla="*/ 1757 w 5271"/>
                  <a:gd name="connsiteY4" fmla="*/ 551 h 9549"/>
                  <a:gd name="connsiteX5" fmla="*/ 2460 w 5271"/>
                  <a:gd name="connsiteY5" fmla="*/ 1102 h 9549"/>
                  <a:gd name="connsiteX6" fmla="*/ 2987 w 5271"/>
                  <a:gd name="connsiteY6" fmla="*/ 1836 h 9549"/>
                  <a:gd name="connsiteX7" fmla="*/ 3514 w 5271"/>
                  <a:gd name="connsiteY7" fmla="*/ 2755 h 9549"/>
                  <a:gd name="connsiteX8" fmla="*/ 3866 w 5271"/>
                  <a:gd name="connsiteY8" fmla="*/ 3673 h 9549"/>
                  <a:gd name="connsiteX9" fmla="*/ 4218 w 5271"/>
                  <a:gd name="connsiteY9" fmla="*/ 4775 h 9549"/>
                  <a:gd name="connsiteX10" fmla="*/ 4569 w 5271"/>
                  <a:gd name="connsiteY10" fmla="*/ 5876 h 9549"/>
                  <a:gd name="connsiteX11" fmla="*/ 4920 w 5271"/>
                  <a:gd name="connsiteY11" fmla="*/ 7713 h 9549"/>
                  <a:gd name="connsiteX12" fmla="*/ 5272 w 5271"/>
                  <a:gd name="connsiteY12" fmla="*/ 9549 h 9549"/>
                  <a:gd name="connsiteX13" fmla="*/ 5272 w 5271"/>
                  <a:gd name="connsiteY13" fmla="*/ 7713 h 9549"/>
                  <a:gd name="connsiteX14" fmla="*/ 5272 w 5271"/>
                  <a:gd name="connsiteY14" fmla="*/ 6795 h 9549"/>
                  <a:gd name="connsiteX15" fmla="*/ 5096 w 5271"/>
                  <a:gd name="connsiteY15" fmla="*/ 5693 h 9549"/>
                  <a:gd name="connsiteX16" fmla="*/ 4920 w 5271"/>
                  <a:gd name="connsiteY16" fmla="*/ 4591 h 9549"/>
                  <a:gd name="connsiteX17" fmla="*/ 4569 w 5271"/>
                  <a:gd name="connsiteY17" fmla="*/ 3489 h 9549"/>
                  <a:gd name="connsiteX18" fmla="*/ 4042 w 5271"/>
                  <a:gd name="connsiteY18" fmla="*/ 2387 h 9549"/>
                  <a:gd name="connsiteX19" fmla="*/ 3514 w 5271"/>
                  <a:gd name="connsiteY19" fmla="*/ 1469 h 9549"/>
                  <a:gd name="connsiteX20" fmla="*/ 2812 w 5271"/>
                  <a:gd name="connsiteY20" fmla="*/ 735 h 9549"/>
                  <a:gd name="connsiteX21" fmla="*/ 1933 w 5271"/>
                  <a:gd name="connsiteY21" fmla="*/ 184 h 9549"/>
                  <a:gd name="connsiteX22" fmla="*/ 1581 w 5271"/>
                  <a:gd name="connsiteY22" fmla="*/ 0 h 9549"/>
                  <a:gd name="connsiteX23" fmla="*/ 1230 w 5271"/>
                  <a:gd name="connsiteY23" fmla="*/ 0 h 9549"/>
                  <a:gd name="connsiteX24" fmla="*/ 703 w 5271"/>
                  <a:gd name="connsiteY24" fmla="*/ 0 h 9549"/>
                  <a:gd name="connsiteX25" fmla="*/ 0 w 5271"/>
                  <a:gd name="connsiteY25" fmla="*/ 184 h 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71" h="9549">
                    <a:moveTo>
                      <a:pt x="0" y="184"/>
                    </a:moveTo>
                    <a:cubicBezTo>
                      <a:pt x="0" y="184"/>
                      <a:pt x="176" y="184"/>
                      <a:pt x="527" y="184"/>
                    </a:cubicBezTo>
                    <a:cubicBezTo>
                      <a:pt x="703" y="184"/>
                      <a:pt x="879" y="184"/>
                      <a:pt x="1054" y="184"/>
                    </a:cubicBezTo>
                    <a:cubicBezTo>
                      <a:pt x="1054" y="184"/>
                      <a:pt x="1230" y="184"/>
                      <a:pt x="1406" y="367"/>
                    </a:cubicBezTo>
                    <a:cubicBezTo>
                      <a:pt x="1581" y="367"/>
                      <a:pt x="1581" y="551"/>
                      <a:pt x="1757" y="551"/>
                    </a:cubicBezTo>
                    <a:cubicBezTo>
                      <a:pt x="1933" y="735"/>
                      <a:pt x="2109" y="918"/>
                      <a:pt x="2460" y="1102"/>
                    </a:cubicBezTo>
                    <a:cubicBezTo>
                      <a:pt x="2636" y="1285"/>
                      <a:pt x="2812" y="1653"/>
                      <a:pt x="2987" y="1836"/>
                    </a:cubicBezTo>
                    <a:cubicBezTo>
                      <a:pt x="3163" y="2204"/>
                      <a:pt x="3339" y="2387"/>
                      <a:pt x="3514" y="2755"/>
                    </a:cubicBezTo>
                    <a:cubicBezTo>
                      <a:pt x="3690" y="3122"/>
                      <a:pt x="3866" y="3489"/>
                      <a:pt x="3866" y="3673"/>
                    </a:cubicBezTo>
                    <a:cubicBezTo>
                      <a:pt x="4042" y="4040"/>
                      <a:pt x="4042" y="4407"/>
                      <a:pt x="4218" y="4775"/>
                    </a:cubicBezTo>
                    <a:cubicBezTo>
                      <a:pt x="4393" y="5142"/>
                      <a:pt x="4393" y="5509"/>
                      <a:pt x="4569" y="5876"/>
                    </a:cubicBezTo>
                    <a:cubicBezTo>
                      <a:pt x="4745" y="6611"/>
                      <a:pt x="4920" y="7162"/>
                      <a:pt x="4920" y="7713"/>
                    </a:cubicBezTo>
                    <a:cubicBezTo>
                      <a:pt x="5096" y="8815"/>
                      <a:pt x="5272" y="9549"/>
                      <a:pt x="5272" y="9549"/>
                    </a:cubicBezTo>
                    <a:cubicBezTo>
                      <a:pt x="5272" y="9549"/>
                      <a:pt x="5272" y="8815"/>
                      <a:pt x="5272" y="7713"/>
                    </a:cubicBezTo>
                    <a:cubicBezTo>
                      <a:pt x="5272" y="7346"/>
                      <a:pt x="5272" y="7162"/>
                      <a:pt x="5272" y="6795"/>
                    </a:cubicBezTo>
                    <a:cubicBezTo>
                      <a:pt x="5272" y="6427"/>
                      <a:pt x="5272" y="6060"/>
                      <a:pt x="5096" y="5693"/>
                    </a:cubicBezTo>
                    <a:cubicBezTo>
                      <a:pt x="5096" y="5326"/>
                      <a:pt x="4920" y="4958"/>
                      <a:pt x="4920" y="4591"/>
                    </a:cubicBezTo>
                    <a:cubicBezTo>
                      <a:pt x="4920" y="4224"/>
                      <a:pt x="4745" y="3857"/>
                      <a:pt x="4569" y="3489"/>
                    </a:cubicBezTo>
                    <a:cubicBezTo>
                      <a:pt x="4393" y="3122"/>
                      <a:pt x="4218" y="2755"/>
                      <a:pt x="4042" y="2387"/>
                    </a:cubicBezTo>
                    <a:cubicBezTo>
                      <a:pt x="3866" y="2020"/>
                      <a:pt x="3690" y="1653"/>
                      <a:pt x="3514" y="1469"/>
                    </a:cubicBezTo>
                    <a:cubicBezTo>
                      <a:pt x="3339" y="1102"/>
                      <a:pt x="2987" y="918"/>
                      <a:pt x="2812" y="735"/>
                    </a:cubicBezTo>
                    <a:cubicBezTo>
                      <a:pt x="2636" y="551"/>
                      <a:pt x="2285" y="367"/>
                      <a:pt x="1933" y="184"/>
                    </a:cubicBezTo>
                    <a:cubicBezTo>
                      <a:pt x="1757" y="184"/>
                      <a:pt x="1581" y="184"/>
                      <a:pt x="1581" y="0"/>
                    </a:cubicBezTo>
                    <a:cubicBezTo>
                      <a:pt x="1406" y="0"/>
                      <a:pt x="1406" y="0"/>
                      <a:pt x="1230" y="0"/>
                    </a:cubicBezTo>
                    <a:cubicBezTo>
                      <a:pt x="1054" y="0"/>
                      <a:pt x="703" y="0"/>
                      <a:pt x="703" y="0"/>
                    </a:cubicBezTo>
                    <a:cubicBezTo>
                      <a:pt x="0" y="184"/>
                      <a:pt x="0" y="184"/>
                      <a:pt x="0" y="184"/>
                    </a:cubicBezTo>
                    <a:close/>
                  </a:path>
                </a:pathLst>
              </a:custGeom>
              <a:solidFill>
                <a:srgbClr val="C48053"/>
              </a:solidFill>
              <a:ln w="17566" cap="flat">
                <a:noFill/>
                <a:prstDash val="solid"/>
                <a:miter/>
              </a:ln>
            </p:spPr>
            <p:txBody>
              <a:bodyPr rtlCol="1" anchor="ctr"/>
              <a:lstStyle/>
              <a:p>
                <a:endParaRPr lang="he-IL"/>
              </a:p>
            </p:txBody>
          </p:sp>
          <p:sp>
            <p:nvSpPr>
              <p:cNvPr id="254" name="צורה חופשית: צורה 253">
                <a:extLst>
                  <a:ext uri="{FF2B5EF4-FFF2-40B4-BE49-F238E27FC236}">
                    <a16:creationId xmlns:a16="http://schemas.microsoft.com/office/drawing/2014/main" id="{B82C0A86-2AFC-D033-C204-B2764134D483}"/>
                  </a:ext>
                </a:extLst>
              </p:cNvPr>
              <p:cNvSpPr/>
              <p:nvPr/>
            </p:nvSpPr>
            <p:spPr>
              <a:xfrm>
                <a:off x="2535630" y="6394835"/>
                <a:ext cx="2987" cy="3305"/>
              </a:xfrm>
              <a:custGeom>
                <a:avLst/>
                <a:gdLst>
                  <a:gd name="connsiteX0" fmla="*/ 0 w 2987"/>
                  <a:gd name="connsiteY0" fmla="*/ 3305 h 3305"/>
                  <a:gd name="connsiteX1" fmla="*/ 527 w 2987"/>
                  <a:gd name="connsiteY1" fmla="*/ 2754 h 3305"/>
                  <a:gd name="connsiteX2" fmla="*/ 1054 w 2987"/>
                  <a:gd name="connsiteY2" fmla="*/ 2204 h 3305"/>
                  <a:gd name="connsiteX3" fmla="*/ 1581 w 2987"/>
                  <a:gd name="connsiteY3" fmla="*/ 1653 h 3305"/>
                  <a:gd name="connsiteX4" fmla="*/ 2460 w 2987"/>
                  <a:gd name="connsiteY4" fmla="*/ 551 h 3305"/>
                  <a:gd name="connsiteX5" fmla="*/ 2636 w 2987"/>
                  <a:gd name="connsiteY5" fmla="*/ 367 h 3305"/>
                  <a:gd name="connsiteX6" fmla="*/ 2812 w 2987"/>
                  <a:gd name="connsiteY6" fmla="*/ 184 h 3305"/>
                  <a:gd name="connsiteX7" fmla="*/ 2987 w 2987"/>
                  <a:gd name="connsiteY7" fmla="*/ 0 h 3305"/>
                  <a:gd name="connsiteX8" fmla="*/ 2812 w 2987"/>
                  <a:gd name="connsiteY8" fmla="*/ 0 h 3305"/>
                  <a:gd name="connsiteX9" fmla="*/ 2636 w 2987"/>
                  <a:gd name="connsiteY9" fmla="*/ 0 h 3305"/>
                  <a:gd name="connsiteX10" fmla="*/ 2285 w 2987"/>
                  <a:gd name="connsiteY10" fmla="*/ 0 h 3305"/>
                  <a:gd name="connsiteX11" fmla="*/ 1581 w 2987"/>
                  <a:gd name="connsiteY11" fmla="*/ 367 h 3305"/>
                  <a:gd name="connsiteX12" fmla="*/ 879 w 2987"/>
                  <a:gd name="connsiteY12" fmla="*/ 918 h 3305"/>
                  <a:gd name="connsiteX13" fmla="*/ 176 w 2987"/>
                  <a:gd name="connsiteY13" fmla="*/ 2387 h 3305"/>
                  <a:gd name="connsiteX14" fmla="*/ 0 w 2987"/>
                  <a:gd name="connsiteY14" fmla="*/ 3305 h 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87" h="3305">
                    <a:moveTo>
                      <a:pt x="0" y="3305"/>
                    </a:moveTo>
                    <a:cubicBezTo>
                      <a:pt x="0" y="3305"/>
                      <a:pt x="176" y="3122"/>
                      <a:pt x="527" y="2754"/>
                    </a:cubicBezTo>
                    <a:cubicBezTo>
                      <a:pt x="703" y="2571"/>
                      <a:pt x="879" y="2387"/>
                      <a:pt x="1054" y="2204"/>
                    </a:cubicBezTo>
                    <a:cubicBezTo>
                      <a:pt x="1230" y="2020"/>
                      <a:pt x="1406" y="1836"/>
                      <a:pt x="1581" y="1653"/>
                    </a:cubicBezTo>
                    <a:cubicBezTo>
                      <a:pt x="1933" y="1285"/>
                      <a:pt x="2285" y="918"/>
                      <a:pt x="2460" y="551"/>
                    </a:cubicBezTo>
                    <a:cubicBezTo>
                      <a:pt x="2460" y="551"/>
                      <a:pt x="2636" y="367"/>
                      <a:pt x="2636" y="367"/>
                    </a:cubicBezTo>
                    <a:cubicBezTo>
                      <a:pt x="2636" y="367"/>
                      <a:pt x="2812" y="367"/>
                      <a:pt x="2812" y="184"/>
                    </a:cubicBezTo>
                    <a:cubicBezTo>
                      <a:pt x="2987" y="184"/>
                      <a:pt x="2987" y="0"/>
                      <a:pt x="2987" y="0"/>
                    </a:cubicBezTo>
                    <a:cubicBezTo>
                      <a:pt x="2987" y="0"/>
                      <a:pt x="2987" y="0"/>
                      <a:pt x="2812" y="0"/>
                    </a:cubicBezTo>
                    <a:cubicBezTo>
                      <a:pt x="2812" y="0"/>
                      <a:pt x="2636" y="0"/>
                      <a:pt x="2636" y="0"/>
                    </a:cubicBezTo>
                    <a:cubicBezTo>
                      <a:pt x="2636" y="0"/>
                      <a:pt x="2460" y="0"/>
                      <a:pt x="2285" y="0"/>
                    </a:cubicBezTo>
                    <a:cubicBezTo>
                      <a:pt x="2109" y="0"/>
                      <a:pt x="1757" y="184"/>
                      <a:pt x="1581" y="367"/>
                    </a:cubicBezTo>
                    <a:cubicBezTo>
                      <a:pt x="1406" y="551"/>
                      <a:pt x="1054" y="735"/>
                      <a:pt x="879" y="918"/>
                    </a:cubicBezTo>
                    <a:cubicBezTo>
                      <a:pt x="527" y="1469"/>
                      <a:pt x="176" y="1836"/>
                      <a:pt x="176" y="2387"/>
                    </a:cubicBezTo>
                    <a:cubicBezTo>
                      <a:pt x="0" y="2938"/>
                      <a:pt x="0" y="3305"/>
                      <a:pt x="0" y="3305"/>
                    </a:cubicBezTo>
                    <a:close/>
                  </a:path>
                </a:pathLst>
              </a:custGeom>
              <a:solidFill>
                <a:srgbClr val="C48053"/>
              </a:solidFill>
              <a:ln w="17566" cap="flat">
                <a:noFill/>
                <a:prstDash val="solid"/>
                <a:miter/>
              </a:ln>
            </p:spPr>
            <p:txBody>
              <a:bodyPr rtlCol="1" anchor="ctr"/>
              <a:lstStyle/>
              <a:p>
                <a:endParaRPr lang="he-IL"/>
              </a:p>
            </p:txBody>
          </p:sp>
        </p:grpSp>
        <p:grpSp>
          <p:nvGrpSpPr>
            <p:cNvPr id="215" name="גרפיקה 7359">
              <a:extLst>
                <a:ext uri="{FF2B5EF4-FFF2-40B4-BE49-F238E27FC236}">
                  <a16:creationId xmlns:a16="http://schemas.microsoft.com/office/drawing/2014/main" id="{81CC1EDA-A22C-C9CF-0A1C-CD11F79DDF81}"/>
                </a:ext>
              </a:extLst>
            </p:cNvPr>
            <p:cNvGrpSpPr/>
            <p:nvPr/>
          </p:nvGrpSpPr>
          <p:grpSpPr>
            <a:xfrm>
              <a:off x="2603189" y="6408373"/>
              <a:ext cx="4996" cy="8733"/>
              <a:chOff x="2603189" y="6408373"/>
              <a:chExt cx="4996" cy="8733"/>
            </a:xfrm>
          </p:grpSpPr>
          <p:sp>
            <p:nvSpPr>
              <p:cNvPr id="250" name="צורה חופשית: צורה 249">
                <a:extLst>
                  <a:ext uri="{FF2B5EF4-FFF2-40B4-BE49-F238E27FC236}">
                    <a16:creationId xmlns:a16="http://schemas.microsoft.com/office/drawing/2014/main" id="{4119C418-BD6D-2884-9784-102DAA70AE8B}"/>
                  </a:ext>
                </a:extLst>
              </p:cNvPr>
              <p:cNvSpPr/>
              <p:nvPr/>
            </p:nvSpPr>
            <p:spPr>
              <a:xfrm>
                <a:off x="2603189" y="6408778"/>
                <a:ext cx="3882" cy="8328"/>
              </a:xfrm>
              <a:custGeom>
                <a:avLst/>
                <a:gdLst>
                  <a:gd name="connsiteX0" fmla="*/ 623 w 3882"/>
                  <a:gd name="connsiteY0" fmla="*/ 3687 h 8328"/>
                  <a:gd name="connsiteX1" fmla="*/ 447 w 3882"/>
                  <a:gd name="connsiteY1" fmla="*/ 8278 h 8328"/>
                  <a:gd name="connsiteX2" fmla="*/ 3259 w 3882"/>
                  <a:gd name="connsiteY2" fmla="*/ 4605 h 8328"/>
                  <a:gd name="connsiteX3" fmla="*/ 3435 w 3882"/>
                  <a:gd name="connsiteY3" fmla="*/ 14 h 8328"/>
                  <a:gd name="connsiteX4" fmla="*/ 623 w 3882"/>
                  <a:gd name="connsiteY4" fmla="*/ 3687 h 8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2" h="8328">
                    <a:moveTo>
                      <a:pt x="623" y="3687"/>
                    </a:moveTo>
                    <a:cubicBezTo>
                      <a:pt x="-80" y="5890"/>
                      <a:pt x="-255" y="8094"/>
                      <a:pt x="447" y="8278"/>
                    </a:cubicBezTo>
                    <a:cubicBezTo>
                      <a:pt x="1150" y="8645"/>
                      <a:pt x="2380" y="6992"/>
                      <a:pt x="3259" y="4605"/>
                    </a:cubicBezTo>
                    <a:cubicBezTo>
                      <a:pt x="3962" y="2401"/>
                      <a:pt x="4138" y="198"/>
                      <a:pt x="3435" y="14"/>
                    </a:cubicBezTo>
                    <a:cubicBezTo>
                      <a:pt x="2556" y="-170"/>
                      <a:pt x="1326" y="1483"/>
                      <a:pt x="623" y="3687"/>
                    </a:cubicBezTo>
                    <a:close/>
                  </a:path>
                </a:pathLst>
              </a:custGeom>
              <a:solidFill>
                <a:srgbClr val="DFA679"/>
              </a:solidFill>
              <a:ln w="17566" cap="flat">
                <a:noFill/>
                <a:prstDash val="solid"/>
                <a:miter/>
              </a:ln>
            </p:spPr>
            <p:txBody>
              <a:bodyPr rtlCol="1" anchor="ctr"/>
              <a:lstStyle/>
              <a:p>
                <a:endParaRPr lang="he-IL"/>
              </a:p>
            </p:txBody>
          </p:sp>
          <p:sp>
            <p:nvSpPr>
              <p:cNvPr id="251" name="צורה חופשית: צורה 250">
                <a:extLst>
                  <a:ext uri="{FF2B5EF4-FFF2-40B4-BE49-F238E27FC236}">
                    <a16:creationId xmlns:a16="http://schemas.microsoft.com/office/drawing/2014/main" id="{09DEEFAB-0D70-97E2-616B-53C133BEEF9C}"/>
                  </a:ext>
                </a:extLst>
              </p:cNvPr>
              <p:cNvSpPr/>
              <p:nvPr/>
            </p:nvSpPr>
            <p:spPr>
              <a:xfrm>
                <a:off x="2604183" y="6408373"/>
                <a:ext cx="4001" cy="8330"/>
              </a:xfrm>
              <a:custGeom>
                <a:avLst/>
                <a:gdLst>
                  <a:gd name="connsiteX0" fmla="*/ 683 w 4001"/>
                  <a:gd name="connsiteY0" fmla="*/ 3724 h 8330"/>
                  <a:gd name="connsiteX1" fmla="*/ 507 w 4001"/>
                  <a:gd name="connsiteY1" fmla="*/ 8315 h 8330"/>
                  <a:gd name="connsiteX2" fmla="*/ 3319 w 4001"/>
                  <a:gd name="connsiteY2" fmla="*/ 4642 h 8330"/>
                  <a:gd name="connsiteX3" fmla="*/ 3494 w 4001"/>
                  <a:gd name="connsiteY3" fmla="*/ 51 h 8330"/>
                  <a:gd name="connsiteX4" fmla="*/ 683 w 4001"/>
                  <a:gd name="connsiteY4" fmla="*/ 3724 h 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 h="8330">
                    <a:moveTo>
                      <a:pt x="683" y="3724"/>
                    </a:moveTo>
                    <a:cubicBezTo>
                      <a:pt x="-196" y="5927"/>
                      <a:pt x="-196" y="8131"/>
                      <a:pt x="507" y="8315"/>
                    </a:cubicBezTo>
                    <a:cubicBezTo>
                      <a:pt x="1210" y="8498"/>
                      <a:pt x="2440" y="7029"/>
                      <a:pt x="3319" y="4642"/>
                    </a:cubicBezTo>
                    <a:cubicBezTo>
                      <a:pt x="4197" y="2438"/>
                      <a:pt x="4197" y="235"/>
                      <a:pt x="3494" y="51"/>
                    </a:cubicBezTo>
                    <a:cubicBezTo>
                      <a:pt x="2616" y="-316"/>
                      <a:pt x="1386" y="1337"/>
                      <a:pt x="683" y="3724"/>
                    </a:cubicBezTo>
                    <a:close/>
                  </a:path>
                </a:pathLst>
              </a:custGeom>
              <a:solidFill>
                <a:srgbClr val="292524"/>
              </a:solidFill>
              <a:ln w="17566" cap="flat">
                <a:noFill/>
                <a:prstDash val="solid"/>
                <a:miter/>
              </a:ln>
            </p:spPr>
            <p:txBody>
              <a:bodyPr rtlCol="1" anchor="ctr"/>
              <a:lstStyle/>
              <a:p>
                <a:endParaRPr lang="he-IL"/>
              </a:p>
            </p:txBody>
          </p:sp>
          <p:sp>
            <p:nvSpPr>
              <p:cNvPr id="252" name="צורה חופשית: צורה 251">
                <a:extLst>
                  <a:ext uri="{FF2B5EF4-FFF2-40B4-BE49-F238E27FC236}">
                    <a16:creationId xmlns:a16="http://schemas.microsoft.com/office/drawing/2014/main" id="{A74D66D1-2B78-B512-77D9-2CC1978E6EFD}"/>
                  </a:ext>
                </a:extLst>
              </p:cNvPr>
              <p:cNvSpPr/>
              <p:nvPr/>
            </p:nvSpPr>
            <p:spPr>
              <a:xfrm>
                <a:off x="2606554" y="6408608"/>
                <a:ext cx="1367" cy="2754"/>
              </a:xfrm>
              <a:custGeom>
                <a:avLst/>
                <a:gdLst>
                  <a:gd name="connsiteX0" fmla="*/ 69 w 1367"/>
                  <a:gd name="connsiteY0" fmla="*/ 1285 h 2754"/>
                  <a:gd name="connsiteX1" fmla="*/ 420 w 1367"/>
                  <a:gd name="connsiteY1" fmla="*/ 2754 h 2754"/>
                  <a:gd name="connsiteX2" fmla="*/ 1299 w 1367"/>
                  <a:gd name="connsiteY2" fmla="*/ 1469 h 2754"/>
                  <a:gd name="connsiteX3" fmla="*/ 947 w 1367"/>
                  <a:gd name="connsiteY3" fmla="*/ 0 h 2754"/>
                  <a:gd name="connsiteX4" fmla="*/ 69 w 1367"/>
                  <a:gd name="connsiteY4" fmla="*/ 1285 h 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7" h="2754">
                    <a:moveTo>
                      <a:pt x="69" y="1285"/>
                    </a:moveTo>
                    <a:cubicBezTo>
                      <a:pt x="-107" y="2020"/>
                      <a:pt x="69" y="2754"/>
                      <a:pt x="420" y="2754"/>
                    </a:cubicBezTo>
                    <a:cubicBezTo>
                      <a:pt x="772" y="2754"/>
                      <a:pt x="1123" y="2204"/>
                      <a:pt x="1299" y="1469"/>
                    </a:cubicBezTo>
                    <a:cubicBezTo>
                      <a:pt x="1475" y="735"/>
                      <a:pt x="1299" y="0"/>
                      <a:pt x="947" y="0"/>
                    </a:cubicBezTo>
                    <a:cubicBezTo>
                      <a:pt x="772" y="0"/>
                      <a:pt x="245" y="551"/>
                      <a:pt x="69" y="1285"/>
                    </a:cubicBezTo>
                    <a:close/>
                  </a:path>
                </a:pathLst>
              </a:custGeom>
              <a:solidFill>
                <a:srgbClr val="FFFFFF"/>
              </a:solidFill>
              <a:ln w="17566" cap="flat">
                <a:noFill/>
                <a:prstDash val="solid"/>
                <a:miter/>
              </a:ln>
            </p:spPr>
            <p:txBody>
              <a:bodyPr rtlCol="1" anchor="ctr"/>
              <a:lstStyle/>
              <a:p>
                <a:endParaRPr lang="he-IL"/>
              </a:p>
            </p:txBody>
          </p:sp>
        </p:grpSp>
        <p:grpSp>
          <p:nvGrpSpPr>
            <p:cNvPr id="216" name="גרפיקה 7359">
              <a:extLst>
                <a:ext uri="{FF2B5EF4-FFF2-40B4-BE49-F238E27FC236}">
                  <a16:creationId xmlns:a16="http://schemas.microsoft.com/office/drawing/2014/main" id="{DF71B4C0-D6B7-D3AF-4789-DDA0EE8DCBFA}"/>
                </a:ext>
              </a:extLst>
            </p:cNvPr>
            <p:cNvGrpSpPr/>
            <p:nvPr/>
          </p:nvGrpSpPr>
          <p:grpSpPr>
            <a:xfrm>
              <a:off x="2571498" y="6397392"/>
              <a:ext cx="4996" cy="8843"/>
              <a:chOff x="2571498" y="6397392"/>
              <a:chExt cx="4996" cy="8843"/>
            </a:xfrm>
          </p:grpSpPr>
          <p:sp>
            <p:nvSpPr>
              <p:cNvPr id="247" name="צורה חופשית: צורה 246">
                <a:extLst>
                  <a:ext uri="{FF2B5EF4-FFF2-40B4-BE49-F238E27FC236}">
                    <a16:creationId xmlns:a16="http://schemas.microsoft.com/office/drawing/2014/main" id="{F1A8D31D-7EF8-2BA1-1F74-464F2F574B7B}"/>
                  </a:ext>
                </a:extLst>
              </p:cNvPr>
              <p:cNvSpPr/>
              <p:nvPr/>
            </p:nvSpPr>
            <p:spPr>
              <a:xfrm>
                <a:off x="2571498" y="6397906"/>
                <a:ext cx="4001" cy="8330"/>
              </a:xfrm>
              <a:custGeom>
                <a:avLst/>
                <a:gdLst>
                  <a:gd name="connsiteX0" fmla="*/ 683 w 4001"/>
                  <a:gd name="connsiteY0" fmla="*/ 3724 h 8330"/>
                  <a:gd name="connsiteX1" fmla="*/ 507 w 4001"/>
                  <a:gd name="connsiteY1" fmla="*/ 8315 h 8330"/>
                  <a:gd name="connsiteX2" fmla="*/ 3319 w 4001"/>
                  <a:gd name="connsiteY2" fmla="*/ 4642 h 8330"/>
                  <a:gd name="connsiteX3" fmla="*/ 3494 w 4001"/>
                  <a:gd name="connsiteY3" fmla="*/ 51 h 8330"/>
                  <a:gd name="connsiteX4" fmla="*/ 683 w 4001"/>
                  <a:gd name="connsiteY4" fmla="*/ 3724 h 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 h="8330">
                    <a:moveTo>
                      <a:pt x="683" y="3724"/>
                    </a:moveTo>
                    <a:cubicBezTo>
                      <a:pt x="-196" y="5928"/>
                      <a:pt x="-196" y="8131"/>
                      <a:pt x="507" y="8315"/>
                    </a:cubicBezTo>
                    <a:cubicBezTo>
                      <a:pt x="1210" y="8498"/>
                      <a:pt x="2440" y="7029"/>
                      <a:pt x="3319" y="4642"/>
                    </a:cubicBezTo>
                    <a:cubicBezTo>
                      <a:pt x="4197" y="2255"/>
                      <a:pt x="4197" y="235"/>
                      <a:pt x="3494" y="51"/>
                    </a:cubicBezTo>
                    <a:cubicBezTo>
                      <a:pt x="2791" y="-316"/>
                      <a:pt x="1561" y="1337"/>
                      <a:pt x="683" y="3724"/>
                    </a:cubicBezTo>
                    <a:close/>
                  </a:path>
                </a:pathLst>
              </a:custGeom>
              <a:solidFill>
                <a:srgbClr val="DFA679"/>
              </a:solidFill>
              <a:ln w="17566" cap="flat">
                <a:noFill/>
                <a:prstDash val="solid"/>
                <a:miter/>
              </a:ln>
            </p:spPr>
            <p:txBody>
              <a:bodyPr rtlCol="1" anchor="ctr"/>
              <a:lstStyle/>
              <a:p>
                <a:endParaRPr lang="he-IL"/>
              </a:p>
            </p:txBody>
          </p:sp>
          <p:sp>
            <p:nvSpPr>
              <p:cNvPr id="248" name="צורה חופשית: צורה 247">
                <a:extLst>
                  <a:ext uri="{FF2B5EF4-FFF2-40B4-BE49-F238E27FC236}">
                    <a16:creationId xmlns:a16="http://schemas.microsoft.com/office/drawing/2014/main" id="{24E78754-7813-F1DC-1CAE-052B0FF7A0A0}"/>
                  </a:ext>
                </a:extLst>
              </p:cNvPr>
              <p:cNvSpPr/>
              <p:nvPr/>
            </p:nvSpPr>
            <p:spPr>
              <a:xfrm>
                <a:off x="2572553" y="6397392"/>
                <a:ext cx="3941" cy="8293"/>
              </a:xfrm>
              <a:custGeom>
                <a:avLst/>
                <a:gdLst>
                  <a:gd name="connsiteX0" fmla="*/ 683 w 3941"/>
                  <a:gd name="connsiteY0" fmla="*/ 3687 h 8293"/>
                  <a:gd name="connsiteX1" fmla="*/ 507 w 3941"/>
                  <a:gd name="connsiteY1" fmla="*/ 8278 h 8293"/>
                  <a:gd name="connsiteX2" fmla="*/ 3319 w 3941"/>
                  <a:gd name="connsiteY2" fmla="*/ 4605 h 8293"/>
                  <a:gd name="connsiteX3" fmla="*/ 3494 w 3941"/>
                  <a:gd name="connsiteY3" fmla="*/ 14 h 8293"/>
                  <a:gd name="connsiteX4" fmla="*/ 683 w 3941"/>
                  <a:gd name="connsiteY4" fmla="*/ 3687 h 8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1" h="8293">
                    <a:moveTo>
                      <a:pt x="683" y="3687"/>
                    </a:moveTo>
                    <a:cubicBezTo>
                      <a:pt x="-196" y="5890"/>
                      <a:pt x="-196" y="8094"/>
                      <a:pt x="507" y="8278"/>
                    </a:cubicBezTo>
                    <a:cubicBezTo>
                      <a:pt x="1210" y="8461"/>
                      <a:pt x="2440" y="6992"/>
                      <a:pt x="3319" y="4605"/>
                    </a:cubicBezTo>
                    <a:cubicBezTo>
                      <a:pt x="4022" y="2401"/>
                      <a:pt x="4197" y="197"/>
                      <a:pt x="3494" y="14"/>
                    </a:cubicBezTo>
                    <a:cubicBezTo>
                      <a:pt x="2791" y="-170"/>
                      <a:pt x="1561" y="1483"/>
                      <a:pt x="683" y="3687"/>
                    </a:cubicBezTo>
                    <a:close/>
                  </a:path>
                </a:pathLst>
              </a:custGeom>
              <a:solidFill>
                <a:srgbClr val="292524"/>
              </a:solidFill>
              <a:ln w="17566" cap="flat">
                <a:noFill/>
                <a:prstDash val="solid"/>
                <a:miter/>
              </a:ln>
            </p:spPr>
            <p:txBody>
              <a:bodyPr rtlCol="1" anchor="ctr"/>
              <a:lstStyle/>
              <a:p>
                <a:endParaRPr lang="he-IL"/>
              </a:p>
            </p:txBody>
          </p:sp>
          <p:sp>
            <p:nvSpPr>
              <p:cNvPr id="249" name="צורה חופשית: צורה 248">
                <a:extLst>
                  <a:ext uri="{FF2B5EF4-FFF2-40B4-BE49-F238E27FC236}">
                    <a16:creationId xmlns:a16="http://schemas.microsoft.com/office/drawing/2014/main" id="{EB8E5D61-2171-60C5-43AA-5ECBCC42958C}"/>
                  </a:ext>
                </a:extLst>
              </p:cNvPr>
              <p:cNvSpPr/>
              <p:nvPr/>
            </p:nvSpPr>
            <p:spPr>
              <a:xfrm>
                <a:off x="2575100" y="6397774"/>
                <a:ext cx="1367" cy="2754"/>
              </a:xfrm>
              <a:custGeom>
                <a:avLst/>
                <a:gdLst>
                  <a:gd name="connsiteX0" fmla="*/ 69 w 1367"/>
                  <a:gd name="connsiteY0" fmla="*/ 1285 h 2754"/>
                  <a:gd name="connsiteX1" fmla="*/ 420 w 1367"/>
                  <a:gd name="connsiteY1" fmla="*/ 2755 h 2754"/>
                  <a:gd name="connsiteX2" fmla="*/ 1299 w 1367"/>
                  <a:gd name="connsiteY2" fmla="*/ 1469 h 2754"/>
                  <a:gd name="connsiteX3" fmla="*/ 948 w 1367"/>
                  <a:gd name="connsiteY3" fmla="*/ 0 h 2754"/>
                  <a:gd name="connsiteX4" fmla="*/ 69 w 1367"/>
                  <a:gd name="connsiteY4" fmla="*/ 1285 h 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7" h="2754">
                    <a:moveTo>
                      <a:pt x="69" y="1285"/>
                    </a:moveTo>
                    <a:cubicBezTo>
                      <a:pt x="-107" y="2020"/>
                      <a:pt x="69" y="2755"/>
                      <a:pt x="420" y="2755"/>
                    </a:cubicBezTo>
                    <a:cubicBezTo>
                      <a:pt x="772" y="2755"/>
                      <a:pt x="1123" y="2387"/>
                      <a:pt x="1299" y="1469"/>
                    </a:cubicBezTo>
                    <a:cubicBezTo>
                      <a:pt x="1475" y="735"/>
                      <a:pt x="1299" y="0"/>
                      <a:pt x="948" y="0"/>
                    </a:cubicBezTo>
                    <a:cubicBezTo>
                      <a:pt x="596" y="0"/>
                      <a:pt x="245" y="551"/>
                      <a:pt x="69" y="1285"/>
                    </a:cubicBezTo>
                    <a:close/>
                  </a:path>
                </a:pathLst>
              </a:custGeom>
              <a:solidFill>
                <a:srgbClr val="FFFFFF"/>
              </a:solidFill>
              <a:ln w="17566" cap="flat">
                <a:noFill/>
                <a:prstDash val="solid"/>
                <a:miter/>
              </a:ln>
            </p:spPr>
            <p:txBody>
              <a:bodyPr rtlCol="1" anchor="ctr"/>
              <a:lstStyle/>
              <a:p>
                <a:endParaRPr lang="he-IL"/>
              </a:p>
            </p:txBody>
          </p:sp>
        </p:grpSp>
        <p:sp>
          <p:nvSpPr>
            <p:cNvPr id="217" name="צורה חופשית: צורה 216">
              <a:extLst>
                <a:ext uri="{FF2B5EF4-FFF2-40B4-BE49-F238E27FC236}">
                  <a16:creationId xmlns:a16="http://schemas.microsoft.com/office/drawing/2014/main" id="{A7B9DC8A-EF18-47D3-4699-500E1A960EC9}"/>
                </a:ext>
              </a:extLst>
            </p:cNvPr>
            <p:cNvSpPr/>
            <p:nvPr/>
          </p:nvSpPr>
          <p:spPr>
            <a:xfrm>
              <a:off x="2590632" y="6412281"/>
              <a:ext cx="5095" cy="9447"/>
            </a:xfrm>
            <a:custGeom>
              <a:avLst/>
              <a:gdLst>
                <a:gd name="connsiteX0" fmla="*/ 1933 w 5095"/>
                <a:gd name="connsiteY0" fmla="*/ 0 h 9447"/>
                <a:gd name="connsiteX1" fmla="*/ 2812 w 5095"/>
                <a:gd name="connsiteY1" fmla="*/ 2020 h 9447"/>
                <a:gd name="connsiteX2" fmla="*/ 3690 w 5095"/>
                <a:gd name="connsiteY2" fmla="*/ 4040 h 9447"/>
                <a:gd name="connsiteX3" fmla="*/ 4393 w 5095"/>
                <a:gd name="connsiteY3" fmla="*/ 6427 h 9447"/>
                <a:gd name="connsiteX4" fmla="*/ 4569 w 5095"/>
                <a:gd name="connsiteY4" fmla="*/ 7529 h 9447"/>
                <a:gd name="connsiteX5" fmla="*/ 4569 w 5095"/>
                <a:gd name="connsiteY5" fmla="*/ 7713 h 9447"/>
                <a:gd name="connsiteX6" fmla="*/ 4393 w 5095"/>
                <a:gd name="connsiteY6" fmla="*/ 7896 h 9447"/>
                <a:gd name="connsiteX7" fmla="*/ 4042 w 5095"/>
                <a:gd name="connsiteY7" fmla="*/ 8264 h 9447"/>
                <a:gd name="connsiteX8" fmla="*/ 2109 w 5095"/>
                <a:gd name="connsiteY8" fmla="*/ 8998 h 9447"/>
                <a:gd name="connsiteX9" fmla="*/ 0 w 5095"/>
                <a:gd name="connsiteY9" fmla="*/ 9366 h 9447"/>
                <a:gd name="connsiteX10" fmla="*/ 2109 w 5095"/>
                <a:gd name="connsiteY10" fmla="*/ 9366 h 9447"/>
                <a:gd name="connsiteX11" fmla="*/ 4217 w 5095"/>
                <a:gd name="connsiteY11" fmla="*/ 8815 h 9447"/>
                <a:gd name="connsiteX12" fmla="*/ 4744 w 5095"/>
                <a:gd name="connsiteY12" fmla="*/ 8447 h 9447"/>
                <a:gd name="connsiteX13" fmla="*/ 4920 w 5095"/>
                <a:gd name="connsiteY13" fmla="*/ 8264 h 9447"/>
                <a:gd name="connsiteX14" fmla="*/ 5096 w 5095"/>
                <a:gd name="connsiteY14" fmla="*/ 7896 h 9447"/>
                <a:gd name="connsiteX15" fmla="*/ 5096 w 5095"/>
                <a:gd name="connsiteY15" fmla="*/ 6427 h 9447"/>
                <a:gd name="connsiteX16" fmla="*/ 3163 w 5095"/>
                <a:gd name="connsiteY16" fmla="*/ 2020 h 9447"/>
                <a:gd name="connsiteX17" fmla="*/ 1933 w 5095"/>
                <a:gd name="connsiteY17" fmla="*/ 0 h 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95" h="9447">
                  <a:moveTo>
                    <a:pt x="1933" y="0"/>
                  </a:moveTo>
                  <a:cubicBezTo>
                    <a:pt x="1933" y="0"/>
                    <a:pt x="2284" y="735"/>
                    <a:pt x="2812" y="2020"/>
                  </a:cubicBezTo>
                  <a:cubicBezTo>
                    <a:pt x="2987" y="2571"/>
                    <a:pt x="3339" y="3305"/>
                    <a:pt x="3690" y="4040"/>
                  </a:cubicBezTo>
                  <a:cubicBezTo>
                    <a:pt x="4042" y="4775"/>
                    <a:pt x="4217" y="5509"/>
                    <a:pt x="4393" y="6427"/>
                  </a:cubicBezTo>
                  <a:cubicBezTo>
                    <a:pt x="4569" y="6795"/>
                    <a:pt x="4569" y="7162"/>
                    <a:pt x="4569" y="7529"/>
                  </a:cubicBezTo>
                  <a:cubicBezTo>
                    <a:pt x="4569" y="7529"/>
                    <a:pt x="4569" y="7713"/>
                    <a:pt x="4569" y="7713"/>
                  </a:cubicBezTo>
                  <a:lnTo>
                    <a:pt x="4393" y="7896"/>
                  </a:lnTo>
                  <a:cubicBezTo>
                    <a:pt x="4217" y="8080"/>
                    <a:pt x="4217" y="8080"/>
                    <a:pt x="4042" y="8264"/>
                  </a:cubicBezTo>
                  <a:cubicBezTo>
                    <a:pt x="3514" y="8631"/>
                    <a:pt x="2812" y="8815"/>
                    <a:pt x="2109" y="8998"/>
                  </a:cubicBezTo>
                  <a:cubicBezTo>
                    <a:pt x="879" y="9366"/>
                    <a:pt x="0" y="9366"/>
                    <a:pt x="0" y="9366"/>
                  </a:cubicBezTo>
                  <a:cubicBezTo>
                    <a:pt x="0" y="9366"/>
                    <a:pt x="879" y="9549"/>
                    <a:pt x="2109" y="9366"/>
                  </a:cubicBezTo>
                  <a:cubicBezTo>
                    <a:pt x="2812" y="9182"/>
                    <a:pt x="3514" y="9182"/>
                    <a:pt x="4217" y="8815"/>
                  </a:cubicBezTo>
                  <a:cubicBezTo>
                    <a:pt x="4393" y="8815"/>
                    <a:pt x="4569" y="8631"/>
                    <a:pt x="4744" y="8447"/>
                  </a:cubicBezTo>
                  <a:lnTo>
                    <a:pt x="4920" y="8264"/>
                  </a:lnTo>
                  <a:cubicBezTo>
                    <a:pt x="4920" y="8080"/>
                    <a:pt x="5096" y="8080"/>
                    <a:pt x="5096" y="7896"/>
                  </a:cubicBezTo>
                  <a:cubicBezTo>
                    <a:pt x="5096" y="7346"/>
                    <a:pt x="5096" y="6978"/>
                    <a:pt x="5096" y="6427"/>
                  </a:cubicBezTo>
                  <a:cubicBezTo>
                    <a:pt x="4744" y="4591"/>
                    <a:pt x="3866" y="3122"/>
                    <a:pt x="3163" y="2020"/>
                  </a:cubicBezTo>
                  <a:cubicBezTo>
                    <a:pt x="2460" y="551"/>
                    <a:pt x="1933" y="0"/>
                    <a:pt x="1933" y="0"/>
                  </a:cubicBezTo>
                  <a:close/>
                </a:path>
              </a:pathLst>
            </a:custGeom>
            <a:solidFill>
              <a:srgbClr val="C48053"/>
            </a:solidFill>
            <a:ln w="17566" cap="flat">
              <a:noFill/>
              <a:prstDash val="solid"/>
              <a:miter/>
            </a:ln>
          </p:spPr>
          <p:txBody>
            <a:bodyPr rtlCol="1" anchor="ctr"/>
            <a:lstStyle/>
            <a:p>
              <a:endParaRPr lang="he-IL"/>
            </a:p>
          </p:txBody>
        </p:sp>
        <p:sp>
          <p:nvSpPr>
            <p:cNvPr id="218" name="צורה חופשית: צורה 217">
              <a:extLst>
                <a:ext uri="{FF2B5EF4-FFF2-40B4-BE49-F238E27FC236}">
                  <a16:creationId xmlns:a16="http://schemas.microsoft.com/office/drawing/2014/main" id="{DA69A090-D639-F023-1B38-32CCC2A65911}"/>
                </a:ext>
              </a:extLst>
            </p:cNvPr>
            <p:cNvSpPr/>
            <p:nvPr/>
          </p:nvSpPr>
          <p:spPr>
            <a:xfrm>
              <a:off x="2572357" y="6381246"/>
              <a:ext cx="16897" cy="10283"/>
            </a:xfrm>
            <a:custGeom>
              <a:avLst/>
              <a:gdLst>
                <a:gd name="connsiteX0" fmla="*/ 16870 w 16897"/>
                <a:gd name="connsiteY0" fmla="*/ 10284 h 10283"/>
                <a:gd name="connsiteX1" fmla="*/ 16518 w 16897"/>
                <a:gd name="connsiteY1" fmla="*/ 6060 h 10283"/>
                <a:gd name="connsiteX2" fmla="*/ 15815 w 16897"/>
                <a:gd name="connsiteY2" fmla="*/ 4040 h 10283"/>
                <a:gd name="connsiteX3" fmla="*/ 14761 w 16897"/>
                <a:gd name="connsiteY3" fmla="*/ 2020 h 10283"/>
                <a:gd name="connsiteX4" fmla="*/ 12828 w 16897"/>
                <a:gd name="connsiteY4" fmla="*/ 367 h 10283"/>
                <a:gd name="connsiteX5" fmla="*/ 12125 w 16897"/>
                <a:gd name="connsiteY5" fmla="*/ 184 h 10283"/>
                <a:gd name="connsiteX6" fmla="*/ 11422 w 16897"/>
                <a:gd name="connsiteY6" fmla="*/ 0 h 10283"/>
                <a:gd name="connsiteX7" fmla="*/ 11071 w 16897"/>
                <a:gd name="connsiteY7" fmla="*/ 0 h 10283"/>
                <a:gd name="connsiteX8" fmla="*/ 11071 w 16897"/>
                <a:gd name="connsiteY8" fmla="*/ 0 h 10283"/>
                <a:gd name="connsiteX9" fmla="*/ 10895 w 16897"/>
                <a:gd name="connsiteY9" fmla="*/ 0 h 10283"/>
                <a:gd name="connsiteX10" fmla="*/ 10895 w 16897"/>
                <a:gd name="connsiteY10" fmla="*/ 0 h 10283"/>
                <a:gd name="connsiteX11" fmla="*/ 10719 w 16897"/>
                <a:gd name="connsiteY11" fmla="*/ 0 h 10283"/>
                <a:gd name="connsiteX12" fmla="*/ 10192 w 16897"/>
                <a:gd name="connsiteY12" fmla="*/ 0 h 10283"/>
                <a:gd name="connsiteX13" fmla="*/ 8962 w 16897"/>
                <a:gd name="connsiteY13" fmla="*/ 184 h 10283"/>
                <a:gd name="connsiteX14" fmla="*/ 7732 w 16897"/>
                <a:gd name="connsiteY14" fmla="*/ 551 h 10283"/>
                <a:gd name="connsiteX15" fmla="*/ 5623 w 16897"/>
                <a:gd name="connsiteY15" fmla="*/ 1653 h 10283"/>
                <a:gd name="connsiteX16" fmla="*/ 2460 w 16897"/>
                <a:gd name="connsiteY16" fmla="*/ 4407 h 10283"/>
                <a:gd name="connsiteX17" fmla="*/ 0 w 16897"/>
                <a:gd name="connsiteY17" fmla="*/ 7529 h 10283"/>
                <a:gd name="connsiteX18" fmla="*/ 879 w 16897"/>
                <a:gd name="connsiteY18" fmla="*/ 6795 h 10283"/>
                <a:gd name="connsiteX19" fmla="*/ 3163 w 16897"/>
                <a:gd name="connsiteY19" fmla="*/ 4958 h 10283"/>
                <a:gd name="connsiteX20" fmla="*/ 6502 w 16897"/>
                <a:gd name="connsiteY20" fmla="*/ 2755 h 10283"/>
                <a:gd name="connsiteX21" fmla="*/ 8435 w 16897"/>
                <a:gd name="connsiteY21" fmla="*/ 1836 h 10283"/>
                <a:gd name="connsiteX22" fmla="*/ 9489 w 16897"/>
                <a:gd name="connsiteY22" fmla="*/ 1469 h 10283"/>
                <a:gd name="connsiteX23" fmla="*/ 10544 w 16897"/>
                <a:gd name="connsiteY23" fmla="*/ 1285 h 10283"/>
                <a:gd name="connsiteX24" fmla="*/ 11071 w 16897"/>
                <a:gd name="connsiteY24" fmla="*/ 1285 h 10283"/>
                <a:gd name="connsiteX25" fmla="*/ 11246 w 16897"/>
                <a:gd name="connsiteY25" fmla="*/ 1285 h 10283"/>
                <a:gd name="connsiteX26" fmla="*/ 11246 w 16897"/>
                <a:gd name="connsiteY26" fmla="*/ 1285 h 10283"/>
                <a:gd name="connsiteX27" fmla="*/ 11246 w 16897"/>
                <a:gd name="connsiteY27" fmla="*/ 1285 h 10283"/>
                <a:gd name="connsiteX28" fmla="*/ 11246 w 16897"/>
                <a:gd name="connsiteY28" fmla="*/ 1285 h 10283"/>
                <a:gd name="connsiteX29" fmla="*/ 11422 w 16897"/>
                <a:gd name="connsiteY29" fmla="*/ 1285 h 10283"/>
                <a:gd name="connsiteX30" fmla="*/ 11949 w 16897"/>
                <a:gd name="connsiteY30" fmla="*/ 1285 h 10283"/>
                <a:gd name="connsiteX31" fmla="*/ 12477 w 16897"/>
                <a:gd name="connsiteY31" fmla="*/ 1469 h 10283"/>
                <a:gd name="connsiteX32" fmla="*/ 13355 w 16897"/>
                <a:gd name="connsiteY32" fmla="*/ 2020 h 10283"/>
                <a:gd name="connsiteX33" fmla="*/ 14058 w 16897"/>
                <a:gd name="connsiteY33" fmla="*/ 2755 h 10283"/>
                <a:gd name="connsiteX34" fmla="*/ 15112 w 16897"/>
                <a:gd name="connsiteY34" fmla="*/ 4407 h 10283"/>
                <a:gd name="connsiteX35" fmla="*/ 15815 w 16897"/>
                <a:gd name="connsiteY35" fmla="*/ 6244 h 10283"/>
                <a:gd name="connsiteX36" fmla="*/ 16694 w 16897"/>
                <a:gd name="connsiteY36" fmla="*/ 8998 h 10283"/>
                <a:gd name="connsiteX37" fmla="*/ 16870 w 16897"/>
                <a:gd name="connsiteY37" fmla="*/ 10284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897" h="10283">
                  <a:moveTo>
                    <a:pt x="16870" y="10284"/>
                  </a:moveTo>
                  <a:cubicBezTo>
                    <a:pt x="16870" y="10284"/>
                    <a:pt x="17045" y="8631"/>
                    <a:pt x="16518" y="6060"/>
                  </a:cubicBezTo>
                  <a:cubicBezTo>
                    <a:pt x="16343" y="5509"/>
                    <a:pt x="16167" y="4775"/>
                    <a:pt x="15815" y="4040"/>
                  </a:cubicBezTo>
                  <a:cubicBezTo>
                    <a:pt x="15464" y="3305"/>
                    <a:pt x="15288" y="2571"/>
                    <a:pt x="14761" y="2020"/>
                  </a:cubicBezTo>
                  <a:cubicBezTo>
                    <a:pt x="14234" y="1285"/>
                    <a:pt x="13531" y="735"/>
                    <a:pt x="12828" y="367"/>
                  </a:cubicBezTo>
                  <a:lnTo>
                    <a:pt x="12125" y="184"/>
                  </a:lnTo>
                  <a:cubicBezTo>
                    <a:pt x="11949" y="184"/>
                    <a:pt x="11598" y="184"/>
                    <a:pt x="11422" y="0"/>
                  </a:cubicBezTo>
                  <a:lnTo>
                    <a:pt x="11071" y="0"/>
                  </a:lnTo>
                  <a:lnTo>
                    <a:pt x="11071" y="0"/>
                  </a:lnTo>
                  <a:cubicBezTo>
                    <a:pt x="11071" y="0"/>
                    <a:pt x="11071" y="0"/>
                    <a:pt x="10895" y="0"/>
                  </a:cubicBezTo>
                  <a:lnTo>
                    <a:pt x="10895" y="0"/>
                  </a:lnTo>
                  <a:lnTo>
                    <a:pt x="10719" y="0"/>
                  </a:lnTo>
                  <a:lnTo>
                    <a:pt x="10192" y="0"/>
                  </a:lnTo>
                  <a:cubicBezTo>
                    <a:pt x="9841" y="0"/>
                    <a:pt x="9313" y="184"/>
                    <a:pt x="8962" y="184"/>
                  </a:cubicBezTo>
                  <a:cubicBezTo>
                    <a:pt x="8611" y="367"/>
                    <a:pt x="8259" y="367"/>
                    <a:pt x="7732" y="551"/>
                  </a:cubicBezTo>
                  <a:cubicBezTo>
                    <a:pt x="7029" y="918"/>
                    <a:pt x="6326" y="1285"/>
                    <a:pt x="5623" y="1653"/>
                  </a:cubicBezTo>
                  <a:cubicBezTo>
                    <a:pt x="4393" y="2571"/>
                    <a:pt x="3339" y="3489"/>
                    <a:pt x="2460" y="4407"/>
                  </a:cubicBezTo>
                  <a:cubicBezTo>
                    <a:pt x="703" y="6244"/>
                    <a:pt x="0" y="7529"/>
                    <a:pt x="0" y="7529"/>
                  </a:cubicBezTo>
                  <a:cubicBezTo>
                    <a:pt x="0" y="7529"/>
                    <a:pt x="352" y="7346"/>
                    <a:pt x="879" y="6795"/>
                  </a:cubicBezTo>
                  <a:cubicBezTo>
                    <a:pt x="1406" y="6244"/>
                    <a:pt x="2109" y="5693"/>
                    <a:pt x="3163" y="4958"/>
                  </a:cubicBezTo>
                  <a:cubicBezTo>
                    <a:pt x="4042" y="4224"/>
                    <a:pt x="5272" y="3489"/>
                    <a:pt x="6502" y="2755"/>
                  </a:cubicBezTo>
                  <a:cubicBezTo>
                    <a:pt x="7205" y="2387"/>
                    <a:pt x="7732" y="2020"/>
                    <a:pt x="8435" y="1836"/>
                  </a:cubicBezTo>
                  <a:cubicBezTo>
                    <a:pt x="8786" y="1653"/>
                    <a:pt x="9138" y="1653"/>
                    <a:pt x="9489" y="1469"/>
                  </a:cubicBezTo>
                  <a:cubicBezTo>
                    <a:pt x="9841" y="1469"/>
                    <a:pt x="10192" y="1285"/>
                    <a:pt x="10544" y="1285"/>
                  </a:cubicBezTo>
                  <a:lnTo>
                    <a:pt x="11071" y="1285"/>
                  </a:lnTo>
                  <a:lnTo>
                    <a:pt x="11246" y="1285"/>
                  </a:lnTo>
                  <a:lnTo>
                    <a:pt x="11246" y="1285"/>
                  </a:lnTo>
                  <a:cubicBezTo>
                    <a:pt x="11071" y="1285"/>
                    <a:pt x="11246" y="1285"/>
                    <a:pt x="11246" y="1285"/>
                  </a:cubicBezTo>
                  <a:lnTo>
                    <a:pt x="11246" y="1285"/>
                  </a:lnTo>
                  <a:lnTo>
                    <a:pt x="11422" y="1285"/>
                  </a:lnTo>
                  <a:cubicBezTo>
                    <a:pt x="11598" y="1285"/>
                    <a:pt x="11774" y="1285"/>
                    <a:pt x="11949" y="1285"/>
                  </a:cubicBezTo>
                  <a:lnTo>
                    <a:pt x="12477" y="1469"/>
                  </a:lnTo>
                  <a:cubicBezTo>
                    <a:pt x="12828" y="1653"/>
                    <a:pt x="13004" y="1836"/>
                    <a:pt x="13355" y="2020"/>
                  </a:cubicBezTo>
                  <a:cubicBezTo>
                    <a:pt x="13531" y="2204"/>
                    <a:pt x="13882" y="2387"/>
                    <a:pt x="14058" y="2755"/>
                  </a:cubicBezTo>
                  <a:cubicBezTo>
                    <a:pt x="14585" y="3305"/>
                    <a:pt x="14937" y="3857"/>
                    <a:pt x="15112" y="4407"/>
                  </a:cubicBezTo>
                  <a:cubicBezTo>
                    <a:pt x="15464" y="4958"/>
                    <a:pt x="15640" y="5509"/>
                    <a:pt x="15815" y="6244"/>
                  </a:cubicBezTo>
                  <a:cubicBezTo>
                    <a:pt x="16167" y="7346"/>
                    <a:pt x="16518" y="8264"/>
                    <a:pt x="16694" y="8998"/>
                  </a:cubicBezTo>
                  <a:cubicBezTo>
                    <a:pt x="16870" y="9916"/>
                    <a:pt x="16870" y="10284"/>
                    <a:pt x="16870" y="10284"/>
                  </a:cubicBezTo>
                  <a:close/>
                </a:path>
              </a:pathLst>
            </a:custGeom>
            <a:solidFill>
              <a:srgbClr val="7D4902"/>
            </a:solidFill>
            <a:ln w="17566" cap="flat">
              <a:noFill/>
              <a:prstDash val="solid"/>
              <a:miter/>
            </a:ln>
          </p:spPr>
          <p:txBody>
            <a:bodyPr rtlCol="1" anchor="ctr"/>
            <a:lstStyle/>
            <a:p>
              <a:endParaRPr lang="he-IL"/>
            </a:p>
          </p:txBody>
        </p:sp>
        <p:sp>
          <p:nvSpPr>
            <p:cNvPr id="219" name="צורה חופשית: צורה 218">
              <a:extLst>
                <a:ext uri="{FF2B5EF4-FFF2-40B4-BE49-F238E27FC236}">
                  <a16:creationId xmlns:a16="http://schemas.microsoft.com/office/drawing/2014/main" id="{849C79C5-31C6-7D98-DFE0-7A3D0BE76996}"/>
                </a:ext>
              </a:extLst>
            </p:cNvPr>
            <p:cNvSpPr/>
            <p:nvPr/>
          </p:nvSpPr>
          <p:spPr>
            <a:xfrm>
              <a:off x="2608029" y="6395799"/>
              <a:ext cx="8962" cy="4912"/>
            </a:xfrm>
            <a:custGeom>
              <a:avLst/>
              <a:gdLst>
                <a:gd name="connsiteX0" fmla="*/ 8962 w 8962"/>
                <a:gd name="connsiteY0" fmla="*/ 3627 h 4912"/>
                <a:gd name="connsiteX1" fmla="*/ 8962 w 8962"/>
                <a:gd name="connsiteY1" fmla="*/ 3076 h 4912"/>
                <a:gd name="connsiteX2" fmla="*/ 8786 w 8962"/>
                <a:gd name="connsiteY2" fmla="*/ 1607 h 4912"/>
                <a:gd name="connsiteX3" fmla="*/ 8259 w 8962"/>
                <a:gd name="connsiteY3" fmla="*/ 689 h 4912"/>
                <a:gd name="connsiteX4" fmla="*/ 7732 w 8962"/>
                <a:gd name="connsiteY4" fmla="*/ 321 h 4912"/>
                <a:gd name="connsiteX5" fmla="*/ 7029 w 8962"/>
                <a:gd name="connsiteY5" fmla="*/ 138 h 4912"/>
                <a:gd name="connsiteX6" fmla="*/ 5623 w 8962"/>
                <a:gd name="connsiteY6" fmla="*/ 138 h 4912"/>
                <a:gd name="connsiteX7" fmla="*/ 4393 w 8962"/>
                <a:gd name="connsiteY7" fmla="*/ 505 h 4912"/>
                <a:gd name="connsiteX8" fmla="*/ 3339 w 8962"/>
                <a:gd name="connsiteY8" fmla="*/ 1056 h 4912"/>
                <a:gd name="connsiteX9" fmla="*/ 2460 w 8962"/>
                <a:gd name="connsiteY9" fmla="*/ 1790 h 4912"/>
                <a:gd name="connsiteX10" fmla="*/ 1055 w 8962"/>
                <a:gd name="connsiteY10" fmla="*/ 3260 h 4912"/>
                <a:gd name="connsiteX11" fmla="*/ 0 w 8962"/>
                <a:gd name="connsiteY11" fmla="*/ 4912 h 4912"/>
                <a:gd name="connsiteX12" fmla="*/ 1582 w 8962"/>
                <a:gd name="connsiteY12" fmla="*/ 3810 h 4912"/>
                <a:gd name="connsiteX13" fmla="*/ 3163 w 8962"/>
                <a:gd name="connsiteY13" fmla="*/ 2709 h 4912"/>
                <a:gd name="connsiteX14" fmla="*/ 4042 w 8962"/>
                <a:gd name="connsiteY14" fmla="*/ 2158 h 4912"/>
                <a:gd name="connsiteX15" fmla="*/ 4920 w 8962"/>
                <a:gd name="connsiteY15" fmla="*/ 1607 h 4912"/>
                <a:gd name="connsiteX16" fmla="*/ 5799 w 8962"/>
                <a:gd name="connsiteY16" fmla="*/ 1240 h 4912"/>
                <a:gd name="connsiteX17" fmla="*/ 6678 w 8962"/>
                <a:gd name="connsiteY17" fmla="*/ 1240 h 4912"/>
                <a:gd name="connsiteX18" fmla="*/ 7029 w 8962"/>
                <a:gd name="connsiteY18" fmla="*/ 1423 h 4912"/>
                <a:gd name="connsiteX19" fmla="*/ 7381 w 8962"/>
                <a:gd name="connsiteY19" fmla="*/ 1607 h 4912"/>
                <a:gd name="connsiteX20" fmla="*/ 7908 w 8962"/>
                <a:gd name="connsiteY20" fmla="*/ 2158 h 4912"/>
                <a:gd name="connsiteX21" fmla="*/ 8611 w 8962"/>
                <a:gd name="connsiteY21" fmla="*/ 3260 h 4912"/>
                <a:gd name="connsiteX22" fmla="*/ 8962 w 8962"/>
                <a:gd name="connsiteY22" fmla="*/ 3627 h 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962" h="4912">
                  <a:moveTo>
                    <a:pt x="8962" y="3627"/>
                  </a:moveTo>
                  <a:cubicBezTo>
                    <a:pt x="8962" y="3627"/>
                    <a:pt x="8962" y="3443"/>
                    <a:pt x="8962" y="3076"/>
                  </a:cubicBezTo>
                  <a:cubicBezTo>
                    <a:pt x="8962" y="2709"/>
                    <a:pt x="8962" y="2158"/>
                    <a:pt x="8786" y="1607"/>
                  </a:cubicBezTo>
                  <a:cubicBezTo>
                    <a:pt x="8611" y="1240"/>
                    <a:pt x="8435" y="872"/>
                    <a:pt x="8259" y="689"/>
                  </a:cubicBezTo>
                  <a:cubicBezTo>
                    <a:pt x="8083" y="505"/>
                    <a:pt x="7908" y="321"/>
                    <a:pt x="7732" y="321"/>
                  </a:cubicBezTo>
                  <a:cubicBezTo>
                    <a:pt x="7556" y="138"/>
                    <a:pt x="7381" y="138"/>
                    <a:pt x="7029" y="138"/>
                  </a:cubicBezTo>
                  <a:cubicBezTo>
                    <a:pt x="6678" y="-46"/>
                    <a:pt x="6151" y="-46"/>
                    <a:pt x="5623" y="138"/>
                  </a:cubicBezTo>
                  <a:cubicBezTo>
                    <a:pt x="5272" y="321"/>
                    <a:pt x="4745" y="321"/>
                    <a:pt x="4393" y="505"/>
                  </a:cubicBezTo>
                  <a:cubicBezTo>
                    <a:pt x="4042" y="689"/>
                    <a:pt x="3690" y="872"/>
                    <a:pt x="3339" y="1056"/>
                  </a:cubicBezTo>
                  <a:cubicBezTo>
                    <a:pt x="2988" y="1240"/>
                    <a:pt x="2636" y="1607"/>
                    <a:pt x="2460" y="1790"/>
                  </a:cubicBezTo>
                  <a:cubicBezTo>
                    <a:pt x="1933" y="2341"/>
                    <a:pt x="1406" y="2892"/>
                    <a:pt x="1055" y="3260"/>
                  </a:cubicBezTo>
                  <a:cubicBezTo>
                    <a:pt x="352" y="4178"/>
                    <a:pt x="0" y="4912"/>
                    <a:pt x="0" y="4912"/>
                  </a:cubicBezTo>
                  <a:cubicBezTo>
                    <a:pt x="0" y="4912"/>
                    <a:pt x="703" y="4545"/>
                    <a:pt x="1582" y="3810"/>
                  </a:cubicBezTo>
                  <a:cubicBezTo>
                    <a:pt x="2109" y="3443"/>
                    <a:pt x="2636" y="3076"/>
                    <a:pt x="3163" y="2709"/>
                  </a:cubicBezTo>
                  <a:cubicBezTo>
                    <a:pt x="3515" y="2525"/>
                    <a:pt x="3866" y="2341"/>
                    <a:pt x="4042" y="2158"/>
                  </a:cubicBezTo>
                  <a:cubicBezTo>
                    <a:pt x="4393" y="1974"/>
                    <a:pt x="4745" y="1790"/>
                    <a:pt x="4920" y="1607"/>
                  </a:cubicBezTo>
                  <a:cubicBezTo>
                    <a:pt x="5272" y="1423"/>
                    <a:pt x="5623" y="1423"/>
                    <a:pt x="5799" y="1240"/>
                  </a:cubicBezTo>
                  <a:cubicBezTo>
                    <a:pt x="6151" y="1240"/>
                    <a:pt x="6326" y="1056"/>
                    <a:pt x="6678" y="1240"/>
                  </a:cubicBezTo>
                  <a:cubicBezTo>
                    <a:pt x="6853" y="1240"/>
                    <a:pt x="6853" y="1240"/>
                    <a:pt x="7029" y="1423"/>
                  </a:cubicBezTo>
                  <a:cubicBezTo>
                    <a:pt x="7205" y="1423"/>
                    <a:pt x="7205" y="1423"/>
                    <a:pt x="7381" y="1607"/>
                  </a:cubicBezTo>
                  <a:cubicBezTo>
                    <a:pt x="7556" y="1790"/>
                    <a:pt x="7732" y="1974"/>
                    <a:pt x="7908" y="2158"/>
                  </a:cubicBezTo>
                  <a:cubicBezTo>
                    <a:pt x="8259" y="2525"/>
                    <a:pt x="8435" y="3076"/>
                    <a:pt x="8611" y="3260"/>
                  </a:cubicBezTo>
                  <a:cubicBezTo>
                    <a:pt x="8962" y="3443"/>
                    <a:pt x="8962" y="3627"/>
                    <a:pt x="8962" y="3627"/>
                  </a:cubicBezTo>
                  <a:close/>
                </a:path>
              </a:pathLst>
            </a:custGeom>
            <a:solidFill>
              <a:srgbClr val="7D4902"/>
            </a:solidFill>
            <a:ln w="17566" cap="flat">
              <a:noFill/>
              <a:prstDash val="solid"/>
              <a:miter/>
            </a:ln>
          </p:spPr>
          <p:txBody>
            <a:bodyPr rtlCol="1" anchor="ctr"/>
            <a:lstStyle/>
            <a:p>
              <a:endParaRPr lang="he-IL"/>
            </a:p>
          </p:txBody>
        </p:sp>
        <p:grpSp>
          <p:nvGrpSpPr>
            <p:cNvPr id="220" name="גרפיקה 7359">
              <a:extLst>
                <a:ext uri="{FF2B5EF4-FFF2-40B4-BE49-F238E27FC236}">
                  <a16:creationId xmlns:a16="http://schemas.microsoft.com/office/drawing/2014/main" id="{9F159E51-CB39-EC44-346E-B26B09F26265}"/>
                </a:ext>
              </a:extLst>
            </p:cNvPr>
            <p:cNvGrpSpPr/>
            <p:nvPr/>
          </p:nvGrpSpPr>
          <p:grpSpPr>
            <a:xfrm>
              <a:off x="2564449" y="6415586"/>
              <a:ext cx="36023" cy="25423"/>
              <a:chOff x="2564449" y="6415586"/>
              <a:chExt cx="36023" cy="25423"/>
            </a:xfrm>
          </p:grpSpPr>
          <p:sp>
            <p:nvSpPr>
              <p:cNvPr id="235" name="צורה חופשית: צורה 234">
                <a:extLst>
                  <a:ext uri="{FF2B5EF4-FFF2-40B4-BE49-F238E27FC236}">
                    <a16:creationId xmlns:a16="http://schemas.microsoft.com/office/drawing/2014/main" id="{5E69194A-77A2-BA64-4319-2E979DF8908D}"/>
                  </a:ext>
                </a:extLst>
              </p:cNvPr>
              <p:cNvSpPr/>
              <p:nvPr/>
            </p:nvSpPr>
            <p:spPr>
              <a:xfrm>
                <a:off x="2564449" y="6415586"/>
                <a:ext cx="36023" cy="24123"/>
              </a:xfrm>
              <a:custGeom>
                <a:avLst/>
                <a:gdLst>
                  <a:gd name="connsiteX0" fmla="*/ 36024 w 36023"/>
                  <a:gd name="connsiteY0" fmla="*/ 13957 h 24123"/>
                  <a:gd name="connsiteX1" fmla="*/ 6853 w 36023"/>
                  <a:gd name="connsiteY1" fmla="*/ 3673 h 24123"/>
                  <a:gd name="connsiteX2" fmla="*/ 9489 w 36023"/>
                  <a:gd name="connsiteY2" fmla="*/ 0 h 24123"/>
                  <a:gd name="connsiteX3" fmla="*/ 0 w 36023"/>
                  <a:gd name="connsiteY3" fmla="*/ 3305 h 24123"/>
                  <a:gd name="connsiteX4" fmla="*/ 2636 w 36023"/>
                  <a:gd name="connsiteY4" fmla="*/ 4775 h 24123"/>
                  <a:gd name="connsiteX5" fmla="*/ 9665 w 36023"/>
                  <a:gd name="connsiteY5" fmla="*/ 23506 h 24123"/>
                  <a:gd name="connsiteX6" fmla="*/ 36024 w 36023"/>
                  <a:gd name="connsiteY6" fmla="*/ 13957 h 24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23" h="24123">
                    <a:moveTo>
                      <a:pt x="36024" y="13957"/>
                    </a:moveTo>
                    <a:cubicBezTo>
                      <a:pt x="36024" y="13957"/>
                      <a:pt x="19154" y="16895"/>
                      <a:pt x="6853" y="3673"/>
                    </a:cubicBezTo>
                    <a:cubicBezTo>
                      <a:pt x="8786" y="3122"/>
                      <a:pt x="9489" y="0"/>
                      <a:pt x="9489" y="0"/>
                    </a:cubicBezTo>
                    <a:cubicBezTo>
                      <a:pt x="9489" y="0"/>
                      <a:pt x="6326" y="3489"/>
                      <a:pt x="0" y="3305"/>
                    </a:cubicBezTo>
                    <a:cubicBezTo>
                      <a:pt x="2636" y="4775"/>
                      <a:pt x="2636" y="4775"/>
                      <a:pt x="2636" y="4775"/>
                    </a:cubicBezTo>
                    <a:cubicBezTo>
                      <a:pt x="2636" y="4775"/>
                      <a:pt x="527" y="20384"/>
                      <a:pt x="9665" y="23506"/>
                    </a:cubicBezTo>
                    <a:cubicBezTo>
                      <a:pt x="18276" y="26444"/>
                      <a:pt x="16870" y="18180"/>
                      <a:pt x="36024" y="13957"/>
                    </a:cubicBezTo>
                    <a:close/>
                  </a:path>
                </a:pathLst>
              </a:custGeom>
              <a:solidFill>
                <a:srgbClr val="DFA679">
                  <a:alpha val="30000"/>
                </a:srgbClr>
              </a:solidFill>
              <a:ln w="17566" cap="flat">
                <a:noFill/>
                <a:prstDash val="solid"/>
                <a:miter/>
              </a:ln>
            </p:spPr>
            <p:txBody>
              <a:bodyPr rtlCol="1" anchor="ctr"/>
              <a:lstStyle/>
              <a:p>
                <a:endParaRPr lang="he-IL"/>
              </a:p>
            </p:txBody>
          </p:sp>
          <p:sp>
            <p:nvSpPr>
              <p:cNvPr id="236" name="צורה חופשית: צורה 235">
                <a:extLst>
                  <a:ext uri="{FF2B5EF4-FFF2-40B4-BE49-F238E27FC236}">
                    <a16:creationId xmlns:a16="http://schemas.microsoft.com/office/drawing/2014/main" id="{C67A1FAB-9E95-207F-5A87-452B84E57EB6}"/>
                  </a:ext>
                </a:extLst>
              </p:cNvPr>
              <p:cNvSpPr/>
              <p:nvPr/>
            </p:nvSpPr>
            <p:spPr>
              <a:xfrm>
                <a:off x="2568725" y="6419443"/>
                <a:ext cx="23137" cy="18321"/>
              </a:xfrm>
              <a:custGeom>
                <a:avLst/>
                <a:gdLst>
                  <a:gd name="connsiteX0" fmla="*/ 23137 w 23137"/>
                  <a:gd name="connsiteY0" fmla="*/ 11569 h 18321"/>
                  <a:gd name="connsiteX1" fmla="*/ 293 w 23137"/>
                  <a:gd name="connsiteY1" fmla="*/ 0 h 18321"/>
                  <a:gd name="connsiteX2" fmla="*/ 5565 w 23137"/>
                  <a:gd name="connsiteY2" fmla="*/ 18180 h 18321"/>
                  <a:gd name="connsiteX3" fmla="*/ 23137 w 23137"/>
                  <a:gd name="connsiteY3" fmla="*/ 11569 h 18321"/>
                </a:gdLst>
                <a:ahLst/>
                <a:cxnLst>
                  <a:cxn ang="0">
                    <a:pos x="connsiteX0" y="connsiteY0"/>
                  </a:cxn>
                  <a:cxn ang="0">
                    <a:pos x="connsiteX1" y="connsiteY1"/>
                  </a:cxn>
                  <a:cxn ang="0">
                    <a:pos x="connsiteX2" y="connsiteY2"/>
                  </a:cxn>
                  <a:cxn ang="0">
                    <a:pos x="connsiteX3" y="connsiteY3"/>
                  </a:cxn>
                </a:cxnLst>
                <a:rect l="l" t="t" r="r" b="b"/>
                <a:pathLst>
                  <a:path w="23137" h="18321">
                    <a:moveTo>
                      <a:pt x="23137" y="11569"/>
                    </a:moveTo>
                    <a:cubicBezTo>
                      <a:pt x="23137" y="11569"/>
                      <a:pt x="7849" y="10100"/>
                      <a:pt x="293" y="0"/>
                    </a:cubicBezTo>
                    <a:cubicBezTo>
                      <a:pt x="-937" y="10467"/>
                      <a:pt x="1875" y="16711"/>
                      <a:pt x="5565" y="18180"/>
                    </a:cubicBezTo>
                    <a:cubicBezTo>
                      <a:pt x="9255" y="19466"/>
                      <a:pt x="19271" y="11569"/>
                      <a:pt x="23137" y="11569"/>
                    </a:cubicBezTo>
                    <a:close/>
                  </a:path>
                </a:pathLst>
              </a:custGeom>
              <a:solidFill>
                <a:srgbClr val="510012"/>
              </a:solidFill>
              <a:ln w="17566" cap="flat">
                <a:noFill/>
                <a:prstDash val="solid"/>
                <a:miter/>
              </a:ln>
            </p:spPr>
            <p:txBody>
              <a:bodyPr rtlCol="1" anchor="ctr"/>
              <a:lstStyle/>
              <a:p>
                <a:endParaRPr lang="he-IL"/>
              </a:p>
            </p:txBody>
          </p:sp>
          <p:grpSp>
            <p:nvGrpSpPr>
              <p:cNvPr id="237" name="גרפיקה 7359">
                <a:extLst>
                  <a:ext uri="{FF2B5EF4-FFF2-40B4-BE49-F238E27FC236}">
                    <a16:creationId xmlns:a16="http://schemas.microsoft.com/office/drawing/2014/main" id="{69DCBBEB-2E6F-0970-8488-5F75E2035691}"/>
                  </a:ext>
                </a:extLst>
              </p:cNvPr>
              <p:cNvGrpSpPr/>
              <p:nvPr/>
            </p:nvGrpSpPr>
            <p:grpSpPr>
              <a:xfrm>
                <a:off x="2568667" y="6419443"/>
                <a:ext cx="16342" cy="18180"/>
                <a:chOff x="2568667" y="6419443"/>
                <a:chExt cx="16342" cy="18180"/>
              </a:xfrm>
            </p:grpSpPr>
            <p:sp>
              <p:nvSpPr>
                <p:cNvPr id="245" name="צורה חופשית: צורה 244">
                  <a:extLst>
                    <a:ext uri="{FF2B5EF4-FFF2-40B4-BE49-F238E27FC236}">
                      <a16:creationId xmlns:a16="http://schemas.microsoft.com/office/drawing/2014/main" id="{6C497BAD-B93E-A5C1-3080-4020E32C9084}"/>
                    </a:ext>
                  </a:extLst>
                </p:cNvPr>
                <p:cNvSpPr/>
                <p:nvPr/>
              </p:nvSpPr>
              <p:spPr>
                <a:xfrm>
                  <a:off x="2568667" y="6419443"/>
                  <a:ext cx="16342" cy="11982"/>
                </a:xfrm>
                <a:custGeom>
                  <a:avLst/>
                  <a:gdLst>
                    <a:gd name="connsiteX0" fmla="*/ 0 w 16342"/>
                    <a:gd name="connsiteY0" fmla="*/ 5142 h 11982"/>
                    <a:gd name="connsiteX1" fmla="*/ 351 w 16342"/>
                    <a:gd name="connsiteY1" fmla="*/ 0 h 11982"/>
                    <a:gd name="connsiteX2" fmla="*/ 16342 w 16342"/>
                    <a:gd name="connsiteY2" fmla="*/ 10100 h 11982"/>
                    <a:gd name="connsiteX3" fmla="*/ 0 w 16342"/>
                    <a:gd name="connsiteY3" fmla="*/ 5142 h 11982"/>
                  </a:gdLst>
                  <a:ahLst/>
                  <a:cxnLst>
                    <a:cxn ang="0">
                      <a:pos x="connsiteX0" y="connsiteY0"/>
                    </a:cxn>
                    <a:cxn ang="0">
                      <a:pos x="connsiteX1" y="connsiteY1"/>
                    </a:cxn>
                    <a:cxn ang="0">
                      <a:pos x="connsiteX2" y="connsiteY2"/>
                    </a:cxn>
                    <a:cxn ang="0">
                      <a:pos x="connsiteX3" y="connsiteY3"/>
                    </a:cxn>
                  </a:cxnLst>
                  <a:rect l="l" t="t" r="r" b="b"/>
                  <a:pathLst>
                    <a:path w="16342" h="11982">
                      <a:moveTo>
                        <a:pt x="0" y="5142"/>
                      </a:moveTo>
                      <a:cubicBezTo>
                        <a:pt x="0" y="3489"/>
                        <a:pt x="0" y="1836"/>
                        <a:pt x="351" y="0"/>
                      </a:cubicBezTo>
                      <a:cubicBezTo>
                        <a:pt x="4569" y="5693"/>
                        <a:pt x="11246" y="8631"/>
                        <a:pt x="16342" y="10100"/>
                      </a:cubicBezTo>
                      <a:cubicBezTo>
                        <a:pt x="13882" y="11753"/>
                        <a:pt x="7732" y="15058"/>
                        <a:pt x="0" y="5142"/>
                      </a:cubicBezTo>
                      <a:close/>
                    </a:path>
                  </a:pathLst>
                </a:custGeom>
                <a:solidFill>
                  <a:srgbClr val="FFFFFF"/>
                </a:solidFill>
                <a:ln w="17566" cap="flat">
                  <a:noFill/>
                  <a:prstDash val="solid"/>
                  <a:miter/>
                </a:ln>
              </p:spPr>
              <p:txBody>
                <a:bodyPr rtlCol="1" anchor="ctr"/>
                <a:lstStyle/>
                <a:p>
                  <a:endParaRPr lang="he-IL"/>
                </a:p>
              </p:txBody>
            </p:sp>
            <p:sp>
              <p:nvSpPr>
                <p:cNvPr id="246" name="צורה חופשית: צורה 245">
                  <a:extLst>
                    <a:ext uri="{FF2B5EF4-FFF2-40B4-BE49-F238E27FC236}">
                      <a16:creationId xmlns:a16="http://schemas.microsoft.com/office/drawing/2014/main" id="{5E63A413-B35B-ABBF-0338-2B34879ACC05}"/>
                    </a:ext>
                  </a:extLst>
                </p:cNvPr>
                <p:cNvSpPr/>
                <p:nvPr/>
              </p:nvSpPr>
              <p:spPr>
                <a:xfrm>
                  <a:off x="2568842" y="6427156"/>
                  <a:ext cx="6853" cy="10467"/>
                </a:xfrm>
                <a:custGeom>
                  <a:avLst/>
                  <a:gdLst>
                    <a:gd name="connsiteX0" fmla="*/ 6853 w 6853"/>
                    <a:gd name="connsiteY0" fmla="*/ 10467 h 10467"/>
                    <a:gd name="connsiteX1" fmla="*/ 5447 w 6853"/>
                    <a:gd name="connsiteY1" fmla="*/ 10284 h 10467"/>
                    <a:gd name="connsiteX2" fmla="*/ 0 w 6853"/>
                    <a:gd name="connsiteY2" fmla="*/ 0 h 10467"/>
                    <a:gd name="connsiteX3" fmla="*/ 6853 w 6853"/>
                    <a:gd name="connsiteY3" fmla="*/ 10467 h 10467"/>
                  </a:gdLst>
                  <a:ahLst/>
                  <a:cxnLst>
                    <a:cxn ang="0">
                      <a:pos x="connsiteX0" y="connsiteY0"/>
                    </a:cxn>
                    <a:cxn ang="0">
                      <a:pos x="connsiteX1" y="connsiteY1"/>
                    </a:cxn>
                    <a:cxn ang="0">
                      <a:pos x="connsiteX2" y="connsiteY2"/>
                    </a:cxn>
                    <a:cxn ang="0">
                      <a:pos x="connsiteX3" y="connsiteY3"/>
                    </a:cxn>
                  </a:cxnLst>
                  <a:rect l="l" t="t" r="r" b="b"/>
                  <a:pathLst>
                    <a:path w="6853" h="10467">
                      <a:moveTo>
                        <a:pt x="6853" y="10467"/>
                      </a:moveTo>
                      <a:cubicBezTo>
                        <a:pt x="6326" y="10467"/>
                        <a:pt x="5799" y="10467"/>
                        <a:pt x="5447" y="10284"/>
                      </a:cubicBezTo>
                      <a:cubicBezTo>
                        <a:pt x="2812" y="9182"/>
                        <a:pt x="527" y="5693"/>
                        <a:pt x="0" y="0"/>
                      </a:cubicBezTo>
                      <a:cubicBezTo>
                        <a:pt x="5447" y="2571"/>
                        <a:pt x="6678" y="7896"/>
                        <a:pt x="6853" y="10467"/>
                      </a:cubicBezTo>
                      <a:close/>
                    </a:path>
                  </a:pathLst>
                </a:custGeom>
                <a:solidFill>
                  <a:srgbClr val="FD7072"/>
                </a:solidFill>
                <a:ln w="17566" cap="flat">
                  <a:noFill/>
                  <a:prstDash val="solid"/>
                  <a:miter/>
                </a:ln>
              </p:spPr>
              <p:txBody>
                <a:bodyPr rtlCol="1" anchor="ctr"/>
                <a:lstStyle/>
                <a:p>
                  <a:endParaRPr lang="he-IL"/>
                </a:p>
              </p:txBody>
            </p:sp>
          </p:grpSp>
          <p:grpSp>
            <p:nvGrpSpPr>
              <p:cNvPr id="238" name="גרפיקה 7359">
                <a:extLst>
                  <a:ext uri="{FF2B5EF4-FFF2-40B4-BE49-F238E27FC236}">
                    <a16:creationId xmlns:a16="http://schemas.microsoft.com/office/drawing/2014/main" id="{740B5096-1565-647A-FB9F-9867488B6698}"/>
                  </a:ext>
                </a:extLst>
              </p:cNvPr>
              <p:cNvGrpSpPr/>
              <p:nvPr/>
            </p:nvGrpSpPr>
            <p:grpSpPr>
              <a:xfrm>
                <a:off x="2565328" y="6417056"/>
                <a:ext cx="33563" cy="23954"/>
                <a:chOff x="2565328" y="6417056"/>
                <a:chExt cx="33563" cy="23954"/>
              </a:xfrm>
              <a:solidFill>
                <a:srgbClr val="C48053"/>
              </a:solidFill>
            </p:grpSpPr>
            <p:grpSp>
              <p:nvGrpSpPr>
                <p:cNvPr id="240" name="גרפיקה 7359">
                  <a:extLst>
                    <a:ext uri="{FF2B5EF4-FFF2-40B4-BE49-F238E27FC236}">
                      <a16:creationId xmlns:a16="http://schemas.microsoft.com/office/drawing/2014/main" id="{4C65ED3B-A739-8ADA-45CF-4460ADF8123A}"/>
                    </a:ext>
                  </a:extLst>
                </p:cNvPr>
                <p:cNvGrpSpPr/>
                <p:nvPr/>
              </p:nvGrpSpPr>
              <p:grpSpPr>
                <a:xfrm>
                  <a:off x="2565328" y="6417056"/>
                  <a:ext cx="33563" cy="23954"/>
                  <a:chOff x="2565328" y="6417056"/>
                  <a:chExt cx="33563" cy="23954"/>
                </a:xfrm>
                <a:solidFill>
                  <a:srgbClr val="C48053"/>
                </a:solidFill>
              </p:grpSpPr>
              <p:sp>
                <p:nvSpPr>
                  <p:cNvPr id="242" name="צורה חופשית: צורה 241">
                    <a:extLst>
                      <a:ext uri="{FF2B5EF4-FFF2-40B4-BE49-F238E27FC236}">
                        <a16:creationId xmlns:a16="http://schemas.microsoft.com/office/drawing/2014/main" id="{DDB83814-0BF8-86F6-38E3-BACCE0647B55}"/>
                      </a:ext>
                    </a:extLst>
                  </p:cNvPr>
                  <p:cNvSpPr/>
                  <p:nvPr/>
                </p:nvSpPr>
                <p:spPr>
                  <a:xfrm>
                    <a:off x="2591160" y="6430094"/>
                    <a:ext cx="7731" cy="1469"/>
                  </a:xfrm>
                  <a:custGeom>
                    <a:avLst/>
                    <a:gdLst>
                      <a:gd name="connsiteX0" fmla="*/ 7732 w 7731"/>
                      <a:gd name="connsiteY0" fmla="*/ 0 h 1469"/>
                      <a:gd name="connsiteX1" fmla="*/ 6502 w 7731"/>
                      <a:gd name="connsiteY1" fmla="*/ 0 h 1469"/>
                      <a:gd name="connsiteX2" fmla="*/ 5272 w 7731"/>
                      <a:gd name="connsiteY2" fmla="*/ 184 h 1469"/>
                      <a:gd name="connsiteX3" fmla="*/ 3866 w 7731"/>
                      <a:gd name="connsiteY3" fmla="*/ 367 h 1469"/>
                      <a:gd name="connsiteX4" fmla="*/ 2460 w 7731"/>
                      <a:gd name="connsiteY4" fmla="*/ 551 h 1469"/>
                      <a:gd name="connsiteX5" fmla="*/ 1230 w 7731"/>
                      <a:gd name="connsiteY5" fmla="*/ 735 h 1469"/>
                      <a:gd name="connsiteX6" fmla="*/ 0 w 7731"/>
                      <a:gd name="connsiteY6" fmla="*/ 918 h 1469"/>
                      <a:gd name="connsiteX7" fmla="*/ 1230 w 7731"/>
                      <a:gd name="connsiteY7" fmla="*/ 1285 h 1469"/>
                      <a:gd name="connsiteX8" fmla="*/ 2460 w 7731"/>
                      <a:gd name="connsiteY8" fmla="*/ 1469 h 1469"/>
                      <a:gd name="connsiteX9" fmla="*/ 3866 w 7731"/>
                      <a:gd name="connsiteY9" fmla="*/ 1469 h 1469"/>
                      <a:gd name="connsiteX10" fmla="*/ 5272 w 7731"/>
                      <a:gd name="connsiteY10" fmla="*/ 1285 h 1469"/>
                      <a:gd name="connsiteX11" fmla="*/ 6502 w 7731"/>
                      <a:gd name="connsiteY11" fmla="*/ 918 h 1469"/>
                      <a:gd name="connsiteX12" fmla="*/ 7732 w 7731"/>
                      <a:gd name="connsiteY12" fmla="*/ 0 h 1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31" h="1469">
                        <a:moveTo>
                          <a:pt x="7732" y="0"/>
                        </a:moveTo>
                        <a:cubicBezTo>
                          <a:pt x="7732" y="0"/>
                          <a:pt x="7205" y="0"/>
                          <a:pt x="6502" y="0"/>
                        </a:cubicBezTo>
                        <a:cubicBezTo>
                          <a:pt x="6150" y="0"/>
                          <a:pt x="5799" y="0"/>
                          <a:pt x="5272" y="184"/>
                        </a:cubicBezTo>
                        <a:cubicBezTo>
                          <a:pt x="4745" y="184"/>
                          <a:pt x="4393" y="367"/>
                          <a:pt x="3866" y="367"/>
                        </a:cubicBezTo>
                        <a:cubicBezTo>
                          <a:pt x="3339" y="367"/>
                          <a:pt x="2987" y="551"/>
                          <a:pt x="2460" y="551"/>
                        </a:cubicBezTo>
                        <a:cubicBezTo>
                          <a:pt x="1933" y="551"/>
                          <a:pt x="1581" y="735"/>
                          <a:pt x="1230" y="735"/>
                        </a:cubicBezTo>
                        <a:cubicBezTo>
                          <a:pt x="527" y="735"/>
                          <a:pt x="0" y="918"/>
                          <a:pt x="0" y="918"/>
                        </a:cubicBezTo>
                        <a:cubicBezTo>
                          <a:pt x="0" y="918"/>
                          <a:pt x="527" y="1102"/>
                          <a:pt x="1230" y="1285"/>
                        </a:cubicBezTo>
                        <a:cubicBezTo>
                          <a:pt x="1581" y="1285"/>
                          <a:pt x="2109" y="1469"/>
                          <a:pt x="2460" y="1469"/>
                        </a:cubicBezTo>
                        <a:cubicBezTo>
                          <a:pt x="2987" y="1469"/>
                          <a:pt x="3339" y="1469"/>
                          <a:pt x="3866" y="1469"/>
                        </a:cubicBezTo>
                        <a:cubicBezTo>
                          <a:pt x="4393" y="1469"/>
                          <a:pt x="4920" y="1285"/>
                          <a:pt x="5272" y="1285"/>
                        </a:cubicBezTo>
                        <a:cubicBezTo>
                          <a:pt x="5799" y="1102"/>
                          <a:pt x="6150" y="1102"/>
                          <a:pt x="6502" y="918"/>
                        </a:cubicBezTo>
                        <a:cubicBezTo>
                          <a:pt x="7380" y="367"/>
                          <a:pt x="7732" y="0"/>
                          <a:pt x="7732" y="0"/>
                        </a:cubicBezTo>
                        <a:close/>
                      </a:path>
                    </a:pathLst>
                  </a:custGeom>
                  <a:solidFill>
                    <a:srgbClr val="C48053"/>
                  </a:solidFill>
                  <a:ln w="17566" cap="flat">
                    <a:noFill/>
                    <a:prstDash val="solid"/>
                    <a:miter/>
                  </a:ln>
                </p:spPr>
                <p:txBody>
                  <a:bodyPr rtlCol="1" anchor="ctr"/>
                  <a:lstStyle/>
                  <a:p>
                    <a:endParaRPr lang="he-IL"/>
                  </a:p>
                </p:txBody>
              </p:sp>
              <p:sp>
                <p:nvSpPr>
                  <p:cNvPr id="243" name="צורה חופשית: צורה 242">
                    <a:extLst>
                      <a:ext uri="{FF2B5EF4-FFF2-40B4-BE49-F238E27FC236}">
                        <a16:creationId xmlns:a16="http://schemas.microsoft.com/office/drawing/2014/main" id="{FDB5BB5F-08CC-B2AE-69C0-469348D3AE83}"/>
                      </a:ext>
                    </a:extLst>
                  </p:cNvPr>
                  <p:cNvSpPr/>
                  <p:nvPr/>
                </p:nvSpPr>
                <p:spPr>
                  <a:xfrm>
                    <a:off x="2565328" y="6417056"/>
                    <a:ext cx="5798" cy="2570"/>
                  </a:xfrm>
                  <a:custGeom>
                    <a:avLst/>
                    <a:gdLst>
                      <a:gd name="connsiteX0" fmla="*/ 5799 w 5798"/>
                      <a:gd name="connsiteY0" fmla="*/ 0 h 2570"/>
                      <a:gd name="connsiteX1" fmla="*/ 5623 w 5798"/>
                      <a:gd name="connsiteY1" fmla="*/ 184 h 2570"/>
                      <a:gd name="connsiteX2" fmla="*/ 4920 w 5798"/>
                      <a:gd name="connsiteY2" fmla="*/ 551 h 2570"/>
                      <a:gd name="connsiteX3" fmla="*/ 4569 w 5798"/>
                      <a:gd name="connsiteY3" fmla="*/ 735 h 2570"/>
                      <a:gd name="connsiteX4" fmla="*/ 4042 w 5798"/>
                      <a:gd name="connsiteY4" fmla="*/ 918 h 2570"/>
                      <a:gd name="connsiteX5" fmla="*/ 2987 w 5798"/>
                      <a:gd name="connsiteY5" fmla="*/ 1285 h 2570"/>
                      <a:gd name="connsiteX6" fmla="*/ 1933 w 5798"/>
                      <a:gd name="connsiteY6" fmla="*/ 1653 h 2570"/>
                      <a:gd name="connsiteX7" fmla="*/ 1406 w 5798"/>
                      <a:gd name="connsiteY7" fmla="*/ 1836 h 2570"/>
                      <a:gd name="connsiteX8" fmla="*/ 879 w 5798"/>
                      <a:gd name="connsiteY8" fmla="*/ 2020 h 2570"/>
                      <a:gd name="connsiteX9" fmla="*/ 0 w 5798"/>
                      <a:gd name="connsiteY9" fmla="*/ 2387 h 2570"/>
                      <a:gd name="connsiteX10" fmla="*/ 1054 w 5798"/>
                      <a:gd name="connsiteY10" fmla="*/ 2571 h 2570"/>
                      <a:gd name="connsiteX11" fmla="*/ 2109 w 5798"/>
                      <a:gd name="connsiteY11" fmla="*/ 2571 h 2570"/>
                      <a:gd name="connsiteX12" fmla="*/ 3339 w 5798"/>
                      <a:gd name="connsiteY12" fmla="*/ 2204 h 2570"/>
                      <a:gd name="connsiteX13" fmla="*/ 3866 w 5798"/>
                      <a:gd name="connsiteY13" fmla="*/ 2020 h 2570"/>
                      <a:gd name="connsiteX14" fmla="*/ 4393 w 5798"/>
                      <a:gd name="connsiteY14" fmla="*/ 1653 h 2570"/>
                      <a:gd name="connsiteX15" fmla="*/ 5272 w 5798"/>
                      <a:gd name="connsiteY15" fmla="*/ 918 h 2570"/>
                      <a:gd name="connsiteX16" fmla="*/ 5799 w 5798"/>
                      <a:gd name="connsiteY16" fmla="*/ 367 h 2570"/>
                      <a:gd name="connsiteX17" fmla="*/ 5799 w 5798"/>
                      <a:gd name="connsiteY17" fmla="*/ 0 h 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98" h="2570">
                        <a:moveTo>
                          <a:pt x="5799" y="0"/>
                        </a:moveTo>
                        <a:cubicBezTo>
                          <a:pt x="5799" y="0"/>
                          <a:pt x="5799" y="0"/>
                          <a:pt x="5623" y="184"/>
                        </a:cubicBezTo>
                        <a:cubicBezTo>
                          <a:pt x="5447" y="184"/>
                          <a:pt x="5272" y="367"/>
                          <a:pt x="4920" y="551"/>
                        </a:cubicBezTo>
                        <a:cubicBezTo>
                          <a:pt x="4745" y="551"/>
                          <a:pt x="4569" y="735"/>
                          <a:pt x="4569" y="735"/>
                        </a:cubicBezTo>
                        <a:cubicBezTo>
                          <a:pt x="4393" y="735"/>
                          <a:pt x="4218" y="918"/>
                          <a:pt x="4042" y="918"/>
                        </a:cubicBezTo>
                        <a:cubicBezTo>
                          <a:pt x="3690" y="1102"/>
                          <a:pt x="3339" y="1285"/>
                          <a:pt x="2987" y="1285"/>
                        </a:cubicBezTo>
                        <a:cubicBezTo>
                          <a:pt x="2636" y="1469"/>
                          <a:pt x="2285" y="1469"/>
                          <a:pt x="1933" y="1653"/>
                        </a:cubicBezTo>
                        <a:cubicBezTo>
                          <a:pt x="1757" y="1653"/>
                          <a:pt x="1581" y="1836"/>
                          <a:pt x="1406" y="1836"/>
                        </a:cubicBezTo>
                        <a:cubicBezTo>
                          <a:pt x="1230" y="1836"/>
                          <a:pt x="1054" y="1836"/>
                          <a:pt x="879" y="2020"/>
                        </a:cubicBezTo>
                        <a:cubicBezTo>
                          <a:pt x="352" y="2204"/>
                          <a:pt x="0" y="2387"/>
                          <a:pt x="0" y="2387"/>
                        </a:cubicBezTo>
                        <a:cubicBezTo>
                          <a:pt x="0" y="2387"/>
                          <a:pt x="352" y="2571"/>
                          <a:pt x="1054" y="2571"/>
                        </a:cubicBezTo>
                        <a:cubicBezTo>
                          <a:pt x="1406" y="2571"/>
                          <a:pt x="1757" y="2571"/>
                          <a:pt x="2109" y="2571"/>
                        </a:cubicBezTo>
                        <a:cubicBezTo>
                          <a:pt x="2460" y="2571"/>
                          <a:pt x="2812" y="2387"/>
                          <a:pt x="3339" y="2204"/>
                        </a:cubicBezTo>
                        <a:cubicBezTo>
                          <a:pt x="3514" y="2204"/>
                          <a:pt x="3690" y="2020"/>
                          <a:pt x="3866" y="2020"/>
                        </a:cubicBezTo>
                        <a:cubicBezTo>
                          <a:pt x="4042" y="2020"/>
                          <a:pt x="4218" y="1836"/>
                          <a:pt x="4393" y="1653"/>
                        </a:cubicBezTo>
                        <a:cubicBezTo>
                          <a:pt x="4745" y="1469"/>
                          <a:pt x="5096" y="1102"/>
                          <a:pt x="5272" y="918"/>
                        </a:cubicBezTo>
                        <a:cubicBezTo>
                          <a:pt x="5447" y="735"/>
                          <a:pt x="5623" y="551"/>
                          <a:pt x="5799" y="367"/>
                        </a:cubicBezTo>
                        <a:cubicBezTo>
                          <a:pt x="5799" y="184"/>
                          <a:pt x="5799" y="0"/>
                          <a:pt x="5799" y="0"/>
                        </a:cubicBezTo>
                        <a:close/>
                      </a:path>
                    </a:pathLst>
                  </a:custGeom>
                  <a:solidFill>
                    <a:srgbClr val="C48053"/>
                  </a:solidFill>
                  <a:ln w="17566" cap="flat">
                    <a:noFill/>
                    <a:prstDash val="solid"/>
                    <a:miter/>
                  </a:ln>
                </p:spPr>
                <p:txBody>
                  <a:bodyPr rtlCol="1" anchor="ctr"/>
                  <a:lstStyle/>
                  <a:p>
                    <a:endParaRPr lang="he-IL"/>
                  </a:p>
                </p:txBody>
              </p:sp>
              <p:sp>
                <p:nvSpPr>
                  <p:cNvPr id="244" name="צורה חופשית: צורה 243">
                    <a:extLst>
                      <a:ext uri="{FF2B5EF4-FFF2-40B4-BE49-F238E27FC236}">
                        <a16:creationId xmlns:a16="http://schemas.microsoft.com/office/drawing/2014/main" id="{5D32854E-F955-FCFC-12E6-1615496B6F74}"/>
                      </a:ext>
                    </a:extLst>
                  </p:cNvPr>
                  <p:cNvSpPr/>
                  <p:nvPr/>
                </p:nvSpPr>
                <p:spPr>
                  <a:xfrm>
                    <a:off x="2569018" y="6437439"/>
                    <a:ext cx="6150" cy="3570"/>
                  </a:xfrm>
                  <a:custGeom>
                    <a:avLst/>
                    <a:gdLst>
                      <a:gd name="connsiteX0" fmla="*/ 6151 w 6150"/>
                      <a:gd name="connsiteY0" fmla="*/ 3305 h 3570"/>
                      <a:gd name="connsiteX1" fmla="*/ 5096 w 6150"/>
                      <a:gd name="connsiteY1" fmla="*/ 2938 h 3570"/>
                      <a:gd name="connsiteX2" fmla="*/ 4042 w 6150"/>
                      <a:gd name="connsiteY2" fmla="*/ 2571 h 3570"/>
                      <a:gd name="connsiteX3" fmla="*/ 2812 w 6150"/>
                      <a:gd name="connsiteY3" fmla="*/ 2020 h 3570"/>
                      <a:gd name="connsiteX4" fmla="*/ 1757 w 6150"/>
                      <a:gd name="connsiteY4" fmla="*/ 1469 h 3570"/>
                      <a:gd name="connsiteX5" fmla="*/ 879 w 6150"/>
                      <a:gd name="connsiteY5" fmla="*/ 735 h 3570"/>
                      <a:gd name="connsiteX6" fmla="*/ 176 w 6150"/>
                      <a:gd name="connsiteY6" fmla="*/ 184 h 3570"/>
                      <a:gd name="connsiteX7" fmla="*/ 0 w 6150"/>
                      <a:gd name="connsiteY7" fmla="*/ 0 h 3570"/>
                      <a:gd name="connsiteX8" fmla="*/ 176 w 6150"/>
                      <a:gd name="connsiteY8" fmla="*/ 367 h 3570"/>
                      <a:gd name="connsiteX9" fmla="*/ 527 w 6150"/>
                      <a:gd name="connsiteY9" fmla="*/ 1102 h 3570"/>
                      <a:gd name="connsiteX10" fmla="*/ 879 w 6150"/>
                      <a:gd name="connsiteY10" fmla="*/ 1653 h 3570"/>
                      <a:gd name="connsiteX11" fmla="*/ 1406 w 6150"/>
                      <a:gd name="connsiteY11" fmla="*/ 2204 h 3570"/>
                      <a:gd name="connsiteX12" fmla="*/ 2636 w 6150"/>
                      <a:gd name="connsiteY12" fmla="*/ 2938 h 3570"/>
                      <a:gd name="connsiteX13" fmla="*/ 4042 w 6150"/>
                      <a:gd name="connsiteY13" fmla="*/ 3489 h 3570"/>
                      <a:gd name="connsiteX14" fmla="*/ 5272 w 6150"/>
                      <a:gd name="connsiteY14" fmla="*/ 3489 h 3570"/>
                      <a:gd name="connsiteX15" fmla="*/ 6151 w 6150"/>
                      <a:gd name="connsiteY15" fmla="*/ 3305 h 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50" h="3570">
                        <a:moveTo>
                          <a:pt x="6151" y="3305"/>
                        </a:moveTo>
                        <a:cubicBezTo>
                          <a:pt x="6151" y="3305"/>
                          <a:pt x="5623" y="3122"/>
                          <a:pt x="5096" y="2938"/>
                        </a:cubicBezTo>
                        <a:cubicBezTo>
                          <a:pt x="4745" y="2938"/>
                          <a:pt x="4393" y="2755"/>
                          <a:pt x="4042" y="2571"/>
                        </a:cubicBezTo>
                        <a:cubicBezTo>
                          <a:pt x="3690" y="2387"/>
                          <a:pt x="3339" y="2204"/>
                          <a:pt x="2812" y="2020"/>
                        </a:cubicBezTo>
                        <a:cubicBezTo>
                          <a:pt x="2460" y="1836"/>
                          <a:pt x="2109" y="1653"/>
                          <a:pt x="1757" y="1469"/>
                        </a:cubicBezTo>
                        <a:cubicBezTo>
                          <a:pt x="1406" y="1285"/>
                          <a:pt x="1055" y="1102"/>
                          <a:pt x="879" y="735"/>
                        </a:cubicBezTo>
                        <a:cubicBezTo>
                          <a:pt x="703" y="551"/>
                          <a:pt x="352" y="367"/>
                          <a:pt x="176" y="184"/>
                        </a:cubicBezTo>
                        <a:cubicBezTo>
                          <a:pt x="0" y="0"/>
                          <a:pt x="0" y="0"/>
                          <a:pt x="0" y="0"/>
                        </a:cubicBezTo>
                        <a:cubicBezTo>
                          <a:pt x="0" y="0"/>
                          <a:pt x="0" y="184"/>
                          <a:pt x="176" y="367"/>
                        </a:cubicBezTo>
                        <a:cubicBezTo>
                          <a:pt x="176" y="551"/>
                          <a:pt x="352" y="918"/>
                          <a:pt x="527" y="1102"/>
                        </a:cubicBezTo>
                        <a:cubicBezTo>
                          <a:pt x="703" y="1285"/>
                          <a:pt x="703" y="1469"/>
                          <a:pt x="879" y="1653"/>
                        </a:cubicBezTo>
                        <a:cubicBezTo>
                          <a:pt x="1055" y="1836"/>
                          <a:pt x="1230" y="2020"/>
                          <a:pt x="1406" y="2204"/>
                        </a:cubicBezTo>
                        <a:cubicBezTo>
                          <a:pt x="1757" y="2571"/>
                          <a:pt x="2109" y="2755"/>
                          <a:pt x="2636" y="2938"/>
                        </a:cubicBezTo>
                        <a:cubicBezTo>
                          <a:pt x="2988" y="3122"/>
                          <a:pt x="3515" y="3305"/>
                          <a:pt x="4042" y="3489"/>
                        </a:cubicBezTo>
                        <a:cubicBezTo>
                          <a:pt x="4393" y="3489"/>
                          <a:pt x="4921" y="3673"/>
                          <a:pt x="5272" y="3489"/>
                        </a:cubicBezTo>
                        <a:cubicBezTo>
                          <a:pt x="5623" y="3489"/>
                          <a:pt x="6151" y="3305"/>
                          <a:pt x="6151" y="3305"/>
                        </a:cubicBezTo>
                        <a:close/>
                      </a:path>
                    </a:pathLst>
                  </a:custGeom>
                  <a:solidFill>
                    <a:srgbClr val="C48053"/>
                  </a:solidFill>
                  <a:ln w="17566" cap="flat">
                    <a:noFill/>
                    <a:prstDash val="solid"/>
                    <a:miter/>
                  </a:ln>
                </p:spPr>
                <p:txBody>
                  <a:bodyPr rtlCol="1" anchor="ctr"/>
                  <a:lstStyle/>
                  <a:p>
                    <a:endParaRPr lang="he-IL"/>
                  </a:p>
                </p:txBody>
              </p:sp>
            </p:grpSp>
            <p:sp>
              <p:nvSpPr>
                <p:cNvPr id="241" name="צורה חופשית: צורה 240">
                  <a:extLst>
                    <a:ext uri="{FF2B5EF4-FFF2-40B4-BE49-F238E27FC236}">
                      <a16:creationId xmlns:a16="http://schemas.microsoft.com/office/drawing/2014/main" id="{AAEC5157-929B-EB33-9E21-D916DF72F70C}"/>
                    </a:ext>
                  </a:extLst>
                </p:cNvPr>
                <p:cNvSpPr/>
                <p:nvPr/>
              </p:nvSpPr>
              <p:spPr>
                <a:xfrm>
                  <a:off x="2568173" y="6418157"/>
                  <a:ext cx="23688" cy="19863"/>
                </a:xfrm>
                <a:custGeom>
                  <a:avLst/>
                  <a:gdLst>
                    <a:gd name="connsiteX0" fmla="*/ 5941 w 23688"/>
                    <a:gd name="connsiteY0" fmla="*/ 19649 h 19863"/>
                    <a:gd name="connsiteX1" fmla="*/ 317 w 23688"/>
                    <a:gd name="connsiteY1" fmla="*/ 1102 h 19863"/>
                    <a:gd name="connsiteX2" fmla="*/ 493 w 23688"/>
                    <a:gd name="connsiteY2" fmla="*/ 0 h 19863"/>
                    <a:gd name="connsiteX3" fmla="*/ 1196 w 23688"/>
                    <a:gd name="connsiteY3" fmla="*/ 918 h 19863"/>
                    <a:gd name="connsiteX4" fmla="*/ 14727 w 23688"/>
                    <a:gd name="connsiteY4" fmla="*/ 10284 h 19863"/>
                    <a:gd name="connsiteX5" fmla="*/ 23689 w 23688"/>
                    <a:gd name="connsiteY5" fmla="*/ 12487 h 19863"/>
                    <a:gd name="connsiteX6" fmla="*/ 23689 w 23688"/>
                    <a:gd name="connsiteY6" fmla="*/ 13406 h 19863"/>
                    <a:gd name="connsiteX7" fmla="*/ 16484 w 23688"/>
                    <a:gd name="connsiteY7" fmla="*/ 16344 h 19863"/>
                    <a:gd name="connsiteX8" fmla="*/ 5941 w 23688"/>
                    <a:gd name="connsiteY8" fmla="*/ 19649 h 19863"/>
                    <a:gd name="connsiteX9" fmla="*/ 5941 w 23688"/>
                    <a:gd name="connsiteY9" fmla="*/ 19649 h 19863"/>
                    <a:gd name="connsiteX10" fmla="*/ 14375 w 23688"/>
                    <a:gd name="connsiteY10" fmla="*/ 11018 h 19863"/>
                    <a:gd name="connsiteX11" fmla="*/ 1020 w 23688"/>
                    <a:gd name="connsiteY11" fmla="*/ 2204 h 19863"/>
                    <a:gd name="connsiteX12" fmla="*/ 6292 w 23688"/>
                    <a:gd name="connsiteY12" fmla="*/ 18915 h 19863"/>
                    <a:gd name="connsiteX13" fmla="*/ 6292 w 23688"/>
                    <a:gd name="connsiteY13" fmla="*/ 19282 h 19863"/>
                    <a:gd name="connsiteX14" fmla="*/ 6468 w 23688"/>
                    <a:gd name="connsiteY14" fmla="*/ 18915 h 19863"/>
                    <a:gd name="connsiteX15" fmla="*/ 16308 w 23688"/>
                    <a:gd name="connsiteY15" fmla="*/ 15426 h 19863"/>
                    <a:gd name="connsiteX16" fmla="*/ 21580 w 23688"/>
                    <a:gd name="connsiteY16" fmla="*/ 12855 h 19863"/>
                    <a:gd name="connsiteX17" fmla="*/ 14375 w 23688"/>
                    <a:gd name="connsiteY17" fmla="*/ 11018 h 1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688" h="19863">
                      <a:moveTo>
                        <a:pt x="5941" y="19649"/>
                      </a:moveTo>
                      <a:cubicBezTo>
                        <a:pt x="2426" y="18364"/>
                        <a:pt x="-1088" y="12671"/>
                        <a:pt x="317" y="1102"/>
                      </a:cubicBezTo>
                      <a:lnTo>
                        <a:pt x="493" y="0"/>
                      </a:lnTo>
                      <a:lnTo>
                        <a:pt x="1196" y="918"/>
                      </a:lnTo>
                      <a:cubicBezTo>
                        <a:pt x="4183" y="4958"/>
                        <a:pt x="8752" y="8080"/>
                        <a:pt x="14727" y="10284"/>
                      </a:cubicBezTo>
                      <a:cubicBezTo>
                        <a:pt x="19647" y="12120"/>
                        <a:pt x="23689" y="12487"/>
                        <a:pt x="23689" y="12487"/>
                      </a:cubicBezTo>
                      <a:lnTo>
                        <a:pt x="23689" y="13406"/>
                      </a:lnTo>
                      <a:cubicBezTo>
                        <a:pt x="22107" y="13406"/>
                        <a:pt x="19472" y="14875"/>
                        <a:pt x="16484" y="16344"/>
                      </a:cubicBezTo>
                      <a:cubicBezTo>
                        <a:pt x="12442" y="18364"/>
                        <a:pt x="8401" y="20567"/>
                        <a:pt x="5941" y="19649"/>
                      </a:cubicBezTo>
                      <a:lnTo>
                        <a:pt x="5941" y="19649"/>
                      </a:lnTo>
                      <a:close/>
                      <a:moveTo>
                        <a:pt x="14375" y="11018"/>
                      </a:moveTo>
                      <a:cubicBezTo>
                        <a:pt x="8576" y="8998"/>
                        <a:pt x="4183" y="6060"/>
                        <a:pt x="1020" y="2204"/>
                      </a:cubicBezTo>
                      <a:cubicBezTo>
                        <a:pt x="317" y="9366"/>
                        <a:pt x="1723" y="17078"/>
                        <a:pt x="6292" y="18915"/>
                      </a:cubicBezTo>
                      <a:lnTo>
                        <a:pt x="6292" y="19282"/>
                      </a:lnTo>
                      <a:lnTo>
                        <a:pt x="6468" y="18915"/>
                      </a:lnTo>
                      <a:cubicBezTo>
                        <a:pt x="8401" y="19649"/>
                        <a:pt x="12618" y="17446"/>
                        <a:pt x="16308" y="15426"/>
                      </a:cubicBezTo>
                      <a:cubicBezTo>
                        <a:pt x="18241" y="14324"/>
                        <a:pt x="19999" y="13406"/>
                        <a:pt x="21580" y="12855"/>
                      </a:cubicBezTo>
                      <a:cubicBezTo>
                        <a:pt x="19647" y="12671"/>
                        <a:pt x="17187" y="12120"/>
                        <a:pt x="14375" y="11018"/>
                      </a:cubicBezTo>
                      <a:close/>
                    </a:path>
                  </a:pathLst>
                </a:custGeom>
                <a:solidFill>
                  <a:srgbClr val="C48053"/>
                </a:solidFill>
                <a:ln w="17566" cap="flat">
                  <a:noFill/>
                  <a:prstDash val="solid"/>
                  <a:miter/>
                </a:ln>
              </p:spPr>
              <p:txBody>
                <a:bodyPr rtlCol="1" anchor="ctr"/>
                <a:lstStyle/>
                <a:p>
                  <a:endParaRPr lang="he-IL"/>
                </a:p>
              </p:txBody>
            </p:sp>
          </p:grpSp>
          <p:sp>
            <p:nvSpPr>
              <p:cNvPr id="239" name="צורה חופשית: צורה 238">
                <a:extLst>
                  <a:ext uri="{FF2B5EF4-FFF2-40B4-BE49-F238E27FC236}">
                    <a16:creationId xmlns:a16="http://schemas.microsoft.com/office/drawing/2014/main" id="{E550E311-CCE8-D911-50B9-8552AFA5A055}"/>
                  </a:ext>
                </a:extLst>
              </p:cNvPr>
              <p:cNvSpPr/>
              <p:nvPr/>
            </p:nvSpPr>
            <p:spPr>
              <a:xfrm>
                <a:off x="2568842" y="6427156"/>
                <a:ext cx="6853" cy="10467"/>
              </a:xfrm>
              <a:custGeom>
                <a:avLst/>
                <a:gdLst>
                  <a:gd name="connsiteX0" fmla="*/ 1406 w 6853"/>
                  <a:gd name="connsiteY0" fmla="*/ 918 h 10467"/>
                  <a:gd name="connsiteX1" fmla="*/ 6502 w 6853"/>
                  <a:gd name="connsiteY1" fmla="*/ 8264 h 10467"/>
                  <a:gd name="connsiteX2" fmla="*/ 6853 w 6853"/>
                  <a:gd name="connsiteY2" fmla="*/ 10467 h 10467"/>
                  <a:gd name="connsiteX3" fmla="*/ 5447 w 6853"/>
                  <a:gd name="connsiteY3" fmla="*/ 10284 h 10467"/>
                  <a:gd name="connsiteX4" fmla="*/ 0 w 6853"/>
                  <a:gd name="connsiteY4" fmla="*/ 0 h 10467"/>
                  <a:gd name="connsiteX5" fmla="*/ 1406 w 6853"/>
                  <a:gd name="connsiteY5" fmla="*/ 918 h 10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3" h="10467">
                    <a:moveTo>
                      <a:pt x="1406" y="918"/>
                    </a:moveTo>
                    <a:cubicBezTo>
                      <a:pt x="2460" y="6795"/>
                      <a:pt x="4920" y="8080"/>
                      <a:pt x="6502" y="8264"/>
                    </a:cubicBezTo>
                    <a:cubicBezTo>
                      <a:pt x="6678" y="9182"/>
                      <a:pt x="6853" y="9916"/>
                      <a:pt x="6853" y="10467"/>
                    </a:cubicBezTo>
                    <a:cubicBezTo>
                      <a:pt x="6326" y="10467"/>
                      <a:pt x="5799" y="10467"/>
                      <a:pt x="5447" y="10284"/>
                    </a:cubicBezTo>
                    <a:cubicBezTo>
                      <a:pt x="2812" y="9182"/>
                      <a:pt x="527" y="5693"/>
                      <a:pt x="0" y="0"/>
                    </a:cubicBezTo>
                    <a:cubicBezTo>
                      <a:pt x="527" y="367"/>
                      <a:pt x="879" y="551"/>
                      <a:pt x="1406" y="918"/>
                    </a:cubicBezTo>
                    <a:close/>
                  </a:path>
                </a:pathLst>
              </a:custGeom>
              <a:solidFill>
                <a:srgbClr val="D9494D"/>
              </a:solidFill>
              <a:ln w="17566" cap="flat">
                <a:noFill/>
                <a:prstDash val="solid"/>
                <a:miter/>
              </a:ln>
            </p:spPr>
            <p:txBody>
              <a:bodyPr rtlCol="1" anchor="ctr"/>
              <a:lstStyle/>
              <a:p>
                <a:endParaRPr lang="he-IL"/>
              </a:p>
            </p:txBody>
          </p:sp>
        </p:grpSp>
        <p:sp>
          <p:nvSpPr>
            <p:cNvPr id="221" name="צורה חופשית: צורה 220">
              <a:extLst>
                <a:ext uri="{FF2B5EF4-FFF2-40B4-BE49-F238E27FC236}">
                  <a16:creationId xmlns:a16="http://schemas.microsoft.com/office/drawing/2014/main" id="{36632D35-E820-5EB9-1361-D62EA261B014}"/>
                </a:ext>
              </a:extLst>
            </p:cNvPr>
            <p:cNvSpPr/>
            <p:nvPr/>
          </p:nvSpPr>
          <p:spPr>
            <a:xfrm>
              <a:off x="2530121" y="6360495"/>
              <a:ext cx="88979" cy="84268"/>
            </a:xfrm>
            <a:custGeom>
              <a:avLst/>
              <a:gdLst>
                <a:gd name="connsiteX0" fmla="*/ 4280 w 88979"/>
                <a:gd name="connsiteY0" fmla="*/ 22955 h 84268"/>
                <a:gd name="connsiteX1" fmla="*/ 13769 w 88979"/>
                <a:gd name="connsiteY1" fmla="*/ 31769 h 84268"/>
                <a:gd name="connsiteX2" fmla="*/ 26597 w 88979"/>
                <a:gd name="connsiteY2" fmla="*/ 0 h 84268"/>
                <a:gd name="connsiteX3" fmla="*/ 30287 w 88979"/>
                <a:gd name="connsiteY3" fmla="*/ 21486 h 84268"/>
                <a:gd name="connsiteX4" fmla="*/ 40830 w 88979"/>
                <a:gd name="connsiteY4" fmla="*/ 2204 h 84268"/>
                <a:gd name="connsiteX5" fmla="*/ 51374 w 88979"/>
                <a:gd name="connsiteY5" fmla="*/ 14691 h 84268"/>
                <a:gd name="connsiteX6" fmla="*/ 49968 w 88979"/>
                <a:gd name="connsiteY6" fmla="*/ 4040 h 84268"/>
                <a:gd name="connsiteX7" fmla="*/ 78436 w 88979"/>
                <a:gd name="connsiteY7" fmla="*/ 23689 h 84268"/>
                <a:gd name="connsiteX8" fmla="*/ 73867 w 88979"/>
                <a:gd name="connsiteY8" fmla="*/ 10467 h 84268"/>
                <a:gd name="connsiteX9" fmla="*/ 88979 w 88979"/>
                <a:gd name="connsiteY9" fmla="*/ 31586 h 84268"/>
                <a:gd name="connsiteX10" fmla="*/ 88804 w 88979"/>
                <a:gd name="connsiteY10" fmla="*/ 32504 h 84268"/>
                <a:gd name="connsiteX11" fmla="*/ 80193 w 88979"/>
                <a:gd name="connsiteY11" fmla="*/ 18915 h 84268"/>
                <a:gd name="connsiteX12" fmla="*/ 78260 w 88979"/>
                <a:gd name="connsiteY12" fmla="*/ 25342 h 84268"/>
                <a:gd name="connsiteX13" fmla="*/ 53131 w 88979"/>
                <a:gd name="connsiteY13" fmla="*/ 11936 h 84268"/>
                <a:gd name="connsiteX14" fmla="*/ 51901 w 88979"/>
                <a:gd name="connsiteY14" fmla="*/ 17629 h 84268"/>
                <a:gd name="connsiteX15" fmla="*/ 40830 w 88979"/>
                <a:gd name="connsiteY15" fmla="*/ 9366 h 84268"/>
                <a:gd name="connsiteX16" fmla="*/ 28354 w 88979"/>
                <a:gd name="connsiteY16" fmla="*/ 26811 h 84268"/>
                <a:gd name="connsiteX17" fmla="*/ 26772 w 88979"/>
                <a:gd name="connsiteY17" fmla="*/ 22036 h 84268"/>
                <a:gd name="connsiteX18" fmla="*/ 19568 w 88979"/>
                <a:gd name="connsiteY18" fmla="*/ 64090 h 84268"/>
                <a:gd name="connsiteX19" fmla="*/ 58930 w 88979"/>
                <a:gd name="connsiteY19" fmla="*/ 80250 h 84268"/>
                <a:gd name="connsiteX20" fmla="*/ 80369 w 88979"/>
                <a:gd name="connsiteY20" fmla="*/ 58948 h 84268"/>
                <a:gd name="connsiteX21" fmla="*/ 81599 w 88979"/>
                <a:gd name="connsiteY21" fmla="*/ 53990 h 84268"/>
                <a:gd name="connsiteX22" fmla="*/ 81072 w 88979"/>
                <a:gd name="connsiteY22" fmla="*/ 64273 h 84268"/>
                <a:gd name="connsiteX23" fmla="*/ 53658 w 88979"/>
                <a:gd name="connsiteY23" fmla="*/ 83739 h 84268"/>
                <a:gd name="connsiteX24" fmla="*/ 7618 w 88979"/>
                <a:gd name="connsiteY24" fmla="*/ 61335 h 84268"/>
                <a:gd name="connsiteX25" fmla="*/ 6213 w 88979"/>
                <a:gd name="connsiteY25" fmla="*/ 43155 h 84268"/>
                <a:gd name="connsiteX26" fmla="*/ 4280 w 88979"/>
                <a:gd name="connsiteY26" fmla="*/ 22955 h 8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8979" h="84268">
                  <a:moveTo>
                    <a:pt x="4280" y="22955"/>
                  </a:moveTo>
                  <a:cubicBezTo>
                    <a:pt x="12011" y="21669"/>
                    <a:pt x="13769" y="31769"/>
                    <a:pt x="13769" y="31769"/>
                  </a:cubicBezTo>
                  <a:cubicBezTo>
                    <a:pt x="13769" y="31769"/>
                    <a:pt x="21501" y="11018"/>
                    <a:pt x="26597" y="0"/>
                  </a:cubicBezTo>
                  <a:cubicBezTo>
                    <a:pt x="28002" y="10100"/>
                    <a:pt x="30287" y="21486"/>
                    <a:pt x="30287" y="21486"/>
                  </a:cubicBezTo>
                  <a:cubicBezTo>
                    <a:pt x="30287" y="21486"/>
                    <a:pt x="38195" y="11018"/>
                    <a:pt x="40830" y="2204"/>
                  </a:cubicBezTo>
                  <a:cubicBezTo>
                    <a:pt x="44345" y="9549"/>
                    <a:pt x="51374" y="14691"/>
                    <a:pt x="51374" y="14691"/>
                  </a:cubicBezTo>
                  <a:cubicBezTo>
                    <a:pt x="51374" y="14691"/>
                    <a:pt x="51901" y="11936"/>
                    <a:pt x="49968" y="4040"/>
                  </a:cubicBezTo>
                  <a:cubicBezTo>
                    <a:pt x="58930" y="15977"/>
                    <a:pt x="78436" y="23689"/>
                    <a:pt x="78436" y="23689"/>
                  </a:cubicBezTo>
                  <a:cubicBezTo>
                    <a:pt x="78436" y="23689"/>
                    <a:pt x="78611" y="14875"/>
                    <a:pt x="73867" y="10467"/>
                  </a:cubicBezTo>
                  <a:cubicBezTo>
                    <a:pt x="77733" y="11569"/>
                    <a:pt x="86695" y="21853"/>
                    <a:pt x="88979" y="31586"/>
                  </a:cubicBezTo>
                  <a:cubicBezTo>
                    <a:pt x="88979" y="31586"/>
                    <a:pt x="88979" y="31953"/>
                    <a:pt x="88804" y="32504"/>
                  </a:cubicBezTo>
                  <a:cubicBezTo>
                    <a:pt x="85992" y="25526"/>
                    <a:pt x="80193" y="18915"/>
                    <a:pt x="80193" y="18915"/>
                  </a:cubicBezTo>
                  <a:cubicBezTo>
                    <a:pt x="80193" y="18915"/>
                    <a:pt x="80896" y="20384"/>
                    <a:pt x="78260" y="25342"/>
                  </a:cubicBezTo>
                  <a:cubicBezTo>
                    <a:pt x="65608" y="22588"/>
                    <a:pt x="53131" y="11936"/>
                    <a:pt x="53131" y="11936"/>
                  </a:cubicBezTo>
                  <a:lnTo>
                    <a:pt x="51901" y="17629"/>
                  </a:lnTo>
                  <a:cubicBezTo>
                    <a:pt x="51901" y="17629"/>
                    <a:pt x="45223" y="17446"/>
                    <a:pt x="40830" y="9366"/>
                  </a:cubicBezTo>
                  <a:cubicBezTo>
                    <a:pt x="37843" y="15609"/>
                    <a:pt x="28354" y="26811"/>
                    <a:pt x="28354" y="26811"/>
                  </a:cubicBezTo>
                  <a:cubicBezTo>
                    <a:pt x="28354" y="26811"/>
                    <a:pt x="27300" y="26627"/>
                    <a:pt x="26772" y="22036"/>
                  </a:cubicBezTo>
                  <a:cubicBezTo>
                    <a:pt x="22731" y="31586"/>
                    <a:pt x="19041" y="50868"/>
                    <a:pt x="19568" y="64090"/>
                  </a:cubicBezTo>
                  <a:cubicBezTo>
                    <a:pt x="20095" y="77128"/>
                    <a:pt x="35910" y="86677"/>
                    <a:pt x="58930" y="80250"/>
                  </a:cubicBezTo>
                  <a:cubicBezTo>
                    <a:pt x="81950" y="73822"/>
                    <a:pt x="79841" y="66293"/>
                    <a:pt x="80369" y="58948"/>
                  </a:cubicBezTo>
                  <a:cubicBezTo>
                    <a:pt x="80544" y="57479"/>
                    <a:pt x="80896" y="55642"/>
                    <a:pt x="81599" y="53990"/>
                  </a:cubicBezTo>
                  <a:cubicBezTo>
                    <a:pt x="80544" y="58397"/>
                    <a:pt x="80896" y="60784"/>
                    <a:pt x="81072" y="64273"/>
                  </a:cubicBezTo>
                  <a:cubicBezTo>
                    <a:pt x="81423" y="69782"/>
                    <a:pt x="78260" y="79882"/>
                    <a:pt x="53658" y="83739"/>
                  </a:cubicBezTo>
                  <a:cubicBezTo>
                    <a:pt x="29057" y="87595"/>
                    <a:pt x="12011" y="69415"/>
                    <a:pt x="7618" y="61335"/>
                  </a:cubicBezTo>
                  <a:cubicBezTo>
                    <a:pt x="7618" y="61335"/>
                    <a:pt x="5158" y="50868"/>
                    <a:pt x="6213" y="43155"/>
                  </a:cubicBezTo>
                  <a:cubicBezTo>
                    <a:pt x="589" y="42237"/>
                    <a:pt x="-3452" y="24240"/>
                    <a:pt x="4280" y="22955"/>
                  </a:cubicBezTo>
                  <a:close/>
                </a:path>
              </a:pathLst>
            </a:custGeom>
            <a:solidFill>
              <a:srgbClr val="DFA679"/>
            </a:solidFill>
            <a:ln w="17566" cap="flat">
              <a:noFill/>
              <a:prstDash val="solid"/>
              <a:miter/>
            </a:ln>
          </p:spPr>
          <p:txBody>
            <a:bodyPr rtlCol="1" anchor="ctr"/>
            <a:lstStyle/>
            <a:p>
              <a:endParaRPr lang="he-IL"/>
            </a:p>
          </p:txBody>
        </p:sp>
        <p:sp>
          <p:nvSpPr>
            <p:cNvPr id="222" name="צורה חופשית: צורה 221">
              <a:extLst>
                <a:ext uri="{FF2B5EF4-FFF2-40B4-BE49-F238E27FC236}">
                  <a16:creationId xmlns:a16="http://schemas.microsoft.com/office/drawing/2014/main" id="{BC66C614-F4CB-C497-C146-EE843A95BE6B}"/>
                </a:ext>
              </a:extLst>
            </p:cNvPr>
            <p:cNvSpPr/>
            <p:nvPr/>
          </p:nvSpPr>
          <p:spPr>
            <a:xfrm>
              <a:off x="2517882" y="6333049"/>
              <a:ext cx="108071" cy="88232"/>
            </a:xfrm>
            <a:custGeom>
              <a:avLst/>
              <a:gdLst>
                <a:gd name="connsiteX0" fmla="*/ 1581 w 108071"/>
                <a:gd name="connsiteY0" fmla="*/ 58481 h 88232"/>
                <a:gd name="connsiteX1" fmla="*/ 6326 w 108071"/>
                <a:gd name="connsiteY1" fmla="*/ 45259 h 88232"/>
                <a:gd name="connsiteX2" fmla="*/ 16518 w 108071"/>
                <a:gd name="connsiteY2" fmla="*/ 29466 h 88232"/>
                <a:gd name="connsiteX3" fmla="*/ 20208 w 108071"/>
                <a:gd name="connsiteY3" fmla="*/ 36261 h 88232"/>
                <a:gd name="connsiteX4" fmla="*/ 20384 w 108071"/>
                <a:gd name="connsiteY4" fmla="*/ 36444 h 88232"/>
                <a:gd name="connsiteX5" fmla="*/ 19681 w 108071"/>
                <a:gd name="connsiteY5" fmla="*/ 15143 h 88232"/>
                <a:gd name="connsiteX6" fmla="*/ 18978 w 108071"/>
                <a:gd name="connsiteY6" fmla="*/ 14408 h 88232"/>
                <a:gd name="connsiteX7" fmla="*/ 25129 w 108071"/>
                <a:gd name="connsiteY7" fmla="*/ 12939 h 88232"/>
                <a:gd name="connsiteX8" fmla="*/ 77671 w 108071"/>
                <a:gd name="connsiteY8" fmla="*/ 5042 h 88232"/>
                <a:gd name="connsiteX9" fmla="*/ 75211 w 108071"/>
                <a:gd name="connsiteY9" fmla="*/ 4308 h 88232"/>
                <a:gd name="connsiteX10" fmla="*/ 36375 w 108071"/>
                <a:gd name="connsiteY10" fmla="*/ 23957 h 88232"/>
                <a:gd name="connsiteX11" fmla="*/ 39538 w 108071"/>
                <a:gd name="connsiteY11" fmla="*/ 16244 h 88232"/>
                <a:gd name="connsiteX12" fmla="*/ 46216 w 108071"/>
                <a:gd name="connsiteY12" fmla="*/ 38648 h 88232"/>
                <a:gd name="connsiteX13" fmla="*/ 51312 w 108071"/>
                <a:gd name="connsiteY13" fmla="*/ 21203 h 88232"/>
                <a:gd name="connsiteX14" fmla="*/ 60274 w 108071"/>
                <a:gd name="connsiteY14" fmla="*/ 33874 h 88232"/>
                <a:gd name="connsiteX15" fmla="*/ 57462 w 108071"/>
                <a:gd name="connsiteY15" fmla="*/ 19917 h 88232"/>
                <a:gd name="connsiteX16" fmla="*/ 86281 w 108071"/>
                <a:gd name="connsiteY16" fmla="*/ 43239 h 88232"/>
                <a:gd name="connsiteX17" fmla="*/ 81185 w 108071"/>
                <a:gd name="connsiteY17" fmla="*/ 31486 h 88232"/>
                <a:gd name="connsiteX18" fmla="*/ 102272 w 108071"/>
                <a:gd name="connsiteY18" fmla="*/ 54074 h 88232"/>
                <a:gd name="connsiteX19" fmla="*/ 98758 w 108071"/>
                <a:gd name="connsiteY19" fmla="*/ 39934 h 88232"/>
                <a:gd name="connsiteX20" fmla="*/ 108071 w 108071"/>
                <a:gd name="connsiteY20" fmla="*/ 55359 h 88232"/>
                <a:gd name="connsiteX21" fmla="*/ 107017 w 108071"/>
                <a:gd name="connsiteY21" fmla="*/ 60317 h 88232"/>
                <a:gd name="connsiteX22" fmla="*/ 102448 w 108071"/>
                <a:gd name="connsiteY22" fmla="*/ 47279 h 88232"/>
                <a:gd name="connsiteX23" fmla="*/ 102448 w 108071"/>
                <a:gd name="connsiteY23" fmla="*/ 60685 h 88232"/>
                <a:gd name="connsiteX24" fmla="*/ 101218 w 108071"/>
                <a:gd name="connsiteY24" fmla="*/ 58665 h 88232"/>
                <a:gd name="connsiteX25" fmla="*/ 86105 w 108071"/>
                <a:gd name="connsiteY25" fmla="*/ 37546 h 88232"/>
                <a:gd name="connsiteX26" fmla="*/ 90674 w 108071"/>
                <a:gd name="connsiteY26" fmla="*/ 50768 h 88232"/>
                <a:gd name="connsiteX27" fmla="*/ 62207 w 108071"/>
                <a:gd name="connsiteY27" fmla="*/ 31119 h 88232"/>
                <a:gd name="connsiteX28" fmla="*/ 63613 w 108071"/>
                <a:gd name="connsiteY28" fmla="*/ 41770 h 88232"/>
                <a:gd name="connsiteX29" fmla="*/ 53069 w 108071"/>
                <a:gd name="connsiteY29" fmla="*/ 29283 h 88232"/>
                <a:gd name="connsiteX30" fmla="*/ 42526 w 108071"/>
                <a:gd name="connsiteY30" fmla="*/ 48565 h 88232"/>
                <a:gd name="connsiteX31" fmla="*/ 38835 w 108071"/>
                <a:gd name="connsiteY31" fmla="*/ 27079 h 88232"/>
                <a:gd name="connsiteX32" fmla="*/ 26007 w 108071"/>
                <a:gd name="connsiteY32" fmla="*/ 58848 h 88232"/>
                <a:gd name="connsiteX33" fmla="*/ 16518 w 108071"/>
                <a:gd name="connsiteY33" fmla="*/ 50034 h 88232"/>
                <a:gd name="connsiteX34" fmla="*/ 18451 w 108071"/>
                <a:gd name="connsiteY34" fmla="*/ 70050 h 88232"/>
                <a:gd name="connsiteX35" fmla="*/ 19857 w 108071"/>
                <a:gd name="connsiteY35" fmla="*/ 88230 h 88232"/>
                <a:gd name="connsiteX36" fmla="*/ 0 w 108071"/>
                <a:gd name="connsiteY36" fmla="*/ 62705 h 88232"/>
                <a:gd name="connsiteX37" fmla="*/ 1581 w 108071"/>
                <a:gd name="connsiteY37" fmla="*/ 58481 h 8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8071" h="88232">
                  <a:moveTo>
                    <a:pt x="1581" y="58481"/>
                  </a:moveTo>
                  <a:cubicBezTo>
                    <a:pt x="2987" y="53890"/>
                    <a:pt x="4217" y="49483"/>
                    <a:pt x="6326" y="45259"/>
                  </a:cubicBezTo>
                  <a:cubicBezTo>
                    <a:pt x="9313" y="39750"/>
                    <a:pt x="13004" y="34608"/>
                    <a:pt x="16518" y="29466"/>
                  </a:cubicBezTo>
                  <a:cubicBezTo>
                    <a:pt x="17221" y="32037"/>
                    <a:pt x="18275" y="34241"/>
                    <a:pt x="20208" y="36261"/>
                  </a:cubicBezTo>
                  <a:cubicBezTo>
                    <a:pt x="20208" y="36261"/>
                    <a:pt x="20384" y="36444"/>
                    <a:pt x="20384" y="36444"/>
                  </a:cubicBezTo>
                  <a:cubicBezTo>
                    <a:pt x="23020" y="31303"/>
                    <a:pt x="23547" y="19917"/>
                    <a:pt x="19681" y="15143"/>
                  </a:cubicBezTo>
                  <a:cubicBezTo>
                    <a:pt x="19506" y="14775"/>
                    <a:pt x="19154" y="14592"/>
                    <a:pt x="18978" y="14408"/>
                  </a:cubicBezTo>
                  <a:cubicBezTo>
                    <a:pt x="20911" y="13673"/>
                    <a:pt x="23020" y="13122"/>
                    <a:pt x="25129" y="12939"/>
                  </a:cubicBezTo>
                  <a:cubicBezTo>
                    <a:pt x="25129" y="12939"/>
                    <a:pt x="46040" y="-9832"/>
                    <a:pt x="77671" y="5042"/>
                  </a:cubicBezTo>
                  <a:cubicBezTo>
                    <a:pt x="76792" y="4859"/>
                    <a:pt x="76089" y="4675"/>
                    <a:pt x="75211" y="4308"/>
                  </a:cubicBezTo>
                  <a:cubicBezTo>
                    <a:pt x="25480" y="-9465"/>
                    <a:pt x="36375" y="23957"/>
                    <a:pt x="36375" y="23957"/>
                  </a:cubicBezTo>
                  <a:lnTo>
                    <a:pt x="39538" y="16244"/>
                  </a:lnTo>
                  <a:cubicBezTo>
                    <a:pt x="39538" y="16244"/>
                    <a:pt x="42174" y="17163"/>
                    <a:pt x="46216" y="38648"/>
                  </a:cubicBezTo>
                  <a:cubicBezTo>
                    <a:pt x="48676" y="33874"/>
                    <a:pt x="51312" y="21203"/>
                    <a:pt x="51312" y="21203"/>
                  </a:cubicBezTo>
                  <a:lnTo>
                    <a:pt x="60274" y="33874"/>
                  </a:lnTo>
                  <a:cubicBezTo>
                    <a:pt x="60274" y="33874"/>
                    <a:pt x="59219" y="31486"/>
                    <a:pt x="57462" y="19917"/>
                  </a:cubicBezTo>
                  <a:cubicBezTo>
                    <a:pt x="63788" y="30752"/>
                    <a:pt x="86281" y="43239"/>
                    <a:pt x="86281" y="43239"/>
                  </a:cubicBezTo>
                  <a:cubicBezTo>
                    <a:pt x="86281" y="43239"/>
                    <a:pt x="86281" y="39383"/>
                    <a:pt x="81185" y="31486"/>
                  </a:cubicBezTo>
                  <a:cubicBezTo>
                    <a:pt x="96649" y="39383"/>
                    <a:pt x="102272" y="54074"/>
                    <a:pt x="102272" y="54074"/>
                  </a:cubicBezTo>
                  <a:cubicBezTo>
                    <a:pt x="102272" y="54074"/>
                    <a:pt x="102272" y="49483"/>
                    <a:pt x="98758" y="39934"/>
                  </a:cubicBezTo>
                  <a:cubicBezTo>
                    <a:pt x="104557" y="46177"/>
                    <a:pt x="107017" y="51319"/>
                    <a:pt x="108071" y="55359"/>
                  </a:cubicBezTo>
                  <a:cubicBezTo>
                    <a:pt x="107896" y="57012"/>
                    <a:pt x="107544" y="58481"/>
                    <a:pt x="107017" y="60317"/>
                  </a:cubicBezTo>
                  <a:cubicBezTo>
                    <a:pt x="105963" y="50768"/>
                    <a:pt x="102448" y="47279"/>
                    <a:pt x="102448" y="47279"/>
                  </a:cubicBezTo>
                  <a:cubicBezTo>
                    <a:pt x="102448" y="47279"/>
                    <a:pt x="105435" y="53890"/>
                    <a:pt x="102448" y="60685"/>
                  </a:cubicBezTo>
                  <a:cubicBezTo>
                    <a:pt x="101218" y="58665"/>
                    <a:pt x="101218" y="58665"/>
                    <a:pt x="101218" y="58665"/>
                  </a:cubicBezTo>
                  <a:cubicBezTo>
                    <a:pt x="98933" y="49115"/>
                    <a:pt x="90147" y="38832"/>
                    <a:pt x="86105" y="37546"/>
                  </a:cubicBezTo>
                  <a:cubicBezTo>
                    <a:pt x="91026" y="42137"/>
                    <a:pt x="90674" y="50768"/>
                    <a:pt x="90674" y="50768"/>
                  </a:cubicBezTo>
                  <a:cubicBezTo>
                    <a:pt x="90674" y="50768"/>
                    <a:pt x="70993" y="43055"/>
                    <a:pt x="62207" y="31119"/>
                  </a:cubicBezTo>
                  <a:cubicBezTo>
                    <a:pt x="64315" y="38832"/>
                    <a:pt x="63613" y="41770"/>
                    <a:pt x="63613" y="41770"/>
                  </a:cubicBezTo>
                  <a:cubicBezTo>
                    <a:pt x="63613" y="41770"/>
                    <a:pt x="56584" y="36628"/>
                    <a:pt x="53069" y="29283"/>
                  </a:cubicBezTo>
                  <a:cubicBezTo>
                    <a:pt x="50433" y="38281"/>
                    <a:pt x="42526" y="48565"/>
                    <a:pt x="42526" y="48565"/>
                  </a:cubicBezTo>
                  <a:cubicBezTo>
                    <a:pt x="42526" y="48565"/>
                    <a:pt x="40241" y="37179"/>
                    <a:pt x="38835" y="27079"/>
                  </a:cubicBezTo>
                  <a:cubicBezTo>
                    <a:pt x="33563" y="38097"/>
                    <a:pt x="26007" y="58848"/>
                    <a:pt x="26007" y="58848"/>
                  </a:cubicBezTo>
                  <a:cubicBezTo>
                    <a:pt x="26007" y="58848"/>
                    <a:pt x="24250" y="48748"/>
                    <a:pt x="16518" y="50034"/>
                  </a:cubicBezTo>
                  <a:cubicBezTo>
                    <a:pt x="8786" y="51319"/>
                    <a:pt x="12828" y="69316"/>
                    <a:pt x="18451" y="70050"/>
                  </a:cubicBezTo>
                  <a:cubicBezTo>
                    <a:pt x="17221" y="77763"/>
                    <a:pt x="19857" y="88230"/>
                    <a:pt x="19857" y="88230"/>
                  </a:cubicBezTo>
                  <a:cubicBezTo>
                    <a:pt x="16694" y="88414"/>
                    <a:pt x="4042" y="78130"/>
                    <a:pt x="0" y="62705"/>
                  </a:cubicBezTo>
                  <a:cubicBezTo>
                    <a:pt x="527" y="61603"/>
                    <a:pt x="1054" y="60134"/>
                    <a:pt x="1581" y="58481"/>
                  </a:cubicBezTo>
                  <a:close/>
                </a:path>
              </a:pathLst>
            </a:custGeom>
            <a:solidFill>
              <a:srgbClr val="7D4902"/>
            </a:solidFill>
            <a:ln w="17566" cap="flat">
              <a:noFill/>
              <a:prstDash val="solid"/>
              <a:miter/>
            </a:ln>
          </p:spPr>
          <p:txBody>
            <a:bodyPr rtlCol="1" anchor="ctr"/>
            <a:lstStyle/>
            <a:p>
              <a:endParaRPr lang="he-IL"/>
            </a:p>
          </p:txBody>
        </p:sp>
        <p:sp>
          <p:nvSpPr>
            <p:cNvPr id="223" name="צורה חופשית: צורה 222">
              <a:extLst>
                <a:ext uri="{FF2B5EF4-FFF2-40B4-BE49-F238E27FC236}">
                  <a16:creationId xmlns:a16="http://schemas.microsoft.com/office/drawing/2014/main" id="{F1CB3495-84C5-FE4B-9C69-45A0E4AAEC78}"/>
                </a:ext>
              </a:extLst>
            </p:cNvPr>
            <p:cNvSpPr/>
            <p:nvPr/>
          </p:nvSpPr>
          <p:spPr>
            <a:xfrm>
              <a:off x="2568324" y="6336090"/>
              <a:ext cx="50248" cy="27159"/>
            </a:xfrm>
            <a:custGeom>
              <a:avLst/>
              <a:gdLst>
                <a:gd name="connsiteX0" fmla="*/ 38123 w 50248"/>
                <a:gd name="connsiteY0" fmla="*/ 10448 h 27159"/>
                <a:gd name="connsiteX1" fmla="*/ 50248 w 50248"/>
                <a:gd name="connsiteY1" fmla="*/ 27159 h 27159"/>
                <a:gd name="connsiteX2" fmla="*/ 41287 w 50248"/>
                <a:gd name="connsiteY2" fmla="*/ 17794 h 27159"/>
                <a:gd name="connsiteX3" fmla="*/ 40935 w 50248"/>
                <a:gd name="connsiteY3" fmla="*/ 25874 h 27159"/>
                <a:gd name="connsiteX4" fmla="*/ 21429 w 50248"/>
                <a:gd name="connsiteY4" fmla="*/ 18528 h 27159"/>
                <a:gd name="connsiteX5" fmla="*/ 6669 w 50248"/>
                <a:gd name="connsiteY5" fmla="*/ 12652 h 27159"/>
                <a:gd name="connsiteX6" fmla="*/ 4736 w 50248"/>
                <a:gd name="connsiteY6" fmla="*/ 17243 h 27159"/>
                <a:gd name="connsiteX7" fmla="*/ 1924 w 50248"/>
                <a:gd name="connsiteY7" fmla="*/ 2552 h 27159"/>
                <a:gd name="connsiteX8" fmla="*/ 13170 w 50248"/>
                <a:gd name="connsiteY8" fmla="*/ 14672 h 27159"/>
                <a:gd name="connsiteX9" fmla="*/ 17739 w 50248"/>
                <a:gd name="connsiteY9" fmla="*/ 8428 h 27159"/>
                <a:gd name="connsiteX10" fmla="*/ 33730 w 50248"/>
                <a:gd name="connsiteY10" fmla="*/ 18712 h 27159"/>
                <a:gd name="connsiteX11" fmla="*/ 34433 w 50248"/>
                <a:gd name="connsiteY11" fmla="*/ 11183 h 27159"/>
                <a:gd name="connsiteX12" fmla="*/ 38123 w 50248"/>
                <a:gd name="connsiteY12" fmla="*/ 10448 h 2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248" h="27159">
                  <a:moveTo>
                    <a:pt x="38123" y="10448"/>
                  </a:moveTo>
                  <a:cubicBezTo>
                    <a:pt x="38123" y="10448"/>
                    <a:pt x="48140" y="15958"/>
                    <a:pt x="50248" y="27159"/>
                  </a:cubicBezTo>
                  <a:cubicBezTo>
                    <a:pt x="46031" y="21283"/>
                    <a:pt x="41287" y="17794"/>
                    <a:pt x="41287" y="17794"/>
                  </a:cubicBezTo>
                  <a:cubicBezTo>
                    <a:pt x="41287" y="17794"/>
                    <a:pt x="42516" y="20365"/>
                    <a:pt x="40935" y="25874"/>
                  </a:cubicBezTo>
                  <a:cubicBezTo>
                    <a:pt x="39354" y="31383"/>
                    <a:pt x="19321" y="8796"/>
                    <a:pt x="21429" y="18528"/>
                  </a:cubicBezTo>
                  <a:cubicBezTo>
                    <a:pt x="23538" y="28261"/>
                    <a:pt x="9832" y="19079"/>
                    <a:pt x="6669" y="12652"/>
                  </a:cubicBezTo>
                  <a:cubicBezTo>
                    <a:pt x="3505" y="6225"/>
                    <a:pt x="2978" y="11367"/>
                    <a:pt x="4736" y="17243"/>
                  </a:cubicBezTo>
                  <a:cubicBezTo>
                    <a:pt x="6493" y="22936"/>
                    <a:pt x="-4227" y="13938"/>
                    <a:pt x="1924" y="2552"/>
                  </a:cubicBezTo>
                  <a:cubicBezTo>
                    <a:pt x="6493" y="-6079"/>
                    <a:pt x="5614" y="9530"/>
                    <a:pt x="13170" y="14672"/>
                  </a:cubicBezTo>
                  <a:cubicBezTo>
                    <a:pt x="20727" y="19998"/>
                    <a:pt x="20024" y="17243"/>
                    <a:pt x="17739" y="8428"/>
                  </a:cubicBezTo>
                  <a:cubicBezTo>
                    <a:pt x="15455" y="-386"/>
                    <a:pt x="25295" y="14856"/>
                    <a:pt x="33730" y="18712"/>
                  </a:cubicBezTo>
                  <a:cubicBezTo>
                    <a:pt x="41989" y="22569"/>
                    <a:pt x="39705" y="17059"/>
                    <a:pt x="34433" y="11183"/>
                  </a:cubicBezTo>
                  <a:cubicBezTo>
                    <a:pt x="29161" y="5490"/>
                    <a:pt x="46558" y="23303"/>
                    <a:pt x="38123" y="10448"/>
                  </a:cubicBezTo>
                  <a:close/>
                </a:path>
              </a:pathLst>
            </a:custGeom>
            <a:solidFill>
              <a:srgbClr val="7D4902"/>
            </a:solidFill>
            <a:ln w="17566" cap="flat">
              <a:noFill/>
              <a:prstDash val="solid"/>
              <a:miter/>
            </a:ln>
          </p:spPr>
          <p:txBody>
            <a:bodyPr rtlCol="1" anchor="ctr"/>
            <a:lstStyle/>
            <a:p>
              <a:endParaRPr lang="he-IL"/>
            </a:p>
          </p:txBody>
        </p:sp>
        <p:sp>
          <p:nvSpPr>
            <p:cNvPr id="224" name="צורה חופשית: צורה 223">
              <a:extLst>
                <a:ext uri="{FF2B5EF4-FFF2-40B4-BE49-F238E27FC236}">
                  <a16:creationId xmlns:a16="http://schemas.microsoft.com/office/drawing/2014/main" id="{C9D54FF1-5C98-122E-7C75-87755CE916F1}"/>
                </a:ext>
              </a:extLst>
            </p:cNvPr>
            <p:cNvSpPr/>
            <p:nvPr/>
          </p:nvSpPr>
          <p:spPr>
            <a:xfrm>
              <a:off x="2534224" y="6448825"/>
              <a:ext cx="57286" cy="80616"/>
            </a:xfrm>
            <a:custGeom>
              <a:avLst/>
              <a:gdLst>
                <a:gd name="connsiteX0" fmla="*/ 17045 w 57286"/>
                <a:gd name="connsiteY0" fmla="*/ 0 h 80616"/>
                <a:gd name="connsiteX1" fmla="*/ 19330 w 57286"/>
                <a:gd name="connsiteY1" fmla="*/ 2020 h 80616"/>
                <a:gd name="connsiteX2" fmla="*/ 15640 w 57286"/>
                <a:gd name="connsiteY2" fmla="*/ 26995 h 80616"/>
                <a:gd name="connsiteX3" fmla="*/ 40944 w 57286"/>
                <a:gd name="connsiteY3" fmla="*/ 57662 h 80616"/>
                <a:gd name="connsiteX4" fmla="*/ 42350 w 57286"/>
                <a:gd name="connsiteY4" fmla="*/ 22771 h 80616"/>
                <a:gd name="connsiteX5" fmla="*/ 57287 w 57286"/>
                <a:gd name="connsiteY5" fmla="*/ 61151 h 80616"/>
                <a:gd name="connsiteX6" fmla="*/ 7908 w 57286"/>
                <a:gd name="connsiteY6" fmla="*/ 80617 h 80616"/>
                <a:gd name="connsiteX7" fmla="*/ 0 w 57286"/>
                <a:gd name="connsiteY7" fmla="*/ 30668 h 80616"/>
                <a:gd name="connsiteX8" fmla="*/ 17045 w 57286"/>
                <a:gd name="connsiteY8" fmla="*/ 0 h 8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86" h="80616">
                  <a:moveTo>
                    <a:pt x="17045" y="0"/>
                  </a:moveTo>
                  <a:cubicBezTo>
                    <a:pt x="17924" y="918"/>
                    <a:pt x="18627" y="1653"/>
                    <a:pt x="19330" y="2020"/>
                  </a:cubicBezTo>
                  <a:cubicBezTo>
                    <a:pt x="17748" y="8080"/>
                    <a:pt x="15815" y="17446"/>
                    <a:pt x="15640" y="26995"/>
                  </a:cubicBezTo>
                  <a:cubicBezTo>
                    <a:pt x="15288" y="43155"/>
                    <a:pt x="25832" y="62070"/>
                    <a:pt x="40944" y="57662"/>
                  </a:cubicBezTo>
                  <a:cubicBezTo>
                    <a:pt x="53948" y="53806"/>
                    <a:pt x="45162" y="29749"/>
                    <a:pt x="42350" y="22771"/>
                  </a:cubicBezTo>
                  <a:cubicBezTo>
                    <a:pt x="47446" y="32504"/>
                    <a:pt x="52718" y="44991"/>
                    <a:pt x="57287" y="61151"/>
                  </a:cubicBezTo>
                  <a:cubicBezTo>
                    <a:pt x="7908" y="80617"/>
                    <a:pt x="7908" y="80617"/>
                    <a:pt x="7908" y="80617"/>
                  </a:cubicBezTo>
                  <a:cubicBezTo>
                    <a:pt x="7908" y="80617"/>
                    <a:pt x="0" y="58580"/>
                    <a:pt x="0" y="30668"/>
                  </a:cubicBezTo>
                  <a:cubicBezTo>
                    <a:pt x="0" y="30668"/>
                    <a:pt x="15288" y="12487"/>
                    <a:pt x="17045" y="0"/>
                  </a:cubicBezTo>
                  <a:close/>
                </a:path>
              </a:pathLst>
            </a:custGeom>
            <a:solidFill>
              <a:srgbClr val="CECCCD"/>
            </a:solidFill>
            <a:ln w="17566" cap="flat">
              <a:noFill/>
              <a:prstDash val="solid"/>
              <a:miter/>
            </a:ln>
          </p:spPr>
          <p:txBody>
            <a:bodyPr rtlCol="1" anchor="ctr"/>
            <a:lstStyle/>
            <a:p>
              <a:endParaRPr lang="he-IL"/>
            </a:p>
          </p:txBody>
        </p:sp>
        <p:grpSp>
          <p:nvGrpSpPr>
            <p:cNvPr id="225" name="גרפיקה 7359">
              <a:extLst>
                <a:ext uri="{FF2B5EF4-FFF2-40B4-BE49-F238E27FC236}">
                  <a16:creationId xmlns:a16="http://schemas.microsoft.com/office/drawing/2014/main" id="{C7208459-7899-2F0D-A01D-5B60F39295CA}"/>
                </a:ext>
              </a:extLst>
            </p:cNvPr>
            <p:cNvGrpSpPr/>
            <p:nvPr/>
          </p:nvGrpSpPr>
          <p:grpSpPr>
            <a:xfrm>
              <a:off x="2510675" y="6466638"/>
              <a:ext cx="47728" cy="52646"/>
              <a:chOff x="2510675" y="6466638"/>
              <a:chExt cx="47728" cy="52646"/>
            </a:xfrm>
          </p:grpSpPr>
          <p:grpSp>
            <p:nvGrpSpPr>
              <p:cNvPr id="226" name="גרפיקה 7359">
                <a:extLst>
                  <a:ext uri="{FF2B5EF4-FFF2-40B4-BE49-F238E27FC236}">
                    <a16:creationId xmlns:a16="http://schemas.microsoft.com/office/drawing/2014/main" id="{88C9066A-A9F8-7AB0-5E9A-E3D27A3DBA8B}"/>
                  </a:ext>
                </a:extLst>
              </p:cNvPr>
              <p:cNvGrpSpPr/>
              <p:nvPr/>
            </p:nvGrpSpPr>
            <p:grpSpPr>
              <a:xfrm>
                <a:off x="2511026" y="6466638"/>
                <a:ext cx="47376" cy="52646"/>
                <a:chOff x="2511026" y="6466638"/>
                <a:chExt cx="47376" cy="52646"/>
              </a:xfrm>
            </p:grpSpPr>
            <p:sp>
              <p:nvSpPr>
                <p:cNvPr id="229" name="צורה חופשית: צורה 228">
                  <a:extLst>
                    <a:ext uri="{FF2B5EF4-FFF2-40B4-BE49-F238E27FC236}">
                      <a16:creationId xmlns:a16="http://schemas.microsoft.com/office/drawing/2014/main" id="{A0C07A4A-5AA0-63C8-60BC-008A9457EAA5}"/>
                    </a:ext>
                  </a:extLst>
                </p:cNvPr>
                <p:cNvSpPr/>
                <p:nvPr/>
              </p:nvSpPr>
              <p:spPr>
                <a:xfrm>
                  <a:off x="2511026" y="6466638"/>
                  <a:ext cx="47376" cy="52646"/>
                </a:xfrm>
                <a:custGeom>
                  <a:avLst/>
                  <a:gdLst>
                    <a:gd name="connsiteX0" fmla="*/ 16520 w 47376"/>
                    <a:gd name="connsiteY0" fmla="*/ 6611 h 52646"/>
                    <a:gd name="connsiteX1" fmla="*/ 10194 w 47376"/>
                    <a:gd name="connsiteY1" fmla="*/ 15058 h 52646"/>
                    <a:gd name="connsiteX2" fmla="*/ 24955 w 47376"/>
                    <a:gd name="connsiteY2" fmla="*/ 29749 h 52646"/>
                    <a:gd name="connsiteX3" fmla="*/ 36377 w 47376"/>
                    <a:gd name="connsiteY3" fmla="*/ 26995 h 52646"/>
                    <a:gd name="connsiteX4" fmla="*/ 46394 w 47376"/>
                    <a:gd name="connsiteY4" fmla="*/ 33973 h 52646"/>
                    <a:gd name="connsiteX5" fmla="*/ 45515 w 47376"/>
                    <a:gd name="connsiteY5" fmla="*/ 40768 h 52646"/>
                    <a:gd name="connsiteX6" fmla="*/ 42879 w 47376"/>
                    <a:gd name="connsiteY6" fmla="*/ 46277 h 52646"/>
                    <a:gd name="connsiteX7" fmla="*/ 40419 w 47376"/>
                    <a:gd name="connsiteY7" fmla="*/ 49949 h 52646"/>
                    <a:gd name="connsiteX8" fmla="*/ 35675 w 47376"/>
                    <a:gd name="connsiteY8" fmla="*/ 50868 h 52646"/>
                    <a:gd name="connsiteX9" fmla="*/ 29348 w 47376"/>
                    <a:gd name="connsiteY9" fmla="*/ 46093 h 52646"/>
                    <a:gd name="connsiteX10" fmla="*/ 21441 w 47376"/>
                    <a:gd name="connsiteY10" fmla="*/ 38748 h 52646"/>
                    <a:gd name="connsiteX11" fmla="*/ 2 w 47376"/>
                    <a:gd name="connsiteY11" fmla="*/ 15793 h 52646"/>
                    <a:gd name="connsiteX12" fmla="*/ 9843 w 47376"/>
                    <a:gd name="connsiteY12" fmla="*/ 0 h 52646"/>
                    <a:gd name="connsiteX13" fmla="*/ 16520 w 47376"/>
                    <a:gd name="connsiteY13" fmla="*/ 6611 h 52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376" h="52646">
                      <a:moveTo>
                        <a:pt x="16520" y="6611"/>
                      </a:moveTo>
                      <a:lnTo>
                        <a:pt x="10194" y="15058"/>
                      </a:lnTo>
                      <a:cubicBezTo>
                        <a:pt x="10194" y="15058"/>
                        <a:pt x="19859" y="22588"/>
                        <a:pt x="24955" y="29749"/>
                      </a:cubicBezTo>
                      <a:cubicBezTo>
                        <a:pt x="29876" y="25709"/>
                        <a:pt x="30754" y="24975"/>
                        <a:pt x="36377" y="26995"/>
                      </a:cubicBezTo>
                      <a:cubicBezTo>
                        <a:pt x="42703" y="29198"/>
                        <a:pt x="44636" y="29749"/>
                        <a:pt x="46394" y="33973"/>
                      </a:cubicBezTo>
                      <a:cubicBezTo>
                        <a:pt x="47975" y="38197"/>
                        <a:pt x="47624" y="40584"/>
                        <a:pt x="45515" y="40768"/>
                      </a:cubicBezTo>
                      <a:cubicBezTo>
                        <a:pt x="46569" y="44808"/>
                        <a:pt x="45867" y="48480"/>
                        <a:pt x="42879" y="46277"/>
                      </a:cubicBezTo>
                      <a:cubicBezTo>
                        <a:pt x="44812" y="49949"/>
                        <a:pt x="42703" y="51419"/>
                        <a:pt x="40419" y="49949"/>
                      </a:cubicBezTo>
                      <a:cubicBezTo>
                        <a:pt x="40946" y="53071"/>
                        <a:pt x="37959" y="53622"/>
                        <a:pt x="35675" y="50868"/>
                      </a:cubicBezTo>
                      <a:cubicBezTo>
                        <a:pt x="33390" y="47929"/>
                        <a:pt x="32160" y="46277"/>
                        <a:pt x="29348" y="46093"/>
                      </a:cubicBezTo>
                      <a:cubicBezTo>
                        <a:pt x="26537" y="45909"/>
                        <a:pt x="22144" y="43522"/>
                        <a:pt x="21441" y="38748"/>
                      </a:cubicBezTo>
                      <a:cubicBezTo>
                        <a:pt x="10018" y="28097"/>
                        <a:pt x="-174" y="19098"/>
                        <a:pt x="2" y="15793"/>
                      </a:cubicBezTo>
                      <a:cubicBezTo>
                        <a:pt x="178" y="12487"/>
                        <a:pt x="9843" y="0"/>
                        <a:pt x="9843" y="0"/>
                      </a:cubicBezTo>
                      <a:lnTo>
                        <a:pt x="16520" y="6611"/>
                      </a:lnTo>
                      <a:close/>
                    </a:path>
                  </a:pathLst>
                </a:custGeom>
                <a:solidFill>
                  <a:srgbClr val="FAD8BF"/>
                </a:solidFill>
                <a:ln w="17566" cap="flat">
                  <a:noFill/>
                  <a:prstDash val="solid"/>
                  <a:miter/>
                </a:ln>
              </p:spPr>
              <p:txBody>
                <a:bodyPr rtlCol="1" anchor="ctr"/>
                <a:lstStyle/>
                <a:p>
                  <a:endParaRPr lang="he-IL"/>
                </a:p>
              </p:txBody>
            </p:sp>
            <p:grpSp>
              <p:nvGrpSpPr>
                <p:cNvPr id="230" name="גרפיקה 7359">
                  <a:extLst>
                    <a:ext uri="{FF2B5EF4-FFF2-40B4-BE49-F238E27FC236}">
                      <a16:creationId xmlns:a16="http://schemas.microsoft.com/office/drawing/2014/main" id="{17E2EE57-42BC-2564-6D20-EA284748CC0B}"/>
                    </a:ext>
                  </a:extLst>
                </p:cNvPr>
                <p:cNvGrpSpPr/>
                <p:nvPr/>
              </p:nvGrpSpPr>
              <p:grpSpPr>
                <a:xfrm>
                  <a:off x="2548282" y="6498223"/>
                  <a:ext cx="8083" cy="17812"/>
                  <a:chOff x="2548282" y="6498223"/>
                  <a:chExt cx="8083" cy="17812"/>
                </a:xfrm>
                <a:solidFill>
                  <a:srgbClr val="C48053"/>
                </a:solidFill>
              </p:grpSpPr>
              <p:sp>
                <p:nvSpPr>
                  <p:cNvPr id="231" name="צורה חופשית: צורה 230">
                    <a:extLst>
                      <a:ext uri="{FF2B5EF4-FFF2-40B4-BE49-F238E27FC236}">
                        <a16:creationId xmlns:a16="http://schemas.microsoft.com/office/drawing/2014/main" id="{893AC86E-316E-3327-F5FB-E973E9BBB460}"/>
                      </a:ext>
                    </a:extLst>
                  </p:cNvPr>
                  <p:cNvSpPr/>
                  <p:nvPr/>
                </p:nvSpPr>
                <p:spPr>
                  <a:xfrm>
                    <a:off x="2548634" y="6498223"/>
                    <a:ext cx="2460" cy="14140"/>
                  </a:xfrm>
                  <a:custGeom>
                    <a:avLst/>
                    <a:gdLst>
                      <a:gd name="connsiteX0" fmla="*/ 1933 w 2460"/>
                      <a:gd name="connsiteY0" fmla="*/ 0 h 14140"/>
                      <a:gd name="connsiteX1" fmla="*/ 1933 w 2460"/>
                      <a:gd name="connsiteY1" fmla="*/ 551 h 14140"/>
                      <a:gd name="connsiteX2" fmla="*/ 2109 w 2460"/>
                      <a:gd name="connsiteY2" fmla="*/ 2204 h 14140"/>
                      <a:gd name="connsiteX3" fmla="*/ 2109 w 2460"/>
                      <a:gd name="connsiteY3" fmla="*/ 3305 h 14140"/>
                      <a:gd name="connsiteX4" fmla="*/ 2109 w 2460"/>
                      <a:gd name="connsiteY4" fmla="*/ 4591 h 14140"/>
                      <a:gd name="connsiteX5" fmla="*/ 2109 w 2460"/>
                      <a:gd name="connsiteY5" fmla="*/ 5876 h 14140"/>
                      <a:gd name="connsiteX6" fmla="*/ 1933 w 2460"/>
                      <a:gd name="connsiteY6" fmla="*/ 7162 h 14140"/>
                      <a:gd name="connsiteX7" fmla="*/ 1757 w 2460"/>
                      <a:gd name="connsiteY7" fmla="*/ 8447 h 14140"/>
                      <a:gd name="connsiteX8" fmla="*/ 1406 w 2460"/>
                      <a:gd name="connsiteY8" fmla="*/ 9733 h 14140"/>
                      <a:gd name="connsiteX9" fmla="*/ 1054 w 2460"/>
                      <a:gd name="connsiteY9" fmla="*/ 10835 h 14140"/>
                      <a:gd name="connsiteX10" fmla="*/ 703 w 2460"/>
                      <a:gd name="connsiteY10" fmla="*/ 11936 h 14140"/>
                      <a:gd name="connsiteX11" fmla="*/ 0 w 2460"/>
                      <a:gd name="connsiteY11" fmla="*/ 14140 h 14140"/>
                      <a:gd name="connsiteX12" fmla="*/ 1054 w 2460"/>
                      <a:gd name="connsiteY12" fmla="*/ 12120 h 14140"/>
                      <a:gd name="connsiteX13" fmla="*/ 1406 w 2460"/>
                      <a:gd name="connsiteY13" fmla="*/ 11018 h 14140"/>
                      <a:gd name="connsiteX14" fmla="*/ 1757 w 2460"/>
                      <a:gd name="connsiteY14" fmla="*/ 9916 h 14140"/>
                      <a:gd name="connsiteX15" fmla="*/ 2109 w 2460"/>
                      <a:gd name="connsiteY15" fmla="*/ 8631 h 14140"/>
                      <a:gd name="connsiteX16" fmla="*/ 2284 w 2460"/>
                      <a:gd name="connsiteY16" fmla="*/ 7162 h 14140"/>
                      <a:gd name="connsiteX17" fmla="*/ 2460 w 2460"/>
                      <a:gd name="connsiteY17" fmla="*/ 5693 h 14140"/>
                      <a:gd name="connsiteX18" fmla="*/ 2460 w 2460"/>
                      <a:gd name="connsiteY18" fmla="*/ 4407 h 14140"/>
                      <a:gd name="connsiteX19" fmla="*/ 2284 w 2460"/>
                      <a:gd name="connsiteY19" fmla="*/ 3122 h 14140"/>
                      <a:gd name="connsiteX20" fmla="*/ 2109 w 2460"/>
                      <a:gd name="connsiteY20" fmla="*/ 2020 h 14140"/>
                      <a:gd name="connsiteX21" fmla="*/ 1933 w 2460"/>
                      <a:gd name="connsiteY21" fmla="*/ 0 h 1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60" h="14140">
                        <a:moveTo>
                          <a:pt x="1933" y="0"/>
                        </a:moveTo>
                        <a:cubicBezTo>
                          <a:pt x="1933" y="0"/>
                          <a:pt x="1933" y="184"/>
                          <a:pt x="1933" y="551"/>
                        </a:cubicBezTo>
                        <a:cubicBezTo>
                          <a:pt x="1933" y="918"/>
                          <a:pt x="1933" y="1469"/>
                          <a:pt x="2109" y="2204"/>
                        </a:cubicBezTo>
                        <a:cubicBezTo>
                          <a:pt x="2109" y="2571"/>
                          <a:pt x="2109" y="2938"/>
                          <a:pt x="2109" y="3305"/>
                        </a:cubicBezTo>
                        <a:cubicBezTo>
                          <a:pt x="2109" y="3673"/>
                          <a:pt x="2109" y="4040"/>
                          <a:pt x="2109" y="4591"/>
                        </a:cubicBezTo>
                        <a:cubicBezTo>
                          <a:pt x="2109" y="4958"/>
                          <a:pt x="2109" y="5509"/>
                          <a:pt x="2109" y="5876"/>
                        </a:cubicBezTo>
                        <a:cubicBezTo>
                          <a:pt x="2109" y="6244"/>
                          <a:pt x="2109" y="6795"/>
                          <a:pt x="1933" y="7162"/>
                        </a:cubicBezTo>
                        <a:cubicBezTo>
                          <a:pt x="1933" y="7529"/>
                          <a:pt x="1757" y="8080"/>
                          <a:pt x="1757" y="8447"/>
                        </a:cubicBezTo>
                        <a:cubicBezTo>
                          <a:pt x="1757" y="8815"/>
                          <a:pt x="1581" y="9366"/>
                          <a:pt x="1406" y="9733"/>
                        </a:cubicBezTo>
                        <a:cubicBezTo>
                          <a:pt x="1230" y="10100"/>
                          <a:pt x="1230" y="10467"/>
                          <a:pt x="1054" y="10835"/>
                        </a:cubicBezTo>
                        <a:cubicBezTo>
                          <a:pt x="1054" y="11202"/>
                          <a:pt x="879" y="11569"/>
                          <a:pt x="703" y="11936"/>
                        </a:cubicBezTo>
                        <a:cubicBezTo>
                          <a:pt x="176" y="13222"/>
                          <a:pt x="0" y="14140"/>
                          <a:pt x="0" y="14140"/>
                        </a:cubicBezTo>
                        <a:cubicBezTo>
                          <a:pt x="0" y="14140"/>
                          <a:pt x="527" y="13406"/>
                          <a:pt x="1054" y="12120"/>
                        </a:cubicBezTo>
                        <a:cubicBezTo>
                          <a:pt x="1230" y="11753"/>
                          <a:pt x="1406" y="11569"/>
                          <a:pt x="1406" y="11018"/>
                        </a:cubicBezTo>
                        <a:cubicBezTo>
                          <a:pt x="1581" y="10651"/>
                          <a:pt x="1581" y="10284"/>
                          <a:pt x="1757" y="9916"/>
                        </a:cubicBezTo>
                        <a:cubicBezTo>
                          <a:pt x="1933" y="9549"/>
                          <a:pt x="2109" y="8998"/>
                          <a:pt x="2109" y="8631"/>
                        </a:cubicBezTo>
                        <a:cubicBezTo>
                          <a:pt x="2109" y="8264"/>
                          <a:pt x="2284" y="7713"/>
                          <a:pt x="2284" y="7162"/>
                        </a:cubicBezTo>
                        <a:cubicBezTo>
                          <a:pt x="2284" y="6611"/>
                          <a:pt x="2460" y="6244"/>
                          <a:pt x="2460" y="5693"/>
                        </a:cubicBezTo>
                        <a:cubicBezTo>
                          <a:pt x="2460" y="5142"/>
                          <a:pt x="2460" y="4775"/>
                          <a:pt x="2460" y="4407"/>
                        </a:cubicBezTo>
                        <a:cubicBezTo>
                          <a:pt x="2460" y="4040"/>
                          <a:pt x="2460" y="3489"/>
                          <a:pt x="2284" y="3122"/>
                        </a:cubicBezTo>
                        <a:cubicBezTo>
                          <a:pt x="2284" y="2755"/>
                          <a:pt x="2284" y="2387"/>
                          <a:pt x="2109" y="2020"/>
                        </a:cubicBezTo>
                        <a:cubicBezTo>
                          <a:pt x="2460" y="918"/>
                          <a:pt x="1933" y="0"/>
                          <a:pt x="1933" y="0"/>
                        </a:cubicBezTo>
                        <a:close/>
                      </a:path>
                    </a:pathLst>
                  </a:custGeom>
                  <a:solidFill>
                    <a:srgbClr val="C48053"/>
                  </a:solidFill>
                  <a:ln w="17566" cap="flat">
                    <a:noFill/>
                    <a:prstDash val="solid"/>
                    <a:miter/>
                  </a:ln>
                </p:spPr>
                <p:txBody>
                  <a:bodyPr rtlCol="1" anchor="ctr"/>
                  <a:lstStyle/>
                  <a:p>
                    <a:endParaRPr lang="he-IL"/>
                  </a:p>
                </p:txBody>
              </p:sp>
              <p:sp>
                <p:nvSpPr>
                  <p:cNvPr id="232" name="צורה חופשית: צורה 231">
                    <a:extLst>
                      <a:ext uri="{FF2B5EF4-FFF2-40B4-BE49-F238E27FC236}">
                        <a16:creationId xmlns:a16="http://schemas.microsoft.com/office/drawing/2014/main" id="{4D76DC50-0CF7-FFDC-8C4A-6FCD79C726FF}"/>
                      </a:ext>
                    </a:extLst>
                  </p:cNvPr>
                  <p:cNvSpPr/>
                  <p:nvPr/>
                </p:nvSpPr>
                <p:spPr>
                  <a:xfrm>
                    <a:off x="2551270" y="6501896"/>
                    <a:ext cx="5096" cy="5509"/>
                  </a:xfrm>
                  <a:custGeom>
                    <a:avLst/>
                    <a:gdLst>
                      <a:gd name="connsiteX0" fmla="*/ 5096 w 5096"/>
                      <a:gd name="connsiteY0" fmla="*/ 5509 h 5509"/>
                      <a:gd name="connsiteX1" fmla="*/ 4745 w 5096"/>
                      <a:gd name="connsiteY1" fmla="*/ 4407 h 5509"/>
                      <a:gd name="connsiteX2" fmla="*/ 4042 w 5096"/>
                      <a:gd name="connsiteY2" fmla="*/ 3305 h 5509"/>
                      <a:gd name="connsiteX3" fmla="*/ 3163 w 5096"/>
                      <a:gd name="connsiteY3" fmla="*/ 2204 h 5509"/>
                      <a:gd name="connsiteX4" fmla="*/ 2109 w 5096"/>
                      <a:gd name="connsiteY4" fmla="*/ 1285 h 5509"/>
                      <a:gd name="connsiteX5" fmla="*/ 1054 w 5096"/>
                      <a:gd name="connsiteY5" fmla="*/ 551 h 5509"/>
                      <a:gd name="connsiteX6" fmla="*/ 0 w 5096"/>
                      <a:gd name="connsiteY6" fmla="*/ 0 h 5509"/>
                      <a:gd name="connsiteX7" fmla="*/ 879 w 5096"/>
                      <a:gd name="connsiteY7" fmla="*/ 735 h 5509"/>
                      <a:gd name="connsiteX8" fmla="*/ 1757 w 5096"/>
                      <a:gd name="connsiteY8" fmla="*/ 1469 h 5509"/>
                      <a:gd name="connsiteX9" fmla="*/ 2636 w 5096"/>
                      <a:gd name="connsiteY9" fmla="*/ 2387 h 5509"/>
                      <a:gd name="connsiteX10" fmla="*/ 3514 w 5096"/>
                      <a:gd name="connsiteY10" fmla="*/ 3305 h 5509"/>
                      <a:gd name="connsiteX11" fmla="*/ 4218 w 5096"/>
                      <a:gd name="connsiteY11" fmla="*/ 4224 h 5509"/>
                      <a:gd name="connsiteX12" fmla="*/ 5096 w 5096"/>
                      <a:gd name="connsiteY12" fmla="*/ 5509 h 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96" h="5509">
                        <a:moveTo>
                          <a:pt x="5096" y="5509"/>
                        </a:moveTo>
                        <a:cubicBezTo>
                          <a:pt x="5096" y="5509"/>
                          <a:pt x="4920" y="4958"/>
                          <a:pt x="4745" y="4407"/>
                        </a:cubicBezTo>
                        <a:cubicBezTo>
                          <a:pt x="4569" y="4040"/>
                          <a:pt x="4393" y="3673"/>
                          <a:pt x="4042" y="3305"/>
                        </a:cubicBezTo>
                        <a:cubicBezTo>
                          <a:pt x="3690" y="2938"/>
                          <a:pt x="3514" y="2571"/>
                          <a:pt x="3163" y="2204"/>
                        </a:cubicBezTo>
                        <a:cubicBezTo>
                          <a:pt x="2812" y="1836"/>
                          <a:pt x="2460" y="1469"/>
                          <a:pt x="2109" y="1285"/>
                        </a:cubicBezTo>
                        <a:cubicBezTo>
                          <a:pt x="1757" y="1102"/>
                          <a:pt x="1406" y="735"/>
                          <a:pt x="1054" y="551"/>
                        </a:cubicBezTo>
                        <a:cubicBezTo>
                          <a:pt x="352" y="184"/>
                          <a:pt x="0" y="0"/>
                          <a:pt x="0" y="0"/>
                        </a:cubicBezTo>
                        <a:cubicBezTo>
                          <a:pt x="0" y="0"/>
                          <a:pt x="352" y="367"/>
                          <a:pt x="879" y="735"/>
                        </a:cubicBezTo>
                        <a:cubicBezTo>
                          <a:pt x="1230" y="918"/>
                          <a:pt x="1406" y="1285"/>
                          <a:pt x="1757" y="1469"/>
                        </a:cubicBezTo>
                        <a:cubicBezTo>
                          <a:pt x="2109" y="1836"/>
                          <a:pt x="2460" y="2020"/>
                          <a:pt x="2636" y="2387"/>
                        </a:cubicBezTo>
                        <a:cubicBezTo>
                          <a:pt x="2987" y="2755"/>
                          <a:pt x="3339" y="3122"/>
                          <a:pt x="3514" y="3305"/>
                        </a:cubicBezTo>
                        <a:cubicBezTo>
                          <a:pt x="3866" y="3673"/>
                          <a:pt x="4042" y="3857"/>
                          <a:pt x="4218" y="4224"/>
                        </a:cubicBezTo>
                        <a:cubicBezTo>
                          <a:pt x="4745" y="5142"/>
                          <a:pt x="5096" y="5509"/>
                          <a:pt x="5096" y="5509"/>
                        </a:cubicBezTo>
                        <a:close/>
                      </a:path>
                    </a:pathLst>
                  </a:custGeom>
                  <a:solidFill>
                    <a:srgbClr val="C48053"/>
                  </a:solidFill>
                  <a:ln w="17566" cap="flat">
                    <a:noFill/>
                    <a:prstDash val="solid"/>
                    <a:miter/>
                  </a:ln>
                </p:spPr>
                <p:txBody>
                  <a:bodyPr rtlCol="1" anchor="ctr"/>
                  <a:lstStyle/>
                  <a:p>
                    <a:endParaRPr lang="he-IL"/>
                  </a:p>
                </p:txBody>
              </p:sp>
              <p:sp>
                <p:nvSpPr>
                  <p:cNvPr id="233" name="צורה חופשית: צורה 232">
                    <a:extLst>
                      <a:ext uri="{FF2B5EF4-FFF2-40B4-BE49-F238E27FC236}">
                        <a16:creationId xmlns:a16="http://schemas.microsoft.com/office/drawing/2014/main" id="{871D60BB-F588-4112-0399-FCFF99B5AE16}"/>
                      </a:ext>
                    </a:extLst>
                  </p:cNvPr>
                  <p:cNvSpPr/>
                  <p:nvPr/>
                </p:nvSpPr>
                <p:spPr>
                  <a:xfrm>
                    <a:off x="2550391" y="6509425"/>
                    <a:ext cx="2987" cy="2754"/>
                  </a:xfrm>
                  <a:custGeom>
                    <a:avLst/>
                    <a:gdLst>
                      <a:gd name="connsiteX0" fmla="*/ 2987 w 2987"/>
                      <a:gd name="connsiteY0" fmla="*/ 2755 h 2754"/>
                      <a:gd name="connsiteX1" fmla="*/ 2636 w 2987"/>
                      <a:gd name="connsiteY1" fmla="*/ 2204 h 2754"/>
                      <a:gd name="connsiteX2" fmla="*/ 1757 w 2987"/>
                      <a:gd name="connsiteY2" fmla="*/ 1102 h 2754"/>
                      <a:gd name="connsiteX3" fmla="*/ 527 w 2987"/>
                      <a:gd name="connsiteY3" fmla="*/ 367 h 2754"/>
                      <a:gd name="connsiteX4" fmla="*/ 0 w 2987"/>
                      <a:gd name="connsiteY4" fmla="*/ 0 h 2754"/>
                      <a:gd name="connsiteX5" fmla="*/ 352 w 2987"/>
                      <a:gd name="connsiteY5" fmla="*/ 551 h 2754"/>
                      <a:gd name="connsiteX6" fmla="*/ 1230 w 2987"/>
                      <a:gd name="connsiteY6" fmla="*/ 1653 h 2754"/>
                      <a:gd name="connsiteX7" fmla="*/ 2460 w 2987"/>
                      <a:gd name="connsiteY7" fmla="*/ 2387 h 2754"/>
                      <a:gd name="connsiteX8" fmla="*/ 2987 w 2987"/>
                      <a:gd name="connsiteY8" fmla="*/ 2755 h 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7" h="2754">
                        <a:moveTo>
                          <a:pt x="2987" y="2755"/>
                        </a:moveTo>
                        <a:cubicBezTo>
                          <a:pt x="2987" y="2755"/>
                          <a:pt x="2812" y="2571"/>
                          <a:pt x="2636" y="2204"/>
                        </a:cubicBezTo>
                        <a:cubicBezTo>
                          <a:pt x="2460" y="1836"/>
                          <a:pt x="2109" y="1469"/>
                          <a:pt x="1757" y="1102"/>
                        </a:cubicBezTo>
                        <a:cubicBezTo>
                          <a:pt x="1406" y="735"/>
                          <a:pt x="879" y="551"/>
                          <a:pt x="527" y="367"/>
                        </a:cubicBezTo>
                        <a:cubicBezTo>
                          <a:pt x="176" y="184"/>
                          <a:pt x="0" y="0"/>
                          <a:pt x="0" y="0"/>
                        </a:cubicBezTo>
                        <a:cubicBezTo>
                          <a:pt x="0" y="0"/>
                          <a:pt x="176" y="184"/>
                          <a:pt x="352" y="551"/>
                        </a:cubicBezTo>
                        <a:cubicBezTo>
                          <a:pt x="527" y="918"/>
                          <a:pt x="879" y="1285"/>
                          <a:pt x="1230" y="1653"/>
                        </a:cubicBezTo>
                        <a:cubicBezTo>
                          <a:pt x="1582" y="2020"/>
                          <a:pt x="2109" y="2204"/>
                          <a:pt x="2460" y="2387"/>
                        </a:cubicBezTo>
                        <a:cubicBezTo>
                          <a:pt x="2636" y="2571"/>
                          <a:pt x="2987" y="2755"/>
                          <a:pt x="2987" y="2755"/>
                        </a:cubicBezTo>
                        <a:close/>
                      </a:path>
                    </a:pathLst>
                  </a:custGeom>
                  <a:solidFill>
                    <a:srgbClr val="C48053"/>
                  </a:solidFill>
                  <a:ln w="17566" cap="flat">
                    <a:noFill/>
                    <a:prstDash val="solid"/>
                    <a:miter/>
                  </a:ln>
                </p:spPr>
                <p:txBody>
                  <a:bodyPr rtlCol="1" anchor="ctr"/>
                  <a:lstStyle/>
                  <a:p>
                    <a:endParaRPr lang="he-IL"/>
                  </a:p>
                </p:txBody>
              </p:sp>
              <p:sp>
                <p:nvSpPr>
                  <p:cNvPr id="234" name="צורה חופשית: צורה 233">
                    <a:extLst>
                      <a:ext uri="{FF2B5EF4-FFF2-40B4-BE49-F238E27FC236}">
                        <a16:creationId xmlns:a16="http://schemas.microsoft.com/office/drawing/2014/main" id="{D4ED6D09-E452-C3BE-FFA6-046F02582660}"/>
                      </a:ext>
                    </a:extLst>
                  </p:cNvPr>
                  <p:cNvSpPr/>
                  <p:nvPr/>
                </p:nvSpPr>
                <p:spPr>
                  <a:xfrm>
                    <a:off x="2548282" y="6513649"/>
                    <a:ext cx="2284" cy="2387"/>
                  </a:xfrm>
                  <a:custGeom>
                    <a:avLst/>
                    <a:gdLst>
                      <a:gd name="connsiteX0" fmla="*/ 2285 w 2284"/>
                      <a:gd name="connsiteY0" fmla="*/ 2387 h 2387"/>
                      <a:gd name="connsiteX1" fmla="*/ 2109 w 2284"/>
                      <a:gd name="connsiteY1" fmla="*/ 1836 h 2387"/>
                      <a:gd name="connsiteX2" fmla="*/ 1406 w 2284"/>
                      <a:gd name="connsiteY2" fmla="*/ 918 h 2387"/>
                      <a:gd name="connsiteX3" fmla="*/ 527 w 2284"/>
                      <a:gd name="connsiteY3" fmla="*/ 184 h 2387"/>
                      <a:gd name="connsiteX4" fmla="*/ 0 w 2284"/>
                      <a:gd name="connsiteY4" fmla="*/ 0 h 2387"/>
                      <a:gd name="connsiteX5" fmla="*/ 176 w 2284"/>
                      <a:gd name="connsiteY5" fmla="*/ 551 h 2387"/>
                      <a:gd name="connsiteX6" fmla="*/ 879 w 2284"/>
                      <a:gd name="connsiteY6" fmla="*/ 1469 h 2387"/>
                      <a:gd name="connsiteX7" fmla="*/ 1757 w 2284"/>
                      <a:gd name="connsiteY7" fmla="*/ 2204 h 2387"/>
                      <a:gd name="connsiteX8" fmla="*/ 2285 w 2284"/>
                      <a:gd name="connsiteY8" fmla="*/ 2387 h 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4" h="2387">
                        <a:moveTo>
                          <a:pt x="2285" y="2387"/>
                        </a:moveTo>
                        <a:cubicBezTo>
                          <a:pt x="2285" y="2387"/>
                          <a:pt x="2285" y="2204"/>
                          <a:pt x="2109" y="1836"/>
                        </a:cubicBezTo>
                        <a:cubicBezTo>
                          <a:pt x="1933" y="1469"/>
                          <a:pt x="1757" y="1102"/>
                          <a:pt x="1406" y="918"/>
                        </a:cubicBezTo>
                        <a:cubicBezTo>
                          <a:pt x="1054" y="551"/>
                          <a:pt x="703" y="367"/>
                          <a:pt x="527" y="184"/>
                        </a:cubicBezTo>
                        <a:cubicBezTo>
                          <a:pt x="176" y="0"/>
                          <a:pt x="0" y="0"/>
                          <a:pt x="0" y="0"/>
                        </a:cubicBezTo>
                        <a:cubicBezTo>
                          <a:pt x="0" y="0"/>
                          <a:pt x="0" y="184"/>
                          <a:pt x="176" y="551"/>
                        </a:cubicBezTo>
                        <a:cubicBezTo>
                          <a:pt x="352" y="918"/>
                          <a:pt x="527" y="1285"/>
                          <a:pt x="879" y="1469"/>
                        </a:cubicBezTo>
                        <a:cubicBezTo>
                          <a:pt x="1230" y="1836"/>
                          <a:pt x="1581" y="2020"/>
                          <a:pt x="1757" y="2204"/>
                        </a:cubicBezTo>
                        <a:cubicBezTo>
                          <a:pt x="2109" y="2387"/>
                          <a:pt x="2285" y="2387"/>
                          <a:pt x="2285" y="2387"/>
                        </a:cubicBezTo>
                        <a:close/>
                      </a:path>
                    </a:pathLst>
                  </a:custGeom>
                  <a:solidFill>
                    <a:srgbClr val="C48053"/>
                  </a:solidFill>
                  <a:ln w="17566" cap="flat">
                    <a:noFill/>
                    <a:prstDash val="solid"/>
                    <a:miter/>
                  </a:ln>
                </p:spPr>
                <p:txBody>
                  <a:bodyPr rtlCol="1" anchor="ctr"/>
                  <a:lstStyle/>
                  <a:p>
                    <a:endParaRPr lang="he-IL"/>
                  </a:p>
                </p:txBody>
              </p:sp>
            </p:grpSp>
          </p:grpSp>
          <p:sp>
            <p:nvSpPr>
              <p:cNvPr id="227" name="צורה חופשית: צורה 226">
                <a:extLst>
                  <a:ext uri="{FF2B5EF4-FFF2-40B4-BE49-F238E27FC236}">
                    <a16:creationId xmlns:a16="http://schemas.microsoft.com/office/drawing/2014/main" id="{DE5776BE-8CEE-3A8C-9465-58114B6C9B68}"/>
                  </a:ext>
                </a:extLst>
              </p:cNvPr>
              <p:cNvSpPr/>
              <p:nvPr/>
            </p:nvSpPr>
            <p:spPr>
              <a:xfrm>
                <a:off x="2510675" y="6478574"/>
                <a:ext cx="47376" cy="40526"/>
              </a:xfrm>
              <a:custGeom>
                <a:avLst/>
                <a:gdLst>
                  <a:gd name="connsiteX0" fmla="*/ 1584 w 47376"/>
                  <a:gd name="connsiteY0" fmla="*/ 0 h 40526"/>
                  <a:gd name="connsiteX1" fmla="*/ 5625 w 47376"/>
                  <a:gd name="connsiteY1" fmla="*/ 6795 h 40526"/>
                  <a:gd name="connsiteX2" fmla="*/ 23198 w 47376"/>
                  <a:gd name="connsiteY2" fmla="*/ 23873 h 40526"/>
                  <a:gd name="connsiteX3" fmla="*/ 30579 w 47376"/>
                  <a:gd name="connsiteY3" fmla="*/ 31402 h 40526"/>
                  <a:gd name="connsiteX4" fmla="*/ 38310 w 47376"/>
                  <a:gd name="connsiteY4" fmla="*/ 26260 h 40526"/>
                  <a:gd name="connsiteX5" fmla="*/ 36377 w 47376"/>
                  <a:gd name="connsiteY5" fmla="*/ 14875 h 40526"/>
                  <a:gd name="connsiteX6" fmla="*/ 46394 w 47376"/>
                  <a:gd name="connsiteY6" fmla="*/ 21853 h 40526"/>
                  <a:gd name="connsiteX7" fmla="*/ 45515 w 47376"/>
                  <a:gd name="connsiteY7" fmla="*/ 28647 h 40526"/>
                  <a:gd name="connsiteX8" fmla="*/ 42879 w 47376"/>
                  <a:gd name="connsiteY8" fmla="*/ 34157 h 40526"/>
                  <a:gd name="connsiteX9" fmla="*/ 40419 w 47376"/>
                  <a:gd name="connsiteY9" fmla="*/ 37829 h 40526"/>
                  <a:gd name="connsiteX10" fmla="*/ 35675 w 47376"/>
                  <a:gd name="connsiteY10" fmla="*/ 38748 h 40526"/>
                  <a:gd name="connsiteX11" fmla="*/ 29348 w 47376"/>
                  <a:gd name="connsiteY11" fmla="*/ 33973 h 40526"/>
                  <a:gd name="connsiteX12" fmla="*/ 21441 w 47376"/>
                  <a:gd name="connsiteY12" fmla="*/ 26627 h 40526"/>
                  <a:gd name="connsiteX13" fmla="*/ 2 w 47376"/>
                  <a:gd name="connsiteY13" fmla="*/ 3673 h 40526"/>
                  <a:gd name="connsiteX14" fmla="*/ 1584 w 47376"/>
                  <a:gd name="connsiteY14" fmla="*/ 0 h 40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76" h="40526">
                    <a:moveTo>
                      <a:pt x="1584" y="0"/>
                    </a:moveTo>
                    <a:cubicBezTo>
                      <a:pt x="1408" y="2938"/>
                      <a:pt x="3165" y="4040"/>
                      <a:pt x="5625" y="6795"/>
                    </a:cubicBezTo>
                    <a:cubicBezTo>
                      <a:pt x="10370" y="13038"/>
                      <a:pt x="22671" y="21302"/>
                      <a:pt x="23198" y="23873"/>
                    </a:cubicBezTo>
                    <a:cubicBezTo>
                      <a:pt x="23725" y="26444"/>
                      <a:pt x="25307" y="29198"/>
                      <a:pt x="30579" y="31402"/>
                    </a:cubicBezTo>
                    <a:cubicBezTo>
                      <a:pt x="35850" y="33606"/>
                      <a:pt x="37080" y="32320"/>
                      <a:pt x="38310" y="26260"/>
                    </a:cubicBezTo>
                    <a:cubicBezTo>
                      <a:pt x="39540" y="20200"/>
                      <a:pt x="39892" y="16160"/>
                      <a:pt x="36377" y="14875"/>
                    </a:cubicBezTo>
                    <a:cubicBezTo>
                      <a:pt x="42703" y="17078"/>
                      <a:pt x="44636" y="17629"/>
                      <a:pt x="46394" y="21853"/>
                    </a:cubicBezTo>
                    <a:cubicBezTo>
                      <a:pt x="47975" y="26077"/>
                      <a:pt x="47624" y="28464"/>
                      <a:pt x="45515" y="28647"/>
                    </a:cubicBezTo>
                    <a:cubicBezTo>
                      <a:pt x="46569" y="32687"/>
                      <a:pt x="45867" y="36360"/>
                      <a:pt x="42879" y="34157"/>
                    </a:cubicBezTo>
                    <a:cubicBezTo>
                      <a:pt x="44812" y="37829"/>
                      <a:pt x="42703" y="39298"/>
                      <a:pt x="40419" y="37829"/>
                    </a:cubicBezTo>
                    <a:cubicBezTo>
                      <a:pt x="40946" y="40951"/>
                      <a:pt x="37959" y="41502"/>
                      <a:pt x="35675" y="38748"/>
                    </a:cubicBezTo>
                    <a:cubicBezTo>
                      <a:pt x="33390" y="35809"/>
                      <a:pt x="32160" y="34157"/>
                      <a:pt x="29348" y="33973"/>
                    </a:cubicBezTo>
                    <a:cubicBezTo>
                      <a:pt x="26537" y="33789"/>
                      <a:pt x="22144" y="31402"/>
                      <a:pt x="21441" y="26627"/>
                    </a:cubicBezTo>
                    <a:cubicBezTo>
                      <a:pt x="10018" y="15977"/>
                      <a:pt x="-173" y="6978"/>
                      <a:pt x="2" y="3673"/>
                    </a:cubicBezTo>
                    <a:cubicBezTo>
                      <a:pt x="2" y="3122"/>
                      <a:pt x="705" y="1653"/>
                      <a:pt x="1584" y="0"/>
                    </a:cubicBezTo>
                    <a:close/>
                  </a:path>
                </a:pathLst>
              </a:custGeom>
              <a:solidFill>
                <a:srgbClr val="DFA679"/>
              </a:solidFill>
              <a:ln w="17566" cap="flat">
                <a:noFill/>
                <a:prstDash val="solid"/>
                <a:miter/>
              </a:ln>
            </p:spPr>
            <p:txBody>
              <a:bodyPr rtlCol="1" anchor="ctr"/>
              <a:lstStyle/>
              <a:p>
                <a:endParaRPr lang="he-IL"/>
              </a:p>
            </p:txBody>
          </p:sp>
          <p:sp>
            <p:nvSpPr>
              <p:cNvPr id="228" name="צורה חופשית: צורה 227">
                <a:extLst>
                  <a:ext uri="{FF2B5EF4-FFF2-40B4-BE49-F238E27FC236}">
                    <a16:creationId xmlns:a16="http://schemas.microsoft.com/office/drawing/2014/main" id="{F99D1A0A-D15B-DF3E-512A-D2DAF3311972}"/>
                  </a:ext>
                </a:extLst>
              </p:cNvPr>
              <p:cNvSpPr/>
              <p:nvPr/>
            </p:nvSpPr>
            <p:spPr>
              <a:xfrm>
                <a:off x="2518585" y="6470861"/>
                <a:ext cx="8962" cy="10467"/>
              </a:xfrm>
              <a:custGeom>
                <a:avLst/>
                <a:gdLst>
                  <a:gd name="connsiteX0" fmla="*/ 6326 w 8962"/>
                  <a:gd name="connsiteY0" fmla="*/ 0 h 10467"/>
                  <a:gd name="connsiteX1" fmla="*/ 8962 w 8962"/>
                  <a:gd name="connsiteY1" fmla="*/ 2387 h 10467"/>
                  <a:gd name="connsiteX2" fmla="*/ 2812 w 8962"/>
                  <a:gd name="connsiteY2" fmla="*/ 10467 h 10467"/>
                  <a:gd name="connsiteX3" fmla="*/ 0 w 8962"/>
                  <a:gd name="connsiteY3" fmla="*/ 8998 h 10467"/>
                  <a:gd name="connsiteX4" fmla="*/ 6326 w 8962"/>
                  <a:gd name="connsiteY4" fmla="*/ 0 h 10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2" h="10467">
                    <a:moveTo>
                      <a:pt x="6326" y="0"/>
                    </a:moveTo>
                    <a:lnTo>
                      <a:pt x="8962" y="2387"/>
                    </a:lnTo>
                    <a:lnTo>
                      <a:pt x="2812" y="10467"/>
                    </a:lnTo>
                    <a:cubicBezTo>
                      <a:pt x="1933" y="10100"/>
                      <a:pt x="879" y="9549"/>
                      <a:pt x="0" y="8998"/>
                    </a:cubicBezTo>
                    <a:cubicBezTo>
                      <a:pt x="1230" y="7346"/>
                      <a:pt x="4042" y="3305"/>
                      <a:pt x="6326" y="0"/>
                    </a:cubicBezTo>
                    <a:close/>
                  </a:path>
                </a:pathLst>
              </a:custGeom>
              <a:solidFill>
                <a:srgbClr val="DFA679"/>
              </a:solidFill>
              <a:ln w="17566" cap="flat">
                <a:noFill/>
                <a:prstDash val="solid"/>
                <a:miter/>
              </a:ln>
            </p:spPr>
            <p:txBody>
              <a:bodyPr rtlCol="1" anchor="ctr"/>
              <a:lstStyle/>
              <a:p>
                <a:endParaRPr lang="he-IL"/>
              </a:p>
            </p:txBody>
          </p:sp>
        </p:grpSp>
      </p:grpSp>
      <p:grpSp>
        <p:nvGrpSpPr>
          <p:cNvPr id="282" name="גרפיקה 7359">
            <a:extLst>
              <a:ext uri="{FF2B5EF4-FFF2-40B4-BE49-F238E27FC236}">
                <a16:creationId xmlns:a16="http://schemas.microsoft.com/office/drawing/2014/main" id="{B5CE07CA-A8A4-06F0-D8A4-D655F069BEE6}"/>
              </a:ext>
            </a:extLst>
          </p:cNvPr>
          <p:cNvGrpSpPr/>
          <p:nvPr/>
        </p:nvGrpSpPr>
        <p:grpSpPr>
          <a:xfrm>
            <a:off x="1955823" y="6284626"/>
            <a:ext cx="223178" cy="314475"/>
            <a:chOff x="2663031" y="6615145"/>
            <a:chExt cx="223178" cy="314475"/>
          </a:xfrm>
        </p:grpSpPr>
        <p:grpSp>
          <p:nvGrpSpPr>
            <p:cNvPr id="283" name="גרפיקה 7359">
              <a:extLst>
                <a:ext uri="{FF2B5EF4-FFF2-40B4-BE49-F238E27FC236}">
                  <a16:creationId xmlns:a16="http://schemas.microsoft.com/office/drawing/2014/main" id="{00FB6D3E-4079-45AA-4BA9-1018B9665E88}"/>
                </a:ext>
              </a:extLst>
            </p:cNvPr>
            <p:cNvGrpSpPr/>
            <p:nvPr/>
          </p:nvGrpSpPr>
          <p:grpSpPr>
            <a:xfrm>
              <a:off x="2800976" y="6712918"/>
              <a:ext cx="85233" cy="26743"/>
              <a:chOff x="2800976" y="6712918"/>
              <a:chExt cx="85233" cy="26743"/>
            </a:xfrm>
          </p:grpSpPr>
          <p:sp>
            <p:nvSpPr>
              <p:cNvPr id="358" name="צורה חופשית: צורה 357">
                <a:extLst>
                  <a:ext uri="{FF2B5EF4-FFF2-40B4-BE49-F238E27FC236}">
                    <a16:creationId xmlns:a16="http://schemas.microsoft.com/office/drawing/2014/main" id="{6475D2B8-E093-6344-446D-0F5BD9255C67}"/>
                  </a:ext>
                </a:extLst>
              </p:cNvPr>
              <p:cNvSpPr/>
              <p:nvPr/>
            </p:nvSpPr>
            <p:spPr>
              <a:xfrm>
                <a:off x="2800976" y="6712918"/>
                <a:ext cx="85233" cy="26743"/>
              </a:xfrm>
              <a:custGeom>
                <a:avLst/>
                <a:gdLst>
                  <a:gd name="connsiteX0" fmla="*/ 2636 w 85233"/>
                  <a:gd name="connsiteY0" fmla="*/ 5303 h 26743"/>
                  <a:gd name="connsiteX1" fmla="*/ 58341 w 85233"/>
                  <a:gd name="connsiteY1" fmla="*/ 14302 h 26743"/>
                  <a:gd name="connsiteX2" fmla="*/ 73980 w 85233"/>
                  <a:gd name="connsiteY2" fmla="*/ 345 h 26743"/>
                  <a:gd name="connsiteX3" fmla="*/ 73453 w 85233"/>
                  <a:gd name="connsiteY3" fmla="*/ 3834 h 26743"/>
                  <a:gd name="connsiteX4" fmla="*/ 81010 w 85233"/>
                  <a:gd name="connsiteY4" fmla="*/ 3651 h 26743"/>
                  <a:gd name="connsiteX5" fmla="*/ 77671 w 85233"/>
                  <a:gd name="connsiteY5" fmla="*/ 8609 h 26743"/>
                  <a:gd name="connsiteX6" fmla="*/ 85227 w 85233"/>
                  <a:gd name="connsiteY6" fmla="*/ 9711 h 26743"/>
                  <a:gd name="connsiteX7" fmla="*/ 76968 w 85233"/>
                  <a:gd name="connsiteY7" fmla="*/ 14302 h 26743"/>
                  <a:gd name="connsiteX8" fmla="*/ 84875 w 85233"/>
                  <a:gd name="connsiteY8" fmla="*/ 16689 h 26743"/>
                  <a:gd name="connsiteX9" fmla="*/ 78198 w 85233"/>
                  <a:gd name="connsiteY9" fmla="*/ 17607 h 26743"/>
                  <a:gd name="connsiteX10" fmla="*/ 62382 w 85233"/>
                  <a:gd name="connsiteY10" fmla="*/ 25320 h 26743"/>
                  <a:gd name="connsiteX11" fmla="*/ 57286 w 85233"/>
                  <a:gd name="connsiteY11" fmla="*/ 25687 h 26743"/>
                  <a:gd name="connsiteX12" fmla="*/ 0 w 85233"/>
                  <a:gd name="connsiteY12" fmla="*/ 17056 h 26743"/>
                  <a:gd name="connsiteX13" fmla="*/ 2636 w 85233"/>
                  <a:gd name="connsiteY13" fmla="*/ 5303 h 2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233" h="26743">
                    <a:moveTo>
                      <a:pt x="2636" y="5303"/>
                    </a:moveTo>
                    <a:cubicBezTo>
                      <a:pt x="2636" y="5303"/>
                      <a:pt x="36375" y="15771"/>
                      <a:pt x="58341" y="14302"/>
                    </a:cubicBezTo>
                    <a:cubicBezTo>
                      <a:pt x="63788" y="2916"/>
                      <a:pt x="69939" y="-1308"/>
                      <a:pt x="73980" y="345"/>
                    </a:cubicBezTo>
                    <a:cubicBezTo>
                      <a:pt x="75386" y="1080"/>
                      <a:pt x="73453" y="3834"/>
                      <a:pt x="73453" y="3834"/>
                    </a:cubicBezTo>
                    <a:cubicBezTo>
                      <a:pt x="73453" y="3834"/>
                      <a:pt x="79604" y="1998"/>
                      <a:pt x="81010" y="3651"/>
                    </a:cubicBezTo>
                    <a:cubicBezTo>
                      <a:pt x="82415" y="5120"/>
                      <a:pt x="79077" y="6405"/>
                      <a:pt x="77671" y="8609"/>
                    </a:cubicBezTo>
                    <a:cubicBezTo>
                      <a:pt x="83997" y="8058"/>
                      <a:pt x="85227" y="8609"/>
                      <a:pt x="85227" y="9711"/>
                    </a:cubicBezTo>
                    <a:cubicBezTo>
                      <a:pt x="85403" y="10812"/>
                      <a:pt x="82239" y="10445"/>
                      <a:pt x="76968" y="14302"/>
                    </a:cubicBezTo>
                    <a:cubicBezTo>
                      <a:pt x="84524" y="14669"/>
                      <a:pt x="84875" y="15771"/>
                      <a:pt x="84875" y="16689"/>
                    </a:cubicBezTo>
                    <a:cubicBezTo>
                      <a:pt x="84875" y="17607"/>
                      <a:pt x="79428" y="16322"/>
                      <a:pt x="78198" y="17607"/>
                    </a:cubicBezTo>
                    <a:cubicBezTo>
                      <a:pt x="76968" y="18893"/>
                      <a:pt x="75562" y="30278"/>
                      <a:pt x="62382" y="25320"/>
                    </a:cubicBezTo>
                    <a:cubicBezTo>
                      <a:pt x="59922" y="26789"/>
                      <a:pt x="57286" y="25687"/>
                      <a:pt x="57286" y="25687"/>
                    </a:cubicBezTo>
                    <a:cubicBezTo>
                      <a:pt x="57286" y="25687"/>
                      <a:pt x="33388" y="31196"/>
                      <a:pt x="0" y="17056"/>
                    </a:cubicBezTo>
                    <a:cubicBezTo>
                      <a:pt x="2460" y="10262"/>
                      <a:pt x="2636" y="5303"/>
                      <a:pt x="2636" y="5303"/>
                    </a:cubicBezTo>
                    <a:close/>
                  </a:path>
                </a:pathLst>
              </a:custGeom>
              <a:solidFill>
                <a:srgbClr val="F4D9BF"/>
              </a:solidFill>
              <a:ln w="17566" cap="flat">
                <a:noFill/>
                <a:prstDash val="solid"/>
                <a:miter/>
              </a:ln>
            </p:spPr>
            <p:txBody>
              <a:bodyPr rtlCol="1" anchor="ctr"/>
              <a:lstStyle/>
              <a:p>
                <a:endParaRPr lang="he-IL"/>
              </a:p>
            </p:txBody>
          </p:sp>
          <p:sp>
            <p:nvSpPr>
              <p:cNvPr id="359" name="צורה חופשית: צורה 358">
                <a:extLst>
                  <a:ext uri="{FF2B5EF4-FFF2-40B4-BE49-F238E27FC236}">
                    <a16:creationId xmlns:a16="http://schemas.microsoft.com/office/drawing/2014/main" id="{D7200306-220A-0716-8B31-858A2A5C3BFD}"/>
                  </a:ext>
                </a:extLst>
              </p:cNvPr>
              <p:cNvSpPr/>
              <p:nvPr/>
            </p:nvSpPr>
            <p:spPr>
              <a:xfrm>
                <a:off x="2801152" y="6718038"/>
                <a:ext cx="8610" cy="14507"/>
              </a:xfrm>
              <a:custGeom>
                <a:avLst/>
                <a:gdLst>
                  <a:gd name="connsiteX0" fmla="*/ 6502 w 8610"/>
                  <a:gd name="connsiteY0" fmla="*/ 14507 h 14507"/>
                  <a:gd name="connsiteX1" fmla="*/ 8611 w 8610"/>
                  <a:gd name="connsiteY1" fmla="*/ 1836 h 14507"/>
                  <a:gd name="connsiteX2" fmla="*/ 2460 w 8610"/>
                  <a:gd name="connsiteY2" fmla="*/ 0 h 14507"/>
                  <a:gd name="connsiteX3" fmla="*/ 0 w 8610"/>
                  <a:gd name="connsiteY3" fmla="*/ 11753 h 14507"/>
                  <a:gd name="connsiteX4" fmla="*/ 6502 w 8610"/>
                  <a:gd name="connsiteY4" fmla="*/ 14507 h 1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0" h="14507">
                    <a:moveTo>
                      <a:pt x="6502" y="14507"/>
                    </a:moveTo>
                    <a:cubicBezTo>
                      <a:pt x="7380" y="10284"/>
                      <a:pt x="8083" y="6060"/>
                      <a:pt x="8611" y="1836"/>
                    </a:cubicBezTo>
                    <a:cubicBezTo>
                      <a:pt x="4745" y="735"/>
                      <a:pt x="2460" y="0"/>
                      <a:pt x="2460" y="0"/>
                    </a:cubicBezTo>
                    <a:cubicBezTo>
                      <a:pt x="2460" y="0"/>
                      <a:pt x="2460" y="4958"/>
                      <a:pt x="0" y="11753"/>
                    </a:cubicBezTo>
                    <a:cubicBezTo>
                      <a:pt x="2109" y="12855"/>
                      <a:pt x="4218" y="13773"/>
                      <a:pt x="6502" y="14507"/>
                    </a:cubicBezTo>
                    <a:close/>
                  </a:path>
                </a:pathLst>
              </a:custGeom>
              <a:solidFill>
                <a:srgbClr val="E3BB94"/>
              </a:solidFill>
              <a:ln w="17566" cap="flat">
                <a:noFill/>
                <a:prstDash val="solid"/>
                <a:miter/>
              </a:ln>
            </p:spPr>
            <p:txBody>
              <a:bodyPr rtlCol="1" anchor="ctr"/>
              <a:lstStyle/>
              <a:p>
                <a:endParaRPr lang="he-IL"/>
              </a:p>
            </p:txBody>
          </p:sp>
          <p:grpSp>
            <p:nvGrpSpPr>
              <p:cNvPr id="360" name="גרפיקה 7359">
                <a:extLst>
                  <a:ext uri="{FF2B5EF4-FFF2-40B4-BE49-F238E27FC236}">
                    <a16:creationId xmlns:a16="http://schemas.microsoft.com/office/drawing/2014/main" id="{6323D802-57DE-9A73-C331-0A1184C81186}"/>
                  </a:ext>
                </a:extLst>
              </p:cNvPr>
              <p:cNvGrpSpPr/>
              <p:nvPr/>
            </p:nvGrpSpPr>
            <p:grpSpPr>
              <a:xfrm>
                <a:off x="2861777" y="6716752"/>
                <a:ext cx="17396" cy="21485"/>
                <a:chOff x="2861777" y="6716752"/>
                <a:chExt cx="17396" cy="21485"/>
              </a:xfrm>
              <a:solidFill>
                <a:srgbClr val="C39368"/>
              </a:solidFill>
            </p:grpSpPr>
            <p:sp>
              <p:nvSpPr>
                <p:cNvPr id="361" name="צורה חופשית: צורה 360">
                  <a:extLst>
                    <a:ext uri="{FF2B5EF4-FFF2-40B4-BE49-F238E27FC236}">
                      <a16:creationId xmlns:a16="http://schemas.microsoft.com/office/drawing/2014/main" id="{E62480FF-59B2-4B62-C6FD-84B5BEC87237}"/>
                    </a:ext>
                  </a:extLst>
                </p:cNvPr>
                <p:cNvSpPr/>
                <p:nvPr/>
              </p:nvSpPr>
              <p:spPr>
                <a:xfrm>
                  <a:off x="2866873" y="6716752"/>
                  <a:ext cx="7731" cy="8447"/>
                </a:xfrm>
                <a:custGeom>
                  <a:avLst/>
                  <a:gdLst>
                    <a:gd name="connsiteX0" fmla="*/ 7732 w 7731"/>
                    <a:gd name="connsiteY0" fmla="*/ 0 h 8447"/>
                    <a:gd name="connsiteX1" fmla="*/ 7380 w 7731"/>
                    <a:gd name="connsiteY1" fmla="*/ 367 h 8447"/>
                    <a:gd name="connsiteX2" fmla="*/ 6326 w 7731"/>
                    <a:gd name="connsiteY2" fmla="*/ 1285 h 8447"/>
                    <a:gd name="connsiteX3" fmla="*/ 5623 w 7731"/>
                    <a:gd name="connsiteY3" fmla="*/ 1836 h 8447"/>
                    <a:gd name="connsiteX4" fmla="*/ 4920 w 7731"/>
                    <a:gd name="connsiteY4" fmla="*/ 2571 h 8447"/>
                    <a:gd name="connsiteX5" fmla="*/ 4217 w 7731"/>
                    <a:gd name="connsiteY5" fmla="*/ 3305 h 8447"/>
                    <a:gd name="connsiteX6" fmla="*/ 3514 w 7731"/>
                    <a:gd name="connsiteY6" fmla="*/ 4040 h 8447"/>
                    <a:gd name="connsiteX7" fmla="*/ 2811 w 7731"/>
                    <a:gd name="connsiteY7" fmla="*/ 4775 h 8447"/>
                    <a:gd name="connsiteX8" fmla="*/ 2109 w 7731"/>
                    <a:gd name="connsiteY8" fmla="*/ 5509 h 8447"/>
                    <a:gd name="connsiteX9" fmla="*/ 1581 w 7731"/>
                    <a:gd name="connsiteY9" fmla="*/ 6244 h 8447"/>
                    <a:gd name="connsiteX10" fmla="*/ 1054 w 7731"/>
                    <a:gd name="connsiteY10" fmla="*/ 6978 h 8447"/>
                    <a:gd name="connsiteX11" fmla="*/ 0 w 7731"/>
                    <a:gd name="connsiteY11" fmla="*/ 8447 h 8447"/>
                    <a:gd name="connsiteX12" fmla="*/ 527 w 7731"/>
                    <a:gd name="connsiteY12" fmla="*/ 6611 h 8447"/>
                    <a:gd name="connsiteX13" fmla="*/ 878 w 7731"/>
                    <a:gd name="connsiteY13" fmla="*/ 5876 h 8447"/>
                    <a:gd name="connsiteX14" fmla="*/ 1406 w 7731"/>
                    <a:gd name="connsiteY14" fmla="*/ 4958 h 8447"/>
                    <a:gd name="connsiteX15" fmla="*/ 1933 w 7731"/>
                    <a:gd name="connsiteY15" fmla="*/ 4040 h 8447"/>
                    <a:gd name="connsiteX16" fmla="*/ 2636 w 7731"/>
                    <a:gd name="connsiteY16" fmla="*/ 3122 h 8447"/>
                    <a:gd name="connsiteX17" fmla="*/ 3339 w 7731"/>
                    <a:gd name="connsiteY17" fmla="*/ 2387 h 8447"/>
                    <a:gd name="connsiteX18" fmla="*/ 4217 w 7731"/>
                    <a:gd name="connsiteY18" fmla="*/ 1653 h 8447"/>
                    <a:gd name="connsiteX19" fmla="*/ 5096 w 7731"/>
                    <a:gd name="connsiteY19" fmla="*/ 1102 h 8447"/>
                    <a:gd name="connsiteX20" fmla="*/ 5799 w 7731"/>
                    <a:gd name="connsiteY20" fmla="*/ 551 h 8447"/>
                    <a:gd name="connsiteX21" fmla="*/ 7029 w 7731"/>
                    <a:gd name="connsiteY21" fmla="*/ 0 h 8447"/>
                    <a:gd name="connsiteX22" fmla="*/ 7732 w 7731"/>
                    <a:gd name="connsiteY22" fmla="*/ 0 h 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31" h="8447">
                      <a:moveTo>
                        <a:pt x="7732" y="0"/>
                      </a:moveTo>
                      <a:cubicBezTo>
                        <a:pt x="7732" y="0"/>
                        <a:pt x="7556" y="184"/>
                        <a:pt x="7380" y="367"/>
                      </a:cubicBezTo>
                      <a:cubicBezTo>
                        <a:pt x="7205" y="551"/>
                        <a:pt x="6853" y="918"/>
                        <a:pt x="6326" y="1285"/>
                      </a:cubicBezTo>
                      <a:cubicBezTo>
                        <a:pt x="6150" y="1469"/>
                        <a:pt x="5975" y="1653"/>
                        <a:pt x="5623" y="1836"/>
                      </a:cubicBezTo>
                      <a:cubicBezTo>
                        <a:pt x="5447" y="2020"/>
                        <a:pt x="5096" y="2204"/>
                        <a:pt x="4920" y="2571"/>
                      </a:cubicBezTo>
                      <a:cubicBezTo>
                        <a:pt x="4744" y="2755"/>
                        <a:pt x="4393" y="3122"/>
                        <a:pt x="4217" y="3305"/>
                      </a:cubicBezTo>
                      <a:cubicBezTo>
                        <a:pt x="4042" y="3489"/>
                        <a:pt x="3690" y="3856"/>
                        <a:pt x="3514" y="4040"/>
                      </a:cubicBezTo>
                      <a:cubicBezTo>
                        <a:pt x="3339" y="4224"/>
                        <a:pt x="2987" y="4591"/>
                        <a:pt x="2811" y="4775"/>
                      </a:cubicBezTo>
                      <a:cubicBezTo>
                        <a:pt x="2636" y="5142"/>
                        <a:pt x="2460" y="5326"/>
                        <a:pt x="2109" y="5509"/>
                      </a:cubicBezTo>
                      <a:cubicBezTo>
                        <a:pt x="1933" y="5693"/>
                        <a:pt x="1757" y="6060"/>
                        <a:pt x="1581" y="6244"/>
                      </a:cubicBezTo>
                      <a:cubicBezTo>
                        <a:pt x="1406" y="6427"/>
                        <a:pt x="1230" y="6795"/>
                        <a:pt x="1054" y="6978"/>
                      </a:cubicBezTo>
                      <a:cubicBezTo>
                        <a:pt x="527" y="7896"/>
                        <a:pt x="0" y="8447"/>
                        <a:pt x="0" y="8447"/>
                      </a:cubicBezTo>
                      <a:cubicBezTo>
                        <a:pt x="0" y="8447"/>
                        <a:pt x="176" y="7713"/>
                        <a:pt x="527" y="6611"/>
                      </a:cubicBezTo>
                      <a:cubicBezTo>
                        <a:pt x="703" y="6427"/>
                        <a:pt x="703" y="6060"/>
                        <a:pt x="878" y="5876"/>
                      </a:cubicBezTo>
                      <a:cubicBezTo>
                        <a:pt x="1054" y="5509"/>
                        <a:pt x="1230" y="5326"/>
                        <a:pt x="1406" y="4958"/>
                      </a:cubicBezTo>
                      <a:cubicBezTo>
                        <a:pt x="1581" y="4591"/>
                        <a:pt x="1757" y="4224"/>
                        <a:pt x="1933" y="4040"/>
                      </a:cubicBezTo>
                      <a:cubicBezTo>
                        <a:pt x="2109" y="3673"/>
                        <a:pt x="2460" y="3489"/>
                        <a:pt x="2636" y="3122"/>
                      </a:cubicBezTo>
                      <a:cubicBezTo>
                        <a:pt x="2811" y="2938"/>
                        <a:pt x="3163" y="2571"/>
                        <a:pt x="3339" y="2387"/>
                      </a:cubicBezTo>
                      <a:cubicBezTo>
                        <a:pt x="3690" y="2204"/>
                        <a:pt x="3866" y="1836"/>
                        <a:pt x="4217" y="1653"/>
                      </a:cubicBezTo>
                      <a:cubicBezTo>
                        <a:pt x="4393" y="1469"/>
                        <a:pt x="4744" y="1285"/>
                        <a:pt x="5096" y="1102"/>
                      </a:cubicBezTo>
                      <a:cubicBezTo>
                        <a:pt x="5447" y="918"/>
                        <a:pt x="5623" y="735"/>
                        <a:pt x="5799" y="551"/>
                      </a:cubicBezTo>
                      <a:cubicBezTo>
                        <a:pt x="6326" y="367"/>
                        <a:pt x="6677" y="184"/>
                        <a:pt x="7029" y="0"/>
                      </a:cubicBezTo>
                      <a:cubicBezTo>
                        <a:pt x="7380" y="0"/>
                        <a:pt x="7732" y="0"/>
                        <a:pt x="7732" y="0"/>
                      </a:cubicBezTo>
                      <a:close/>
                    </a:path>
                  </a:pathLst>
                </a:custGeom>
                <a:solidFill>
                  <a:srgbClr val="C39368"/>
                </a:solidFill>
                <a:ln w="17566" cap="flat">
                  <a:noFill/>
                  <a:prstDash val="solid"/>
                  <a:miter/>
                </a:ln>
              </p:spPr>
              <p:txBody>
                <a:bodyPr rtlCol="1" anchor="ctr"/>
                <a:lstStyle/>
                <a:p>
                  <a:endParaRPr lang="he-IL"/>
                </a:p>
              </p:txBody>
            </p:sp>
            <p:sp>
              <p:nvSpPr>
                <p:cNvPr id="362" name="צורה חופשית: צורה 361">
                  <a:extLst>
                    <a:ext uri="{FF2B5EF4-FFF2-40B4-BE49-F238E27FC236}">
                      <a16:creationId xmlns:a16="http://schemas.microsoft.com/office/drawing/2014/main" id="{EABD7D22-3B5B-CE5F-9440-0721B785BB72}"/>
                    </a:ext>
                  </a:extLst>
                </p:cNvPr>
                <p:cNvSpPr/>
                <p:nvPr/>
              </p:nvSpPr>
              <p:spPr>
                <a:xfrm>
                  <a:off x="2873726" y="6720976"/>
                  <a:ext cx="5447" cy="4407"/>
                </a:xfrm>
                <a:custGeom>
                  <a:avLst/>
                  <a:gdLst>
                    <a:gd name="connsiteX0" fmla="*/ 5447 w 5447"/>
                    <a:gd name="connsiteY0" fmla="*/ 0 h 4407"/>
                    <a:gd name="connsiteX1" fmla="*/ 5272 w 5447"/>
                    <a:gd name="connsiteY1" fmla="*/ 184 h 4407"/>
                    <a:gd name="connsiteX2" fmla="*/ 4744 w 5447"/>
                    <a:gd name="connsiteY2" fmla="*/ 735 h 4407"/>
                    <a:gd name="connsiteX3" fmla="*/ 3866 w 5447"/>
                    <a:gd name="connsiteY3" fmla="*/ 1469 h 4407"/>
                    <a:gd name="connsiteX4" fmla="*/ 2987 w 5447"/>
                    <a:gd name="connsiteY4" fmla="*/ 2387 h 4407"/>
                    <a:gd name="connsiteX5" fmla="*/ 1933 w 5447"/>
                    <a:gd name="connsiteY5" fmla="*/ 3122 h 4407"/>
                    <a:gd name="connsiteX6" fmla="*/ 1054 w 5447"/>
                    <a:gd name="connsiteY6" fmla="*/ 3857 h 4407"/>
                    <a:gd name="connsiteX7" fmla="*/ 0 w 5447"/>
                    <a:gd name="connsiteY7" fmla="*/ 4407 h 4407"/>
                    <a:gd name="connsiteX8" fmla="*/ 527 w 5447"/>
                    <a:gd name="connsiteY8" fmla="*/ 3305 h 4407"/>
                    <a:gd name="connsiteX9" fmla="*/ 1230 w 5447"/>
                    <a:gd name="connsiteY9" fmla="*/ 2387 h 4407"/>
                    <a:gd name="connsiteX10" fmla="*/ 1581 w 5447"/>
                    <a:gd name="connsiteY10" fmla="*/ 1836 h 4407"/>
                    <a:gd name="connsiteX11" fmla="*/ 2109 w 5447"/>
                    <a:gd name="connsiteY11" fmla="*/ 1469 h 4407"/>
                    <a:gd name="connsiteX12" fmla="*/ 3163 w 5447"/>
                    <a:gd name="connsiteY12" fmla="*/ 735 h 4407"/>
                    <a:gd name="connsiteX13" fmla="*/ 3690 w 5447"/>
                    <a:gd name="connsiteY13" fmla="*/ 367 h 4407"/>
                    <a:gd name="connsiteX14" fmla="*/ 4217 w 5447"/>
                    <a:gd name="connsiteY14" fmla="*/ 184 h 4407"/>
                    <a:gd name="connsiteX15" fmla="*/ 5447 w 5447"/>
                    <a:gd name="connsiteY15" fmla="*/ 0 h 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47" h="4407">
                      <a:moveTo>
                        <a:pt x="5447" y="0"/>
                      </a:moveTo>
                      <a:cubicBezTo>
                        <a:pt x="5447" y="0"/>
                        <a:pt x="5447" y="184"/>
                        <a:pt x="5272" y="184"/>
                      </a:cubicBezTo>
                      <a:cubicBezTo>
                        <a:pt x="5096" y="367"/>
                        <a:pt x="4920" y="551"/>
                        <a:pt x="4744" y="735"/>
                      </a:cubicBezTo>
                      <a:cubicBezTo>
                        <a:pt x="4569" y="918"/>
                        <a:pt x="4217" y="1285"/>
                        <a:pt x="3866" y="1469"/>
                      </a:cubicBezTo>
                      <a:cubicBezTo>
                        <a:pt x="3514" y="1836"/>
                        <a:pt x="3163" y="2020"/>
                        <a:pt x="2987" y="2387"/>
                      </a:cubicBezTo>
                      <a:cubicBezTo>
                        <a:pt x="2636" y="2571"/>
                        <a:pt x="2284" y="2938"/>
                        <a:pt x="1933" y="3122"/>
                      </a:cubicBezTo>
                      <a:cubicBezTo>
                        <a:pt x="1581" y="3305"/>
                        <a:pt x="1230" y="3673"/>
                        <a:pt x="1054" y="3857"/>
                      </a:cubicBezTo>
                      <a:cubicBezTo>
                        <a:pt x="527" y="4224"/>
                        <a:pt x="0" y="4407"/>
                        <a:pt x="0" y="4407"/>
                      </a:cubicBezTo>
                      <a:cubicBezTo>
                        <a:pt x="0" y="4407"/>
                        <a:pt x="176" y="4040"/>
                        <a:pt x="527" y="3305"/>
                      </a:cubicBezTo>
                      <a:cubicBezTo>
                        <a:pt x="703" y="2938"/>
                        <a:pt x="879" y="2755"/>
                        <a:pt x="1230" y="2387"/>
                      </a:cubicBezTo>
                      <a:cubicBezTo>
                        <a:pt x="1406" y="2204"/>
                        <a:pt x="1406" y="2020"/>
                        <a:pt x="1581" y="1836"/>
                      </a:cubicBezTo>
                      <a:lnTo>
                        <a:pt x="2109" y="1469"/>
                      </a:lnTo>
                      <a:cubicBezTo>
                        <a:pt x="2460" y="1102"/>
                        <a:pt x="2811" y="918"/>
                        <a:pt x="3163" y="735"/>
                      </a:cubicBezTo>
                      <a:cubicBezTo>
                        <a:pt x="3339" y="551"/>
                        <a:pt x="3514" y="551"/>
                        <a:pt x="3690" y="367"/>
                      </a:cubicBezTo>
                      <a:cubicBezTo>
                        <a:pt x="3866" y="367"/>
                        <a:pt x="4042" y="184"/>
                        <a:pt x="4217" y="184"/>
                      </a:cubicBezTo>
                      <a:cubicBezTo>
                        <a:pt x="4920" y="184"/>
                        <a:pt x="5447" y="0"/>
                        <a:pt x="5447" y="0"/>
                      </a:cubicBezTo>
                      <a:close/>
                    </a:path>
                  </a:pathLst>
                </a:custGeom>
                <a:solidFill>
                  <a:srgbClr val="C39368"/>
                </a:solidFill>
                <a:ln w="17566" cap="flat">
                  <a:noFill/>
                  <a:prstDash val="solid"/>
                  <a:miter/>
                </a:ln>
              </p:spPr>
              <p:txBody>
                <a:bodyPr rtlCol="1" anchor="ctr"/>
                <a:lstStyle/>
                <a:p>
                  <a:endParaRPr lang="he-IL"/>
                </a:p>
              </p:txBody>
            </p:sp>
            <p:sp>
              <p:nvSpPr>
                <p:cNvPr id="363" name="צורה חופשית: צורה 362">
                  <a:extLst>
                    <a:ext uri="{FF2B5EF4-FFF2-40B4-BE49-F238E27FC236}">
                      <a16:creationId xmlns:a16="http://schemas.microsoft.com/office/drawing/2014/main" id="{5A263A39-29D7-BC40-F862-FF766273BD42}"/>
                    </a:ext>
                  </a:extLst>
                </p:cNvPr>
                <p:cNvSpPr/>
                <p:nvPr/>
              </p:nvSpPr>
              <p:spPr>
                <a:xfrm>
                  <a:off x="2861777" y="6728607"/>
                  <a:ext cx="13811" cy="9630"/>
                </a:xfrm>
                <a:custGeom>
                  <a:avLst/>
                  <a:gdLst>
                    <a:gd name="connsiteX0" fmla="*/ 0 w 13811"/>
                    <a:gd name="connsiteY0" fmla="*/ 633 h 9630"/>
                    <a:gd name="connsiteX1" fmla="*/ 3163 w 13811"/>
                    <a:gd name="connsiteY1" fmla="*/ 265 h 9630"/>
                    <a:gd name="connsiteX2" fmla="*/ 6502 w 13811"/>
                    <a:gd name="connsiteY2" fmla="*/ 82 h 9630"/>
                    <a:gd name="connsiteX3" fmla="*/ 9841 w 13811"/>
                    <a:gd name="connsiteY3" fmla="*/ 82 h 9630"/>
                    <a:gd name="connsiteX4" fmla="*/ 11598 w 13811"/>
                    <a:gd name="connsiteY4" fmla="*/ 265 h 9630"/>
                    <a:gd name="connsiteX5" fmla="*/ 13355 w 13811"/>
                    <a:gd name="connsiteY5" fmla="*/ 1000 h 9630"/>
                    <a:gd name="connsiteX6" fmla="*/ 13707 w 13811"/>
                    <a:gd name="connsiteY6" fmla="*/ 3020 h 9630"/>
                    <a:gd name="connsiteX7" fmla="*/ 12828 w 13811"/>
                    <a:gd name="connsiteY7" fmla="*/ 4673 h 9630"/>
                    <a:gd name="connsiteX8" fmla="*/ 11422 w 13811"/>
                    <a:gd name="connsiteY8" fmla="*/ 5774 h 9630"/>
                    <a:gd name="connsiteX9" fmla="*/ 10719 w 13811"/>
                    <a:gd name="connsiteY9" fmla="*/ 6142 h 9630"/>
                    <a:gd name="connsiteX10" fmla="*/ 9841 w 13811"/>
                    <a:gd name="connsiteY10" fmla="*/ 6325 h 9630"/>
                    <a:gd name="connsiteX11" fmla="*/ 8259 w 13811"/>
                    <a:gd name="connsiteY11" fmla="*/ 6693 h 9630"/>
                    <a:gd name="connsiteX12" fmla="*/ 6678 w 13811"/>
                    <a:gd name="connsiteY12" fmla="*/ 6693 h 9630"/>
                    <a:gd name="connsiteX13" fmla="*/ 5096 w 13811"/>
                    <a:gd name="connsiteY13" fmla="*/ 6693 h 9630"/>
                    <a:gd name="connsiteX14" fmla="*/ 3514 w 13811"/>
                    <a:gd name="connsiteY14" fmla="*/ 6509 h 9630"/>
                    <a:gd name="connsiteX15" fmla="*/ 3866 w 13811"/>
                    <a:gd name="connsiteY15" fmla="*/ 6325 h 9630"/>
                    <a:gd name="connsiteX16" fmla="*/ 3514 w 13811"/>
                    <a:gd name="connsiteY16" fmla="*/ 7243 h 9630"/>
                    <a:gd name="connsiteX17" fmla="*/ 2987 w 13811"/>
                    <a:gd name="connsiteY17" fmla="*/ 8162 h 9630"/>
                    <a:gd name="connsiteX18" fmla="*/ 1581 w 13811"/>
                    <a:gd name="connsiteY18" fmla="*/ 9631 h 9630"/>
                    <a:gd name="connsiteX19" fmla="*/ 2636 w 13811"/>
                    <a:gd name="connsiteY19" fmla="*/ 7978 h 9630"/>
                    <a:gd name="connsiteX20" fmla="*/ 2987 w 13811"/>
                    <a:gd name="connsiteY20" fmla="*/ 7060 h 9630"/>
                    <a:gd name="connsiteX21" fmla="*/ 3163 w 13811"/>
                    <a:gd name="connsiteY21" fmla="*/ 6142 h 9630"/>
                    <a:gd name="connsiteX22" fmla="*/ 3163 w 13811"/>
                    <a:gd name="connsiteY22" fmla="*/ 5958 h 9630"/>
                    <a:gd name="connsiteX23" fmla="*/ 3339 w 13811"/>
                    <a:gd name="connsiteY23" fmla="*/ 5958 h 9630"/>
                    <a:gd name="connsiteX24" fmla="*/ 4920 w 13811"/>
                    <a:gd name="connsiteY24" fmla="*/ 5958 h 9630"/>
                    <a:gd name="connsiteX25" fmla="*/ 6502 w 13811"/>
                    <a:gd name="connsiteY25" fmla="*/ 5958 h 9630"/>
                    <a:gd name="connsiteX26" fmla="*/ 8083 w 13811"/>
                    <a:gd name="connsiteY26" fmla="*/ 5774 h 9630"/>
                    <a:gd name="connsiteX27" fmla="*/ 9665 w 13811"/>
                    <a:gd name="connsiteY27" fmla="*/ 5407 h 9630"/>
                    <a:gd name="connsiteX28" fmla="*/ 10368 w 13811"/>
                    <a:gd name="connsiteY28" fmla="*/ 5223 h 9630"/>
                    <a:gd name="connsiteX29" fmla="*/ 11071 w 13811"/>
                    <a:gd name="connsiteY29" fmla="*/ 4856 h 9630"/>
                    <a:gd name="connsiteX30" fmla="*/ 11774 w 13811"/>
                    <a:gd name="connsiteY30" fmla="*/ 4489 h 9630"/>
                    <a:gd name="connsiteX31" fmla="*/ 12301 w 13811"/>
                    <a:gd name="connsiteY31" fmla="*/ 3938 h 9630"/>
                    <a:gd name="connsiteX32" fmla="*/ 13004 w 13811"/>
                    <a:gd name="connsiteY32" fmla="*/ 2653 h 9630"/>
                    <a:gd name="connsiteX33" fmla="*/ 12828 w 13811"/>
                    <a:gd name="connsiteY33" fmla="*/ 1551 h 9630"/>
                    <a:gd name="connsiteX34" fmla="*/ 12652 w 13811"/>
                    <a:gd name="connsiteY34" fmla="*/ 1367 h 9630"/>
                    <a:gd name="connsiteX35" fmla="*/ 12477 w 13811"/>
                    <a:gd name="connsiteY35" fmla="*/ 1183 h 9630"/>
                    <a:gd name="connsiteX36" fmla="*/ 12477 w 13811"/>
                    <a:gd name="connsiteY36" fmla="*/ 1183 h 9630"/>
                    <a:gd name="connsiteX37" fmla="*/ 12477 w 13811"/>
                    <a:gd name="connsiteY37" fmla="*/ 1183 h 9630"/>
                    <a:gd name="connsiteX38" fmla="*/ 12477 w 13811"/>
                    <a:gd name="connsiteY38" fmla="*/ 1183 h 9630"/>
                    <a:gd name="connsiteX39" fmla="*/ 12477 w 13811"/>
                    <a:gd name="connsiteY39" fmla="*/ 1183 h 9630"/>
                    <a:gd name="connsiteX40" fmla="*/ 12477 w 13811"/>
                    <a:gd name="connsiteY40" fmla="*/ 1183 h 9630"/>
                    <a:gd name="connsiteX41" fmla="*/ 12477 w 13811"/>
                    <a:gd name="connsiteY41" fmla="*/ 1183 h 9630"/>
                    <a:gd name="connsiteX42" fmla="*/ 12125 w 13811"/>
                    <a:gd name="connsiteY42" fmla="*/ 1000 h 9630"/>
                    <a:gd name="connsiteX43" fmla="*/ 11774 w 13811"/>
                    <a:gd name="connsiteY43" fmla="*/ 1000 h 9630"/>
                    <a:gd name="connsiteX44" fmla="*/ 10192 w 13811"/>
                    <a:gd name="connsiteY44" fmla="*/ 816 h 9630"/>
                    <a:gd name="connsiteX45" fmla="*/ 7029 w 13811"/>
                    <a:gd name="connsiteY45" fmla="*/ 633 h 9630"/>
                    <a:gd name="connsiteX46" fmla="*/ 0 w 13811"/>
                    <a:gd name="connsiteY46" fmla="*/ 633 h 9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3811" h="9630">
                      <a:moveTo>
                        <a:pt x="0" y="633"/>
                      </a:moveTo>
                      <a:cubicBezTo>
                        <a:pt x="1054" y="449"/>
                        <a:pt x="2109" y="265"/>
                        <a:pt x="3163" y="265"/>
                      </a:cubicBezTo>
                      <a:cubicBezTo>
                        <a:pt x="4218" y="82"/>
                        <a:pt x="5272" y="82"/>
                        <a:pt x="6502" y="82"/>
                      </a:cubicBezTo>
                      <a:cubicBezTo>
                        <a:pt x="7556" y="82"/>
                        <a:pt x="8611" y="-102"/>
                        <a:pt x="9841" y="82"/>
                      </a:cubicBezTo>
                      <a:cubicBezTo>
                        <a:pt x="10368" y="82"/>
                        <a:pt x="10895" y="82"/>
                        <a:pt x="11598" y="265"/>
                      </a:cubicBezTo>
                      <a:cubicBezTo>
                        <a:pt x="12125" y="265"/>
                        <a:pt x="12828" y="449"/>
                        <a:pt x="13355" y="1000"/>
                      </a:cubicBezTo>
                      <a:cubicBezTo>
                        <a:pt x="13882" y="1734"/>
                        <a:pt x="13882" y="2469"/>
                        <a:pt x="13707" y="3020"/>
                      </a:cubicBezTo>
                      <a:cubicBezTo>
                        <a:pt x="13531" y="3754"/>
                        <a:pt x="13179" y="4305"/>
                        <a:pt x="12828" y="4673"/>
                      </a:cubicBezTo>
                      <a:cubicBezTo>
                        <a:pt x="12301" y="5040"/>
                        <a:pt x="11949" y="5407"/>
                        <a:pt x="11422" y="5774"/>
                      </a:cubicBezTo>
                      <a:lnTo>
                        <a:pt x="10719" y="6142"/>
                      </a:lnTo>
                      <a:cubicBezTo>
                        <a:pt x="10368" y="6142"/>
                        <a:pt x="10192" y="6325"/>
                        <a:pt x="9841" y="6325"/>
                      </a:cubicBezTo>
                      <a:cubicBezTo>
                        <a:pt x="9313" y="6509"/>
                        <a:pt x="8786" y="6509"/>
                        <a:pt x="8259" y="6693"/>
                      </a:cubicBezTo>
                      <a:cubicBezTo>
                        <a:pt x="7732" y="6693"/>
                        <a:pt x="7205" y="6693"/>
                        <a:pt x="6678" y="6693"/>
                      </a:cubicBezTo>
                      <a:cubicBezTo>
                        <a:pt x="6151" y="6693"/>
                        <a:pt x="5623" y="6693"/>
                        <a:pt x="5096" y="6693"/>
                      </a:cubicBezTo>
                      <a:lnTo>
                        <a:pt x="3514" y="6509"/>
                      </a:lnTo>
                      <a:lnTo>
                        <a:pt x="3866" y="6325"/>
                      </a:lnTo>
                      <a:cubicBezTo>
                        <a:pt x="3690" y="6693"/>
                        <a:pt x="3690" y="7060"/>
                        <a:pt x="3514" y="7243"/>
                      </a:cubicBezTo>
                      <a:cubicBezTo>
                        <a:pt x="3339" y="7611"/>
                        <a:pt x="3163" y="7794"/>
                        <a:pt x="2987" y="8162"/>
                      </a:cubicBezTo>
                      <a:cubicBezTo>
                        <a:pt x="2636" y="8712"/>
                        <a:pt x="2109" y="9264"/>
                        <a:pt x="1581" y="9631"/>
                      </a:cubicBezTo>
                      <a:cubicBezTo>
                        <a:pt x="2109" y="9080"/>
                        <a:pt x="2460" y="8529"/>
                        <a:pt x="2636" y="7978"/>
                      </a:cubicBezTo>
                      <a:cubicBezTo>
                        <a:pt x="2812" y="7611"/>
                        <a:pt x="2987" y="7427"/>
                        <a:pt x="2987" y="7060"/>
                      </a:cubicBezTo>
                      <a:cubicBezTo>
                        <a:pt x="3163" y="6693"/>
                        <a:pt x="3163" y="6325"/>
                        <a:pt x="3163" y="6142"/>
                      </a:cubicBezTo>
                      <a:lnTo>
                        <a:pt x="3163" y="5958"/>
                      </a:lnTo>
                      <a:lnTo>
                        <a:pt x="3339" y="5958"/>
                      </a:lnTo>
                      <a:lnTo>
                        <a:pt x="4920" y="5958"/>
                      </a:lnTo>
                      <a:cubicBezTo>
                        <a:pt x="5447" y="5958"/>
                        <a:pt x="5975" y="5958"/>
                        <a:pt x="6502" y="5958"/>
                      </a:cubicBezTo>
                      <a:cubicBezTo>
                        <a:pt x="7029" y="5958"/>
                        <a:pt x="7556" y="5774"/>
                        <a:pt x="8083" y="5774"/>
                      </a:cubicBezTo>
                      <a:cubicBezTo>
                        <a:pt x="8611" y="5591"/>
                        <a:pt x="9138" y="5591"/>
                        <a:pt x="9665" y="5407"/>
                      </a:cubicBezTo>
                      <a:cubicBezTo>
                        <a:pt x="9841" y="5407"/>
                        <a:pt x="10192" y="5223"/>
                        <a:pt x="10368" y="5223"/>
                      </a:cubicBezTo>
                      <a:lnTo>
                        <a:pt x="11071" y="4856"/>
                      </a:lnTo>
                      <a:cubicBezTo>
                        <a:pt x="11246" y="4673"/>
                        <a:pt x="11422" y="4489"/>
                        <a:pt x="11774" y="4489"/>
                      </a:cubicBezTo>
                      <a:cubicBezTo>
                        <a:pt x="11949" y="4305"/>
                        <a:pt x="12125" y="4122"/>
                        <a:pt x="12301" y="3938"/>
                      </a:cubicBezTo>
                      <a:cubicBezTo>
                        <a:pt x="12652" y="3571"/>
                        <a:pt x="12828" y="3203"/>
                        <a:pt x="13004" y="2653"/>
                      </a:cubicBezTo>
                      <a:cubicBezTo>
                        <a:pt x="13179" y="2285"/>
                        <a:pt x="13004" y="1734"/>
                        <a:pt x="12828" y="1551"/>
                      </a:cubicBezTo>
                      <a:cubicBezTo>
                        <a:pt x="12828" y="1551"/>
                        <a:pt x="12828" y="1367"/>
                        <a:pt x="12652" y="1367"/>
                      </a:cubicBezTo>
                      <a:lnTo>
                        <a:pt x="12477" y="1183"/>
                      </a:lnTo>
                      <a:lnTo>
                        <a:pt x="12477" y="1183"/>
                      </a:lnTo>
                      <a:lnTo>
                        <a:pt x="12477" y="1183"/>
                      </a:lnTo>
                      <a:lnTo>
                        <a:pt x="12477" y="1183"/>
                      </a:lnTo>
                      <a:lnTo>
                        <a:pt x="12477" y="1183"/>
                      </a:lnTo>
                      <a:cubicBezTo>
                        <a:pt x="12477" y="1183"/>
                        <a:pt x="12652" y="1183"/>
                        <a:pt x="12477" y="1183"/>
                      </a:cubicBezTo>
                      <a:lnTo>
                        <a:pt x="12477" y="1183"/>
                      </a:lnTo>
                      <a:lnTo>
                        <a:pt x="12125" y="1000"/>
                      </a:lnTo>
                      <a:lnTo>
                        <a:pt x="11774" y="1000"/>
                      </a:lnTo>
                      <a:cubicBezTo>
                        <a:pt x="11246" y="816"/>
                        <a:pt x="10719" y="816"/>
                        <a:pt x="10192" y="816"/>
                      </a:cubicBezTo>
                      <a:cubicBezTo>
                        <a:pt x="9138" y="816"/>
                        <a:pt x="8083" y="633"/>
                        <a:pt x="7029" y="633"/>
                      </a:cubicBezTo>
                      <a:lnTo>
                        <a:pt x="0" y="633"/>
                      </a:lnTo>
                      <a:close/>
                    </a:path>
                  </a:pathLst>
                </a:custGeom>
                <a:solidFill>
                  <a:srgbClr val="C39368"/>
                </a:solidFill>
                <a:ln w="17566" cap="flat">
                  <a:noFill/>
                  <a:prstDash val="solid"/>
                  <a:miter/>
                </a:ln>
              </p:spPr>
              <p:txBody>
                <a:bodyPr rtlCol="1" anchor="ctr"/>
                <a:lstStyle/>
                <a:p>
                  <a:endParaRPr lang="he-IL"/>
                </a:p>
              </p:txBody>
            </p:sp>
          </p:grpSp>
        </p:grpSp>
        <p:sp>
          <p:nvSpPr>
            <p:cNvPr id="284" name="צורה חופשית: צורה 283">
              <a:extLst>
                <a:ext uri="{FF2B5EF4-FFF2-40B4-BE49-F238E27FC236}">
                  <a16:creationId xmlns:a16="http://schemas.microsoft.com/office/drawing/2014/main" id="{750AA17E-5C70-F29C-C1B4-980FA6A11BA9}"/>
                </a:ext>
              </a:extLst>
            </p:cNvPr>
            <p:cNvSpPr/>
            <p:nvPr/>
          </p:nvSpPr>
          <p:spPr>
            <a:xfrm>
              <a:off x="2710126" y="6705652"/>
              <a:ext cx="114924" cy="100532"/>
            </a:xfrm>
            <a:custGeom>
              <a:avLst/>
              <a:gdLst>
                <a:gd name="connsiteX0" fmla="*/ 79252 w 114924"/>
                <a:gd name="connsiteY0" fmla="*/ 68579 h 100532"/>
                <a:gd name="connsiteX1" fmla="*/ 114924 w 114924"/>
                <a:gd name="connsiteY1" fmla="*/ 60132 h 100532"/>
                <a:gd name="connsiteX2" fmla="*/ 89444 w 114924"/>
                <a:gd name="connsiteY2" fmla="*/ 27628 h 100532"/>
                <a:gd name="connsiteX3" fmla="*/ 95419 w 114924"/>
                <a:gd name="connsiteY3" fmla="*/ 8713 h 100532"/>
                <a:gd name="connsiteX4" fmla="*/ 42174 w 114924"/>
                <a:gd name="connsiteY4" fmla="*/ 5408 h 100532"/>
                <a:gd name="connsiteX5" fmla="*/ 41471 w 114924"/>
                <a:gd name="connsiteY5" fmla="*/ 13121 h 100532"/>
                <a:gd name="connsiteX6" fmla="*/ 33388 w 114924"/>
                <a:gd name="connsiteY6" fmla="*/ 9631 h 100532"/>
                <a:gd name="connsiteX7" fmla="*/ 0 w 114924"/>
                <a:gd name="connsiteY7" fmla="*/ 40299 h 100532"/>
                <a:gd name="connsiteX8" fmla="*/ 14058 w 114924"/>
                <a:gd name="connsiteY8" fmla="*/ 43788 h 100532"/>
                <a:gd name="connsiteX9" fmla="*/ 21790 w 114924"/>
                <a:gd name="connsiteY9" fmla="*/ 51501 h 100532"/>
                <a:gd name="connsiteX10" fmla="*/ 25480 w 114924"/>
                <a:gd name="connsiteY10" fmla="*/ 43788 h 100532"/>
                <a:gd name="connsiteX11" fmla="*/ 53069 w 114924"/>
                <a:gd name="connsiteY11" fmla="*/ 100532 h 100532"/>
                <a:gd name="connsiteX12" fmla="*/ 79252 w 114924"/>
                <a:gd name="connsiteY12" fmla="*/ 68579 h 10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924" h="100532">
                  <a:moveTo>
                    <a:pt x="79252" y="68579"/>
                  </a:moveTo>
                  <a:cubicBezTo>
                    <a:pt x="97000" y="59214"/>
                    <a:pt x="107192" y="58295"/>
                    <a:pt x="114924" y="60132"/>
                  </a:cubicBezTo>
                  <a:cubicBezTo>
                    <a:pt x="110180" y="48930"/>
                    <a:pt x="89444" y="27628"/>
                    <a:pt x="89444" y="27628"/>
                  </a:cubicBezTo>
                  <a:cubicBezTo>
                    <a:pt x="89444" y="27628"/>
                    <a:pt x="94540" y="16793"/>
                    <a:pt x="95419" y="8713"/>
                  </a:cubicBezTo>
                  <a:cubicBezTo>
                    <a:pt x="75386" y="-836"/>
                    <a:pt x="62910" y="-3407"/>
                    <a:pt x="42174" y="5408"/>
                  </a:cubicBezTo>
                  <a:cubicBezTo>
                    <a:pt x="42174" y="5408"/>
                    <a:pt x="44283" y="10733"/>
                    <a:pt x="41471" y="13121"/>
                  </a:cubicBezTo>
                  <a:cubicBezTo>
                    <a:pt x="38132" y="15508"/>
                    <a:pt x="33388" y="9631"/>
                    <a:pt x="33388" y="9631"/>
                  </a:cubicBezTo>
                  <a:cubicBezTo>
                    <a:pt x="33388" y="9631"/>
                    <a:pt x="8962" y="13304"/>
                    <a:pt x="0" y="40299"/>
                  </a:cubicBezTo>
                  <a:cubicBezTo>
                    <a:pt x="2460" y="39381"/>
                    <a:pt x="7380" y="38830"/>
                    <a:pt x="14058" y="43788"/>
                  </a:cubicBezTo>
                  <a:cubicBezTo>
                    <a:pt x="18451" y="47094"/>
                    <a:pt x="20735" y="49664"/>
                    <a:pt x="21790" y="51501"/>
                  </a:cubicBezTo>
                  <a:lnTo>
                    <a:pt x="25480" y="43788"/>
                  </a:lnTo>
                  <a:cubicBezTo>
                    <a:pt x="25480" y="43788"/>
                    <a:pt x="37605" y="53705"/>
                    <a:pt x="53069" y="100532"/>
                  </a:cubicBezTo>
                  <a:cubicBezTo>
                    <a:pt x="55002" y="94288"/>
                    <a:pt x="61152" y="78863"/>
                    <a:pt x="79252" y="68579"/>
                  </a:cubicBezTo>
                  <a:close/>
                </a:path>
              </a:pathLst>
            </a:custGeom>
            <a:solidFill>
              <a:srgbClr val="F687C8"/>
            </a:solidFill>
            <a:ln w="17566" cap="flat">
              <a:noFill/>
              <a:prstDash val="solid"/>
              <a:miter/>
            </a:ln>
          </p:spPr>
          <p:txBody>
            <a:bodyPr rtlCol="1" anchor="ctr"/>
            <a:lstStyle/>
            <a:p>
              <a:endParaRPr lang="he-IL"/>
            </a:p>
          </p:txBody>
        </p:sp>
        <p:sp>
          <p:nvSpPr>
            <p:cNvPr id="285" name="צורה חופשית: צורה 284">
              <a:extLst>
                <a:ext uri="{FF2B5EF4-FFF2-40B4-BE49-F238E27FC236}">
                  <a16:creationId xmlns:a16="http://schemas.microsoft.com/office/drawing/2014/main" id="{981DD6B2-BBE0-A2AB-4EFF-5B4EAF253A4A}"/>
                </a:ext>
              </a:extLst>
            </p:cNvPr>
            <p:cNvSpPr/>
            <p:nvPr/>
          </p:nvSpPr>
          <p:spPr>
            <a:xfrm>
              <a:off x="2727347" y="6736953"/>
              <a:ext cx="44985" cy="69231"/>
            </a:xfrm>
            <a:custGeom>
              <a:avLst/>
              <a:gdLst>
                <a:gd name="connsiteX0" fmla="*/ 13531 w 44985"/>
                <a:gd name="connsiteY0" fmla="*/ 7162 h 69231"/>
                <a:gd name="connsiteX1" fmla="*/ 13004 w 44985"/>
                <a:gd name="connsiteY1" fmla="*/ 0 h 69231"/>
                <a:gd name="connsiteX2" fmla="*/ 0 w 44985"/>
                <a:gd name="connsiteY2" fmla="*/ 15058 h 69231"/>
                <a:gd name="connsiteX3" fmla="*/ 4745 w 44985"/>
                <a:gd name="connsiteY3" fmla="*/ 20200 h 69231"/>
                <a:gd name="connsiteX4" fmla="*/ 8435 w 44985"/>
                <a:gd name="connsiteY4" fmla="*/ 12487 h 69231"/>
                <a:gd name="connsiteX5" fmla="*/ 36024 w 44985"/>
                <a:gd name="connsiteY5" fmla="*/ 69231 h 69231"/>
                <a:gd name="connsiteX6" fmla="*/ 44986 w 44985"/>
                <a:gd name="connsiteY6" fmla="*/ 51786 h 69231"/>
                <a:gd name="connsiteX7" fmla="*/ 13531 w 44985"/>
                <a:gd name="connsiteY7" fmla="*/ 7162 h 6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85" h="69231">
                  <a:moveTo>
                    <a:pt x="13531" y="7162"/>
                  </a:moveTo>
                  <a:cubicBezTo>
                    <a:pt x="13531" y="7162"/>
                    <a:pt x="13531" y="7162"/>
                    <a:pt x="13004" y="0"/>
                  </a:cubicBezTo>
                  <a:cubicBezTo>
                    <a:pt x="10368" y="3856"/>
                    <a:pt x="3163" y="11753"/>
                    <a:pt x="0" y="15058"/>
                  </a:cubicBezTo>
                  <a:cubicBezTo>
                    <a:pt x="2460" y="17262"/>
                    <a:pt x="3866" y="18915"/>
                    <a:pt x="4745" y="20200"/>
                  </a:cubicBezTo>
                  <a:lnTo>
                    <a:pt x="8435" y="12487"/>
                  </a:lnTo>
                  <a:cubicBezTo>
                    <a:pt x="8435" y="12487"/>
                    <a:pt x="20560" y="22404"/>
                    <a:pt x="36024" y="69231"/>
                  </a:cubicBezTo>
                  <a:cubicBezTo>
                    <a:pt x="37078" y="65559"/>
                    <a:pt x="39538" y="58764"/>
                    <a:pt x="44986" y="51786"/>
                  </a:cubicBezTo>
                  <a:cubicBezTo>
                    <a:pt x="24426" y="12671"/>
                    <a:pt x="13531" y="7162"/>
                    <a:pt x="13531" y="7162"/>
                  </a:cubicBezTo>
                  <a:close/>
                </a:path>
              </a:pathLst>
            </a:custGeom>
            <a:solidFill>
              <a:srgbClr val="F687C8"/>
            </a:solidFill>
            <a:ln w="17566" cap="flat">
              <a:noFill/>
              <a:prstDash val="solid"/>
              <a:miter/>
            </a:ln>
          </p:spPr>
          <p:txBody>
            <a:bodyPr rtlCol="1" anchor="ctr"/>
            <a:lstStyle/>
            <a:p>
              <a:endParaRPr lang="he-IL"/>
            </a:p>
          </p:txBody>
        </p:sp>
        <p:sp>
          <p:nvSpPr>
            <p:cNvPr id="286" name="צורה חופשית: צורה 285">
              <a:extLst>
                <a:ext uri="{FF2B5EF4-FFF2-40B4-BE49-F238E27FC236}">
                  <a16:creationId xmlns:a16="http://schemas.microsoft.com/office/drawing/2014/main" id="{1834332C-E4E0-88B6-1B91-52B292CF3F5B}"/>
                </a:ext>
              </a:extLst>
            </p:cNvPr>
            <p:cNvSpPr/>
            <p:nvPr/>
          </p:nvSpPr>
          <p:spPr>
            <a:xfrm>
              <a:off x="2710126" y="6745607"/>
              <a:ext cx="22141" cy="12280"/>
            </a:xfrm>
            <a:custGeom>
              <a:avLst/>
              <a:gdLst>
                <a:gd name="connsiteX0" fmla="*/ 14234 w 22141"/>
                <a:gd name="connsiteY0" fmla="*/ 4017 h 12280"/>
                <a:gd name="connsiteX1" fmla="*/ 176 w 22141"/>
                <a:gd name="connsiteY1" fmla="*/ 528 h 12280"/>
                <a:gd name="connsiteX2" fmla="*/ 0 w 22141"/>
                <a:gd name="connsiteY2" fmla="*/ 895 h 12280"/>
                <a:gd name="connsiteX3" fmla="*/ 21790 w 22141"/>
                <a:gd name="connsiteY3" fmla="*/ 12281 h 12280"/>
                <a:gd name="connsiteX4" fmla="*/ 22141 w 22141"/>
                <a:gd name="connsiteY4" fmla="*/ 11730 h 12280"/>
                <a:gd name="connsiteX5" fmla="*/ 14234 w 22141"/>
                <a:gd name="connsiteY5" fmla="*/ 4017 h 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41" h="12280">
                  <a:moveTo>
                    <a:pt x="14234" y="4017"/>
                  </a:moveTo>
                  <a:cubicBezTo>
                    <a:pt x="7556" y="-941"/>
                    <a:pt x="2460" y="-207"/>
                    <a:pt x="176" y="528"/>
                  </a:cubicBezTo>
                  <a:cubicBezTo>
                    <a:pt x="176" y="711"/>
                    <a:pt x="176" y="711"/>
                    <a:pt x="0" y="895"/>
                  </a:cubicBezTo>
                  <a:cubicBezTo>
                    <a:pt x="5272" y="12464"/>
                    <a:pt x="21790" y="12281"/>
                    <a:pt x="21790" y="12281"/>
                  </a:cubicBezTo>
                  <a:lnTo>
                    <a:pt x="22141" y="11730"/>
                  </a:lnTo>
                  <a:cubicBezTo>
                    <a:pt x="20911" y="9893"/>
                    <a:pt x="18627" y="7322"/>
                    <a:pt x="14234" y="4017"/>
                  </a:cubicBezTo>
                  <a:close/>
                </a:path>
              </a:pathLst>
            </a:custGeom>
            <a:solidFill>
              <a:srgbClr val="CE67A7"/>
            </a:solidFill>
            <a:ln w="17566" cap="flat">
              <a:noFill/>
              <a:prstDash val="solid"/>
              <a:miter/>
            </a:ln>
          </p:spPr>
          <p:txBody>
            <a:bodyPr rtlCol="1" anchor="ctr"/>
            <a:lstStyle/>
            <a:p>
              <a:endParaRPr lang="he-IL"/>
            </a:p>
          </p:txBody>
        </p:sp>
        <p:grpSp>
          <p:nvGrpSpPr>
            <p:cNvPr id="287" name="גרפיקה 7359">
              <a:extLst>
                <a:ext uri="{FF2B5EF4-FFF2-40B4-BE49-F238E27FC236}">
                  <a16:creationId xmlns:a16="http://schemas.microsoft.com/office/drawing/2014/main" id="{A1FF804A-DBC7-BA88-68AD-A8ADB1303B37}"/>
                </a:ext>
              </a:extLst>
            </p:cNvPr>
            <p:cNvGrpSpPr/>
            <p:nvPr/>
          </p:nvGrpSpPr>
          <p:grpSpPr>
            <a:xfrm>
              <a:off x="2708476" y="6745400"/>
              <a:ext cx="38404" cy="93655"/>
              <a:chOff x="2708476" y="6745400"/>
              <a:chExt cx="38404" cy="93655"/>
            </a:xfrm>
          </p:grpSpPr>
          <p:sp>
            <p:nvSpPr>
              <p:cNvPr id="352" name="צורה חופשית: צורה 351">
                <a:extLst>
                  <a:ext uri="{FF2B5EF4-FFF2-40B4-BE49-F238E27FC236}">
                    <a16:creationId xmlns:a16="http://schemas.microsoft.com/office/drawing/2014/main" id="{263F3C16-8C30-9008-187F-2EE4C987892F}"/>
                  </a:ext>
                </a:extLst>
              </p:cNvPr>
              <p:cNvSpPr/>
              <p:nvPr/>
            </p:nvSpPr>
            <p:spPr>
              <a:xfrm>
                <a:off x="2708476" y="6745528"/>
                <a:ext cx="38404" cy="93526"/>
              </a:xfrm>
              <a:custGeom>
                <a:avLst/>
                <a:gdLst>
                  <a:gd name="connsiteX0" fmla="*/ 16411 w 38404"/>
                  <a:gd name="connsiteY0" fmla="*/ 4646 h 93526"/>
                  <a:gd name="connsiteX1" fmla="*/ 24670 w 38404"/>
                  <a:gd name="connsiteY1" fmla="*/ 61390 h 93526"/>
                  <a:gd name="connsiteX2" fmla="*/ 38377 w 38404"/>
                  <a:gd name="connsiteY2" fmla="*/ 70756 h 93526"/>
                  <a:gd name="connsiteX3" fmla="*/ 28360 w 38404"/>
                  <a:gd name="connsiteY3" fmla="*/ 69654 h 93526"/>
                  <a:gd name="connsiteX4" fmla="*/ 26603 w 38404"/>
                  <a:gd name="connsiteY4" fmla="*/ 85447 h 93526"/>
                  <a:gd name="connsiteX5" fmla="*/ 20804 w 38404"/>
                  <a:gd name="connsiteY5" fmla="*/ 81407 h 93526"/>
                  <a:gd name="connsiteX6" fmla="*/ 18168 w 38404"/>
                  <a:gd name="connsiteY6" fmla="*/ 93527 h 93526"/>
                  <a:gd name="connsiteX7" fmla="*/ 14302 w 38404"/>
                  <a:gd name="connsiteY7" fmla="*/ 87100 h 93526"/>
                  <a:gd name="connsiteX8" fmla="*/ 12018 w 38404"/>
                  <a:gd name="connsiteY8" fmla="*/ 93160 h 93526"/>
                  <a:gd name="connsiteX9" fmla="*/ 8855 w 38404"/>
                  <a:gd name="connsiteY9" fmla="*/ 85080 h 93526"/>
                  <a:gd name="connsiteX10" fmla="*/ 4286 w 38404"/>
                  <a:gd name="connsiteY10" fmla="*/ 82876 h 93526"/>
                  <a:gd name="connsiteX11" fmla="*/ 12194 w 38404"/>
                  <a:gd name="connsiteY11" fmla="*/ 66716 h 93526"/>
                  <a:gd name="connsiteX12" fmla="*/ 5516 w 38404"/>
                  <a:gd name="connsiteY12" fmla="*/ 55 h 93526"/>
                  <a:gd name="connsiteX13" fmla="*/ 16411 w 38404"/>
                  <a:gd name="connsiteY13" fmla="*/ 4646 h 9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404" h="93526">
                    <a:moveTo>
                      <a:pt x="16411" y="4646"/>
                    </a:moveTo>
                    <a:cubicBezTo>
                      <a:pt x="16411" y="4646"/>
                      <a:pt x="5516" y="39170"/>
                      <a:pt x="24670" y="61390"/>
                    </a:cubicBezTo>
                    <a:cubicBezTo>
                      <a:pt x="31875" y="61574"/>
                      <a:pt x="38904" y="67083"/>
                      <a:pt x="38377" y="70756"/>
                    </a:cubicBezTo>
                    <a:cubicBezTo>
                      <a:pt x="37850" y="74612"/>
                      <a:pt x="29942" y="68001"/>
                      <a:pt x="28360" y="69654"/>
                    </a:cubicBezTo>
                    <a:cubicBezTo>
                      <a:pt x="26779" y="71490"/>
                      <a:pt x="23967" y="75530"/>
                      <a:pt x="26603" y="85447"/>
                    </a:cubicBezTo>
                    <a:cubicBezTo>
                      <a:pt x="28536" y="91874"/>
                      <a:pt x="23264" y="90956"/>
                      <a:pt x="20804" y="81407"/>
                    </a:cubicBezTo>
                    <a:cubicBezTo>
                      <a:pt x="19926" y="87283"/>
                      <a:pt x="19926" y="93527"/>
                      <a:pt x="18168" y="93527"/>
                    </a:cubicBezTo>
                    <a:cubicBezTo>
                      <a:pt x="16411" y="93527"/>
                      <a:pt x="14302" y="87100"/>
                      <a:pt x="14302" y="87100"/>
                    </a:cubicBezTo>
                    <a:cubicBezTo>
                      <a:pt x="14302" y="87100"/>
                      <a:pt x="13951" y="93160"/>
                      <a:pt x="12018" y="93160"/>
                    </a:cubicBezTo>
                    <a:cubicBezTo>
                      <a:pt x="10085" y="93160"/>
                      <a:pt x="8503" y="87834"/>
                      <a:pt x="8855" y="85080"/>
                    </a:cubicBezTo>
                    <a:cubicBezTo>
                      <a:pt x="7273" y="89487"/>
                      <a:pt x="3407" y="90221"/>
                      <a:pt x="4286" y="82876"/>
                    </a:cubicBezTo>
                    <a:cubicBezTo>
                      <a:pt x="5340" y="75347"/>
                      <a:pt x="9733" y="68919"/>
                      <a:pt x="12194" y="66716"/>
                    </a:cubicBezTo>
                    <a:cubicBezTo>
                      <a:pt x="5340" y="57901"/>
                      <a:pt x="-7312" y="38619"/>
                      <a:pt x="5516" y="55"/>
                    </a:cubicBezTo>
                    <a:cubicBezTo>
                      <a:pt x="5516" y="-128"/>
                      <a:pt x="10612" y="-128"/>
                      <a:pt x="16411" y="4646"/>
                    </a:cubicBezTo>
                    <a:close/>
                  </a:path>
                </a:pathLst>
              </a:custGeom>
              <a:solidFill>
                <a:srgbClr val="F4D9BF"/>
              </a:solidFill>
              <a:ln w="17566" cap="flat">
                <a:noFill/>
                <a:prstDash val="solid"/>
                <a:miter/>
              </a:ln>
            </p:spPr>
            <p:txBody>
              <a:bodyPr rtlCol="1" anchor="ctr"/>
              <a:lstStyle/>
              <a:p>
                <a:endParaRPr lang="he-IL"/>
              </a:p>
            </p:txBody>
          </p:sp>
          <p:sp>
            <p:nvSpPr>
              <p:cNvPr id="353" name="צורה חופשית: צורה 352">
                <a:extLst>
                  <a:ext uri="{FF2B5EF4-FFF2-40B4-BE49-F238E27FC236}">
                    <a16:creationId xmlns:a16="http://schemas.microsoft.com/office/drawing/2014/main" id="{0C1E1895-227E-14CE-809A-35B48EFDE3AB}"/>
                  </a:ext>
                </a:extLst>
              </p:cNvPr>
              <p:cNvSpPr/>
              <p:nvPr/>
            </p:nvSpPr>
            <p:spPr>
              <a:xfrm>
                <a:off x="2712586" y="6745400"/>
                <a:ext cx="12476" cy="9365"/>
              </a:xfrm>
              <a:custGeom>
                <a:avLst/>
                <a:gdLst>
                  <a:gd name="connsiteX0" fmla="*/ 11246 w 12476"/>
                  <a:gd name="connsiteY0" fmla="*/ 9366 h 9365"/>
                  <a:gd name="connsiteX1" fmla="*/ 12476 w 12476"/>
                  <a:gd name="connsiteY1" fmla="*/ 4775 h 9365"/>
                  <a:gd name="connsiteX2" fmla="*/ 1581 w 12476"/>
                  <a:gd name="connsiteY2" fmla="*/ 0 h 9365"/>
                  <a:gd name="connsiteX3" fmla="*/ 0 w 12476"/>
                  <a:gd name="connsiteY3" fmla="*/ 5326 h 9365"/>
                  <a:gd name="connsiteX4" fmla="*/ 11246 w 12476"/>
                  <a:gd name="connsiteY4" fmla="*/ 9366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6" h="9365">
                    <a:moveTo>
                      <a:pt x="11246" y="9366"/>
                    </a:moveTo>
                    <a:cubicBezTo>
                      <a:pt x="11949" y="6427"/>
                      <a:pt x="12476" y="4775"/>
                      <a:pt x="12476" y="4775"/>
                    </a:cubicBezTo>
                    <a:cubicBezTo>
                      <a:pt x="6677" y="0"/>
                      <a:pt x="1581" y="0"/>
                      <a:pt x="1581" y="0"/>
                    </a:cubicBezTo>
                    <a:cubicBezTo>
                      <a:pt x="1054" y="1836"/>
                      <a:pt x="527" y="3489"/>
                      <a:pt x="0" y="5326"/>
                    </a:cubicBezTo>
                    <a:cubicBezTo>
                      <a:pt x="4042" y="5693"/>
                      <a:pt x="7732" y="7162"/>
                      <a:pt x="11246" y="9366"/>
                    </a:cubicBezTo>
                    <a:close/>
                  </a:path>
                </a:pathLst>
              </a:custGeom>
              <a:solidFill>
                <a:srgbClr val="E3BB94"/>
              </a:solidFill>
              <a:ln w="17566" cap="flat">
                <a:noFill/>
                <a:prstDash val="solid"/>
                <a:miter/>
              </a:ln>
            </p:spPr>
            <p:txBody>
              <a:bodyPr rtlCol="1" anchor="ctr"/>
              <a:lstStyle/>
              <a:p>
                <a:endParaRPr lang="he-IL"/>
              </a:p>
            </p:txBody>
          </p:sp>
          <p:grpSp>
            <p:nvGrpSpPr>
              <p:cNvPr id="354" name="גרפיקה 7359">
                <a:extLst>
                  <a:ext uri="{FF2B5EF4-FFF2-40B4-BE49-F238E27FC236}">
                    <a16:creationId xmlns:a16="http://schemas.microsoft.com/office/drawing/2014/main" id="{8136FFB1-FAED-2059-CE4E-C12146C62ADD}"/>
                  </a:ext>
                </a:extLst>
              </p:cNvPr>
              <p:cNvGrpSpPr/>
              <p:nvPr/>
            </p:nvGrpSpPr>
            <p:grpSpPr>
              <a:xfrm>
                <a:off x="2717682" y="6818488"/>
                <a:ext cx="11773" cy="14507"/>
                <a:chOff x="2717682" y="6818488"/>
                <a:chExt cx="11773" cy="14507"/>
              </a:xfrm>
              <a:solidFill>
                <a:srgbClr val="C39368"/>
              </a:solidFill>
            </p:grpSpPr>
            <p:sp>
              <p:nvSpPr>
                <p:cNvPr id="355" name="צורה חופשית: צורה 354">
                  <a:extLst>
                    <a:ext uri="{FF2B5EF4-FFF2-40B4-BE49-F238E27FC236}">
                      <a16:creationId xmlns:a16="http://schemas.microsoft.com/office/drawing/2014/main" id="{F83C7B11-2433-2328-24AC-30AEE858D266}"/>
                    </a:ext>
                  </a:extLst>
                </p:cNvPr>
                <p:cNvSpPr/>
                <p:nvPr/>
              </p:nvSpPr>
              <p:spPr>
                <a:xfrm>
                  <a:off x="2717682" y="6818488"/>
                  <a:ext cx="3865" cy="12670"/>
                </a:xfrm>
                <a:custGeom>
                  <a:avLst/>
                  <a:gdLst>
                    <a:gd name="connsiteX0" fmla="*/ 3866 w 3865"/>
                    <a:gd name="connsiteY0" fmla="*/ 0 h 12670"/>
                    <a:gd name="connsiteX1" fmla="*/ 3163 w 3865"/>
                    <a:gd name="connsiteY1" fmla="*/ 2020 h 12670"/>
                    <a:gd name="connsiteX2" fmla="*/ 2460 w 3865"/>
                    <a:gd name="connsiteY2" fmla="*/ 4040 h 12670"/>
                    <a:gd name="connsiteX3" fmla="*/ 2109 w 3865"/>
                    <a:gd name="connsiteY3" fmla="*/ 5142 h 12670"/>
                    <a:gd name="connsiteX4" fmla="*/ 1757 w 3865"/>
                    <a:gd name="connsiteY4" fmla="*/ 6244 h 12670"/>
                    <a:gd name="connsiteX5" fmla="*/ 1054 w 3865"/>
                    <a:gd name="connsiteY5" fmla="*/ 8631 h 12670"/>
                    <a:gd name="connsiteX6" fmla="*/ 527 w 3865"/>
                    <a:gd name="connsiteY6" fmla="*/ 10651 h 12670"/>
                    <a:gd name="connsiteX7" fmla="*/ 0 w 3865"/>
                    <a:gd name="connsiteY7" fmla="*/ 12671 h 12670"/>
                    <a:gd name="connsiteX8" fmla="*/ 0 w 3865"/>
                    <a:gd name="connsiteY8" fmla="*/ 10467 h 12670"/>
                    <a:gd name="connsiteX9" fmla="*/ 0 w 3865"/>
                    <a:gd name="connsiteY9" fmla="*/ 9365 h 12670"/>
                    <a:gd name="connsiteX10" fmla="*/ 176 w 3865"/>
                    <a:gd name="connsiteY10" fmla="*/ 8264 h 12670"/>
                    <a:gd name="connsiteX11" fmla="*/ 352 w 3865"/>
                    <a:gd name="connsiteY11" fmla="*/ 6978 h 12670"/>
                    <a:gd name="connsiteX12" fmla="*/ 703 w 3865"/>
                    <a:gd name="connsiteY12" fmla="*/ 5693 h 12670"/>
                    <a:gd name="connsiteX13" fmla="*/ 1581 w 3865"/>
                    <a:gd name="connsiteY13" fmla="*/ 3305 h 12670"/>
                    <a:gd name="connsiteX14" fmla="*/ 2109 w 3865"/>
                    <a:gd name="connsiteY14" fmla="*/ 2204 h 12670"/>
                    <a:gd name="connsiteX15" fmla="*/ 2636 w 3865"/>
                    <a:gd name="connsiteY15" fmla="*/ 1285 h 12670"/>
                    <a:gd name="connsiteX16" fmla="*/ 3866 w 3865"/>
                    <a:gd name="connsiteY16" fmla="*/ 0 h 1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65" h="12670">
                      <a:moveTo>
                        <a:pt x="3866" y="0"/>
                      </a:moveTo>
                      <a:cubicBezTo>
                        <a:pt x="3866" y="0"/>
                        <a:pt x="3514" y="735"/>
                        <a:pt x="3163" y="2020"/>
                      </a:cubicBezTo>
                      <a:cubicBezTo>
                        <a:pt x="2987" y="2571"/>
                        <a:pt x="2636" y="3305"/>
                        <a:pt x="2460" y="4040"/>
                      </a:cubicBezTo>
                      <a:cubicBezTo>
                        <a:pt x="2285" y="4407"/>
                        <a:pt x="2285" y="4774"/>
                        <a:pt x="2109" y="5142"/>
                      </a:cubicBezTo>
                      <a:cubicBezTo>
                        <a:pt x="1933" y="5509"/>
                        <a:pt x="1757" y="5876"/>
                        <a:pt x="1757" y="6244"/>
                      </a:cubicBezTo>
                      <a:cubicBezTo>
                        <a:pt x="1581" y="6978"/>
                        <a:pt x="1230" y="7896"/>
                        <a:pt x="1054" y="8631"/>
                      </a:cubicBezTo>
                      <a:cubicBezTo>
                        <a:pt x="879" y="9365"/>
                        <a:pt x="527" y="10100"/>
                        <a:pt x="527" y="10651"/>
                      </a:cubicBezTo>
                      <a:cubicBezTo>
                        <a:pt x="176" y="11936"/>
                        <a:pt x="0" y="12671"/>
                        <a:pt x="0" y="12671"/>
                      </a:cubicBezTo>
                      <a:cubicBezTo>
                        <a:pt x="0" y="12671"/>
                        <a:pt x="0" y="11753"/>
                        <a:pt x="0" y="10467"/>
                      </a:cubicBezTo>
                      <a:cubicBezTo>
                        <a:pt x="0" y="10100"/>
                        <a:pt x="0" y="9733"/>
                        <a:pt x="0" y="9365"/>
                      </a:cubicBezTo>
                      <a:cubicBezTo>
                        <a:pt x="0" y="8998"/>
                        <a:pt x="176" y="8631"/>
                        <a:pt x="176" y="8264"/>
                      </a:cubicBezTo>
                      <a:cubicBezTo>
                        <a:pt x="176" y="7896"/>
                        <a:pt x="352" y="7346"/>
                        <a:pt x="352" y="6978"/>
                      </a:cubicBezTo>
                      <a:cubicBezTo>
                        <a:pt x="527" y="6611"/>
                        <a:pt x="527" y="6244"/>
                        <a:pt x="703" y="5693"/>
                      </a:cubicBezTo>
                      <a:cubicBezTo>
                        <a:pt x="879" y="4774"/>
                        <a:pt x="1406" y="4040"/>
                        <a:pt x="1581" y="3305"/>
                      </a:cubicBezTo>
                      <a:cubicBezTo>
                        <a:pt x="1757" y="2938"/>
                        <a:pt x="1933" y="2571"/>
                        <a:pt x="2109" y="2204"/>
                      </a:cubicBezTo>
                      <a:cubicBezTo>
                        <a:pt x="2285" y="1836"/>
                        <a:pt x="2460" y="1653"/>
                        <a:pt x="2636" y="1285"/>
                      </a:cubicBezTo>
                      <a:cubicBezTo>
                        <a:pt x="3163" y="551"/>
                        <a:pt x="3866" y="0"/>
                        <a:pt x="3866" y="0"/>
                      </a:cubicBezTo>
                      <a:close/>
                    </a:path>
                  </a:pathLst>
                </a:custGeom>
                <a:solidFill>
                  <a:srgbClr val="C39368"/>
                </a:solidFill>
                <a:ln w="17566" cap="flat">
                  <a:noFill/>
                  <a:prstDash val="solid"/>
                  <a:miter/>
                </a:ln>
              </p:spPr>
              <p:txBody>
                <a:bodyPr rtlCol="1" anchor="ctr"/>
                <a:lstStyle/>
                <a:p>
                  <a:endParaRPr lang="he-IL"/>
                </a:p>
              </p:txBody>
            </p:sp>
            <p:sp>
              <p:nvSpPr>
                <p:cNvPr id="356" name="צורה חופשית: צורה 355">
                  <a:extLst>
                    <a:ext uri="{FF2B5EF4-FFF2-40B4-BE49-F238E27FC236}">
                      <a16:creationId xmlns:a16="http://schemas.microsoft.com/office/drawing/2014/main" id="{3B7B16F7-21E8-75F1-D00E-D3486AD0D17F}"/>
                    </a:ext>
                  </a:extLst>
                </p:cNvPr>
                <p:cNvSpPr/>
                <p:nvPr/>
              </p:nvSpPr>
              <p:spPr>
                <a:xfrm>
                  <a:off x="2721724" y="6818855"/>
                  <a:ext cx="3163" cy="14140"/>
                </a:xfrm>
                <a:custGeom>
                  <a:avLst/>
                  <a:gdLst>
                    <a:gd name="connsiteX0" fmla="*/ 3163 w 3163"/>
                    <a:gd name="connsiteY0" fmla="*/ 0 h 14140"/>
                    <a:gd name="connsiteX1" fmla="*/ 2285 w 3163"/>
                    <a:gd name="connsiteY1" fmla="*/ 2020 h 14140"/>
                    <a:gd name="connsiteX2" fmla="*/ 1582 w 3163"/>
                    <a:gd name="connsiteY2" fmla="*/ 4224 h 14140"/>
                    <a:gd name="connsiteX3" fmla="*/ 1406 w 3163"/>
                    <a:gd name="connsiteY3" fmla="*/ 5509 h 14140"/>
                    <a:gd name="connsiteX4" fmla="*/ 1230 w 3163"/>
                    <a:gd name="connsiteY4" fmla="*/ 6795 h 14140"/>
                    <a:gd name="connsiteX5" fmla="*/ 1054 w 3163"/>
                    <a:gd name="connsiteY5" fmla="*/ 8080 h 14140"/>
                    <a:gd name="connsiteX6" fmla="*/ 1054 w 3163"/>
                    <a:gd name="connsiteY6" fmla="*/ 9366 h 14140"/>
                    <a:gd name="connsiteX7" fmla="*/ 1054 w 3163"/>
                    <a:gd name="connsiteY7" fmla="*/ 10651 h 14140"/>
                    <a:gd name="connsiteX8" fmla="*/ 1054 w 3163"/>
                    <a:gd name="connsiteY8" fmla="*/ 11753 h 14140"/>
                    <a:gd name="connsiteX9" fmla="*/ 1054 w 3163"/>
                    <a:gd name="connsiteY9" fmla="*/ 12671 h 14140"/>
                    <a:gd name="connsiteX10" fmla="*/ 1054 w 3163"/>
                    <a:gd name="connsiteY10" fmla="*/ 13406 h 14140"/>
                    <a:gd name="connsiteX11" fmla="*/ 1054 w 3163"/>
                    <a:gd name="connsiteY11" fmla="*/ 14140 h 14140"/>
                    <a:gd name="connsiteX12" fmla="*/ 879 w 3163"/>
                    <a:gd name="connsiteY12" fmla="*/ 13589 h 14140"/>
                    <a:gd name="connsiteX13" fmla="*/ 352 w 3163"/>
                    <a:gd name="connsiteY13" fmla="*/ 11936 h 14140"/>
                    <a:gd name="connsiteX14" fmla="*/ 176 w 3163"/>
                    <a:gd name="connsiteY14" fmla="*/ 10835 h 14140"/>
                    <a:gd name="connsiteX15" fmla="*/ 0 w 3163"/>
                    <a:gd name="connsiteY15" fmla="*/ 9549 h 14140"/>
                    <a:gd name="connsiteX16" fmla="*/ 0 w 3163"/>
                    <a:gd name="connsiteY16" fmla="*/ 8080 h 14140"/>
                    <a:gd name="connsiteX17" fmla="*/ 0 w 3163"/>
                    <a:gd name="connsiteY17" fmla="*/ 6611 h 14140"/>
                    <a:gd name="connsiteX18" fmla="*/ 176 w 3163"/>
                    <a:gd name="connsiteY18" fmla="*/ 5142 h 14140"/>
                    <a:gd name="connsiteX19" fmla="*/ 527 w 3163"/>
                    <a:gd name="connsiteY19" fmla="*/ 3856 h 14140"/>
                    <a:gd name="connsiteX20" fmla="*/ 1054 w 3163"/>
                    <a:gd name="connsiteY20" fmla="*/ 2571 h 14140"/>
                    <a:gd name="connsiteX21" fmla="*/ 1582 w 3163"/>
                    <a:gd name="connsiteY21" fmla="*/ 1469 h 14140"/>
                    <a:gd name="connsiteX22" fmla="*/ 3163 w 3163"/>
                    <a:gd name="connsiteY22" fmla="*/ 0 h 1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3" h="14140">
                      <a:moveTo>
                        <a:pt x="3163" y="0"/>
                      </a:moveTo>
                      <a:cubicBezTo>
                        <a:pt x="3163" y="0"/>
                        <a:pt x="2636" y="735"/>
                        <a:pt x="2285" y="2020"/>
                      </a:cubicBezTo>
                      <a:cubicBezTo>
                        <a:pt x="2109" y="2755"/>
                        <a:pt x="1757" y="3489"/>
                        <a:pt x="1582" y="4224"/>
                      </a:cubicBezTo>
                      <a:cubicBezTo>
                        <a:pt x="1406" y="4591"/>
                        <a:pt x="1406" y="4958"/>
                        <a:pt x="1406" y="5509"/>
                      </a:cubicBezTo>
                      <a:cubicBezTo>
                        <a:pt x="1230" y="5876"/>
                        <a:pt x="1230" y="6427"/>
                        <a:pt x="1230" y="6795"/>
                      </a:cubicBezTo>
                      <a:cubicBezTo>
                        <a:pt x="1230" y="7162"/>
                        <a:pt x="1230" y="7713"/>
                        <a:pt x="1054" y="8080"/>
                      </a:cubicBezTo>
                      <a:cubicBezTo>
                        <a:pt x="1054" y="8447"/>
                        <a:pt x="1054" y="8998"/>
                        <a:pt x="1054" y="9366"/>
                      </a:cubicBezTo>
                      <a:cubicBezTo>
                        <a:pt x="1054" y="9733"/>
                        <a:pt x="1054" y="10284"/>
                        <a:pt x="1054" y="10651"/>
                      </a:cubicBezTo>
                      <a:cubicBezTo>
                        <a:pt x="1054" y="11018"/>
                        <a:pt x="1054" y="11386"/>
                        <a:pt x="1054" y="11753"/>
                      </a:cubicBezTo>
                      <a:cubicBezTo>
                        <a:pt x="1054" y="12120"/>
                        <a:pt x="1054" y="12487"/>
                        <a:pt x="1054" y="12671"/>
                      </a:cubicBezTo>
                      <a:cubicBezTo>
                        <a:pt x="1054" y="13038"/>
                        <a:pt x="1054" y="13222"/>
                        <a:pt x="1054" y="13406"/>
                      </a:cubicBezTo>
                      <a:cubicBezTo>
                        <a:pt x="1054" y="13773"/>
                        <a:pt x="1054" y="14140"/>
                        <a:pt x="1054" y="14140"/>
                      </a:cubicBezTo>
                      <a:cubicBezTo>
                        <a:pt x="1054" y="14140"/>
                        <a:pt x="879" y="13957"/>
                        <a:pt x="879" y="13589"/>
                      </a:cubicBezTo>
                      <a:cubicBezTo>
                        <a:pt x="703" y="13222"/>
                        <a:pt x="527" y="12671"/>
                        <a:pt x="352" y="11936"/>
                      </a:cubicBezTo>
                      <a:cubicBezTo>
                        <a:pt x="352" y="11569"/>
                        <a:pt x="176" y="11202"/>
                        <a:pt x="176" y="10835"/>
                      </a:cubicBezTo>
                      <a:cubicBezTo>
                        <a:pt x="176" y="10467"/>
                        <a:pt x="0" y="9916"/>
                        <a:pt x="0" y="9549"/>
                      </a:cubicBezTo>
                      <a:cubicBezTo>
                        <a:pt x="0" y="9182"/>
                        <a:pt x="0" y="8631"/>
                        <a:pt x="0" y="8080"/>
                      </a:cubicBezTo>
                      <a:cubicBezTo>
                        <a:pt x="0" y="7529"/>
                        <a:pt x="0" y="7162"/>
                        <a:pt x="0" y="6611"/>
                      </a:cubicBezTo>
                      <a:cubicBezTo>
                        <a:pt x="0" y="6060"/>
                        <a:pt x="176" y="5693"/>
                        <a:pt x="176" y="5142"/>
                      </a:cubicBezTo>
                      <a:cubicBezTo>
                        <a:pt x="176" y="4591"/>
                        <a:pt x="352" y="4224"/>
                        <a:pt x="527" y="3856"/>
                      </a:cubicBezTo>
                      <a:cubicBezTo>
                        <a:pt x="703" y="3489"/>
                        <a:pt x="879" y="3122"/>
                        <a:pt x="1054" y="2571"/>
                      </a:cubicBezTo>
                      <a:cubicBezTo>
                        <a:pt x="1230" y="2204"/>
                        <a:pt x="1406" y="1836"/>
                        <a:pt x="1582" y="1469"/>
                      </a:cubicBezTo>
                      <a:cubicBezTo>
                        <a:pt x="2460" y="551"/>
                        <a:pt x="3163" y="0"/>
                        <a:pt x="3163" y="0"/>
                      </a:cubicBezTo>
                      <a:close/>
                    </a:path>
                  </a:pathLst>
                </a:custGeom>
                <a:solidFill>
                  <a:srgbClr val="C39368"/>
                </a:solidFill>
                <a:ln w="17566" cap="flat">
                  <a:noFill/>
                  <a:prstDash val="solid"/>
                  <a:miter/>
                </a:ln>
              </p:spPr>
              <p:txBody>
                <a:bodyPr rtlCol="1" anchor="ctr"/>
                <a:lstStyle/>
                <a:p>
                  <a:endParaRPr lang="he-IL"/>
                </a:p>
              </p:txBody>
            </p:sp>
            <p:sp>
              <p:nvSpPr>
                <p:cNvPr id="357" name="צורה חופשית: צורה 356">
                  <a:extLst>
                    <a:ext uri="{FF2B5EF4-FFF2-40B4-BE49-F238E27FC236}">
                      <a16:creationId xmlns:a16="http://schemas.microsoft.com/office/drawing/2014/main" id="{89CCDCDB-FFDB-C24C-E861-1BBA85B6B61F}"/>
                    </a:ext>
                  </a:extLst>
                </p:cNvPr>
                <p:cNvSpPr/>
                <p:nvPr/>
              </p:nvSpPr>
              <p:spPr>
                <a:xfrm>
                  <a:off x="2728401" y="6818855"/>
                  <a:ext cx="1054" cy="8080"/>
                </a:xfrm>
                <a:custGeom>
                  <a:avLst/>
                  <a:gdLst>
                    <a:gd name="connsiteX0" fmla="*/ 1054 w 1054"/>
                    <a:gd name="connsiteY0" fmla="*/ 0 h 8080"/>
                    <a:gd name="connsiteX1" fmla="*/ 1054 w 1054"/>
                    <a:gd name="connsiteY1" fmla="*/ 367 h 8080"/>
                    <a:gd name="connsiteX2" fmla="*/ 1054 w 1054"/>
                    <a:gd name="connsiteY2" fmla="*/ 1285 h 8080"/>
                    <a:gd name="connsiteX3" fmla="*/ 1054 w 1054"/>
                    <a:gd name="connsiteY3" fmla="*/ 2571 h 8080"/>
                    <a:gd name="connsiteX4" fmla="*/ 1054 w 1054"/>
                    <a:gd name="connsiteY4" fmla="*/ 4040 h 8080"/>
                    <a:gd name="connsiteX5" fmla="*/ 1054 w 1054"/>
                    <a:gd name="connsiteY5" fmla="*/ 5509 h 8080"/>
                    <a:gd name="connsiteX6" fmla="*/ 1054 w 1054"/>
                    <a:gd name="connsiteY6" fmla="*/ 6795 h 8080"/>
                    <a:gd name="connsiteX7" fmla="*/ 879 w 1054"/>
                    <a:gd name="connsiteY7" fmla="*/ 8080 h 8080"/>
                    <a:gd name="connsiteX8" fmla="*/ 527 w 1054"/>
                    <a:gd name="connsiteY8" fmla="*/ 6795 h 8080"/>
                    <a:gd name="connsiteX9" fmla="*/ 176 w 1054"/>
                    <a:gd name="connsiteY9" fmla="*/ 5509 h 8080"/>
                    <a:gd name="connsiteX10" fmla="*/ 0 w 1054"/>
                    <a:gd name="connsiteY10" fmla="*/ 4775 h 8080"/>
                    <a:gd name="connsiteX11" fmla="*/ 0 w 1054"/>
                    <a:gd name="connsiteY11" fmla="*/ 4040 h 8080"/>
                    <a:gd name="connsiteX12" fmla="*/ 0 w 1054"/>
                    <a:gd name="connsiteY12" fmla="*/ 2387 h 8080"/>
                    <a:gd name="connsiteX13" fmla="*/ 352 w 1054"/>
                    <a:gd name="connsiteY13" fmla="*/ 918 h 8080"/>
                    <a:gd name="connsiteX14" fmla="*/ 1054 w 1054"/>
                    <a:gd name="connsiteY14" fmla="*/ 0 h 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4" h="8080">
                      <a:moveTo>
                        <a:pt x="1054" y="0"/>
                      </a:moveTo>
                      <a:cubicBezTo>
                        <a:pt x="1054" y="0"/>
                        <a:pt x="1054" y="184"/>
                        <a:pt x="1054" y="367"/>
                      </a:cubicBezTo>
                      <a:cubicBezTo>
                        <a:pt x="1054" y="551"/>
                        <a:pt x="1054" y="918"/>
                        <a:pt x="1054" y="1285"/>
                      </a:cubicBezTo>
                      <a:cubicBezTo>
                        <a:pt x="1054" y="1653"/>
                        <a:pt x="1054" y="2204"/>
                        <a:pt x="1054" y="2571"/>
                      </a:cubicBezTo>
                      <a:cubicBezTo>
                        <a:pt x="1054" y="3122"/>
                        <a:pt x="1054" y="3673"/>
                        <a:pt x="1054" y="4040"/>
                      </a:cubicBezTo>
                      <a:cubicBezTo>
                        <a:pt x="1054" y="4591"/>
                        <a:pt x="1054" y="5142"/>
                        <a:pt x="1054" y="5509"/>
                      </a:cubicBezTo>
                      <a:cubicBezTo>
                        <a:pt x="1054" y="6060"/>
                        <a:pt x="1054" y="6427"/>
                        <a:pt x="1054" y="6795"/>
                      </a:cubicBezTo>
                      <a:cubicBezTo>
                        <a:pt x="1054" y="7529"/>
                        <a:pt x="879" y="8080"/>
                        <a:pt x="879" y="8080"/>
                      </a:cubicBezTo>
                      <a:cubicBezTo>
                        <a:pt x="879" y="8080"/>
                        <a:pt x="703" y="7529"/>
                        <a:pt x="527" y="6795"/>
                      </a:cubicBezTo>
                      <a:cubicBezTo>
                        <a:pt x="352" y="6427"/>
                        <a:pt x="352" y="5876"/>
                        <a:pt x="176" y="5509"/>
                      </a:cubicBezTo>
                      <a:cubicBezTo>
                        <a:pt x="176" y="5326"/>
                        <a:pt x="176" y="4958"/>
                        <a:pt x="0" y="4775"/>
                      </a:cubicBezTo>
                      <a:cubicBezTo>
                        <a:pt x="0" y="4591"/>
                        <a:pt x="0" y="4224"/>
                        <a:pt x="0" y="4040"/>
                      </a:cubicBezTo>
                      <a:cubicBezTo>
                        <a:pt x="0" y="3489"/>
                        <a:pt x="0" y="2938"/>
                        <a:pt x="0" y="2387"/>
                      </a:cubicBezTo>
                      <a:cubicBezTo>
                        <a:pt x="0" y="1836"/>
                        <a:pt x="176" y="1469"/>
                        <a:pt x="352" y="918"/>
                      </a:cubicBezTo>
                      <a:cubicBezTo>
                        <a:pt x="703" y="367"/>
                        <a:pt x="1054" y="0"/>
                        <a:pt x="1054" y="0"/>
                      </a:cubicBezTo>
                      <a:close/>
                    </a:path>
                  </a:pathLst>
                </a:custGeom>
                <a:solidFill>
                  <a:srgbClr val="C39368"/>
                </a:solidFill>
                <a:ln w="17566" cap="flat">
                  <a:noFill/>
                  <a:prstDash val="solid"/>
                  <a:miter/>
                </a:ln>
              </p:spPr>
              <p:txBody>
                <a:bodyPr rtlCol="1" anchor="ctr"/>
                <a:lstStyle/>
                <a:p>
                  <a:endParaRPr lang="he-IL"/>
                </a:p>
              </p:txBody>
            </p:sp>
          </p:grpSp>
        </p:grpSp>
        <p:sp>
          <p:nvSpPr>
            <p:cNvPr id="288" name="צורה חופשית: צורה 287">
              <a:extLst>
                <a:ext uri="{FF2B5EF4-FFF2-40B4-BE49-F238E27FC236}">
                  <a16:creationId xmlns:a16="http://schemas.microsoft.com/office/drawing/2014/main" id="{F8780CAB-E631-7C7D-E86E-B160F3A79535}"/>
                </a:ext>
              </a:extLst>
            </p:cNvPr>
            <p:cNvSpPr/>
            <p:nvPr/>
          </p:nvSpPr>
          <p:spPr>
            <a:xfrm>
              <a:off x="2741053" y="6706836"/>
              <a:ext cx="12181" cy="12627"/>
            </a:xfrm>
            <a:custGeom>
              <a:avLst/>
              <a:gdLst>
                <a:gd name="connsiteX0" fmla="*/ 10719 w 12181"/>
                <a:gd name="connsiteY0" fmla="*/ 12120 h 12627"/>
                <a:gd name="connsiteX1" fmla="*/ 11422 w 12181"/>
                <a:gd name="connsiteY1" fmla="*/ 4407 h 12627"/>
                <a:gd name="connsiteX2" fmla="*/ 9138 w 12181"/>
                <a:gd name="connsiteY2" fmla="*/ 0 h 12627"/>
                <a:gd name="connsiteX3" fmla="*/ 0 w 12181"/>
                <a:gd name="connsiteY3" fmla="*/ 4591 h 12627"/>
                <a:gd name="connsiteX4" fmla="*/ 2636 w 12181"/>
                <a:gd name="connsiteY4" fmla="*/ 8631 h 12627"/>
                <a:gd name="connsiteX5" fmla="*/ 10719 w 12181"/>
                <a:gd name="connsiteY5" fmla="*/ 12120 h 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1" h="12627">
                  <a:moveTo>
                    <a:pt x="10719" y="12120"/>
                  </a:moveTo>
                  <a:cubicBezTo>
                    <a:pt x="13531" y="9733"/>
                    <a:pt x="11422" y="4407"/>
                    <a:pt x="11422" y="4407"/>
                  </a:cubicBezTo>
                  <a:cubicBezTo>
                    <a:pt x="9138" y="0"/>
                    <a:pt x="9138" y="0"/>
                    <a:pt x="9138" y="0"/>
                  </a:cubicBezTo>
                  <a:cubicBezTo>
                    <a:pt x="9138" y="0"/>
                    <a:pt x="4745" y="2938"/>
                    <a:pt x="0" y="4591"/>
                  </a:cubicBezTo>
                  <a:lnTo>
                    <a:pt x="2636" y="8631"/>
                  </a:lnTo>
                  <a:cubicBezTo>
                    <a:pt x="2460" y="8631"/>
                    <a:pt x="7380" y="14324"/>
                    <a:pt x="10719" y="12120"/>
                  </a:cubicBezTo>
                  <a:close/>
                </a:path>
              </a:pathLst>
            </a:custGeom>
            <a:solidFill>
              <a:srgbClr val="E3BB94"/>
            </a:solidFill>
            <a:ln w="17566" cap="flat">
              <a:noFill/>
              <a:prstDash val="solid"/>
              <a:miter/>
            </a:ln>
          </p:spPr>
          <p:txBody>
            <a:bodyPr rtlCol="1" anchor="ctr"/>
            <a:lstStyle/>
            <a:p>
              <a:endParaRPr lang="he-IL"/>
            </a:p>
          </p:txBody>
        </p:sp>
        <p:grpSp>
          <p:nvGrpSpPr>
            <p:cNvPr id="289" name="גרפיקה 7359">
              <a:extLst>
                <a:ext uri="{FF2B5EF4-FFF2-40B4-BE49-F238E27FC236}">
                  <a16:creationId xmlns:a16="http://schemas.microsoft.com/office/drawing/2014/main" id="{51EF3509-FF9E-A4E4-0814-39A582E9A656}"/>
                </a:ext>
              </a:extLst>
            </p:cNvPr>
            <p:cNvGrpSpPr/>
            <p:nvPr/>
          </p:nvGrpSpPr>
          <p:grpSpPr>
            <a:xfrm>
              <a:off x="2663031" y="6615145"/>
              <a:ext cx="111459" cy="158535"/>
              <a:chOff x="2663031" y="6615145"/>
              <a:chExt cx="111459" cy="158535"/>
            </a:xfrm>
          </p:grpSpPr>
          <p:sp>
            <p:nvSpPr>
              <p:cNvPr id="327" name="צורה חופשית: צורה 326">
                <a:extLst>
                  <a:ext uri="{FF2B5EF4-FFF2-40B4-BE49-F238E27FC236}">
                    <a16:creationId xmlns:a16="http://schemas.microsoft.com/office/drawing/2014/main" id="{13E38D89-F57A-DA0D-CD89-5A6B0327E64E}"/>
                  </a:ext>
                </a:extLst>
              </p:cNvPr>
              <p:cNvSpPr/>
              <p:nvPr/>
            </p:nvSpPr>
            <p:spPr>
              <a:xfrm>
                <a:off x="2663032" y="6683881"/>
                <a:ext cx="43073" cy="89615"/>
              </a:xfrm>
              <a:custGeom>
                <a:avLst/>
                <a:gdLst>
                  <a:gd name="connsiteX0" fmla="*/ 8082 w 43073"/>
                  <a:gd name="connsiteY0" fmla="*/ 0 h 89615"/>
                  <a:gd name="connsiteX1" fmla="*/ 5095 w 43073"/>
                  <a:gd name="connsiteY1" fmla="*/ 36360 h 89615"/>
                  <a:gd name="connsiteX2" fmla="*/ 8082 w 43073"/>
                  <a:gd name="connsiteY2" fmla="*/ 79332 h 89615"/>
                  <a:gd name="connsiteX3" fmla="*/ 20207 w 43073"/>
                  <a:gd name="connsiteY3" fmla="*/ 77862 h 89615"/>
                  <a:gd name="connsiteX4" fmla="*/ 14760 w 43073"/>
                  <a:gd name="connsiteY4" fmla="*/ 85024 h 89615"/>
                  <a:gd name="connsiteX5" fmla="*/ 29169 w 43073"/>
                  <a:gd name="connsiteY5" fmla="*/ 79332 h 89615"/>
                  <a:gd name="connsiteX6" fmla="*/ 34090 w 43073"/>
                  <a:gd name="connsiteY6" fmla="*/ 89615 h 89615"/>
                  <a:gd name="connsiteX7" fmla="*/ 36550 w 43073"/>
                  <a:gd name="connsiteY7" fmla="*/ 77679 h 89615"/>
                  <a:gd name="connsiteX8" fmla="*/ 39186 w 43073"/>
                  <a:gd name="connsiteY8" fmla="*/ 40584 h 89615"/>
                  <a:gd name="connsiteX9" fmla="*/ 33211 w 43073"/>
                  <a:gd name="connsiteY9" fmla="*/ 29566 h 89615"/>
                  <a:gd name="connsiteX10" fmla="*/ 8082 w 43073"/>
                  <a:gd name="connsiteY10" fmla="*/ 0 h 8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73" h="89615">
                    <a:moveTo>
                      <a:pt x="8082" y="0"/>
                    </a:moveTo>
                    <a:cubicBezTo>
                      <a:pt x="8082" y="0"/>
                      <a:pt x="-7909" y="13589"/>
                      <a:pt x="5095" y="36360"/>
                    </a:cubicBezTo>
                    <a:cubicBezTo>
                      <a:pt x="13881" y="50317"/>
                      <a:pt x="21965" y="69966"/>
                      <a:pt x="8082" y="79332"/>
                    </a:cubicBezTo>
                    <a:cubicBezTo>
                      <a:pt x="8082" y="79332"/>
                      <a:pt x="11070" y="85759"/>
                      <a:pt x="20207" y="77862"/>
                    </a:cubicBezTo>
                    <a:cubicBezTo>
                      <a:pt x="18275" y="82453"/>
                      <a:pt x="14760" y="85024"/>
                      <a:pt x="14760" y="85024"/>
                    </a:cubicBezTo>
                    <a:cubicBezTo>
                      <a:pt x="14760" y="85024"/>
                      <a:pt x="22492" y="85759"/>
                      <a:pt x="29169" y="79332"/>
                    </a:cubicBezTo>
                    <a:cubicBezTo>
                      <a:pt x="28642" y="86310"/>
                      <a:pt x="34090" y="89615"/>
                      <a:pt x="34090" y="89615"/>
                    </a:cubicBezTo>
                    <a:cubicBezTo>
                      <a:pt x="34090" y="89615"/>
                      <a:pt x="32332" y="82637"/>
                      <a:pt x="36550" y="77679"/>
                    </a:cubicBezTo>
                    <a:cubicBezTo>
                      <a:pt x="40591" y="72721"/>
                      <a:pt x="47445" y="57662"/>
                      <a:pt x="39186" y="40584"/>
                    </a:cubicBezTo>
                    <a:cubicBezTo>
                      <a:pt x="35144" y="33422"/>
                      <a:pt x="33211" y="29566"/>
                      <a:pt x="33211" y="29566"/>
                    </a:cubicBezTo>
                    <a:cubicBezTo>
                      <a:pt x="33211" y="29566"/>
                      <a:pt x="14057" y="21486"/>
                      <a:pt x="8082" y="0"/>
                    </a:cubicBezTo>
                    <a:close/>
                  </a:path>
                </a:pathLst>
              </a:custGeom>
              <a:solidFill>
                <a:srgbClr val="F38C00"/>
              </a:solidFill>
              <a:ln w="17566" cap="flat">
                <a:noFill/>
                <a:prstDash val="solid"/>
                <a:miter/>
              </a:ln>
            </p:spPr>
            <p:txBody>
              <a:bodyPr rtlCol="1" anchor="ctr"/>
              <a:lstStyle/>
              <a:p>
                <a:endParaRPr lang="he-IL"/>
              </a:p>
            </p:txBody>
          </p:sp>
          <p:sp>
            <p:nvSpPr>
              <p:cNvPr id="328" name="צורה חופשית: צורה 327">
                <a:extLst>
                  <a:ext uri="{FF2B5EF4-FFF2-40B4-BE49-F238E27FC236}">
                    <a16:creationId xmlns:a16="http://schemas.microsoft.com/office/drawing/2014/main" id="{BE63CB91-8C10-6DD3-2DB7-1434E81A94D8}"/>
                  </a:ext>
                </a:extLst>
              </p:cNvPr>
              <p:cNvSpPr/>
              <p:nvPr/>
            </p:nvSpPr>
            <p:spPr>
              <a:xfrm>
                <a:off x="2663031" y="6683881"/>
                <a:ext cx="43172" cy="89798"/>
              </a:xfrm>
              <a:custGeom>
                <a:avLst/>
                <a:gdLst>
                  <a:gd name="connsiteX0" fmla="*/ 39363 w 43172"/>
                  <a:gd name="connsiteY0" fmla="*/ 40217 h 89798"/>
                  <a:gd name="connsiteX1" fmla="*/ 33388 w 43172"/>
                  <a:gd name="connsiteY1" fmla="*/ 29198 h 89798"/>
                  <a:gd name="connsiteX2" fmla="*/ 8083 w 43172"/>
                  <a:gd name="connsiteY2" fmla="*/ 0 h 89798"/>
                  <a:gd name="connsiteX3" fmla="*/ 0 w 43172"/>
                  <a:gd name="connsiteY3" fmla="*/ 17813 h 89798"/>
                  <a:gd name="connsiteX4" fmla="*/ 7029 w 43172"/>
                  <a:gd name="connsiteY4" fmla="*/ 12120 h 89798"/>
                  <a:gd name="connsiteX5" fmla="*/ 24074 w 43172"/>
                  <a:gd name="connsiteY5" fmla="*/ 30117 h 89798"/>
                  <a:gd name="connsiteX6" fmla="*/ 36551 w 43172"/>
                  <a:gd name="connsiteY6" fmla="*/ 64640 h 89798"/>
                  <a:gd name="connsiteX7" fmla="*/ 31982 w 43172"/>
                  <a:gd name="connsiteY7" fmla="*/ 78781 h 89798"/>
                  <a:gd name="connsiteX8" fmla="*/ 30049 w 43172"/>
                  <a:gd name="connsiteY8" fmla="*/ 68130 h 89798"/>
                  <a:gd name="connsiteX9" fmla="*/ 23020 w 43172"/>
                  <a:gd name="connsiteY9" fmla="*/ 78413 h 89798"/>
                  <a:gd name="connsiteX10" fmla="*/ 23723 w 43172"/>
                  <a:gd name="connsiteY10" fmla="*/ 67395 h 89798"/>
                  <a:gd name="connsiteX11" fmla="*/ 8259 w 43172"/>
                  <a:gd name="connsiteY11" fmla="*/ 79515 h 89798"/>
                  <a:gd name="connsiteX12" fmla="*/ 20384 w 43172"/>
                  <a:gd name="connsiteY12" fmla="*/ 78046 h 89798"/>
                  <a:gd name="connsiteX13" fmla="*/ 14937 w 43172"/>
                  <a:gd name="connsiteY13" fmla="*/ 85208 h 89798"/>
                  <a:gd name="connsiteX14" fmla="*/ 29346 w 43172"/>
                  <a:gd name="connsiteY14" fmla="*/ 79515 h 89798"/>
                  <a:gd name="connsiteX15" fmla="*/ 34266 w 43172"/>
                  <a:gd name="connsiteY15" fmla="*/ 89799 h 89798"/>
                  <a:gd name="connsiteX16" fmla="*/ 36727 w 43172"/>
                  <a:gd name="connsiteY16" fmla="*/ 77862 h 89798"/>
                  <a:gd name="connsiteX17" fmla="*/ 39363 w 43172"/>
                  <a:gd name="connsiteY17" fmla="*/ 40217 h 8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172" h="89798">
                    <a:moveTo>
                      <a:pt x="39363" y="40217"/>
                    </a:moveTo>
                    <a:cubicBezTo>
                      <a:pt x="35321" y="33055"/>
                      <a:pt x="33388" y="29198"/>
                      <a:pt x="33388" y="29198"/>
                    </a:cubicBezTo>
                    <a:cubicBezTo>
                      <a:pt x="33388" y="29198"/>
                      <a:pt x="14234" y="21486"/>
                      <a:pt x="8083" y="0"/>
                    </a:cubicBezTo>
                    <a:cubicBezTo>
                      <a:pt x="8083" y="0"/>
                      <a:pt x="527" y="6427"/>
                      <a:pt x="0" y="17813"/>
                    </a:cubicBezTo>
                    <a:cubicBezTo>
                      <a:pt x="703" y="15058"/>
                      <a:pt x="3866" y="4591"/>
                      <a:pt x="7029" y="12120"/>
                    </a:cubicBezTo>
                    <a:cubicBezTo>
                      <a:pt x="10719" y="20751"/>
                      <a:pt x="14937" y="25709"/>
                      <a:pt x="24074" y="30117"/>
                    </a:cubicBezTo>
                    <a:cubicBezTo>
                      <a:pt x="33212" y="34524"/>
                      <a:pt x="43229" y="50684"/>
                      <a:pt x="36551" y="64640"/>
                    </a:cubicBezTo>
                    <a:cubicBezTo>
                      <a:pt x="32158" y="72904"/>
                      <a:pt x="30576" y="74557"/>
                      <a:pt x="31982" y="78781"/>
                    </a:cubicBezTo>
                    <a:cubicBezTo>
                      <a:pt x="28819" y="75291"/>
                      <a:pt x="29698" y="69782"/>
                      <a:pt x="30049" y="68130"/>
                    </a:cubicBezTo>
                    <a:cubicBezTo>
                      <a:pt x="26534" y="74924"/>
                      <a:pt x="27062" y="76577"/>
                      <a:pt x="23020" y="78413"/>
                    </a:cubicBezTo>
                    <a:cubicBezTo>
                      <a:pt x="24601" y="75475"/>
                      <a:pt x="23723" y="67395"/>
                      <a:pt x="23723" y="67395"/>
                    </a:cubicBezTo>
                    <a:cubicBezTo>
                      <a:pt x="23723" y="67395"/>
                      <a:pt x="17397" y="78597"/>
                      <a:pt x="8259" y="79515"/>
                    </a:cubicBezTo>
                    <a:cubicBezTo>
                      <a:pt x="8259" y="79515"/>
                      <a:pt x="11246" y="85759"/>
                      <a:pt x="20384" y="78046"/>
                    </a:cubicBezTo>
                    <a:cubicBezTo>
                      <a:pt x="18451" y="82637"/>
                      <a:pt x="14937" y="85208"/>
                      <a:pt x="14937" y="85208"/>
                    </a:cubicBezTo>
                    <a:cubicBezTo>
                      <a:pt x="14937" y="85208"/>
                      <a:pt x="22669" y="85942"/>
                      <a:pt x="29346" y="79515"/>
                    </a:cubicBezTo>
                    <a:cubicBezTo>
                      <a:pt x="28819" y="86493"/>
                      <a:pt x="34266" y="89799"/>
                      <a:pt x="34266" y="89799"/>
                    </a:cubicBezTo>
                    <a:cubicBezTo>
                      <a:pt x="34266" y="89799"/>
                      <a:pt x="32509" y="82821"/>
                      <a:pt x="36727" y="77862"/>
                    </a:cubicBezTo>
                    <a:cubicBezTo>
                      <a:pt x="40768" y="72353"/>
                      <a:pt x="47446" y="57479"/>
                      <a:pt x="39363" y="40217"/>
                    </a:cubicBezTo>
                    <a:close/>
                  </a:path>
                </a:pathLst>
              </a:custGeom>
              <a:solidFill>
                <a:srgbClr val="F38C00"/>
              </a:solidFill>
              <a:ln w="17566" cap="flat">
                <a:noFill/>
                <a:prstDash val="solid"/>
                <a:miter/>
              </a:ln>
            </p:spPr>
            <p:txBody>
              <a:bodyPr rtlCol="1" anchor="ctr"/>
              <a:lstStyle/>
              <a:p>
                <a:endParaRPr lang="he-IL"/>
              </a:p>
            </p:txBody>
          </p:sp>
          <p:grpSp>
            <p:nvGrpSpPr>
              <p:cNvPr id="329" name="גרפיקה 7359">
                <a:extLst>
                  <a:ext uri="{FF2B5EF4-FFF2-40B4-BE49-F238E27FC236}">
                    <a16:creationId xmlns:a16="http://schemas.microsoft.com/office/drawing/2014/main" id="{6DD1EC52-6ACE-33C7-FDBF-E4FE2E88F733}"/>
                  </a:ext>
                </a:extLst>
              </p:cNvPr>
              <p:cNvGrpSpPr/>
              <p:nvPr/>
            </p:nvGrpSpPr>
            <p:grpSpPr>
              <a:xfrm>
                <a:off x="2668749" y="6615145"/>
                <a:ext cx="105741" cy="103562"/>
                <a:chOff x="2668749" y="6615145"/>
                <a:chExt cx="105741" cy="103562"/>
              </a:xfrm>
            </p:grpSpPr>
            <p:sp>
              <p:nvSpPr>
                <p:cNvPr id="350" name="צורה חופשית: צורה 349">
                  <a:extLst>
                    <a:ext uri="{FF2B5EF4-FFF2-40B4-BE49-F238E27FC236}">
                      <a16:creationId xmlns:a16="http://schemas.microsoft.com/office/drawing/2014/main" id="{DACF2361-F4BC-9E78-BD92-6C2D9626238E}"/>
                    </a:ext>
                  </a:extLst>
                </p:cNvPr>
                <p:cNvSpPr/>
                <p:nvPr/>
              </p:nvSpPr>
              <p:spPr>
                <a:xfrm>
                  <a:off x="2668749" y="6615145"/>
                  <a:ext cx="89179" cy="103562"/>
                </a:xfrm>
                <a:custGeom>
                  <a:avLst/>
                  <a:gdLst>
                    <a:gd name="connsiteX0" fmla="*/ 52096 w 89179"/>
                    <a:gd name="connsiteY0" fmla="*/ 98486 h 103562"/>
                    <a:gd name="connsiteX1" fmla="*/ 38038 w 89179"/>
                    <a:gd name="connsiteY1" fmla="*/ 95180 h 103562"/>
                    <a:gd name="connsiteX2" fmla="*/ 48406 w 89179"/>
                    <a:gd name="connsiteY2" fmla="*/ 88937 h 103562"/>
                    <a:gd name="connsiteX3" fmla="*/ 39620 w 89179"/>
                    <a:gd name="connsiteY3" fmla="*/ 68369 h 103562"/>
                    <a:gd name="connsiteX4" fmla="*/ 35929 w 89179"/>
                    <a:gd name="connsiteY4" fmla="*/ 48353 h 103562"/>
                    <a:gd name="connsiteX5" fmla="*/ 42959 w 89179"/>
                    <a:gd name="connsiteY5" fmla="*/ 50924 h 103562"/>
                    <a:gd name="connsiteX6" fmla="*/ 39795 w 89179"/>
                    <a:gd name="connsiteY6" fmla="*/ 40089 h 103562"/>
                    <a:gd name="connsiteX7" fmla="*/ 59477 w 89179"/>
                    <a:gd name="connsiteY7" fmla="*/ 41007 h 103562"/>
                    <a:gd name="connsiteX8" fmla="*/ 52624 w 89179"/>
                    <a:gd name="connsiteY8" fmla="*/ 29805 h 103562"/>
                    <a:gd name="connsiteX9" fmla="*/ 65803 w 89179"/>
                    <a:gd name="connsiteY9" fmla="*/ 31274 h 103562"/>
                    <a:gd name="connsiteX10" fmla="*/ 59125 w 89179"/>
                    <a:gd name="connsiteY10" fmla="*/ 24296 h 103562"/>
                    <a:gd name="connsiteX11" fmla="*/ 82673 w 89179"/>
                    <a:gd name="connsiteY11" fmla="*/ 27418 h 103562"/>
                    <a:gd name="connsiteX12" fmla="*/ 86363 w 89179"/>
                    <a:gd name="connsiteY12" fmla="*/ 28336 h 103562"/>
                    <a:gd name="connsiteX13" fmla="*/ 82321 w 89179"/>
                    <a:gd name="connsiteY13" fmla="*/ 18787 h 103562"/>
                    <a:gd name="connsiteX14" fmla="*/ 89174 w 89179"/>
                    <a:gd name="connsiteY14" fmla="*/ 21909 h 103562"/>
                    <a:gd name="connsiteX15" fmla="*/ 75116 w 89179"/>
                    <a:gd name="connsiteY15" fmla="*/ 6116 h 103562"/>
                    <a:gd name="connsiteX16" fmla="*/ 84078 w 89179"/>
                    <a:gd name="connsiteY16" fmla="*/ 5932 h 103562"/>
                    <a:gd name="connsiteX17" fmla="*/ 56138 w 89179"/>
                    <a:gd name="connsiteY17" fmla="*/ 6300 h 103562"/>
                    <a:gd name="connsiteX18" fmla="*/ 8692 w 89179"/>
                    <a:gd name="connsiteY18" fmla="*/ 32376 h 103562"/>
                    <a:gd name="connsiteX19" fmla="*/ 30306 w 89179"/>
                    <a:gd name="connsiteY19" fmla="*/ 101057 h 103562"/>
                    <a:gd name="connsiteX20" fmla="*/ 62113 w 89179"/>
                    <a:gd name="connsiteY20" fmla="*/ 99588 h 103562"/>
                    <a:gd name="connsiteX21" fmla="*/ 52096 w 89179"/>
                    <a:gd name="connsiteY21" fmla="*/ 98486 h 10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9179" h="103562">
                      <a:moveTo>
                        <a:pt x="52096" y="98486"/>
                      </a:moveTo>
                      <a:cubicBezTo>
                        <a:pt x="51218" y="102342"/>
                        <a:pt x="41904" y="102709"/>
                        <a:pt x="38038" y="95180"/>
                      </a:cubicBezTo>
                      <a:cubicBezTo>
                        <a:pt x="33996" y="87467"/>
                        <a:pt x="44189" y="86549"/>
                        <a:pt x="48406" y="88937"/>
                      </a:cubicBezTo>
                      <a:lnTo>
                        <a:pt x="39620" y="68369"/>
                      </a:lnTo>
                      <a:cubicBezTo>
                        <a:pt x="39620" y="68369"/>
                        <a:pt x="43661" y="64513"/>
                        <a:pt x="35929" y="48353"/>
                      </a:cubicBezTo>
                      <a:cubicBezTo>
                        <a:pt x="42959" y="50924"/>
                        <a:pt x="42959" y="50924"/>
                        <a:pt x="42959" y="50924"/>
                      </a:cubicBezTo>
                      <a:cubicBezTo>
                        <a:pt x="42959" y="50924"/>
                        <a:pt x="44540" y="43211"/>
                        <a:pt x="39795" y="40089"/>
                      </a:cubicBezTo>
                      <a:cubicBezTo>
                        <a:pt x="47703" y="39722"/>
                        <a:pt x="59477" y="41007"/>
                        <a:pt x="59477" y="41007"/>
                      </a:cubicBezTo>
                      <a:cubicBezTo>
                        <a:pt x="59477" y="41007"/>
                        <a:pt x="59125" y="34029"/>
                        <a:pt x="52624" y="29805"/>
                      </a:cubicBezTo>
                      <a:cubicBezTo>
                        <a:pt x="62464" y="31274"/>
                        <a:pt x="65803" y="31274"/>
                        <a:pt x="65803" y="31274"/>
                      </a:cubicBezTo>
                      <a:cubicBezTo>
                        <a:pt x="65803" y="31274"/>
                        <a:pt x="63694" y="26132"/>
                        <a:pt x="59125" y="24296"/>
                      </a:cubicBezTo>
                      <a:cubicBezTo>
                        <a:pt x="69493" y="23562"/>
                        <a:pt x="75116" y="23011"/>
                        <a:pt x="82673" y="27418"/>
                      </a:cubicBezTo>
                      <a:lnTo>
                        <a:pt x="86363" y="28336"/>
                      </a:lnTo>
                      <a:cubicBezTo>
                        <a:pt x="86363" y="28336"/>
                        <a:pt x="84254" y="20440"/>
                        <a:pt x="82321" y="18787"/>
                      </a:cubicBezTo>
                      <a:cubicBezTo>
                        <a:pt x="87769" y="21174"/>
                        <a:pt x="89174" y="21909"/>
                        <a:pt x="89174" y="21909"/>
                      </a:cubicBezTo>
                      <a:cubicBezTo>
                        <a:pt x="89174" y="21909"/>
                        <a:pt x="89877" y="9238"/>
                        <a:pt x="75116" y="6116"/>
                      </a:cubicBezTo>
                      <a:cubicBezTo>
                        <a:pt x="81091" y="4830"/>
                        <a:pt x="84078" y="5932"/>
                        <a:pt x="84078" y="5932"/>
                      </a:cubicBezTo>
                      <a:cubicBezTo>
                        <a:pt x="84078" y="5932"/>
                        <a:pt x="73008" y="-7657"/>
                        <a:pt x="56138" y="6300"/>
                      </a:cubicBezTo>
                      <a:cubicBezTo>
                        <a:pt x="56138" y="6300"/>
                        <a:pt x="25035" y="-495"/>
                        <a:pt x="8692" y="32376"/>
                      </a:cubicBezTo>
                      <a:cubicBezTo>
                        <a:pt x="-3609" y="45782"/>
                        <a:pt x="-7826" y="89671"/>
                        <a:pt x="30306" y="101057"/>
                      </a:cubicBezTo>
                      <a:cubicBezTo>
                        <a:pt x="42256" y="104179"/>
                        <a:pt x="55435" y="105097"/>
                        <a:pt x="62113" y="99588"/>
                      </a:cubicBezTo>
                      <a:cubicBezTo>
                        <a:pt x="62113" y="99404"/>
                        <a:pt x="56314" y="99588"/>
                        <a:pt x="52096" y="98486"/>
                      </a:cubicBezTo>
                      <a:close/>
                    </a:path>
                  </a:pathLst>
                </a:custGeom>
                <a:solidFill>
                  <a:srgbClr val="F39F00"/>
                </a:solidFill>
                <a:ln w="17566" cap="flat">
                  <a:noFill/>
                  <a:prstDash val="solid"/>
                  <a:miter/>
                </a:ln>
              </p:spPr>
              <p:txBody>
                <a:bodyPr rtlCol="1" anchor="ctr"/>
                <a:lstStyle/>
                <a:p>
                  <a:endParaRPr lang="he-IL"/>
                </a:p>
              </p:txBody>
            </p:sp>
            <p:sp>
              <p:nvSpPr>
                <p:cNvPr id="351" name="צורה חופשית: צורה 350">
                  <a:extLst>
                    <a:ext uri="{FF2B5EF4-FFF2-40B4-BE49-F238E27FC236}">
                      <a16:creationId xmlns:a16="http://schemas.microsoft.com/office/drawing/2014/main" id="{C96BED11-C898-3E63-5E7A-041D2273F5BC}"/>
                    </a:ext>
                  </a:extLst>
                </p:cNvPr>
                <p:cNvSpPr/>
                <p:nvPr/>
              </p:nvSpPr>
              <p:spPr>
                <a:xfrm>
                  <a:off x="2704502" y="6638758"/>
                  <a:ext cx="69988" cy="77513"/>
                </a:xfrm>
                <a:custGeom>
                  <a:avLst/>
                  <a:gdLst>
                    <a:gd name="connsiteX0" fmla="*/ 69939 w 69988"/>
                    <a:gd name="connsiteY0" fmla="*/ 35023 h 77513"/>
                    <a:gd name="connsiteX1" fmla="*/ 49027 w 69988"/>
                    <a:gd name="connsiteY1" fmla="*/ 7477 h 77513"/>
                    <a:gd name="connsiteX2" fmla="*/ 46392 w 69988"/>
                    <a:gd name="connsiteY2" fmla="*/ 3621 h 77513"/>
                    <a:gd name="connsiteX3" fmla="*/ 46743 w 69988"/>
                    <a:gd name="connsiteY3" fmla="*/ 3621 h 77513"/>
                    <a:gd name="connsiteX4" fmla="*/ 23196 w 69988"/>
                    <a:gd name="connsiteY4" fmla="*/ 499 h 77513"/>
                    <a:gd name="connsiteX5" fmla="*/ 29873 w 69988"/>
                    <a:gd name="connsiteY5" fmla="*/ 7477 h 77513"/>
                    <a:gd name="connsiteX6" fmla="*/ 16694 w 69988"/>
                    <a:gd name="connsiteY6" fmla="*/ 6008 h 77513"/>
                    <a:gd name="connsiteX7" fmla="*/ 23547 w 69988"/>
                    <a:gd name="connsiteY7" fmla="*/ 17210 h 77513"/>
                    <a:gd name="connsiteX8" fmla="*/ 3866 w 69988"/>
                    <a:gd name="connsiteY8" fmla="*/ 16292 h 77513"/>
                    <a:gd name="connsiteX9" fmla="*/ 7029 w 69988"/>
                    <a:gd name="connsiteY9" fmla="*/ 27127 h 77513"/>
                    <a:gd name="connsiteX10" fmla="*/ 0 w 69988"/>
                    <a:gd name="connsiteY10" fmla="*/ 24556 h 77513"/>
                    <a:gd name="connsiteX11" fmla="*/ 3690 w 69988"/>
                    <a:gd name="connsiteY11" fmla="*/ 44572 h 77513"/>
                    <a:gd name="connsiteX12" fmla="*/ 12477 w 69988"/>
                    <a:gd name="connsiteY12" fmla="*/ 65140 h 77513"/>
                    <a:gd name="connsiteX13" fmla="*/ 2109 w 69988"/>
                    <a:gd name="connsiteY13" fmla="*/ 71383 h 77513"/>
                    <a:gd name="connsiteX14" fmla="*/ 16167 w 69988"/>
                    <a:gd name="connsiteY14" fmla="*/ 74689 h 77513"/>
                    <a:gd name="connsiteX15" fmla="*/ 26183 w 69988"/>
                    <a:gd name="connsiteY15" fmla="*/ 75424 h 77513"/>
                    <a:gd name="connsiteX16" fmla="*/ 69939 w 69988"/>
                    <a:gd name="connsiteY16" fmla="*/ 35023 h 7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988" h="77513">
                      <a:moveTo>
                        <a:pt x="69939" y="35023"/>
                      </a:moveTo>
                      <a:cubicBezTo>
                        <a:pt x="71169" y="12619"/>
                        <a:pt x="49027" y="7477"/>
                        <a:pt x="49027" y="7477"/>
                      </a:cubicBezTo>
                      <a:lnTo>
                        <a:pt x="46392" y="3621"/>
                      </a:lnTo>
                      <a:lnTo>
                        <a:pt x="46743" y="3621"/>
                      </a:lnTo>
                      <a:cubicBezTo>
                        <a:pt x="39187" y="-786"/>
                        <a:pt x="33564" y="-235"/>
                        <a:pt x="23196" y="499"/>
                      </a:cubicBezTo>
                      <a:cubicBezTo>
                        <a:pt x="27589" y="2336"/>
                        <a:pt x="29873" y="7477"/>
                        <a:pt x="29873" y="7477"/>
                      </a:cubicBezTo>
                      <a:cubicBezTo>
                        <a:pt x="29873" y="7477"/>
                        <a:pt x="26534" y="7294"/>
                        <a:pt x="16694" y="6008"/>
                      </a:cubicBezTo>
                      <a:cubicBezTo>
                        <a:pt x="23196" y="10232"/>
                        <a:pt x="23547" y="17210"/>
                        <a:pt x="23547" y="17210"/>
                      </a:cubicBezTo>
                      <a:cubicBezTo>
                        <a:pt x="23547" y="17210"/>
                        <a:pt x="11774" y="15925"/>
                        <a:pt x="3866" y="16292"/>
                      </a:cubicBezTo>
                      <a:cubicBezTo>
                        <a:pt x="8786" y="19414"/>
                        <a:pt x="7029" y="27127"/>
                        <a:pt x="7029" y="27127"/>
                      </a:cubicBezTo>
                      <a:cubicBezTo>
                        <a:pt x="7029" y="27127"/>
                        <a:pt x="7029" y="27127"/>
                        <a:pt x="0" y="24556"/>
                      </a:cubicBezTo>
                      <a:cubicBezTo>
                        <a:pt x="7732" y="40716"/>
                        <a:pt x="3690" y="44572"/>
                        <a:pt x="3690" y="44572"/>
                      </a:cubicBezTo>
                      <a:lnTo>
                        <a:pt x="12477" y="65140"/>
                      </a:lnTo>
                      <a:cubicBezTo>
                        <a:pt x="8259" y="62752"/>
                        <a:pt x="-1933" y="63671"/>
                        <a:pt x="2109" y="71383"/>
                      </a:cubicBezTo>
                      <a:cubicBezTo>
                        <a:pt x="6151" y="79096"/>
                        <a:pt x="15464" y="78729"/>
                        <a:pt x="16167" y="74689"/>
                      </a:cubicBezTo>
                      <a:cubicBezTo>
                        <a:pt x="20560" y="75791"/>
                        <a:pt x="26183" y="75424"/>
                        <a:pt x="26183" y="75424"/>
                      </a:cubicBezTo>
                      <a:cubicBezTo>
                        <a:pt x="26183" y="75424"/>
                        <a:pt x="63788" y="71934"/>
                        <a:pt x="69939" y="35023"/>
                      </a:cubicBezTo>
                      <a:close/>
                    </a:path>
                  </a:pathLst>
                </a:custGeom>
                <a:solidFill>
                  <a:srgbClr val="F4D9BF"/>
                </a:solidFill>
                <a:ln w="17566" cap="flat">
                  <a:noFill/>
                  <a:prstDash val="solid"/>
                  <a:miter/>
                </a:ln>
              </p:spPr>
              <p:txBody>
                <a:bodyPr rtlCol="1" anchor="ctr"/>
                <a:lstStyle/>
                <a:p>
                  <a:endParaRPr lang="he-IL"/>
                </a:p>
              </p:txBody>
            </p:sp>
          </p:grpSp>
          <p:sp>
            <p:nvSpPr>
              <p:cNvPr id="330" name="צורה חופשית: צורה 329">
                <a:extLst>
                  <a:ext uri="{FF2B5EF4-FFF2-40B4-BE49-F238E27FC236}">
                    <a16:creationId xmlns:a16="http://schemas.microsoft.com/office/drawing/2014/main" id="{A6C349C7-9960-40FD-E1E7-CFCBB5FC95B6}"/>
                  </a:ext>
                </a:extLst>
              </p:cNvPr>
              <p:cNvSpPr/>
              <p:nvPr/>
            </p:nvSpPr>
            <p:spPr>
              <a:xfrm>
                <a:off x="2700637" y="6670108"/>
                <a:ext cx="7731" cy="13405"/>
              </a:xfrm>
              <a:custGeom>
                <a:avLst/>
                <a:gdLst>
                  <a:gd name="connsiteX0" fmla="*/ 7732 w 7731"/>
                  <a:gd name="connsiteY0" fmla="*/ 13406 h 13405"/>
                  <a:gd name="connsiteX1" fmla="*/ 6151 w 7731"/>
                  <a:gd name="connsiteY1" fmla="*/ 11569 h 13405"/>
                  <a:gd name="connsiteX2" fmla="*/ 4745 w 7731"/>
                  <a:gd name="connsiteY2" fmla="*/ 9549 h 13405"/>
                  <a:gd name="connsiteX3" fmla="*/ 3339 w 7731"/>
                  <a:gd name="connsiteY3" fmla="*/ 6978 h 13405"/>
                  <a:gd name="connsiteX4" fmla="*/ 879 w 7731"/>
                  <a:gd name="connsiteY4" fmla="*/ 2204 h 13405"/>
                  <a:gd name="connsiteX5" fmla="*/ 0 w 7731"/>
                  <a:gd name="connsiteY5" fmla="*/ 0 h 13405"/>
                  <a:gd name="connsiteX6" fmla="*/ 1406 w 7731"/>
                  <a:gd name="connsiteY6" fmla="*/ 2020 h 13405"/>
                  <a:gd name="connsiteX7" fmla="*/ 4218 w 7731"/>
                  <a:gd name="connsiteY7" fmla="*/ 6611 h 13405"/>
                  <a:gd name="connsiteX8" fmla="*/ 5623 w 7731"/>
                  <a:gd name="connsiteY8" fmla="*/ 9182 h 13405"/>
                  <a:gd name="connsiteX9" fmla="*/ 6853 w 7731"/>
                  <a:gd name="connsiteY9" fmla="*/ 11386 h 13405"/>
                  <a:gd name="connsiteX10" fmla="*/ 7732 w 7731"/>
                  <a:gd name="connsiteY10" fmla="*/ 13406 h 1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1" h="13405">
                    <a:moveTo>
                      <a:pt x="7732" y="13406"/>
                    </a:moveTo>
                    <a:cubicBezTo>
                      <a:pt x="7732" y="13406"/>
                      <a:pt x="7029" y="12671"/>
                      <a:pt x="6151" y="11569"/>
                    </a:cubicBezTo>
                    <a:cubicBezTo>
                      <a:pt x="5799" y="11018"/>
                      <a:pt x="5272" y="10284"/>
                      <a:pt x="4745" y="9549"/>
                    </a:cubicBezTo>
                    <a:cubicBezTo>
                      <a:pt x="4218" y="8815"/>
                      <a:pt x="3690" y="7896"/>
                      <a:pt x="3339" y="6978"/>
                    </a:cubicBezTo>
                    <a:cubicBezTo>
                      <a:pt x="2285" y="5326"/>
                      <a:pt x="1406" y="3489"/>
                      <a:pt x="879" y="2204"/>
                    </a:cubicBezTo>
                    <a:cubicBezTo>
                      <a:pt x="176" y="918"/>
                      <a:pt x="0" y="0"/>
                      <a:pt x="0" y="0"/>
                    </a:cubicBezTo>
                    <a:cubicBezTo>
                      <a:pt x="0" y="0"/>
                      <a:pt x="703" y="735"/>
                      <a:pt x="1406" y="2020"/>
                    </a:cubicBezTo>
                    <a:cubicBezTo>
                      <a:pt x="2285" y="3305"/>
                      <a:pt x="3339" y="4958"/>
                      <a:pt x="4218" y="6611"/>
                    </a:cubicBezTo>
                    <a:cubicBezTo>
                      <a:pt x="4745" y="7529"/>
                      <a:pt x="5096" y="8264"/>
                      <a:pt x="5623" y="9182"/>
                    </a:cubicBezTo>
                    <a:cubicBezTo>
                      <a:pt x="5975" y="9916"/>
                      <a:pt x="6502" y="10835"/>
                      <a:pt x="6853" y="11386"/>
                    </a:cubicBezTo>
                    <a:cubicBezTo>
                      <a:pt x="7205" y="12487"/>
                      <a:pt x="7732" y="13406"/>
                      <a:pt x="7732" y="13406"/>
                    </a:cubicBezTo>
                    <a:close/>
                  </a:path>
                </a:pathLst>
              </a:custGeom>
              <a:solidFill>
                <a:srgbClr val="F39F00"/>
              </a:solidFill>
              <a:ln w="17566" cap="flat">
                <a:noFill/>
                <a:prstDash val="solid"/>
                <a:miter/>
              </a:ln>
            </p:spPr>
            <p:txBody>
              <a:bodyPr rtlCol="1" anchor="ctr"/>
              <a:lstStyle/>
              <a:p>
                <a:endParaRPr lang="he-IL"/>
              </a:p>
            </p:txBody>
          </p:sp>
          <p:grpSp>
            <p:nvGrpSpPr>
              <p:cNvPr id="331" name="גרפיקה 7359">
                <a:extLst>
                  <a:ext uri="{FF2B5EF4-FFF2-40B4-BE49-F238E27FC236}">
                    <a16:creationId xmlns:a16="http://schemas.microsoft.com/office/drawing/2014/main" id="{9BFABD7E-5FB8-E7A7-37AE-2975C5D94A88}"/>
                  </a:ext>
                </a:extLst>
              </p:cNvPr>
              <p:cNvGrpSpPr/>
              <p:nvPr/>
            </p:nvGrpSpPr>
            <p:grpSpPr>
              <a:xfrm>
                <a:off x="2725085" y="6668902"/>
                <a:ext cx="5929" cy="6269"/>
                <a:chOff x="2725085" y="6668902"/>
                <a:chExt cx="5929" cy="6269"/>
              </a:xfrm>
            </p:grpSpPr>
            <p:sp>
              <p:nvSpPr>
                <p:cNvPr id="348" name="צורה חופשית: צורה 347">
                  <a:extLst>
                    <a:ext uri="{FF2B5EF4-FFF2-40B4-BE49-F238E27FC236}">
                      <a16:creationId xmlns:a16="http://schemas.microsoft.com/office/drawing/2014/main" id="{B112A214-54C8-56AD-B154-39A9672D26B3}"/>
                    </a:ext>
                  </a:extLst>
                </p:cNvPr>
                <p:cNvSpPr/>
                <p:nvPr/>
              </p:nvSpPr>
              <p:spPr>
                <a:xfrm>
                  <a:off x="2725085" y="6668902"/>
                  <a:ext cx="5929" cy="6269"/>
                </a:xfrm>
                <a:custGeom>
                  <a:avLst/>
                  <a:gdLst>
                    <a:gd name="connsiteX0" fmla="*/ 2086 w 5929"/>
                    <a:gd name="connsiteY0" fmla="*/ 4512 h 6269"/>
                    <a:gd name="connsiteX1" fmla="*/ 5776 w 5929"/>
                    <a:gd name="connsiteY1" fmla="*/ 5981 h 6269"/>
                    <a:gd name="connsiteX2" fmla="*/ 3843 w 5929"/>
                    <a:gd name="connsiteY2" fmla="*/ 1757 h 6269"/>
                    <a:gd name="connsiteX3" fmla="*/ 153 w 5929"/>
                    <a:gd name="connsiteY3" fmla="*/ 288 h 6269"/>
                    <a:gd name="connsiteX4" fmla="*/ 2086 w 5929"/>
                    <a:gd name="connsiteY4" fmla="*/ 4512 h 6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9" h="6269">
                      <a:moveTo>
                        <a:pt x="2086" y="4512"/>
                      </a:moveTo>
                      <a:cubicBezTo>
                        <a:pt x="3668" y="5981"/>
                        <a:pt x="5249" y="6716"/>
                        <a:pt x="5776" y="5981"/>
                      </a:cubicBezTo>
                      <a:cubicBezTo>
                        <a:pt x="6304" y="5246"/>
                        <a:pt x="5425" y="3410"/>
                        <a:pt x="3843" y="1757"/>
                      </a:cubicBezTo>
                      <a:cubicBezTo>
                        <a:pt x="2262" y="288"/>
                        <a:pt x="681" y="-446"/>
                        <a:pt x="153" y="288"/>
                      </a:cubicBezTo>
                      <a:cubicBezTo>
                        <a:pt x="-374" y="1206"/>
                        <a:pt x="505" y="3043"/>
                        <a:pt x="2086" y="4512"/>
                      </a:cubicBezTo>
                      <a:close/>
                    </a:path>
                  </a:pathLst>
                </a:custGeom>
                <a:solidFill>
                  <a:srgbClr val="673121"/>
                </a:solidFill>
                <a:ln w="17566" cap="flat">
                  <a:noFill/>
                  <a:prstDash val="solid"/>
                  <a:miter/>
                </a:ln>
              </p:spPr>
              <p:txBody>
                <a:bodyPr rtlCol="1" anchor="ctr"/>
                <a:lstStyle/>
                <a:p>
                  <a:endParaRPr lang="he-IL"/>
                </a:p>
              </p:txBody>
            </p:sp>
            <p:sp>
              <p:nvSpPr>
                <p:cNvPr id="349" name="צורה חופשית: צורה 348">
                  <a:extLst>
                    <a:ext uri="{FF2B5EF4-FFF2-40B4-BE49-F238E27FC236}">
                      <a16:creationId xmlns:a16="http://schemas.microsoft.com/office/drawing/2014/main" id="{395CC7B8-636C-5C77-BC1A-B871EABF285C}"/>
                    </a:ext>
                  </a:extLst>
                </p:cNvPr>
                <p:cNvSpPr/>
                <p:nvPr/>
              </p:nvSpPr>
              <p:spPr>
                <a:xfrm>
                  <a:off x="2726247" y="6669669"/>
                  <a:ext cx="2024" cy="1613"/>
                </a:xfrm>
                <a:custGeom>
                  <a:avLst/>
                  <a:gdLst>
                    <a:gd name="connsiteX0" fmla="*/ 749 w 2024"/>
                    <a:gd name="connsiteY0" fmla="*/ 1174 h 1613"/>
                    <a:gd name="connsiteX1" fmla="*/ 1979 w 2024"/>
                    <a:gd name="connsiteY1" fmla="*/ 1541 h 1613"/>
                    <a:gd name="connsiteX2" fmla="*/ 1276 w 2024"/>
                    <a:gd name="connsiteY2" fmla="*/ 439 h 1613"/>
                    <a:gd name="connsiteX3" fmla="*/ 46 w 2024"/>
                    <a:gd name="connsiteY3" fmla="*/ 72 h 1613"/>
                    <a:gd name="connsiteX4" fmla="*/ 749 w 2024"/>
                    <a:gd name="connsiteY4" fmla="*/ 1174 h 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 h="1613">
                      <a:moveTo>
                        <a:pt x="749" y="1174"/>
                      </a:moveTo>
                      <a:cubicBezTo>
                        <a:pt x="1276" y="1541"/>
                        <a:pt x="1803" y="1725"/>
                        <a:pt x="1979" y="1541"/>
                      </a:cubicBezTo>
                      <a:cubicBezTo>
                        <a:pt x="2154" y="1358"/>
                        <a:pt x="1803" y="806"/>
                        <a:pt x="1276" y="439"/>
                      </a:cubicBezTo>
                      <a:cubicBezTo>
                        <a:pt x="749" y="72"/>
                        <a:pt x="221" y="-112"/>
                        <a:pt x="46" y="72"/>
                      </a:cubicBezTo>
                      <a:cubicBezTo>
                        <a:pt x="-130" y="72"/>
                        <a:pt x="221" y="623"/>
                        <a:pt x="749" y="1174"/>
                      </a:cubicBezTo>
                      <a:close/>
                    </a:path>
                  </a:pathLst>
                </a:custGeom>
                <a:solidFill>
                  <a:srgbClr val="FFFFFF"/>
                </a:solidFill>
                <a:ln w="17566" cap="flat">
                  <a:noFill/>
                  <a:prstDash val="solid"/>
                  <a:miter/>
                </a:ln>
              </p:spPr>
              <p:txBody>
                <a:bodyPr rtlCol="1" anchor="ctr"/>
                <a:lstStyle/>
                <a:p>
                  <a:endParaRPr lang="he-IL"/>
                </a:p>
              </p:txBody>
            </p:sp>
          </p:grpSp>
          <p:grpSp>
            <p:nvGrpSpPr>
              <p:cNvPr id="332" name="גרפיקה 7359">
                <a:extLst>
                  <a:ext uri="{FF2B5EF4-FFF2-40B4-BE49-F238E27FC236}">
                    <a16:creationId xmlns:a16="http://schemas.microsoft.com/office/drawing/2014/main" id="{982AF97F-833B-4211-DBAA-22AED3B7F59B}"/>
                  </a:ext>
                </a:extLst>
              </p:cNvPr>
              <p:cNvGrpSpPr/>
              <p:nvPr/>
            </p:nvGrpSpPr>
            <p:grpSpPr>
              <a:xfrm>
                <a:off x="2750307" y="6649582"/>
                <a:ext cx="6628" cy="5611"/>
                <a:chOff x="2750307" y="6649582"/>
                <a:chExt cx="6628" cy="5611"/>
              </a:xfrm>
            </p:grpSpPr>
            <p:sp>
              <p:nvSpPr>
                <p:cNvPr id="346" name="צורה חופשית: צורה 345">
                  <a:extLst>
                    <a:ext uri="{FF2B5EF4-FFF2-40B4-BE49-F238E27FC236}">
                      <a16:creationId xmlns:a16="http://schemas.microsoft.com/office/drawing/2014/main" id="{62C820DC-C0D1-F7E8-D9ED-86D829190849}"/>
                    </a:ext>
                  </a:extLst>
                </p:cNvPr>
                <p:cNvSpPr/>
                <p:nvPr/>
              </p:nvSpPr>
              <p:spPr>
                <a:xfrm>
                  <a:off x="2750307" y="6649582"/>
                  <a:ext cx="6628" cy="5611"/>
                </a:xfrm>
                <a:custGeom>
                  <a:avLst/>
                  <a:gdLst>
                    <a:gd name="connsiteX0" fmla="*/ 2696 w 6628"/>
                    <a:gd name="connsiteY0" fmla="*/ 4367 h 5611"/>
                    <a:gd name="connsiteX1" fmla="*/ 6562 w 6628"/>
                    <a:gd name="connsiteY1" fmla="*/ 5101 h 5611"/>
                    <a:gd name="connsiteX2" fmla="*/ 3926 w 6628"/>
                    <a:gd name="connsiteY2" fmla="*/ 1245 h 5611"/>
                    <a:gd name="connsiteX3" fmla="*/ 60 w 6628"/>
                    <a:gd name="connsiteY3" fmla="*/ 510 h 5611"/>
                    <a:gd name="connsiteX4" fmla="*/ 2696 w 6628"/>
                    <a:gd name="connsiteY4" fmla="*/ 4367 h 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8" h="5611">
                      <a:moveTo>
                        <a:pt x="2696" y="4367"/>
                      </a:moveTo>
                      <a:cubicBezTo>
                        <a:pt x="4453" y="5652"/>
                        <a:pt x="6211" y="6019"/>
                        <a:pt x="6562" y="5101"/>
                      </a:cubicBezTo>
                      <a:cubicBezTo>
                        <a:pt x="6913" y="4183"/>
                        <a:pt x="5859" y="2530"/>
                        <a:pt x="3926" y="1245"/>
                      </a:cubicBezTo>
                      <a:cubicBezTo>
                        <a:pt x="2169" y="-41"/>
                        <a:pt x="412" y="-408"/>
                        <a:pt x="60" y="510"/>
                      </a:cubicBezTo>
                      <a:cubicBezTo>
                        <a:pt x="-291" y="1428"/>
                        <a:pt x="939" y="3081"/>
                        <a:pt x="2696" y="4367"/>
                      </a:cubicBezTo>
                      <a:close/>
                    </a:path>
                  </a:pathLst>
                </a:custGeom>
                <a:solidFill>
                  <a:srgbClr val="673121"/>
                </a:solidFill>
                <a:ln w="17566" cap="flat">
                  <a:noFill/>
                  <a:prstDash val="solid"/>
                  <a:miter/>
                </a:ln>
              </p:spPr>
              <p:txBody>
                <a:bodyPr rtlCol="1" anchor="ctr"/>
                <a:lstStyle/>
                <a:p>
                  <a:endParaRPr lang="he-IL"/>
                </a:p>
              </p:txBody>
            </p:sp>
            <p:sp>
              <p:nvSpPr>
                <p:cNvPr id="347" name="צורה חופשית: צורה 346">
                  <a:extLst>
                    <a:ext uri="{FF2B5EF4-FFF2-40B4-BE49-F238E27FC236}">
                      <a16:creationId xmlns:a16="http://schemas.microsoft.com/office/drawing/2014/main" id="{5D350123-1424-8CEB-4145-DED5E130773D}"/>
                    </a:ext>
                  </a:extLst>
                </p:cNvPr>
                <p:cNvSpPr/>
                <p:nvPr/>
              </p:nvSpPr>
              <p:spPr>
                <a:xfrm>
                  <a:off x="2751552" y="6649971"/>
                  <a:ext cx="2187" cy="1526"/>
                </a:xfrm>
                <a:custGeom>
                  <a:avLst/>
                  <a:gdLst>
                    <a:gd name="connsiteX0" fmla="*/ 923 w 2187"/>
                    <a:gd name="connsiteY0" fmla="*/ 1222 h 1526"/>
                    <a:gd name="connsiteX1" fmla="*/ 2153 w 2187"/>
                    <a:gd name="connsiteY1" fmla="*/ 1406 h 1526"/>
                    <a:gd name="connsiteX2" fmla="*/ 1275 w 2187"/>
                    <a:gd name="connsiteY2" fmla="*/ 304 h 1526"/>
                    <a:gd name="connsiteX3" fmla="*/ 45 w 2187"/>
                    <a:gd name="connsiteY3" fmla="*/ 121 h 1526"/>
                    <a:gd name="connsiteX4" fmla="*/ 923 w 2187"/>
                    <a:gd name="connsiteY4" fmla="*/ 1222 h 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7" h="1526">
                      <a:moveTo>
                        <a:pt x="923" y="1222"/>
                      </a:moveTo>
                      <a:cubicBezTo>
                        <a:pt x="1450" y="1590"/>
                        <a:pt x="1978" y="1590"/>
                        <a:pt x="2153" y="1406"/>
                      </a:cubicBezTo>
                      <a:cubicBezTo>
                        <a:pt x="2329" y="1222"/>
                        <a:pt x="1802" y="672"/>
                        <a:pt x="1275" y="304"/>
                      </a:cubicBezTo>
                      <a:cubicBezTo>
                        <a:pt x="748" y="-63"/>
                        <a:pt x="220" y="-63"/>
                        <a:pt x="45" y="121"/>
                      </a:cubicBezTo>
                      <a:cubicBezTo>
                        <a:pt x="-131" y="488"/>
                        <a:pt x="220" y="855"/>
                        <a:pt x="923" y="1222"/>
                      </a:cubicBezTo>
                      <a:close/>
                    </a:path>
                  </a:pathLst>
                </a:custGeom>
                <a:solidFill>
                  <a:srgbClr val="FFFFFF"/>
                </a:solidFill>
                <a:ln w="17566" cap="flat">
                  <a:noFill/>
                  <a:prstDash val="solid"/>
                  <a:miter/>
                </a:ln>
              </p:spPr>
              <p:txBody>
                <a:bodyPr rtlCol="1" anchor="ctr"/>
                <a:lstStyle/>
                <a:p>
                  <a:endParaRPr lang="he-IL"/>
                </a:p>
              </p:txBody>
            </p:sp>
          </p:grpSp>
          <p:grpSp>
            <p:nvGrpSpPr>
              <p:cNvPr id="333" name="גרפיקה 7359">
                <a:extLst>
                  <a:ext uri="{FF2B5EF4-FFF2-40B4-BE49-F238E27FC236}">
                    <a16:creationId xmlns:a16="http://schemas.microsoft.com/office/drawing/2014/main" id="{CAB0E980-BCA9-0A4E-E8DC-331613A19B00}"/>
                  </a:ext>
                </a:extLst>
              </p:cNvPr>
              <p:cNvGrpSpPr/>
              <p:nvPr/>
            </p:nvGrpSpPr>
            <p:grpSpPr>
              <a:xfrm>
                <a:off x="2717682" y="6644261"/>
                <a:ext cx="35145" cy="54127"/>
                <a:chOff x="2717682" y="6644261"/>
                <a:chExt cx="35145" cy="54127"/>
              </a:xfrm>
            </p:grpSpPr>
            <p:grpSp>
              <p:nvGrpSpPr>
                <p:cNvPr id="341" name="גרפיקה 7359">
                  <a:extLst>
                    <a:ext uri="{FF2B5EF4-FFF2-40B4-BE49-F238E27FC236}">
                      <a16:creationId xmlns:a16="http://schemas.microsoft.com/office/drawing/2014/main" id="{779B729F-84D9-2722-9FF1-384BE98F5020}"/>
                    </a:ext>
                  </a:extLst>
                </p:cNvPr>
                <p:cNvGrpSpPr/>
                <p:nvPr/>
              </p:nvGrpSpPr>
              <p:grpSpPr>
                <a:xfrm>
                  <a:off x="2717682" y="6644261"/>
                  <a:ext cx="35145" cy="28417"/>
                  <a:chOff x="2717682" y="6644261"/>
                  <a:chExt cx="35145" cy="28417"/>
                </a:xfrm>
                <a:solidFill>
                  <a:srgbClr val="F39F00"/>
                </a:solidFill>
              </p:grpSpPr>
              <p:sp>
                <p:nvSpPr>
                  <p:cNvPr id="344" name="צורה חופשית: צורה 343">
                    <a:extLst>
                      <a:ext uri="{FF2B5EF4-FFF2-40B4-BE49-F238E27FC236}">
                        <a16:creationId xmlns:a16="http://schemas.microsoft.com/office/drawing/2014/main" id="{589A14A2-4D06-983A-C712-ADD84E4054B8}"/>
                      </a:ext>
                    </a:extLst>
                  </p:cNvPr>
                  <p:cNvSpPr/>
                  <p:nvPr/>
                </p:nvSpPr>
                <p:spPr>
                  <a:xfrm>
                    <a:off x="2717682" y="6662212"/>
                    <a:ext cx="8259" cy="10467"/>
                  </a:xfrm>
                  <a:custGeom>
                    <a:avLst/>
                    <a:gdLst>
                      <a:gd name="connsiteX0" fmla="*/ 1581 w 8259"/>
                      <a:gd name="connsiteY0" fmla="*/ 10467 h 10467"/>
                      <a:gd name="connsiteX1" fmla="*/ 527 w 8259"/>
                      <a:gd name="connsiteY1" fmla="*/ 8080 h 10467"/>
                      <a:gd name="connsiteX2" fmla="*/ 0 w 8259"/>
                      <a:gd name="connsiteY2" fmla="*/ 5326 h 10467"/>
                      <a:gd name="connsiteX3" fmla="*/ 703 w 8259"/>
                      <a:gd name="connsiteY3" fmla="*/ 2204 h 10467"/>
                      <a:gd name="connsiteX4" fmla="*/ 1757 w 8259"/>
                      <a:gd name="connsiteY4" fmla="*/ 918 h 10467"/>
                      <a:gd name="connsiteX5" fmla="*/ 3163 w 8259"/>
                      <a:gd name="connsiteY5" fmla="*/ 184 h 10467"/>
                      <a:gd name="connsiteX6" fmla="*/ 3866 w 8259"/>
                      <a:gd name="connsiteY6" fmla="*/ 0 h 10467"/>
                      <a:gd name="connsiteX7" fmla="*/ 4569 w 8259"/>
                      <a:gd name="connsiteY7" fmla="*/ 0 h 10467"/>
                      <a:gd name="connsiteX8" fmla="*/ 5799 w 8259"/>
                      <a:gd name="connsiteY8" fmla="*/ 0 h 10467"/>
                      <a:gd name="connsiteX9" fmla="*/ 6853 w 8259"/>
                      <a:gd name="connsiteY9" fmla="*/ 184 h 10467"/>
                      <a:gd name="connsiteX10" fmla="*/ 7556 w 8259"/>
                      <a:gd name="connsiteY10" fmla="*/ 367 h 10467"/>
                      <a:gd name="connsiteX11" fmla="*/ 8259 w 8259"/>
                      <a:gd name="connsiteY11" fmla="*/ 551 h 10467"/>
                      <a:gd name="connsiteX12" fmla="*/ 7556 w 8259"/>
                      <a:gd name="connsiteY12" fmla="*/ 551 h 10467"/>
                      <a:gd name="connsiteX13" fmla="*/ 5799 w 8259"/>
                      <a:gd name="connsiteY13" fmla="*/ 551 h 10467"/>
                      <a:gd name="connsiteX14" fmla="*/ 4569 w 8259"/>
                      <a:gd name="connsiteY14" fmla="*/ 735 h 10467"/>
                      <a:gd name="connsiteX15" fmla="*/ 4042 w 8259"/>
                      <a:gd name="connsiteY15" fmla="*/ 918 h 10467"/>
                      <a:gd name="connsiteX16" fmla="*/ 3514 w 8259"/>
                      <a:gd name="connsiteY16" fmla="*/ 1102 h 10467"/>
                      <a:gd name="connsiteX17" fmla="*/ 1581 w 8259"/>
                      <a:gd name="connsiteY17" fmla="*/ 2755 h 10467"/>
                      <a:gd name="connsiteX18" fmla="*/ 879 w 8259"/>
                      <a:gd name="connsiteY18" fmla="*/ 5509 h 10467"/>
                      <a:gd name="connsiteX19" fmla="*/ 1054 w 8259"/>
                      <a:gd name="connsiteY19" fmla="*/ 8080 h 10467"/>
                      <a:gd name="connsiteX20" fmla="*/ 1406 w 8259"/>
                      <a:gd name="connsiteY20" fmla="*/ 9916 h 10467"/>
                      <a:gd name="connsiteX21" fmla="*/ 1581 w 8259"/>
                      <a:gd name="connsiteY21" fmla="*/ 10467 h 10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59" h="10467">
                        <a:moveTo>
                          <a:pt x="1581" y="10467"/>
                        </a:moveTo>
                        <a:cubicBezTo>
                          <a:pt x="1581" y="10467"/>
                          <a:pt x="1054" y="9549"/>
                          <a:pt x="527" y="8080"/>
                        </a:cubicBezTo>
                        <a:cubicBezTo>
                          <a:pt x="352" y="7346"/>
                          <a:pt x="176" y="6427"/>
                          <a:pt x="0" y="5326"/>
                        </a:cubicBezTo>
                        <a:cubicBezTo>
                          <a:pt x="0" y="4407"/>
                          <a:pt x="176" y="3122"/>
                          <a:pt x="703" y="2204"/>
                        </a:cubicBezTo>
                        <a:cubicBezTo>
                          <a:pt x="879" y="1653"/>
                          <a:pt x="1406" y="1285"/>
                          <a:pt x="1757" y="918"/>
                        </a:cubicBezTo>
                        <a:cubicBezTo>
                          <a:pt x="2109" y="551"/>
                          <a:pt x="2636" y="367"/>
                          <a:pt x="3163" y="184"/>
                        </a:cubicBezTo>
                        <a:cubicBezTo>
                          <a:pt x="3339" y="184"/>
                          <a:pt x="3690" y="0"/>
                          <a:pt x="3866" y="0"/>
                        </a:cubicBezTo>
                        <a:cubicBezTo>
                          <a:pt x="4042" y="0"/>
                          <a:pt x="4393" y="0"/>
                          <a:pt x="4569" y="0"/>
                        </a:cubicBezTo>
                        <a:cubicBezTo>
                          <a:pt x="5096" y="0"/>
                          <a:pt x="5447" y="0"/>
                          <a:pt x="5799" y="0"/>
                        </a:cubicBezTo>
                        <a:cubicBezTo>
                          <a:pt x="6151" y="0"/>
                          <a:pt x="6502" y="184"/>
                          <a:pt x="6853" y="184"/>
                        </a:cubicBezTo>
                        <a:cubicBezTo>
                          <a:pt x="7205" y="184"/>
                          <a:pt x="7380" y="367"/>
                          <a:pt x="7556" y="367"/>
                        </a:cubicBezTo>
                        <a:cubicBezTo>
                          <a:pt x="7908" y="551"/>
                          <a:pt x="8259" y="551"/>
                          <a:pt x="8259" y="551"/>
                        </a:cubicBezTo>
                        <a:cubicBezTo>
                          <a:pt x="8259" y="551"/>
                          <a:pt x="8083" y="551"/>
                          <a:pt x="7556" y="551"/>
                        </a:cubicBezTo>
                        <a:cubicBezTo>
                          <a:pt x="7029" y="551"/>
                          <a:pt x="6502" y="551"/>
                          <a:pt x="5799" y="551"/>
                        </a:cubicBezTo>
                        <a:cubicBezTo>
                          <a:pt x="5447" y="551"/>
                          <a:pt x="5096" y="551"/>
                          <a:pt x="4569" y="735"/>
                        </a:cubicBezTo>
                        <a:cubicBezTo>
                          <a:pt x="4393" y="735"/>
                          <a:pt x="4218" y="735"/>
                          <a:pt x="4042" y="918"/>
                        </a:cubicBezTo>
                        <a:cubicBezTo>
                          <a:pt x="3866" y="918"/>
                          <a:pt x="3690" y="1102"/>
                          <a:pt x="3514" y="1102"/>
                        </a:cubicBezTo>
                        <a:cubicBezTo>
                          <a:pt x="2812" y="1469"/>
                          <a:pt x="2109" y="2020"/>
                          <a:pt x="1581" y="2755"/>
                        </a:cubicBezTo>
                        <a:cubicBezTo>
                          <a:pt x="1230" y="3489"/>
                          <a:pt x="1054" y="4591"/>
                          <a:pt x="879" y="5509"/>
                        </a:cubicBezTo>
                        <a:cubicBezTo>
                          <a:pt x="879" y="6427"/>
                          <a:pt x="879" y="7346"/>
                          <a:pt x="1054" y="8080"/>
                        </a:cubicBezTo>
                        <a:cubicBezTo>
                          <a:pt x="1230" y="8815"/>
                          <a:pt x="1230" y="9549"/>
                          <a:pt x="1406" y="9916"/>
                        </a:cubicBezTo>
                        <a:cubicBezTo>
                          <a:pt x="1581" y="10284"/>
                          <a:pt x="1581" y="10467"/>
                          <a:pt x="1581" y="10467"/>
                        </a:cubicBezTo>
                        <a:close/>
                      </a:path>
                    </a:pathLst>
                  </a:custGeom>
                  <a:solidFill>
                    <a:srgbClr val="F39F00"/>
                  </a:solidFill>
                  <a:ln w="17566" cap="flat">
                    <a:noFill/>
                    <a:prstDash val="solid"/>
                    <a:miter/>
                  </a:ln>
                </p:spPr>
                <p:txBody>
                  <a:bodyPr rtlCol="1" anchor="ctr"/>
                  <a:lstStyle/>
                  <a:p>
                    <a:endParaRPr lang="he-IL"/>
                  </a:p>
                </p:txBody>
              </p:sp>
              <p:sp>
                <p:nvSpPr>
                  <p:cNvPr id="345" name="צורה חופשית: צורה 344">
                    <a:extLst>
                      <a:ext uri="{FF2B5EF4-FFF2-40B4-BE49-F238E27FC236}">
                        <a16:creationId xmlns:a16="http://schemas.microsoft.com/office/drawing/2014/main" id="{91626D2D-9E44-4352-CBBF-A488517F054E}"/>
                      </a:ext>
                    </a:extLst>
                  </p:cNvPr>
                  <p:cNvSpPr/>
                  <p:nvPr/>
                </p:nvSpPr>
                <p:spPr>
                  <a:xfrm>
                    <a:off x="2743162" y="6644261"/>
                    <a:ext cx="9664" cy="7483"/>
                  </a:xfrm>
                  <a:custGeom>
                    <a:avLst/>
                    <a:gdLst>
                      <a:gd name="connsiteX0" fmla="*/ 527 w 9664"/>
                      <a:gd name="connsiteY0" fmla="*/ 7483 h 7483"/>
                      <a:gd name="connsiteX1" fmla="*/ 0 w 9664"/>
                      <a:gd name="connsiteY1" fmla="*/ 5096 h 7483"/>
                      <a:gd name="connsiteX2" fmla="*/ 0 w 9664"/>
                      <a:gd name="connsiteY2" fmla="*/ 3811 h 7483"/>
                      <a:gd name="connsiteX3" fmla="*/ 176 w 9664"/>
                      <a:gd name="connsiteY3" fmla="*/ 2341 h 7483"/>
                      <a:gd name="connsiteX4" fmla="*/ 1054 w 9664"/>
                      <a:gd name="connsiteY4" fmla="*/ 872 h 7483"/>
                      <a:gd name="connsiteX5" fmla="*/ 2460 w 9664"/>
                      <a:gd name="connsiteY5" fmla="*/ 138 h 7483"/>
                      <a:gd name="connsiteX6" fmla="*/ 4042 w 9664"/>
                      <a:gd name="connsiteY6" fmla="*/ 138 h 7483"/>
                      <a:gd name="connsiteX7" fmla="*/ 5447 w 9664"/>
                      <a:gd name="connsiteY7" fmla="*/ 505 h 7483"/>
                      <a:gd name="connsiteX8" fmla="*/ 7732 w 9664"/>
                      <a:gd name="connsiteY8" fmla="*/ 1607 h 7483"/>
                      <a:gd name="connsiteX9" fmla="*/ 9138 w 9664"/>
                      <a:gd name="connsiteY9" fmla="*/ 2525 h 7483"/>
                      <a:gd name="connsiteX10" fmla="*/ 9665 w 9664"/>
                      <a:gd name="connsiteY10" fmla="*/ 2892 h 7483"/>
                      <a:gd name="connsiteX11" fmla="*/ 8962 w 9664"/>
                      <a:gd name="connsiteY11" fmla="*/ 2709 h 7483"/>
                      <a:gd name="connsiteX12" fmla="*/ 7380 w 9664"/>
                      <a:gd name="connsiteY12" fmla="*/ 2158 h 7483"/>
                      <a:gd name="connsiteX13" fmla="*/ 5096 w 9664"/>
                      <a:gd name="connsiteY13" fmla="*/ 1423 h 7483"/>
                      <a:gd name="connsiteX14" fmla="*/ 3866 w 9664"/>
                      <a:gd name="connsiteY14" fmla="*/ 1240 h 7483"/>
                      <a:gd name="connsiteX15" fmla="*/ 2636 w 9664"/>
                      <a:gd name="connsiteY15" fmla="*/ 1240 h 7483"/>
                      <a:gd name="connsiteX16" fmla="*/ 1054 w 9664"/>
                      <a:gd name="connsiteY16" fmla="*/ 2709 h 7483"/>
                      <a:gd name="connsiteX17" fmla="*/ 527 w 9664"/>
                      <a:gd name="connsiteY17" fmla="*/ 5096 h 7483"/>
                      <a:gd name="connsiteX18" fmla="*/ 527 w 9664"/>
                      <a:gd name="connsiteY18" fmla="*/ 7483 h 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64" h="7483">
                        <a:moveTo>
                          <a:pt x="527" y="7483"/>
                        </a:moveTo>
                        <a:cubicBezTo>
                          <a:pt x="527" y="7483"/>
                          <a:pt x="176" y="6565"/>
                          <a:pt x="0" y="5096"/>
                        </a:cubicBezTo>
                        <a:cubicBezTo>
                          <a:pt x="0" y="4729"/>
                          <a:pt x="0" y="4361"/>
                          <a:pt x="0" y="3811"/>
                        </a:cubicBezTo>
                        <a:cubicBezTo>
                          <a:pt x="0" y="3443"/>
                          <a:pt x="0" y="2892"/>
                          <a:pt x="176" y="2341"/>
                        </a:cubicBezTo>
                        <a:cubicBezTo>
                          <a:pt x="352" y="1791"/>
                          <a:pt x="527" y="1423"/>
                          <a:pt x="1054" y="872"/>
                        </a:cubicBezTo>
                        <a:cubicBezTo>
                          <a:pt x="1406" y="505"/>
                          <a:pt x="1933" y="138"/>
                          <a:pt x="2460" y="138"/>
                        </a:cubicBezTo>
                        <a:cubicBezTo>
                          <a:pt x="2987" y="-46"/>
                          <a:pt x="3514" y="-46"/>
                          <a:pt x="4042" y="138"/>
                        </a:cubicBezTo>
                        <a:cubicBezTo>
                          <a:pt x="4569" y="138"/>
                          <a:pt x="5096" y="321"/>
                          <a:pt x="5447" y="505"/>
                        </a:cubicBezTo>
                        <a:cubicBezTo>
                          <a:pt x="6326" y="689"/>
                          <a:pt x="7029" y="1240"/>
                          <a:pt x="7732" y="1607"/>
                        </a:cubicBezTo>
                        <a:cubicBezTo>
                          <a:pt x="8435" y="1974"/>
                          <a:pt x="8786" y="2341"/>
                          <a:pt x="9138" y="2525"/>
                        </a:cubicBezTo>
                        <a:cubicBezTo>
                          <a:pt x="9489" y="2709"/>
                          <a:pt x="9665" y="2892"/>
                          <a:pt x="9665" y="2892"/>
                        </a:cubicBezTo>
                        <a:cubicBezTo>
                          <a:pt x="9665" y="2892"/>
                          <a:pt x="9489" y="2892"/>
                          <a:pt x="8962" y="2709"/>
                        </a:cubicBezTo>
                        <a:cubicBezTo>
                          <a:pt x="8611" y="2525"/>
                          <a:pt x="8083" y="2341"/>
                          <a:pt x="7380" y="2158"/>
                        </a:cubicBezTo>
                        <a:cubicBezTo>
                          <a:pt x="6678" y="1974"/>
                          <a:pt x="5975" y="1607"/>
                          <a:pt x="5096" y="1423"/>
                        </a:cubicBezTo>
                        <a:cubicBezTo>
                          <a:pt x="4745" y="1240"/>
                          <a:pt x="4218" y="1240"/>
                          <a:pt x="3866" y="1240"/>
                        </a:cubicBezTo>
                        <a:cubicBezTo>
                          <a:pt x="3514" y="1240"/>
                          <a:pt x="2987" y="1240"/>
                          <a:pt x="2636" y="1240"/>
                        </a:cubicBezTo>
                        <a:cubicBezTo>
                          <a:pt x="1933" y="1423"/>
                          <a:pt x="1230" y="1974"/>
                          <a:pt x="1054" y="2709"/>
                        </a:cubicBezTo>
                        <a:cubicBezTo>
                          <a:pt x="703" y="3443"/>
                          <a:pt x="703" y="4361"/>
                          <a:pt x="527" y="5096"/>
                        </a:cubicBezTo>
                        <a:cubicBezTo>
                          <a:pt x="352" y="6382"/>
                          <a:pt x="527" y="7483"/>
                          <a:pt x="527" y="7483"/>
                        </a:cubicBezTo>
                        <a:close/>
                      </a:path>
                    </a:pathLst>
                  </a:custGeom>
                  <a:solidFill>
                    <a:srgbClr val="F39F00"/>
                  </a:solidFill>
                  <a:ln w="17566" cap="flat">
                    <a:noFill/>
                    <a:prstDash val="solid"/>
                    <a:miter/>
                  </a:ln>
                </p:spPr>
                <p:txBody>
                  <a:bodyPr rtlCol="1" anchor="ctr"/>
                  <a:lstStyle/>
                  <a:p>
                    <a:endParaRPr lang="he-IL"/>
                  </a:p>
                </p:txBody>
              </p:sp>
            </p:grpSp>
            <p:sp>
              <p:nvSpPr>
                <p:cNvPr id="342" name="צורה חופשית: צורה 341">
                  <a:extLst>
                    <a:ext uri="{FF2B5EF4-FFF2-40B4-BE49-F238E27FC236}">
                      <a16:creationId xmlns:a16="http://schemas.microsoft.com/office/drawing/2014/main" id="{A48DB96F-EC43-1120-64BC-F0F329018BE4}"/>
                    </a:ext>
                  </a:extLst>
                </p:cNvPr>
                <p:cNvSpPr/>
                <p:nvPr/>
              </p:nvSpPr>
              <p:spPr>
                <a:xfrm>
                  <a:off x="2743486" y="6660376"/>
                  <a:ext cx="8638" cy="7896"/>
                </a:xfrm>
                <a:custGeom>
                  <a:avLst/>
                  <a:gdLst>
                    <a:gd name="connsiteX0" fmla="*/ 28 w 8638"/>
                    <a:gd name="connsiteY0" fmla="*/ 6978 h 7896"/>
                    <a:gd name="connsiteX1" fmla="*/ 380 w 8638"/>
                    <a:gd name="connsiteY1" fmla="*/ 4040 h 7896"/>
                    <a:gd name="connsiteX2" fmla="*/ 907 w 8638"/>
                    <a:gd name="connsiteY2" fmla="*/ 2571 h 7896"/>
                    <a:gd name="connsiteX3" fmla="*/ 1961 w 8638"/>
                    <a:gd name="connsiteY3" fmla="*/ 1102 h 7896"/>
                    <a:gd name="connsiteX4" fmla="*/ 3543 w 8638"/>
                    <a:gd name="connsiteY4" fmla="*/ 184 h 7896"/>
                    <a:gd name="connsiteX5" fmla="*/ 4421 w 8638"/>
                    <a:gd name="connsiteY5" fmla="*/ 0 h 7896"/>
                    <a:gd name="connsiteX6" fmla="*/ 5300 w 8638"/>
                    <a:gd name="connsiteY6" fmla="*/ 0 h 7896"/>
                    <a:gd name="connsiteX7" fmla="*/ 5476 w 8638"/>
                    <a:gd name="connsiteY7" fmla="*/ 0 h 7896"/>
                    <a:gd name="connsiteX8" fmla="*/ 5651 w 8638"/>
                    <a:gd name="connsiteY8" fmla="*/ 0 h 7896"/>
                    <a:gd name="connsiteX9" fmla="*/ 5827 w 8638"/>
                    <a:gd name="connsiteY9" fmla="*/ 0 h 7896"/>
                    <a:gd name="connsiteX10" fmla="*/ 6179 w 8638"/>
                    <a:gd name="connsiteY10" fmla="*/ 0 h 7896"/>
                    <a:gd name="connsiteX11" fmla="*/ 7057 w 8638"/>
                    <a:gd name="connsiteY11" fmla="*/ 367 h 7896"/>
                    <a:gd name="connsiteX12" fmla="*/ 8287 w 8638"/>
                    <a:gd name="connsiteY12" fmla="*/ 1836 h 7896"/>
                    <a:gd name="connsiteX13" fmla="*/ 8639 w 8638"/>
                    <a:gd name="connsiteY13" fmla="*/ 3489 h 7896"/>
                    <a:gd name="connsiteX14" fmla="*/ 8639 w 8638"/>
                    <a:gd name="connsiteY14" fmla="*/ 4958 h 7896"/>
                    <a:gd name="connsiteX15" fmla="*/ 8112 w 8638"/>
                    <a:gd name="connsiteY15" fmla="*/ 7162 h 7896"/>
                    <a:gd name="connsiteX16" fmla="*/ 7760 w 8638"/>
                    <a:gd name="connsiteY16" fmla="*/ 7896 h 7896"/>
                    <a:gd name="connsiteX17" fmla="*/ 7936 w 8638"/>
                    <a:gd name="connsiteY17" fmla="*/ 7162 h 7896"/>
                    <a:gd name="connsiteX18" fmla="*/ 8112 w 8638"/>
                    <a:gd name="connsiteY18" fmla="*/ 4958 h 7896"/>
                    <a:gd name="connsiteX19" fmla="*/ 7936 w 8638"/>
                    <a:gd name="connsiteY19" fmla="*/ 3673 h 7896"/>
                    <a:gd name="connsiteX20" fmla="*/ 7409 w 8638"/>
                    <a:gd name="connsiteY20" fmla="*/ 2387 h 7896"/>
                    <a:gd name="connsiteX21" fmla="*/ 6530 w 8638"/>
                    <a:gd name="connsiteY21" fmla="*/ 1469 h 7896"/>
                    <a:gd name="connsiteX22" fmla="*/ 5827 w 8638"/>
                    <a:gd name="connsiteY22" fmla="*/ 1102 h 7896"/>
                    <a:gd name="connsiteX23" fmla="*/ 5476 w 8638"/>
                    <a:gd name="connsiteY23" fmla="*/ 1102 h 7896"/>
                    <a:gd name="connsiteX24" fmla="*/ 5300 w 8638"/>
                    <a:gd name="connsiteY24" fmla="*/ 1102 h 7896"/>
                    <a:gd name="connsiteX25" fmla="*/ 5300 w 8638"/>
                    <a:gd name="connsiteY25" fmla="*/ 1102 h 7896"/>
                    <a:gd name="connsiteX26" fmla="*/ 5124 w 8638"/>
                    <a:gd name="connsiteY26" fmla="*/ 1102 h 7896"/>
                    <a:gd name="connsiteX27" fmla="*/ 4421 w 8638"/>
                    <a:gd name="connsiteY27" fmla="*/ 1102 h 7896"/>
                    <a:gd name="connsiteX28" fmla="*/ 3718 w 8638"/>
                    <a:gd name="connsiteY28" fmla="*/ 1285 h 7896"/>
                    <a:gd name="connsiteX29" fmla="*/ 2488 w 8638"/>
                    <a:gd name="connsiteY29" fmla="*/ 2020 h 7896"/>
                    <a:gd name="connsiteX30" fmla="*/ 1610 w 8638"/>
                    <a:gd name="connsiteY30" fmla="*/ 3122 h 7896"/>
                    <a:gd name="connsiteX31" fmla="*/ 907 w 8638"/>
                    <a:gd name="connsiteY31" fmla="*/ 4407 h 7896"/>
                    <a:gd name="connsiteX32" fmla="*/ 204 w 8638"/>
                    <a:gd name="connsiteY32" fmla="*/ 6427 h 7896"/>
                    <a:gd name="connsiteX33" fmla="*/ 28 w 8638"/>
                    <a:gd name="connsiteY33" fmla="*/ 6978 h 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638" h="7896">
                      <a:moveTo>
                        <a:pt x="28" y="6978"/>
                      </a:moveTo>
                      <a:cubicBezTo>
                        <a:pt x="28" y="6978"/>
                        <a:pt x="-148" y="5693"/>
                        <a:pt x="380" y="4040"/>
                      </a:cubicBezTo>
                      <a:cubicBezTo>
                        <a:pt x="555" y="3673"/>
                        <a:pt x="731" y="3122"/>
                        <a:pt x="907" y="2571"/>
                      </a:cubicBezTo>
                      <a:cubicBezTo>
                        <a:pt x="1082" y="2020"/>
                        <a:pt x="1434" y="1653"/>
                        <a:pt x="1961" y="1102"/>
                      </a:cubicBezTo>
                      <a:cubicBezTo>
                        <a:pt x="2313" y="735"/>
                        <a:pt x="3015" y="367"/>
                        <a:pt x="3543" y="184"/>
                      </a:cubicBezTo>
                      <a:cubicBezTo>
                        <a:pt x="3894" y="0"/>
                        <a:pt x="4246" y="0"/>
                        <a:pt x="4421" y="0"/>
                      </a:cubicBezTo>
                      <a:cubicBezTo>
                        <a:pt x="4773" y="0"/>
                        <a:pt x="5124" y="0"/>
                        <a:pt x="5300" y="0"/>
                      </a:cubicBezTo>
                      <a:lnTo>
                        <a:pt x="5476" y="0"/>
                      </a:lnTo>
                      <a:cubicBezTo>
                        <a:pt x="5651" y="0"/>
                        <a:pt x="5651" y="0"/>
                        <a:pt x="5651" y="0"/>
                      </a:cubicBezTo>
                      <a:lnTo>
                        <a:pt x="5827" y="0"/>
                      </a:lnTo>
                      <a:lnTo>
                        <a:pt x="6179" y="0"/>
                      </a:lnTo>
                      <a:cubicBezTo>
                        <a:pt x="6530" y="0"/>
                        <a:pt x="6881" y="367"/>
                        <a:pt x="7057" y="367"/>
                      </a:cubicBezTo>
                      <a:cubicBezTo>
                        <a:pt x="7584" y="735"/>
                        <a:pt x="8112" y="1285"/>
                        <a:pt x="8287" y="1836"/>
                      </a:cubicBezTo>
                      <a:cubicBezTo>
                        <a:pt x="8639" y="2387"/>
                        <a:pt x="8639" y="2938"/>
                        <a:pt x="8639" y="3489"/>
                      </a:cubicBezTo>
                      <a:cubicBezTo>
                        <a:pt x="8639" y="4040"/>
                        <a:pt x="8639" y="4591"/>
                        <a:pt x="8639" y="4958"/>
                      </a:cubicBezTo>
                      <a:cubicBezTo>
                        <a:pt x="8463" y="5876"/>
                        <a:pt x="8287" y="6611"/>
                        <a:pt x="8112" y="7162"/>
                      </a:cubicBezTo>
                      <a:cubicBezTo>
                        <a:pt x="7936" y="7713"/>
                        <a:pt x="7760" y="7896"/>
                        <a:pt x="7760" y="7896"/>
                      </a:cubicBezTo>
                      <a:cubicBezTo>
                        <a:pt x="7760" y="7896"/>
                        <a:pt x="7760" y="7529"/>
                        <a:pt x="7936" y="7162"/>
                      </a:cubicBezTo>
                      <a:cubicBezTo>
                        <a:pt x="7936" y="6611"/>
                        <a:pt x="8112" y="5876"/>
                        <a:pt x="8112" y="4958"/>
                      </a:cubicBezTo>
                      <a:cubicBezTo>
                        <a:pt x="8112" y="4591"/>
                        <a:pt x="8112" y="4040"/>
                        <a:pt x="7936" y="3673"/>
                      </a:cubicBezTo>
                      <a:cubicBezTo>
                        <a:pt x="7936" y="3122"/>
                        <a:pt x="7760" y="2755"/>
                        <a:pt x="7409" y="2387"/>
                      </a:cubicBezTo>
                      <a:cubicBezTo>
                        <a:pt x="7233" y="2020"/>
                        <a:pt x="6881" y="1653"/>
                        <a:pt x="6530" y="1469"/>
                      </a:cubicBezTo>
                      <a:cubicBezTo>
                        <a:pt x="6354" y="1469"/>
                        <a:pt x="6179" y="1285"/>
                        <a:pt x="5827" y="1102"/>
                      </a:cubicBezTo>
                      <a:lnTo>
                        <a:pt x="5476" y="1102"/>
                      </a:lnTo>
                      <a:lnTo>
                        <a:pt x="5300" y="1102"/>
                      </a:lnTo>
                      <a:cubicBezTo>
                        <a:pt x="5300" y="1102"/>
                        <a:pt x="5124" y="1102"/>
                        <a:pt x="5300" y="1102"/>
                      </a:cubicBezTo>
                      <a:lnTo>
                        <a:pt x="5124" y="1102"/>
                      </a:lnTo>
                      <a:cubicBezTo>
                        <a:pt x="4948" y="1102"/>
                        <a:pt x="4597" y="1102"/>
                        <a:pt x="4421" y="1102"/>
                      </a:cubicBezTo>
                      <a:cubicBezTo>
                        <a:pt x="4246" y="1102"/>
                        <a:pt x="3894" y="1102"/>
                        <a:pt x="3718" y="1285"/>
                      </a:cubicBezTo>
                      <a:cubicBezTo>
                        <a:pt x="3191" y="1469"/>
                        <a:pt x="2840" y="1653"/>
                        <a:pt x="2488" y="2020"/>
                      </a:cubicBezTo>
                      <a:cubicBezTo>
                        <a:pt x="2137" y="2387"/>
                        <a:pt x="1785" y="2755"/>
                        <a:pt x="1610" y="3122"/>
                      </a:cubicBezTo>
                      <a:cubicBezTo>
                        <a:pt x="1434" y="3489"/>
                        <a:pt x="1082" y="3856"/>
                        <a:pt x="907" y="4407"/>
                      </a:cubicBezTo>
                      <a:cubicBezTo>
                        <a:pt x="555" y="5142"/>
                        <a:pt x="380" y="5876"/>
                        <a:pt x="204" y="6427"/>
                      </a:cubicBezTo>
                      <a:cubicBezTo>
                        <a:pt x="28" y="6795"/>
                        <a:pt x="28" y="6978"/>
                        <a:pt x="28" y="6978"/>
                      </a:cubicBezTo>
                      <a:close/>
                    </a:path>
                  </a:pathLst>
                </a:custGeom>
                <a:solidFill>
                  <a:srgbClr val="C39368"/>
                </a:solidFill>
                <a:ln w="17566" cap="flat">
                  <a:noFill/>
                  <a:prstDash val="solid"/>
                  <a:miter/>
                </a:ln>
              </p:spPr>
              <p:txBody>
                <a:bodyPr rtlCol="1" anchor="ctr"/>
                <a:lstStyle/>
                <a:p>
                  <a:endParaRPr lang="he-IL"/>
                </a:p>
              </p:txBody>
            </p:sp>
            <p:sp>
              <p:nvSpPr>
                <p:cNvPr id="343" name="צורה חופשית: צורה 342">
                  <a:extLst>
                    <a:ext uri="{FF2B5EF4-FFF2-40B4-BE49-F238E27FC236}">
                      <a16:creationId xmlns:a16="http://schemas.microsoft.com/office/drawing/2014/main" id="{A292A653-227D-C2BE-701B-9A95A4DAEEEB}"/>
                    </a:ext>
                  </a:extLst>
                </p:cNvPr>
                <p:cNvSpPr/>
                <p:nvPr/>
              </p:nvSpPr>
              <p:spPr>
                <a:xfrm>
                  <a:off x="2738769" y="6683330"/>
                  <a:ext cx="9489" cy="15058"/>
                </a:xfrm>
                <a:custGeom>
                  <a:avLst/>
                  <a:gdLst>
                    <a:gd name="connsiteX0" fmla="*/ 0 w 9489"/>
                    <a:gd name="connsiteY0" fmla="*/ 0 h 15058"/>
                    <a:gd name="connsiteX1" fmla="*/ 879 w 9489"/>
                    <a:gd name="connsiteY1" fmla="*/ 0 h 15058"/>
                    <a:gd name="connsiteX2" fmla="*/ 1757 w 9489"/>
                    <a:gd name="connsiteY2" fmla="*/ 184 h 15058"/>
                    <a:gd name="connsiteX3" fmla="*/ 2987 w 9489"/>
                    <a:gd name="connsiteY3" fmla="*/ 551 h 15058"/>
                    <a:gd name="connsiteX4" fmla="*/ 3690 w 9489"/>
                    <a:gd name="connsiteY4" fmla="*/ 735 h 15058"/>
                    <a:gd name="connsiteX5" fmla="*/ 4393 w 9489"/>
                    <a:gd name="connsiteY5" fmla="*/ 1102 h 15058"/>
                    <a:gd name="connsiteX6" fmla="*/ 5799 w 9489"/>
                    <a:gd name="connsiteY6" fmla="*/ 2020 h 15058"/>
                    <a:gd name="connsiteX7" fmla="*/ 7205 w 9489"/>
                    <a:gd name="connsiteY7" fmla="*/ 3305 h 15058"/>
                    <a:gd name="connsiteX8" fmla="*/ 8259 w 9489"/>
                    <a:gd name="connsiteY8" fmla="*/ 4958 h 15058"/>
                    <a:gd name="connsiteX9" fmla="*/ 8962 w 9489"/>
                    <a:gd name="connsiteY9" fmla="*/ 6795 h 15058"/>
                    <a:gd name="connsiteX10" fmla="*/ 9313 w 9489"/>
                    <a:gd name="connsiteY10" fmla="*/ 8631 h 15058"/>
                    <a:gd name="connsiteX11" fmla="*/ 9489 w 9489"/>
                    <a:gd name="connsiteY11" fmla="*/ 10467 h 15058"/>
                    <a:gd name="connsiteX12" fmla="*/ 9313 w 9489"/>
                    <a:gd name="connsiteY12" fmla="*/ 11936 h 15058"/>
                    <a:gd name="connsiteX13" fmla="*/ 9313 w 9489"/>
                    <a:gd name="connsiteY13" fmla="*/ 12671 h 15058"/>
                    <a:gd name="connsiteX14" fmla="*/ 9138 w 9489"/>
                    <a:gd name="connsiteY14" fmla="*/ 13222 h 15058"/>
                    <a:gd name="connsiteX15" fmla="*/ 8962 w 9489"/>
                    <a:gd name="connsiteY15" fmla="*/ 14140 h 15058"/>
                    <a:gd name="connsiteX16" fmla="*/ 8786 w 9489"/>
                    <a:gd name="connsiteY16" fmla="*/ 15058 h 15058"/>
                    <a:gd name="connsiteX17" fmla="*/ 8786 w 9489"/>
                    <a:gd name="connsiteY17" fmla="*/ 14140 h 15058"/>
                    <a:gd name="connsiteX18" fmla="*/ 8786 w 9489"/>
                    <a:gd name="connsiteY18" fmla="*/ 13222 h 15058"/>
                    <a:gd name="connsiteX19" fmla="*/ 8786 w 9489"/>
                    <a:gd name="connsiteY19" fmla="*/ 11936 h 15058"/>
                    <a:gd name="connsiteX20" fmla="*/ 8786 w 9489"/>
                    <a:gd name="connsiteY20" fmla="*/ 10467 h 15058"/>
                    <a:gd name="connsiteX21" fmla="*/ 8611 w 9489"/>
                    <a:gd name="connsiteY21" fmla="*/ 8815 h 15058"/>
                    <a:gd name="connsiteX22" fmla="*/ 8259 w 9489"/>
                    <a:gd name="connsiteY22" fmla="*/ 7162 h 15058"/>
                    <a:gd name="connsiteX23" fmla="*/ 7556 w 9489"/>
                    <a:gd name="connsiteY23" fmla="*/ 5509 h 15058"/>
                    <a:gd name="connsiteX24" fmla="*/ 6502 w 9489"/>
                    <a:gd name="connsiteY24" fmla="*/ 4040 h 15058"/>
                    <a:gd name="connsiteX25" fmla="*/ 5272 w 9489"/>
                    <a:gd name="connsiteY25" fmla="*/ 2755 h 15058"/>
                    <a:gd name="connsiteX26" fmla="*/ 4042 w 9489"/>
                    <a:gd name="connsiteY26" fmla="*/ 1836 h 15058"/>
                    <a:gd name="connsiteX27" fmla="*/ 2812 w 9489"/>
                    <a:gd name="connsiteY27" fmla="*/ 1102 h 15058"/>
                    <a:gd name="connsiteX28" fmla="*/ 1757 w 9489"/>
                    <a:gd name="connsiteY28" fmla="*/ 551 h 15058"/>
                    <a:gd name="connsiteX29" fmla="*/ 879 w 9489"/>
                    <a:gd name="connsiteY29" fmla="*/ 184 h 15058"/>
                    <a:gd name="connsiteX30" fmla="*/ 0 w 9489"/>
                    <a:gd name="connsiteY30" fmla="*/ 0 h 15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489" h="15058">
                      <a:moveTo>
                        <a:pt x="0" y="0"/>
                      </a:moveTo>
                      <a:cubicBezTo>
                        <a:pt x="0" y="0"/>
                        <a:pt x="352" y="0"/>
                        <a:pt x="879" y="0"/>
                      </a:cubicBezTo>
                      <a:cubicBezTo>
                        <a:pt x="1230" y="0"/>
                        <a:pt x="1406" y="0"/>
                        <a:pt x="1757" y="184"/>
                      </a:cubicBezTo>
                      <a:cubicBezTo>
                        <a:pt x="2109" y="184"/>
                        <a:pt x="2636" y="367"/>
                        <a:pt x="2987" y="551"/>
                      </a:cubicBezTo>
                      <a:cubicBezTo>
                        <a:pt x="3163" y="551"/>
                        <a:pt x="3514" y="735"/>
                        <a:pt x="3690" y="735"/>
                      </a:cubicBezTo>
                      <a:cubicBezTo>
                        <a:pt x="3866" y="918"/>
                        <a:pt x="4218" y="918"/>
                        <a:pt x="4393" y="1102"/>
                      </a:cubicBezTo>
                      <a:cubicBezTo>
                        <a:pt x="4920" y="1285"/>
                        <a:pt x="5447" y="1653"/>
                        <a:pt x="5799" y="2020"/>
                      </a:cubicBezTo>
                      <a:cubicBezTo>
                        <a:pt x="6326" y="2387"/>
                        <a:pt x="6853" y="2755"/>
                        <a:pt x="7205" y="3305"/>
                      </a:cubicBezTo>
                      <a:cubicBezTo>
                        <a:pt x="7732" y="3856"/>
                        <a:pt x="7908" y="4407"/>
                        <a:pt x="8259" y="4958"/>
                      </a:cubicBezTo>
                      <a:cubicBezTo>
                        <a:pt x="8611" y="5509"/>
                        <a:pt x="8786" y="6244"/>
                        <a:pt x="8962" y="6795"/>
                      </a:cubicBezTo>
                      <a:cubicBezTo>
                        <a:pt x="9138" y="7346"/>
                        <a:pt x="9313" y="8080"/>
                        <a:pt x="9313" y="8631"/>
                      </a:cubicBezTo>
                      <a:cubicBezTo>
                        <a:pt x="9313" y="9182"/>
                        <a:pt x="9313" y="9916"/>
                        <a:pt x="9489" y="10467"/>
                      </a:cubicBezTo>
                      <a:cubicBezTo>
                        <a:pt x="9489" y="11018"/>
                        <a:pt x="9313" y="11569"/>
                        <a:pt x="9313" y="11936"/>
                      </a:cubicBezTo>
                      <a:cubicBezTo>
                        <a:pt x="9313" y="12120"/>
                        <a:pt x="9313" y="12487"/>
                        <a:pt x="9313" y="12671"/>
                      </a:cubicBezTo>
                      <a:cubicBezTo>
                        <a:pt x="9313" y="12855"/>
                        <a:pt x="9138" y="13038"/>
                        <a:pt x="9138" y="13222"/>
                      </a:cubicBezTo>
                      <a:cubicBezTo>
                        <a:pt x="8962" y="13589"/>
                        <a:pt x="8962" y="13957"/>
                        <a:pt x="8962" y="14140"/>
                      </a:cubicBezTo>
                      <a:cubicBezTo>
                        <a:pt x="8786" y="14691"/>
                        <a:pt x="8786" y="15058"/>
                        <a:pt x="8786" y="15058"/>
                      </a:cubicBezTo>
                      <a:cubicBezTo>
                        <a:pt x="8786" y="15058"/>
                        <a:pt x="8786" y="14691"/>
                        <a:pt x="8786" y="14140"/>
                      </a:cubicBezTo>
                      <a:cubicBezTo>
                        <a:pt x="8786" y="13957"/>
                        <a:pt x="8786" y="13589"/>
                        <a:pt x="8786" y="13222"/>
                      </a:cubicBezTo>
                      <a:cubicBezTo>
                        <a:pt x="8786" y="12855"/>
                        <a:pt x="8786" y="12487"/>
                        <a:pt x="8786" y="11936"/>
                      </a:cubicBezTo>
                      <a:cubicBezTo>
                        <a:pt x="8786" y="11385"/>
                        <a:pt x="8786" y="11018"/>
                        <a:pt x="8786" y="10467"/>
                      </a:cubicBezTo>
                      <a:cubicBezTo>
                        <a:pt x="8786" y="9916"/>
                        <a:pt x="8611" y="9366"/>
                        <a:pt x="8611" y="8815"/>
                      </a:cubicBezTo>
                      <a:cubicBezTo>
                        <a:pt x="8435" y="8264"/>
                        <a:pt x="8259" y="7713"/>
                        <a:pt x="8259" y="7162"/>
                      </a:cubicBezTo>
                      <a:cubicBezTo>
                        <a:pt x="8083" y="6611"/>
                        <a:pt x="7908" y="6060"/>
                        <a:pt x="7556" y="5509"/>
                      </a:cubicBezTo>
                      <a:cubicBezTo>
                        <a:pt x="7205" y="4958"/>
                        <a:pt x="7029" y="4591"/>
                        <a:pt x="6502" y="4040"/>
                      </a:cubicBezTo>
                      <a:cubicBezTo>
                        <a:pt x="6151" y="3489"/>
                        <a:pt x="5799" y="3122"/>
                        <a:pt x="5272" y="2755"/>
                      </a:cubicBezTo>
                      <a:cubicBezTo>
                        <a:pt x="4920" y="2387"/>
                        <a:pt x="4393" y="2020"/>
                        <a:pt x="4042" y="1836"/>
                      </a:cubicBezTo>
                      <a:cubicBezTo>
                        <a:pt x="3514" y="1653"/>
                        <a:pt x="3163" y="1285"/>
                        <a:pt x="2812" y="1102"/>
                      </a:cubicBezTo>
                      <a:cubicBezTo>
                        <a:pt x="2460" y="918"/>
                        <a:pt x="2109" y="735"/>
                        <a:pt x="1757" y="551"/>
                      </a:cubicBezTo>
                      <a:cubicBezTo>
                        <a:pt x="1406" y="367"/>
                        <a:pt x="1054" y="367"/>
                        <a:pt x="879" y="184"/>
                      </a:cubicBezTo>
                      <a:cubicBezTo>
                        <a:pt x="176" y="0"/>
                        <a:pt x="0" y="0"/>
                        <a:pt x="0" y="0"/>
                      </a:cubicBezTo>
                      <a:close/>
                    </a:path>
                  </a:pathLst>
                </a:custGeom>
                <a:solidFill>
                  <a:srgbClr val="C39368"/>
                </a:solidFill>
                <a:ln w="17566" cap="flat">
                  <a:noFill/>
                  <a:prstDash val="solid"/>
                  <a:miter/>
                </a:ln>
              </p:spPr>
              <p:txBody>
                <a:bodyPr rtlCol="1" anchor="ctr"/>
                <a:lstStyle/>
                <a:p>
                  <a:endParaRPr lang="he-IL"/>
                </a:p>
              </p:txBody>
            </p:sp>
          </p:grpSp>
          <p:grpSp>
            <p:nvGrpSpPr>
              <p:cNvPr id="334" name="גרפיקה 7359">
                <a:extLst>
                  <a:ext uri="{FF2B5EF4-FFF2-40B4-BE49-F238E27FC236}">
                    <a16:creationId xmlns:a16="http://schemas.microsoft.com/office/drawing/2014/main" id="{ABBC3551-3CD6-2001-356F-5BBDE3DE0740}"/>
                  </a:ext>
                </a:extLst>
              </p:cNvPr>
              <p:cNvGrpSpPr/>
              <p:nvPr/>
            </p:nvGrpSpPr>
            <p:grpSpPr>
              <a:xfrm>
                <a:off x="2709950" y="6708407"/>
                <a:ext cx="7380" cy="4672"/>
                <a:chOff x="2709950" y="6708407"/>
                <a:chExt cx="7380" cy="4672"/>
              </a:xfrm>
              <a:solidFill>
                <a:srgbClr val="C39368"/>
              </a:solidFill>
            </p:grpSpPr>
            <p:sp>
              <p:nvSpPr>
                <p:cNvPr id="339" name="צורה חופשית: צורה 338">
                  <a:extLst>
                    <a:ext uri="{FF2B5EF4-FFF2-40B4-BE49-F238E27FC236}">
                      <a16:creationId xmlns:a16="http://schemas.microsoft.com/office/drawing/2014/main" id="{F7DE600E-F57E-A957-B7CE-0B8A025D4895}"/>
                    </a:ext>
                  </a:extLst>
                </p:cNvPr>
                <p:cNvSpPr/>
                <p:nvPr/>
              </p:nvSpPr>
              <p:spPr>
                <a:xfrm>
                  <a:off x="2709950" y="6708407"/>
                  <a:ext cx="7380" cy="3938"/>
                </a:xfrm>
                <a:custGeom>
                  <a:avLst/>
                  <a:gdLst>
                    <a:gd name="connsiteX0" fmla="*/ 352 w 7380"/>
                    <a:gd name="connsiteY0" fmla="*/ 3938 h 3938"/>
                    <a:gd name="connsiteX1" fmla="*/ 527 w 7380"/>
                    <a:gd name="connsiteY1" fmla="*/ 3571 h 3938"/>
                    <a:gd name="connsiteX2" fmla="*/ 879 w 7380"/>
                    <a:gd name="connsiteY2" fmla="*/ 2653 h 3938"/>
                    <a:gd name="connsiteX3" fmla="*/ 1230 w 7380"/>
                    <a:gd name="connsiteY3" fmla="*/ 2102 h 3938"/>
                    <a:gd name="connsiteX4" fmla="*/ 1757 w 7380"/>
                    <a:gd name="connsiteY4" fmla="*/ 1551 h 3938"/>
                    <a:gd name="connsiteX5" fmla="*/ 2460 w 7380"/>
                    <a:gd name="connsiteY5" fmla="*/ 1183 h 3938"/>
                    <a:gd name="connsiteX6" fmla="*/ 3163 w 7380"/>
                    <a:gd name="connsiteY6" fmla="*/ 1000 h 3938"/>
                    <a:gd name="connsiteX7" fmla="*/ 3866 w 7380"/>
                    <a:gd name="connsiteY7" fmla="*/ 1000 h 3938"/>
                    <a:gd name="connsiteX8" fmla="*/ 4569 w 7380"/>
                    <a:gd name="connsiteY8" fmla="*/ 1183 h 3938"/>
                    <a:gd name="connsiteX9" fmla="*/ 5272 w 7380"/>
                    <a:gd name="connsiteY9" fmla="*/ 1367 h 3938"/>
                    <a:gd name="connsiteX10" fmla="*/ 5975 w 7380"/>
                    <a:gd name="connsiteY10" fmla="*/ 1551 h 3938"/>
                    <a:gd name="connsiteX11" fmla="*/ 7380 w 7380"/>
                    <a:gd name="connsiteY11" fmla="*/ 2102 h 3938"/>
                    <a:gd name="connsiteX12" fmla="*/ 7029 w 7380"/>
                    <a:gd name="connsiteY12" fmla="*/ 1734 h 3938"/>
                    <a:gd name="connsiteX13" fmla="*/ 6151 w 7380"/>
                    <a:gd name="connsiteY13" fmla="*/ 1000 h 3938"/>
                    <a:gd name="connsiteX14" fmla="*/ 5447 w 7380"/>
                    <a:gd name="connsiteY14" fmla="*/ 633 h 3938"/>
                    <a:gd name="connsiteX15" fmla="*/ 4745 w 7380"/>
                    <a:gd name="connsiteY15" fmla="*/ 265 h 3938"/>
                    <a:gd name="connsiteX16" fmla="*/ 3866 w 7380"/>
                    <a:gd name="connsiteY16" fmla="*/ 82 h 3938"/>
                    <a:gd name="connsiteX17" fmla="*/ 2987 w 7380"/>
                    <a:gd name="connsiteY17" fmla="*/ 82 h 3938"/>
                    <a:gd name="connsiteX18" fmla="*/ 1933 w 7380"/>
                    <a:gd name="connsiteY18" fmla="*/ 265 h 3938"/>
                    <a:gd name="connsiteX19" fmla="*/ 1406 w 7380"/>
                    <a:gd name="connsiteY19" fmla="*/ 449 h 3938"/>
                    <a:gd name="connsiteX20" fmla="*/ 1054 w 7380"/>
                    <a:gd name="connsiteY20" fmla="*/ 816 h 3938"/>
                    <a:gd name="connsiteX21" fmla="*/ 527 w 7380"/>
                    <a:gd name="connsiteY21" fmla="*/ 1551 h 3938"/>
                    <a:gd name="connsiteX22" fmla="*/ 176 w 7380"/>
                    <a:gd name="connsiteY22" fmla="*/ 2285 h 3938"/>
                    <a:gd name="connsiteX23" fmla="*/ 0 w 7380"/>
                    <a:gd name="connsiteY23" fmla="*/ 3387 h 3938"/>
                    <a:gd name="connsiteX24" fmla="*/ 352 w 7380"/>
                    <a:gd name="connsiteY24" fmla="*/ 3938 h 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380" h="3938">
                      <a:moveTo>
                        <a:pt x="352" y="3938"/>
                      </a:moveTo>
                      <a:cubicBezTo>
                        <a:pt x="352" y="3938"/>
                        <a:pt x="352" y="3754"/>
                        <a:pt x="527" y="3571"/>
                      </a:cubicBezTo>
                      <a:cubicBezTo>
                        <a:pt x="527" y="3387"/>
                        <a:pt x="703" y="3020"/>
                        <a:pt x="879" y="2653"/>
                      </a:cubicBezTo>
                      <a:cubicBezTo>
                        <a:pt x="879" y="2469"/>
                        <a:pt x="1054" y="2285"/>
                        <a:pt x="1230" y="2102"/>
                      </a:cubicBezTo>
                      <a:cubicBezTo>
                        <a:pt x="1406" y="1918"/>
                        <a:pt x="1581" y="1734"/>
                        <a:pt x="1757" y="1551"/>
                      </a:cubicBezTo>
                      <a:cubicBezTo>
                        <a:pt x="1933" y="1367"/>
                        <a:pt x="2109" y="1367"/>
                        <a:pt x="2460" y="1183"/>
                      </a:cubicBezTo>
                      <a:cubicBezTo>
                        <a:pt x="2636" y="1183"/>
                        <a:pt x="2987" y="1000"/>
                        <a:pt x="3163" y="1000"/>
                      </a:cubicBezTo>
                      <a:cubicBezTo>
                        <a:pt x="3339" y="1000"/>
                        <a:pt x="3690" y="1000"/>
                        <a:pt x="3866" y="1000"/>
                      </a:cubicBezTo>
                      <a:cubicBezTo>
                        <a:pt x="4218" y="1000"/>
                        <a:pt x="4393" y="1000"/>
                        <a:pt x="4569" y="1183"/>
                      </a:cubicBezTo>
                      <a:cubicBezTo>
                        <a:pt x="4745" y="1183"/>
                        <a:pt x="5096" y="1367"/>
                        <a:pt x="5272" y="1367"/>
                      </a:cubicBezTo>
                      <a:cubicBezTo>
                        <a:pt x="5447" y="1367"/>
                        <a:pt x="5799" y="1551"/>
                        <a:pt x="5975" y="1551"/>
                      </a:cubicBezTo>
                      <a:cubicBezTo>
                        <a:pt x="6853" y="1918"/>
                        <a:pt x="7380" y="2102"/>
                        <a:pt x="7380" y="2102"/>
                      </a:cubicBezTo>
                      <a:cubicBezTo>
                        <a:pt x="7380" y="2102"/>
                        <a:pt x="7205" y="1918"/>
                        <a:pt x="7029" y="1734"/>
                      </a:cubicBezTo>
                      <a:cubicBezTo>
                        <a:pt x="6853" y="1551"/>
                        <a:pt x="6502" y="1367"/>
                        <a:pt x="6151" y="1000"/>
                      </a:cubicBezTo>
                      <a:cubicBezTo>
                        <a:pt x="5975" y="816"/>
                        <a:pt x="5799" y="816"/>
                        <a:pt x="5447" y="633"/>
                      </a:cubicBezTo>
                      <a:cubicBezTo>
                        <a:pt x="5272" y="449"/>
                        <a:pt x="4920" y="449"/>
                        <a:pt x="4745" y="265"/>
                      </a:cubicBezTo>
                      <a:cubicBezTo>
                        <a:pt x="4393" y="265"/>
                        <a:pt x="4218" y="82"/>
                        <a:pt x="3866" y="82"/>
                      </a:cubicBezTo>
                      <a:cubicBezTo>
                        <a:pt x="3514" y="82"/>
                        <a:pt x="3163" y="-102"/>
                        <a:pt x="2987" y="82"/>
                      </a:cubicBezTo>
                      <a:cubicBezTo>
                        <a:pt x="2636" y="82"/>
                        <a:pt x="2285" y="265"/>
                        <a:pt x="1933" y="265"/>
                      </a:cubicBezTo>
                      <a:cubicBezTo>
                        <a:pt x="1757" y="265"/>
                        <a:pt x="1581" y="449"/>
                        <a:pt x="1406" y="449"/>
                      </a:cubicBezTo>
                      <a:cubicBezTo>
                        <a:pt x="1230" y="449"/>
                        <a:pt x="1054" y="633"/>
                        <a:pt x="1054" y="816"/>
                      </a:cubicBezTo>
                      <a:cubicBezTo>
                        <a:pt x="879" y="1000"/>
                        <a:pt x="703" y="1367"/>
                        <a:pt x="527" y="1551"/>
                      </a:cubicBezTo>
                      <a:cubicBezTo>
                        <a:pt x="352" y="1734"/>
                        <a:pt x="352" y="2102"/>
                        <a:pt x="176" y="2285"/>
                      </a:cubicBezTo>
                      <a:cubicBezTo>
                        <a:pt x="0" y="2836"/>
                        <a:pt x="0" y="3204"/>
                        <a:pt x="0" y="3387"/>
                      </a:cubicBezTo>
                      <a:cubicBezTo>
                        <a:pt x="352" y="3754"/>
                        <a:pt x="352" y="3938"/>
                        <a:pt x="352" y="3938"/>
                      </a:cubicBezTo>
                      <a:close/>
                    </a:path>
                  </a:pathLst>
                </a:custGeom>
                <a:solidFill>
                  <a:srgbClr val="C39368"/>
                </a:solidFill>
                <a:ln w="17566" cap="flat">
                  <a:noFill/>
                  <a:prstDash val="solid"/>
                  <a:miter/>
                </a:ln>
              </p:spPr>
              <p:txBody>
                <a:bodyPr rtlCol="1" anchor="ctr"/>
                <a:lstStyle/>
                <a:p>
                  <a:endParaRPr lang="he-IL"/>
                </a:p>
              </p:txBody>
            </p:sp>
            <p:sp>
              <p:nvSpPr>
                <p:cNvPr id="340" name="צורה חופשית: צורה 339">
                  <a:extLst>
                    <a:ext uri="{FF2B5EF4-FFF2-40B4-BE49-F238E27FC236}">
                      <a16:creationId xmlns:a16="http://schemas.microsoft.com/office/drawing/2014/main" id="{D11466DF-82EC-3166-BAC3-96B1D068D59D}"/>
                    </a:ext>
                  </a:extLst>
                </p:cNvPr>
                <p:cNvSpPr/>
                <p:nvPr/>
              </p:nvSpPr>
              <p:spPr>
                <a:xfrm>
                  <a:off x="2714695" y="6709591"/>
                  <a:ext cx="1229" cy="3489"/>
                </a:xfrm>
                <a:custGeom>
                  <a:avLst/>
                  <a:gdLst>
                    <a:gd name="connsiteX0" fmla="*/ 176 w 1229"/>
                    <a:gd name="connsiteY0" fmla="*/ 3489 h 3489"/>
                    <a:gd name="connsiteX1" fmla="*/ 527 w 1229"/>
                    <a:gd name="connsiteY1" fmla="*/ 2938 h 3489"/>
                    <a:gd name="connsiteX2" fmla="*/ 1054 w 1229"/>
                    <a:gd name="connsiteY2" fmla="*/ 1836 h 3489"/>
                    <a:gd name="connsiteX3" fmla="*/ 1230 w 1229"/>
                    <a:gd name="connsiteY3" fmla="*/ 551 h 3489"/>
                    <a:gd name="connsiteX4" fmla="*/ 1230 w 1229"/>
                    <a:gd name="connsiteY4" fmla="*/ 184 h 3489"/>
                    <a:gd name="connsiteX5" fmla="*/ 1230 w 1229"/>
                    <a:gd name="connsiteY5" fmla="*/ 0 h 3489"/>
                    <a:gd name="connsiteX6" fmla="*/ 1054 w 1229"/>
                    <a:gd name="connsiteY6" fmla="*/ 0 h 3489"/>
                    <a:gd name="connsiteX7" fmla="*/ 703 w 1229"/>
                    <a:gd name="connsiteY7" fmla="*/ 367 h 3489"/>
                    <a:gd name="connsiteX8" fmla="*/ 176 w 1229"/>
                    <a:gd name="connsiteY8" fmla="*/ 1469 h 3489"/>
                    <a:gd name="connsiteX9" fmla="*/ 0 w 1229"/>
                    <a:gd name="connsiteY9" fmla="*/ 2755 h 3489"/>
                    <a:gd name="connsiteX10" fmla="*/ 176 w 1229"/>
                    <a:gd name="connsiteY10" fmla="*/ 3489 h 3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9" h="3489">
                      <a:moveTo>
                        <a:pt x="176" y="3489"/>
                      </a:moveTo>
                      <a:cubicBezTo>
                        <a:pt x="176" y="3489"/>
                        <a:pt x="352" y="3305"/>
                        <a:pt x="527" y="2938"/>
                      </a:cubicBezTo>
                      <a:cubicBezTo>
                        <a:pt x="703" y="2571"/>
                        <a:pt x="879" y="2204"/>
                        <a:pt x="1054" y="1836"/>
                      </a:cubicBezTo>
                      <a:cubicBezTo>
                        <a:pt x="1230" y="1469"/>
                        <a:pt x="1230" y="918"/>
                        <a:pt x="1230" y="551"/>
                      </a:cubicBezTo>
                      <a:cubicBezTo>
                        <a:pt x="1230" y="367"/>
                        <a:pt x="1230" y="184"/>
                        <a:pt x="1230" y="184"/>
                      </a:cubicBezTo>
                      <a:cubicBezTo>
                        <a:pt x="1230" y="0"/>
                        <a:pt x="1230" y="0"/>
                        <a:pt x="1230" y="0"/>
                      </a:cubicBezTo>
                      <a:cubicBezTo>
                        <a:pt x="1230" y="0"/>
                        <a:pt x="1230" y="0"/>
                        <a:pt x="1054" y="0"/>
                      </a:cubicBezTo>
                      <a:cubicBezTo>
                        <a:pt x="1054" y="0"/>
                        <a:pt x="879" y="184"/>
                        <a:pt x="703" y="367"/>
                      </a:cubicBezTo>
                      <a:cubicBezTo>
                        <a:pt x="527" y="735"/>
                        <a:pt x="176" y="1102"/>
                        <a:pt x="176" y="1469"/>
                      </a:cubicBezTo>
                      <a:cubicBezTo>
                        <a:pt x="0" y="1836"/>
                        <a:pt x="0" y="2387"/>
                        <a:pt x="0" y="2755"/>
                      </a:cubicBezTo>
                      <a:cubicBezTo>
                        <a:pt x="176" y="3122"/>
                        <a:pt x="176" y="3489"/>
                        <a:pt x="176" y="3489"/>
                      </a:cubicBezTo>
                      <a:close/>
                    </a:path>
                  </a:pathLst>
                </a:custGeom>
                <a:solidFill>
                  <a:srgbClr val="C39368"/>
                </a:solidFill>
                <a:ln w="17566" cap="flat">
                  <a:noFill/>
                  <a:prstDash val="solid"/>
                  <a:miter/>
                </a:ln>
              </p:spPr>
              <p:txBody>
                <a:bodyPr rtlCol="1" anchor="ctr"/>
                <a:lstStyle/>
                <a:p>
                  <a:endParaRPr lang="he-IL"/>
                </a:p>
              </p:txBody>
            </p:sp>
          </p:grpSp>
          <p:sp>
            <p:nvSpPr>
              <p:cNvPr id="335" name="צורה חופשית: צורה 334">
                <a:extLst>
                  <a:ext uri="{FF2B5EF4-FFF2-40B4-BE49-F238E27FC236}">
                    <a16:creationId xmlns:a16="http://schemas.microsoft.com/office/drawing/2014/main" id="{D773F633-1CCB-073C-CF2F-4E7F84993186}"/>
                  </a:ext>
                </a:extLst>
              </p:cNvPr>
              <p:cNvSpPr/>
              <p:nvPr/>
            </p:nvSpPr>
            <p:spPr>
              <a:xfrm>
                <a:off x="2752978" y="6680653"/>
                <a:ext cx="5496" cy="8426"/>
              </a:xfrm>
              <a:custGeom>
                <a:avLst/>
                <a:gdLst>
                  <a:gd name="connsiteX0" fmla="*/ 3891 w 5496"/>
                  <a:gd name="connsiteY0" fmla="*/ 3412 h 8426"/>
                  <a:gd name="connsiteX1" fmla="*/ 5296 w 5496"/>
                  <a:gd name="connsiteY1" fmla="*/ 8370 h 8426"/>
                  <a:gd name="connsiteX2" fmla="*/ 1606 w 5496"/>
                  <a:gd name="connsiteY2" fmla="*/ 5065 h 8426"/>
                  <a:gd name="connsiteX3" fmla="*/ 201 w 5496"/>
                  <a:gd name="connsiteY3" fmla="*/ 107 h 8426"/>
                  <a:gd name="connsiteX4" fmla="*/ 3891 w 5496"/>
                  <a:gd name="connsiteY4" fmla="*/ 3412 h 8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6" h="8426">
                    <a:moveTo>
                      <a:pt x="3891" y="3412"/>
                    </a:moveTo>
                    <a:cubicBezTo>
                      <a:pt x="5296" y="5616"/>
                      <a:pt x="5824" y="8003"/>
                      <a:pt x="5296" y="8370"/>
                    </a:cubicBezTo>
                    <a:cubicBezTo>
                      <a:pt x="4594" y="8738"/>
                      <a:pt x="3012" y="7269"/>
                      <a:pt x="1606" y="5065"/>
                    </a:cubicBezTo>
                    <a:cubicBezTo>
                      <a:pt x="201" y="2678"/>
                      <a:pt x="-327" y="474"/>
                      <a:pt x="201" y="107"/>
                    </a:cubicBezTo>
                    <a:cubicBezTo>
                      <a:pt x="728" y="-444"/>
                      <a:pt x="2485" y="1209"/>
                      <a:pt x="3891" y="3412"/>
                    </a:cubicBezTo>
                    <a:close/>
                  </a:path>
                </a:pathLst>
              </a:custGeom>
              <a:solidFill>
                <a:srgbClr val="ED6C73"/>
              </a:solidFill>
              <a:ln w="17566" cap="flat">
                <a:noFill/>
                <a:prstDash val="solid"/>
                <a:miter/>
              </a:ln>
            </p:spPr>
            <p:txBody>
              <a:bodyPr rtlCol="1" anchor="ctr"/>
              <a:lstStyle/>
              <a:p>
                <a:endParaRPr lang="he-IL"/>
              </a:p>
            </p:txBody>
          </p:sp>
          <p:sp>
            <p:nvSpPr>
              <p:cNvPr id="336" name="צורה חופשית: צורה 335">
                <a:extLst>
                  <a:ext uri="{FF2B5EF4-FFF2-40B4-BE49-F238E27FC236}">
                    <a16:creationId xmlns:a16="http://schemas.microsoft.com/office/drawing/2014/main" id="{5FCEC54B-EDD1-D540-F64C-24CF1E4C4F1F}"/>
                  </a:ext>
                </a:extLst>
              </p:cNvPr>
              <p:cNvSpPr/>
              <p:nvPr/>
            </p:nvSpPr>
            <p:spPr>
              <a:xfrm>
                <a:off x="2668962" y="6628974"/>
                <a:ext cx="89137" cy="89733"/>
              </a:xfrm>
              <a:custGeom>
                <a:avLst/>
                <a:gdLst>
                  <a:gd name="connsiteX0" fmla="*/ 80527 w 89137"/>
                  <a:gd name="connsiteY0" fmla="*/ 7529 h 89733"/>
                  <a:gd name="connsiteX1" fmla="*/ 47666 w 89137"/>
                  <a:gd name="connsiteY1" fmla="*/ 8264 h 89733"/>
                  <a:gd name="connsiteX2" fmla="*/ 58561 w 89137"/>
                  <a:gd name="connsiteY2" fmla="*/ 12487 h 89733"/>
                  <a:gd name="connsiteX3" fmla="*/ 43976 w 89137"/>
                  <a:gd name="connsiteY3" fmla="*/ 13405 h 89733"/>
                  <a:gd name="connsiteX4" fmla="*/ 55046 w 89137"/>
                  <a:gd name="connsiteY4" fmla="*/ 22220 h 89733"/>
                  <a:gd name="connsiteX5" fmla="*/ 33432 w 89137"/>
                  <a:gd name="connsiteY5" fmla="*/ 22404 h 89733"/>
                  <a:gd name="connsiteX6" fmla="*/ 38528 w 89137"/>
                  <a:gd name="connsiteY6" fmla="*/ 30484 h 89733"/>
                  <a:gd name="connsiteX7" fmla="*/ 28160 w 89137"/>
                  <a:gd name="connsiteY7" fmla="*/ 26627 h 89733"/>
                  <a:gd name="connsiteX8" fmla="*/ 36068 w 89137"/>
                  <a:gd name="connsiteY8" fmla="*/ 42053 h 89733"/>
                  <a:gd name="connsiteX9" fmla="*/ 27985 w 89137"/>
                  <a:gd name="connsiteY9" fmla="*/ 34891 h 89733"/>
                  <a:gd name="connsiteX10" fmla="*/ 39758 w 89137"/>
                  <a:gd name="connsiteY10" fmla="*/ 63722 h 89733"/>
                  <a:gd name="connsiteX11" fmla="*/ 38353 w 89137"/>
                  <a:gd name="connsiteY11" fmla="*/ 70701 h 89733"/>
                  <a:gd name="connsiteX12" fmla="*/ 36947 w 89137"/>
                  <a:gd name="connsiteY12" fmla="*/ 82821 h 89733"/>
                  <a:gd name="connsiteX13" fmla="*/ 44 w 89137"/>
                  <a:gd name="connsiteY13" fmla="*/ 43889 h 89733"/>
                  <a:gd name="connsiteX14" fmla="*/ 30269 w 89137"/>
                  <a:gd name="connsiteY14" fmla="*/ 87228 h 89733"/>
                  <a:gd name="connsiteX15" fmla="*/ 62075 w 89137"/>
                  <a:gd name="connsiteY15" fmla="*/ 85759 h 89733"/>
                  <a:gd name="connsiteX16" fmla="*/ 52059 w 89137"/>
                  <a:gd name="connsiteY16" fmla="*/ 85024 h 89733"/>
                  <a:gd name="connsiteX17" fmla="*/ 38001 w 89137"/>
                  <a:gd name="connsiteY17" fmla="*/ 81719 h 89733"/>
                  <a:gd name="connsiteX18" fmla="*/ 48369 w 89137"/>
                  <a:gd name="connsiteY18" fmla="*/ 75475 h 89733"/>
                  <a:gd name="connsiteX19" fmla="*/ 39583 w 89137"/>
                  <a:gd name="connsiteY19" fmla="*/ 54908 h 89733"/>
                  <a:gd name="connsiteX20" fmla="*/ 35892 w 89137"/>
                  <a:gd name="connsiteY20" fmla="*/ 34891 h 89733"/>
                  <a:gd name="connsiteX21" fmla="*/ 42921 w 89137"/>
                  <a:gd name="connsiteY21" fmla="*/ 37462 h 89733"/>
                  <a:gd name="connsiteX22" fmla="*/ 39758 w 89137"/>
                  <a:gd name="connsiteY22" fmla="*/ 26627 h 89733"/>
                  <a:gd name="connsiteX23" fmla="*/ 59440 w 89137"/>
                  <a:gd name="connsiteY23" fmla="*/ 27546 h 89733"/>
                  <a:gd name="connsiteX24" fmla="*/ 52586 w 89137"/>
                  <a:gd name="connsiteY24" fmla="*/ 16344 h 89733"/>
                  <a:gd name="connsiteX25" fmla="*/ 65766 w 89137"/>
                  <a:gd name="connsiteY25" fmla="*/ 17813 h 89733"/>
                  <a:gd name="connsiteX26" fmla="*/ 59088 w 89137"/>
                  <a:gd name="connsiteY26" fmla="*/ 10835 h 89733"/>
                  <a:gd name="connsiteX27" fmla="*/ 82636 w 89137"/>
                  <a:gd name="connsiteY27" fmla="*/ 13956 h 89733"/>
                  <a:gd name="connsiteX28" fmla="*/ 86326 w 89137"/>
                  <a:gd name="connsiteY28" fmla="*/ 14875 h 89733"/>
                  <a:gd name="connsiteX29" fmla="*/ 82284 w 89137"/>
                  <a:gd name="connsiteY29" fmla="*/ 5326 h 89733"/>
                  <a:gd name="connsiteX30" fmla="*/ 89137 w 89137"/>
                  <a:gd name="connsiteY30" fmla="*/ 8447 h 89733"/>
                  <a:gd name="connsiteX31" fmla="*/ 88961 w 89137"/>
                  <a:gd name="connsiteY31" fmla="*/ 6427 h 89733"/>
                  <a:gd name="connsiteX32" fmla="*/ 75255 w 89137"/>
                  <a:gd name="connsiteY32" fmla="*/ 0 h 89733"/>
                  <a:gd name="connsiteX33" fmla="*/ 80527 w 89137"/>
                  <a:gd name="connsiteY33" fmla="*/ 7529 h 8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9137" h="89733">
                    <a:moveTo>
                      <a:pt x="80527" y="7529"/>
                    </a:moveTo>
                    <a:cubicBezTo>
                      <a:pt x="80527" y="7529"/>
                      <a:pt x="65414" y="-1102"/>
                      <a:pt x="47666" y="8264"/>
                    </a:cubicBezTo>
                    <a:cubicBezTo>
                      <a:pt x="55046" y="10284"/>
                      <a:pt x="58561" y="12487"/>
                      <a:pt x="58561" y="12487"/>
                    </a:cubicBezTo>
                    <a:cubicBezTo>
                      <a:pt x="58561" y="12487"/>
                      <a:pt x="52059" y="11936"/>
                      <a:pt x="43976" y="13405"/>
                    </a:cubicBezTo>
                    <a:cubicBezTo>
                      <a:pt x="49951" y="16160"/>
                      <a:pt x="55046" y="22220"/>
                      <a:pt x="55046" y="22220"/>
                    </a:cubicBezTo>
                    <a:cubicBezTo>
                      <a:pt x="55046" y="22220"/>
                      <a:pt x="42043" y="19098"/>
                      <a:pt x="33432" y="22404"/>
                    </a:cubicBezTo>
                    <a:cubicBezTo>
                      <a:pt x="38353" y="26995"/>
                      <a:pt x="38528" y="30484"/>
                      <a:pt x="38528" y="30484"/>
                    </a:cubicBezTo>
                    <a:lnTo>
                      <a:pt x="28160" y="26627"/>
                    </a:lnTo>
                    <a:cubicBezTo>
                      <a:pt x="28160" y="26627"/>
                      <a:pt x="34838" y="37278"/>
                      <a:pt x="36068" y="42053"/>
                    </a:cubicBezTo>
                    <a:cubicBezTo>
                      <a:pt x="37298" y="46828"/>
                      <a:pt x="27985" y="34891"/>
                      <a:pt x="27985" y="34891"/>
                    </a:cubicBezTo>
                    <a:cubicBezTo>
                      <a:pt x="27985" y="34891"/>
                      <a:pt x="34311" y="49582"/>
                      <a:pt x="39758" y="63722"/>
                    </a:cubicBezTo>
                    <a:cubicBezTo>
                      <a:pt x="42746" y="70884"/>
                      <a:pt x="42043" y="71068"/>
                      <a:pt x="38353" y="70701"/>
                    </a:cubicBezTo>
                    <a:cubicBezTo>
                      <a:pt x="34662" y="70333"/>
                      <a:pt x="32905" y="76761"/>
                      <a:pt x="36947" y="82821"/>
                    </a:cubicBezTo>
                    <a:cubicBezTo>
                      <a:pt x="24997" y="83004"/>
                      <a:pt x="1450" y="74373"/>
                      <a:pt x="44" y="43889"/>
                    </a:cubicBezTo>
                    <a:cubicBezTo>
                      <a:pt x="-658" y="60784"/>
                      <a:pt x="6898" y="80250"/>
                      <a:pt x="30269" y="87228"/>
                    </a:cubicBezTo>
                    <a:cubicBezTo>
                      <a:pt x="42219" y="90350"/>
                      <a:pt x="55398" y="91268"/>
                      <a:pt x="62075" y="85759"/>
                    </a:cubicBezTo>
                    <a:cubicBezTo>
                      <a:pt x="62075" y="85759"/>
                      <a:pt x="56277" y="85942"/>
                      <a:pt x="52059" y="85024"/>
                    </a:cubicBezTo>
                    <a:cubicBezTo>
                      <a:pt x="51180" y="88881"/>
                      <a:pt x="41867" y="89248"/>
                      <a:pt x="38001" y="81719"/>
                    </a:cubicBezTo>
                    <a:cubicBezTo>
                      <a:pt x="33959" y="74006"/>
                      <a:pt x="44152" y="73088"/>
                      <a:pt x="48369" y="75475"/>
                    </a:cubicBezTo>
                    <a:lnTo>
                      <a:pt x="39583" y="54908"/>
                    </a:lnTo>
                    <a:cubicBezTo>
                      <a:pt x="39583" y="54908"/>
                      <a:pt x="43624" y="51051"/>
                      <a:pt x="35892" y="34891"/>
                    </a:cubicBezTo>
                    <a:cubicBezTo>
                      <a:pt x="42921" y="37462"/>
                      <a:pt x="42921" y="37462"/>
                      <a:pt x="42921" y="37462"/>
                    </a:cubicBezTo>
                    <a:cubicBezTo>
                      <a:pt x="42921" y="37462"/>
                      <a:pt x="44503" y="29749"/>
                      <a:pt x="39758" y="26627"/>
                    </a:cubicBezTo>
                    <a:cubicBezTo>
                      <a:pt x="47666" y="26260"/>
                      <a:pt x="59440" y="27546"/>
                      <a:pt x="59440" y="27546"/>
                    </a:cubicBezTo>
                    <a:cubicBezTo>
                      <a:pt x="59440" y="27546"/>
                      <a:pt x="59088" y="20567"/>
                      <a:pt x="52586" y="16344"/>
                    </a:cubicBezTo>
                    <a:cubicBezTo>
                      <a:pt x="62427" y="17813"/>
                      <a:pt x="65766" y="17813"/>
                      <a:pt x="65766" y="17813"/>
                    </a:cubicBezTo>
                    <a:cubicBezTo>
                      <a:pt x="65766" y="17813"/>
                      <a:pt x="63657" y="12671"/>
                      <a:pt x="59088" y="10835"/>
                    </a:cubicBezTo>
                    <a:cubicBezTo>
                      <a:pt x="69456" y="10100"/>
                      <a:pt x="75079" y="9549"/>
                      <a:pt x="82636" y="13956"/>
                    </a:cubicBezTo>
                    <a:lnTo>
                      <a:pt x="86326" y="14875"/>
                    </a:lnTo>
                    <a:cubicBezTo>
                      <a:pt x="86326" y="14875"/>
                      <a:pt x="84217" y="6978"/>
                      <a:pt x="82284" y="5326"/>
                    </a:cubicBezTo>
                    <a:cubicBezTo>
                      <a:pt x="87731" y="7713"/>
                      <a:pt x="89137" y="8447"/>
                      <a:pt x="89137" y="8447"/>
                    </a:cubicBezTo>
                    <a:cubicBezTo>
                      <a:pt x="89137" y="8447"/>
                      <a:pt x="89137" y="7529"/>
                      <a:pt x="88961" y="6427"/>
                    </a:cubicBezTo>
                    <a:cubicBezTo>
                      <a:pt x="86501" y="3856"/>
                      <a:pt x="82284" y="735"/>
                      <a:pt x="75255" y="0"/>
                    </a:cubicBezTo>
                    <a:cubicBezTo>
                      <a:pt x="79999" y="3856"/>
                      <a:pt x="80527" y="7529"/>
                      <a:pt x="80527" y="7529"/>
                    </a:cubicBezTo>
                    <a:close/>
                  </a:path>
                </a:pathLst>
              </a:custGeom>
              <a:solidFill>
                <a:srgbClr val="F39F00">
                  <a:alpha val="60000"/>
                </a:srgbClr>
              </a:solidFill>
              <a:ln w="17566" cap="flat">
                <a:noFill/>
                <a:prstDash val="solid"/>
                <a:miter/>
              </a:ln>
            </p:spPr>
            <p:txBody>
              <a:bodyPr rtlCol="1" anchor="ctr"/>
              <a:lstStyle/>
              <a:p>
                <a:endParaRPr lang="he-IL"/>
              </a:p>
            </p:txBody>
          </p:sp>
          <p:sp>
            <p:nvSpPr>
              <p:cNvPr id="337" name="צורה חופשית: צורה 336">
                <a:extLst>
                  <a:ext uri="{FF2B5EF4-FFF2-40B4-BE49-F238E27FC236}">
                    <a16:creationId xmlns:a16="http://schemas.microsoft.com/office/drawing/2014/main" id="{0B814D14-6B5E-A39D-D3E5-4806555BCFB9}"/>
                  </a:ext>
                </a:extLst>
              </p:cNvPr>
              <p:cNvSpPr/>
              <p:nvPr/>
            </p:nvSpPr>
            <p:spPr>
              <a:xfrm>
                <a:off x="2718474" y="6678142"/>
                <a:ext cx="10892" cy="6519"/>
              </a:xfrm>
              <a:custGeom>
                <a:avLst/>
                <a:gdLst>
                  <a:gd name="connsiteX0" fmla="*/ 10806 w 10892"/>
                  <a:gd name="connsiteY0" fmla="*/ 964 h 6519"/>
                  <a:gd name="connsiteX1" fmla="*/ 6413 w 10892"/>
                  <a:gd name="connsiteY1" fmla="*/ 5555 h 6519"/>
                  <a:gd name="connsiteX2" fmla="*/ 87 w 10892"/>
                  <a:gd name="connsiteY2" fmla="*/ 5555 h 6519"/>
                  <a:gd name="connsiteX3" fmla="*/ 4480 w 10892"/>
                  <a:gd name="connsiteY3" fmla="*/ 964 h 6519"/>
                  <a:gd name="connsiteX4" fmla="*/ 10806 w 10892"/>
                  <a:gd name="connsiteY4" fmla="*/ 964 h 6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2" h="6519">
                    <a:moveTo>
                      <a:pt x="10806" y="964"/>
                    </a:moveTo>
                    <a:cubicBezTo>
                      <a:pt x="11333" y="2250"/>
                      <a:pt x="9400" y="4270"/>
                      <a:pt x="6413" y="5555"/>
                    </a:cubicBezTo>
                    <a:cubicBezTo>
                      <a:pt x="3425" y="6840"/>
                      <a:pt x="614" y="6840"/>
                      <a:pt x="87" y="5555"/>
                    </a:cubicBezTo>
                    <a:cubicBezTo>
                      <a:pt x="-441" y="4270"/>
                      <a:pt x="1492" y="2250"/>
                      <a:pt x="4480" y="964"/>
                    </a:cubicBezTo>
                    <a:cubicBezTo>
                      <a:pt x="7467" y="-321"/>
                      <a:pt x="10279" y="-321"/>
                      <a:pt x="10806" y="964"/>
                    </a:cubicBezTo>
                    <a:close/>
                  </a:path>
                </a:pathLst>
              </a:custGeom>
              <a:solidFill>
                <a:srgbClr val="F9CBC0"/>
              </a:solidFill>
              <a:ln w="17566" cap="flat">
                <a:noFill/>
                <a:prstDash val="solid"/>
                <a:miter/>
              </a:ln>
            </p:spPr>
            <p:txBody>
              <a:bodyPr rtlCol="1" anchor="ctr"/>
              <a:lstStyle/>
              <a:p>
                <a:endParaRPr lang="he-IL"/>
              </a:p>
            </p:txBody>
          </p:sp>
          <p:sp>
            <p:nvSpPr>
              <p:cNvPr id="338" name="צורה חופשית: צורה 337">
                <a:extLst>
                  <a:ext uri="{FF2B5EF4-FFF2-40B4-BE49-F238E27FC236}">
                    <a16:creationId xmlns:a16="http://schemas.microsoft.com/office/drawing/2014/main" id="{0BCDD16F-7041-2975-AE4E-01136D648B80}"/>
                  </a:ext>
                </a:extLst>
              </p:cNvPr>
              <p:cNvSpPr/>
              <p:nvPr/>
            </p:nvSpPr>
            <p:spPr>
              <a:xfrm>
                <a:off x="2759735" y="6650643"/>
                <a:ext cx="6623" cy="5091"/>
              </a:xfrm>
              <a:custGeom>
                <a:avLst/>
                <a:gdLst>
                  <a:gd name="connsiteX0" fmla="*/ 3284 w 6623"/>
                  <a:gd name="connsiteY0" fmla="*/ 0 h 5091"/>
                  <a:gd name="connsiteX1" fmla="*/ 3109 w 6623"/>
                  <a:gd name="connsiteY1" fmla="*/ 184 h 5091"/>
                  <a:gd name="connsiteX2" fmla="*/ 121 w 6623"/>
                  <a:gd name="connsiteY2" fmla="*/ 4591 h 5091"/>
                  <a:gd name="connsiteX3" fmla="*/ 5217 w 6623"/>
                  <a:gd name="connsiteY3" fmla="*/ 3673 h 5091"/>
                  <a:gd name="connsiteX4" fmla="*/ 6623 w 6623"/>
                  <a:gd name="connsiteY4" fmla="*/ 2571 h 5091"/>
                  <a:gd name="connsiteX5" fmla="*/ 3284 w 6623"/>
                  <a:gd name="connsiteY5" fmla="*/ 0 h 5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23" h="5091">
                    <a:moveTo>
                      <a:pt x="3284" y="0"/>
                    </a:moveTo>
                    <a:cubicBezTo>
                      <a:pt x="3284" y="0"/>
                      <a:pt x="3109" y="0"/>
                      <a:pt x="3109" y="184"/>
                    </a:cubicBezTo>
                    <a:cubicBezTo>
                      <a:pt x="824" y="1653"/>
                      <a:pt x="-406" y="3489"/>
                      <a:pt x="121" y="4591"/>
                    </a:cubicBezTo>
                    <a:cubicBezTo>
                      <a:pt x="649" y="5509"/>
                      <a:pt x="2933" y="5142"/>
                      <a:pt x="5217" y="3673"/>
                    </a:cubicBezTo>
                    <a:cubicBezTo>
                      <a:pt x="5744" y="3305"/>
                      <a:pt x="6096" y="2938"/>
                      <a:pt x="6623" y="2571"/>
                    </a:cubicBezTo>
                    <a:cubicBezTo>
                      <a:pt x="5569" y="1653"/>
                      <a:pt x="4514" y="735"/>
                      <a:pt x="3284" y="0"/>
                    </a:cubicBezTo>
                    <a:close/>
                  </a:path>
                </a:pathLst>
              </a:custGeom>
              <a:solidFill>
                <a:srgbClr val="F9CBC0"/>
              </a:solidFill>
              <a:ln w="17566" cap="flat">
                <a:noFill/>
                <a:prstDash val="solid"/>
                <a:miter/>
              </a:ln>
            </p:spPr>
            <p:txBody>
              <a:bodyPr rtlCol="1" anchor="ctr"/>
              <a:lstStyle/>
              <a:p>
                <a:endParaRPr lang="he-IL"/>
              </a:p>
            </p:txBody>
          </p:sp>
        </p:grpSp>
        <p:grpSp>
          <p:nvGrpSpPr>
            <p:cNvPr id="290" name="גרפיקה 7359">
              <a:extLst>
                <a:ext uri="{FF2B5EF4-FFF2-40B4-BE49-F238E27FC236}">
                  <a16:creationId xmlns:a16="http://schemas.microsoft.com/office/drawing/2014/main" id="{F7A61E85-0204-A8FE-517E-18C17A945128}"/>
                </a:ext>
              </a:extLst>
            </p:cNvPr>
            <p:cNvGrpSpPr/>
            <p:nvPr/>
          </p:nvGrpSpPr>
          <p:grpSpPr>
            <a:xfrm>
              <a:off x="2735782" y="6721527"/>
              <a:ext cx="63788" cy="28096"/>
              <a:chOff x="2735782" y="6721527"/>
              <a:chExt cx="63788" cy="28096"/>
            </a:xfrm>
            <a:solidFill>
              <a:srgbClr val="F687C8"/>
            </a:solidFill>
          </p:grpSpPr>
          <p:sp>
            <p:nvSpPr>
              <p:cNvPr id="325" name="צורה חופשית: צורה 324">
                <a:extLst>
                  <a:ext uri="{FF2B5EF4-FFF2-40B4-BE49-F238E27FC236}">
                    <a16:creationId xmlns:a16="http://schemas.microsoft.com/office/drawing/2014/main" id="{DA7CC14C-FB72-CA4E-9EC6-229E645A9D85}"/>
                  </a:ext>
                </a:extLst>
              </p:cNvPr>
              <p:cNvSpPr/>
              <p:nvPr/>
            </p:nvSpPr>
            <p:spPr>
              <a:xfrm>
                <a:off x="2785160" y="6721527"/>
                <a:ext cx="14409" cy="11752"/>
              </a:xfrm>
              <a:custGeom>
                <a:avLst/>
                <a:gdLst>
                  <a:gd name="connsiteX0" fmla="*/ 14410 w 14409"/>
                  <a:gd name="connsiteY0" fmla="*/ 11753 h 11752"/>
                  <a:gd name="connsiteX1" fmla="*/ 13707 w 14409"/>
                  <a:gd name="connsiteY1" fmla="*/ 11202 h 11752"/>
                  <a:gd name="connsiteX2" fmla="*/ 11949 w 14409"/>
                  <a:gd name="connsiteY2" fmla="*/ 9916 h 11752"/>
                  <a:gd name="connsiteX3" fmla="*/ 9665 w 14409"/>
                  <a:gd name="connsiteY3" fmla="*/ 8080 h 11752"/>
                  <a:gd name="connsiteX4" fmla="*/ 7029 w 14409"/>
                  <a:gd name="connsiteY4" fmla="*/ 5876 h 11752"/>
                  <a:gd name="connsiteX5" fmla="*/ 5623 w 14409"/>
                  <a:gd name="connsiteY5" fmla="*/ 4774 h 11752"/>
                  <a:gd name="connsiteX6" fmla="*/ 4393 w 14409"/>
                  <a:gd name="connsiteY6" fmla="*/ 3673 h 11752"/>
                  <a:gd name="connsiteX7" fmla="*/ 2109 w 14409"/>
                  <a:gd name="connsiteY7" fmla="*/ 1836 h 11752"/>
                  <a:gd name="connsiteX8" fmla="*/ 527 w 14409"/>
                  <a:gd name="connsiteY8" fmla="*/ 551 h 11752"/>
                  <a:gd name="connsiteX9" fmla="*/ 0 w 14409"/>
                  <a:gd name="connsiteY9" fmla="*/ 0 h 11752"/>
                  <a:gd name="connsiteX10" fmla="*/ 703 w 14409"/>
                  <a:gd name="connsiteY10" fmla="*/ 367 h 11752"/>
                  <a:gd name="connsiteX11" fmla="*/ 2636 w 14409"/>
                  <a:gd name="connsiteY11" fmla="*/ 1285 h 11752"/>
                  <a:gd name="connsiteX12" fmla="*/ 5096 w 14409"/>
                  <a:gd name="connsiteY12" fmla="*/ 2938 h 11752"/>
                  <a:gd name="connsiteX13" fmla="*/ 7732 w 14409"/>
                  <a:gd name="connsiteY13" fmla="*/ 4958 h 11752"/>
                  <a:gd name="connsiteX14" fmla="*/ 10368 w 14409"/>
                  <a:gd name="connsiteY14" fmla="*/ 7162 h 11752"/>
                  <a:gd name="connsiteX15" fmla="*/ 12477 w 14409"/>
                  <a:gd name="connsiteY15" fmla="*/ 9182 h 11752"/>
                  <a:gd name="connsiteX16" fmla="*/ 14410 w 14409"/>
                  <a:gd name="connsiteY16" fmla="*/ 11753 h 1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09" h="11752">
                    <a:moveTo>
                      <a:pt x="14410" y="11753"/>
                    </a:moveTo>
                    <a:cubicBezTo>
                      <a:pt x="14410" y="11753"/>
                      <a:pt x="14234" y="11569"/>
                      <a:pt x="13707" y="11202"/>
                    </a:cubicBezTo>
                    <a:cubicBezTo>
                      <a:pt x="13355" y="10835"/>
                      <a:pt x="12652" y="10467"/>
                      <a:pt x="11949" y="9916"/>
                    </a:cubicBezTo>
                    <a:cubicBezTo>
                      <a:pt x="11246" y="9365"/>
                      <a:pt x="10544" y="8815"/>
                      <a:pt x="9665" y="8080"/>
                    </a:cubicBezTo>
                    <a:cubicBezTo>
                      <a:pt x="8786" y="7345"/>
                      <a:pt x="7908" y="6611"/>
                      <a:pt x="7029" y="5876"/>
                    </a:cubicBezTo>
                    <a:cubicBezTo>
                      <a:pt x="6678" y="5509"/>
                      <a:pt x="6151" y="5142"/>
                      <a:pt x="5623" y="4774"/>
                    </a:cubicBezTo>
                    <a:cubicBezTo>
                      <a:pt x="5272" y="4407"/>
                      <a:pt x="4745" y="4040"/>
                      <a:pt x="4393" y="3673"/>
                    </a:cubicBezTo>
                    <a:cubicBezTo>
                      <a:pt x="3514" y="2938"/>
                      <a:pt x="2812" y="2387"/>
                      <a:pt x="2109" y="1836"/>
                    </a:cubicBezTo>
                    <a:cubicBezTo>
                      <a:pt x="1406" y="1285"/>
                      <a:pt x="879" y="734"/>
                      <a:pt x="527" y="551"/>
                    </a:cubicBezTo>
                    <a:cubicBezTo>
                      <a:pt x="176" y="184"/>
                      <a:pt x="0" y="0"/>
                      <a:pt x="0" y="0"/>
                    </a:cubicBezTo>
                    <a:cubicBezTo>
                      <a:pt x="0" y="0"/>
                      <a:pt x="176" y="184"/>
                      <a:pt x="703" y="367"/>
                    </a:cubicBezTo>
                    <a:cubicBezTo>
                      <a:pt x="1230" y="551"/>
                      <a:pt x="1757" y="918"/>
                      <a:pt x="2636" y="1285"/>
                    </a:cubicBezTo>
                    <a:cubicBezTo>
                      <a:pt x="3339" y="1653"/>
                      <a:pt x="4218" y="2387"/>
                      <a:pt x="5096" y="2938"/>
                    </a:cubicBezTo>
                    <a:cubicBezTo>
                      <a:pt x="5975" y="3489"/>
                      <a:pt x="6853" y="4224"/>
                      <a:pt x="7732" y="4958"/>
                    </a:cubicBezTo>
                    <a:cubicBezTo>
                      <a:pt x="8611" y="5693"/>
                      <a:pt x="9489" y="6427"/>
                      <a:pt x="10368" y="7162"/>
                    </a:cubicBezTo>
                    <a:cubicBezTo>
                      <a:pt x="11071" y="7896"/>
                      <a:pt x="11949" y="8631"/>
                      <a:pt x="12477" y="9182"/>
                    </a:cubicBezTo>
                    <a:cubicBezTo>
                      <a:pt x="13707" y="10835"/>
                      <a:pt x="14410" y="11753"/>
                      <a:pt x="14410" y="11753"/>
                    </a:cubicBezTo>
                    <a:close/>
                  </a:path>
                </a:pathLst>
              </a:custGeom>
              <a:solidFill>
                <a:srgbClr val="F687C8"/>
              </a:solidFill>
              <a:ln w="17566" cap="flat">
                <a:noFill/>
                <a:prstDash val="solid"/>
                <a:miter/>
              </a:ln>
            </p:spPr>
            <p:txBody>
              <a:bodyPr rtlCol="1" anchor="ctr"/>
              <a:lstStyle/>
              <a:p>
                <a:endParaRPr lang="he-IL"/>
              </a:p>
            </p:txBody>
          </p:sp>
          <p:sp>
            <p:nvSpPr>
              <p:cNvPr id="326" name="צורה חופשית: צורה 325">
                <a:extLst>
                  <a:ext uri="{FF2B5EF4-FFF2-40B4-BE49-F238E27FC236}">
                    <a16:creationId xmlns:a16="http://schemas.microsoft.com/office/drawing/2014/main" id="{2409B389-E765-3A94-35EA-2380DC58CF93}"/>
                  </a:ext>
                </a:extLst>
              </p:cNvPr>
              <p:cNvSpPr/>
              <p:nvPr/>
            </p:nvSpPr>
            <p:spPr>
              <a:xfrm>
                <a:off x="2735782" y="6743563"/>
                <a:ext cx="2811" cy="6060"/>
              </a:xfrm>
              <a:custGeom>
                <a:avLst/>
                <a:gdLst>
                  <a:gd name="connsiteX0" fmla="*/ 0 w 2811"/>
                  <a:gd name="connsiteY0" fmla="*/ 6060 h 6060"/>
                  <a:gd name="connsiteX1" fmla="*/ 176 w 2811"/>
                  <a:gd name="connsiteY1" fmla="*/ 4958 h 6060"/>
                  <a:gd name="connsiteX2" fmla="*/ 879 w 2811"/>
                  <a:gd name="connsiteY2" fmla="*/ 2755 h 6060"/>
                  <a:gd name="connsiteX3" fmla="*/ 2109 w 2811"/>
                  <a:gd name="connsiteY3" fmla="*/ 735 h 6060"/>
                  <a:gd name="connsiteX4" fmla="*/ 2812 w 2811"/>
                  <a:gd name="connsiteY4" fmla="*/ 0 h 6060"/>
                  <a:gd name="connsiteX5" fmla="*/ 2636 w 2811"/>
                  <a:gd name="connsiteY5" fmla="*/ 1102 h 6060"/>
                  <a:gd name="connsiteX6" fmla="*/ 1933 w 2811"/>
                  <a:gd name="connsiteY6" fmla="*/ 3305 h 6060"/>
                  <a:gd name="connsiteX7" fmla="*/ 703 w 2811"/>
                  <a:gd name="connsiteY7" fmla="*/ 5326 h 6060"/>
                  <a:gd name="connsiteX8" fmla="*/ 0 w 2811"/>
                  <a:gd name="connsiteY8" fmla="*/ 6060 h 6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1" h="6060">
                    <a:moveTo>
                      <a:pt x="0" y="6060"/>
                    </a:moveTo>
                    <a:cubicBezTo>
                      <a:pt x="0" y="6060"/>
                      <a:pt x="0" y="5693"/>
                      <a:pt x="176" y="4958"/>
                    </a:cubicBezTo>
                    <a:cubicBezTo>
                      <a:pt x="352" y="4407"/>
                      <a:pt x="527" y="3489"/>
                      <a:pt x="879" y="2755"/>
                    </a:cubicBezTo>
                    <a:cubicBezTo>
                      <a:pt x="1230" y="2020"/>
                      <a:pt x="1581" y="1285"/>
                      <a:pt x="2109" y="735"/>
                    </a:cubicBezTo>
                    <a:cubicBezTo>
                      <a:pt x="2460" y="184"/>
                      <a:pt x="2812" y="0"/>
                      <a:pt x="2812" y="0"/>
                    </a:cubicBezTo>
                    <a:cubicBezTo>
                      <a:pt x="2812" y="0"/>
                      <a:pt x="2812" y="551"/>
                      <a:pt x="2636" y="1102"/>
                    </a:cubicBezTo>
                    <a:cubicBezTo>
                      <a:pt x="2460" y="1653"/>
                      <a:pt x="2285" y="2571"/>
                      <a:pt x="1933" y="3305"/>
                    </a:cubicBezTo>
                    <a:cubicBezTo>
                      <a:pt x="1581" y="4040"/>
                      <a:pt x="1230" y="4775"/>
                      <a:pt x="703" y="5326"/>
                    </a:cubicBezTo>
                    <a:cubicBezTo>
                      <a:pt x="352" y="5693"/>
                      <a:pt x="0" y="6060"/>
                      <a:pt x="0" y="6060"/>
                    </a:cubicBezTo>
                    <a:close/>
                  </a:path>
                </a:pathLst>
              </a:custGeom>
              <a:solidFill>
                <a:srgbClr val="F687C8"/>
              </a:solidFill>
              <a:ln w="17566" cap="flat">
                <a:noFill/>
                <a:prstDash val="solid"/>
                <a:miter/>
              </a:ln>
            </p:spPr>
            <p:txBody>
              <a:bodyPr rtlCol="1" anchor="ctr"/>
              <a:lstStyle/>
              <a:p>
                <a:endParaRPr lang="he-IL"/>
              </a:p>
            </p:txBody>
          </p:sp>
        </p:grpSp>
        <p:grpSp>
          <p:nvGrpSpPr>
            <p:cNvPr id="291" name="גרפיקה 7359">
              <a:extLst>
                <a:ext uri="{FF2B5EF4-FFF2-40B4-BE49-F238E27FC236}">
                  <a16:creationId xmlns:a16="http://schemas.microsoft.com/office/drawing/2014/main" id="{7D25F764-1061-7986-49AF-FB45C30EDB6A}"/>
                </a:ext>
              </a:extLst>
            </p:cNvPr>
            <p:cNvGrpSpPr/>
            <p:nvPr/>
          </p:nvGrpSpPr>
          <p:grpSpPr>
            <a:xfrm>
              <a:off x="2763371" y="6765010"/>
              <a:ext cx="63085" cy="43944"/>
              <a:chOff x="2763371" y="6765010"/>
              <a:chExt cx="63085" cy="43944"/>
            </a:xfrm>
          </p:grpSpPr>
          <p:sp>
            <p:nvSpPr>
              <p:cNvPr id="323" name="צורה חופשית: צורה 322">
                <a:extLst>
                  <a:ext uri="{FF2B5EF4-FFF2-40B4-BE49-F238E27FC236}">
                    <a16:creationId xmlns:a16="http://schemas.microsoft.com/office/drawing/2014/main" id="{FBBB32C3-5C2C-E18D-EBC1-EBBDA927A6EB}"/>
                  </a:ext>
                </a:extLst>
              </p:cNvPr>
              <p:cNvSpPr/>
              <p:nvPr/>
            </p:nvSpPr>
            <p:spPr>
              <a:xfrm>
                <a:off x="2763371" y="6792962"/>
                <a:ext cx="10894" cy="15992"/>
              </a:xfrm>
              <a:custGeom>
                <a:avLst/>
                <a:gdLst>
                  <a:gd name="connsiteX0" fmla="*/ 0 w 10894"/>
                  <a:gd name="connsiteY0" fmla="*/ 13222 h 15992"/>
                  <a:gd name="connsiteX1" fmla="*/ 527 w 10894"/>
                  <a:gd name="connsiteY1" fmla="*/ 14875 h 15992"/>
                  <a:gd name="connsiteX2" fmla="*/ 10895 w 10894"/>
                  <a:gd name="connsiteY2" fmla="*/ 13589 h 15992"/>
                  <a:gd name="connsiteX3" fmla="*/ 10016 w 10894"/>
                  <a:gd name="connsiteY3" fmla="*/ 7529 h 15992"/>
                  <a:gd name="connsiteX4" fmla="*/ 5799 w 10894"/>
                  <a:gd name="connsiteY4" fmla="*/ 0 h 15992"/>
                  <a:gd name="connsiteX5" fmla="*/ 0 w 10894"/>
                  <a:gd name="connsiteY5" fmla="*/ 13222 h 1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94" h="15992">
                    <a:moveTo>
                      <a:pt x="0" y="13222"/>
                    </a:moveTo>
                    <a:cubicBezTo>
                      <a:pt x="176" y="13773"/>
                      <a:pt x="351" y="14324"/>
                      <a:pt x="527" y="14875"/>
                    </a:cubicBezTo>
                    <a:cubicBezTo>
                      <a:pt x="6853" y="17996"/>
                      <a:pt x="10895" y="13589"/>
                      <a:pt x="10895" y="13589"/>
                    </a:cubicBezTo>
                    <a:cubicBezTo>
                      <a:pt x="10895" y="13589"/>
                      <a:pt x="10016" y="10467"/>
                      <a:pt x="10016" y="7529"/>
                    </a:cubicBezTo>
                    <a:cubicBezTo>
                      <a:pt x="8435" y="5142"/>
                      <a:pt x="7029" y="2204"/>
                      <a:pt x="5799" y="0"/>
                    </a:cubicBezTo>
                    <a:cubicBezTo>
                      <a:pt x="2636" y="5509"/>
                      <a:pt x="878" y="10467"/>
                      <a:pt x="0" y="13222"/>
                    </a:cubicBezTo>
                    <a:close/>
                  </a:path>
                </a:pathLst>
              </a:custGeom>
              <a:solidFill>
                <a:srgbClr val="CE67A7"/>
              </a:solidFill>
              <a:ln w="17566" cap="flat">
                <a:noFill/>
                <a:prstDash val="solid"/>
                <a:miter/>
              </a:ln>
            </p:spPr>
            <p:txBody>
              <a:bodyPr rtlCol="1" anchor="ctr"/>
              <a:lstStyle/>
              <a:p>
                <a:endParaRPr lang="he-IL"/>
              </a:p>
            </p:txBody>
          </p:sp>
          <p:sp>
            <p:nvSpPr>
              <p:cNvPr id="324" name="צורה חופשית: צורה 323">
                <a:extLst>
                  <a:ext uri="{FF2B5EF4-FFF2-40B4-BE49-F238E27FC236}">
                    <a16:creationId xmlns:a16="http://schemas.microsoft.com/office/drawing/2014/main" id="{C88E30AF-F5B5-BD53-4F4D-5D2892E0E702}"/>
                  </a:ext>
                </a:extLst>
              </p:cNvPr>
              <p:cNvSpPr/>
              <p:nvPr/>
            </p:nvSpPr>
            <p:spPr>
              <a:xfrm>
                <a:off x="2769345" y="6765010"/>
                <a:ext cx="57110" cy="35664"/>
              </a:xfrm>
              <a:custGeom>
                <a:avLst/>
                <a:gdLst>
                  <a:gd name="connsiteX0" fmla="*/ 57111 w 57110"/>
                  <a:gd name="connsiteY0" fmla="*/ 2059 h 35664"/>
                  <a:gd name="connsiteX1" fmla="*/ 55881 w 57110"/>
                  <a:gd name="connsiteY1" fmla="*/ 1141 h 35664"/>
                  <a:gd name="connsiteX2" fmla="*/ 55705 w 57110"/>
                  <a:gd name="connsiteY2" fmla="*/ 774 h 35664"/>
                  <a:gd name="connsiteX3" fmla="*/ 20033 w 57110"/>
                  <a:gd name="connsiteY3" fmla="*/ 9221 h 35664"/>
                  <a:gd name="connsiteX4" fmla="*/ 0 w 57110"/>
                  <a:gd name="connsiteY4" fmla="*/ 28136 h 35664"/>
                  <a:gd name="connsiteX5" fmla="*/ 4218 w 57110"/>
                  <a:gd name="connsiteY5" fmla="*/ 35665 h 35664"/>
                  <a:gd name="connsiteX6" fmla="*/ 4218 w 57110"/>
                  <a:gd name="connsiteY6" fmla="*/ 34196 h 35664"/>
                  <a:gd name="connsiteX7" fmla="*/ 57111 w 57110"/>
                  <a:gd name="connsiteY7" fmla="*/ 2059 h 3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10" h="35664">
                    <a:moveTo>
                      <a:pt x="57111" y="2059"/>
                    </a:moveTo>
                    <a:cubicBezTo>
                      <a:pt x="56759" y="1692"/>
                      <a:pt x="56408" y="1508"/>
                      <a:pt x="55881" y="1141"/>
                    </a:cubicBezTo>
                    <a:cubicBezTo>
                      <a:pt x="55881" y="957"/>
                      <a:pt x="55705" y="957"/>
                      <a:pt x="55705" y="774"/>
                    </a:cubicBezTo>
                    <a:cubicBezTo>
                      <a:pt x="47797" y="-1063"/>
                      <a:pt x="37605" y="-144"/>
                      <a:pt x="20033" y="9221"/>
                    </a:cubicBezTo>
                    <a:cubicBezTo>
                      <a:pt x="10368" y="14730"/>
                      <a:pt x="4042" y="21708"/>
                      <a:pt x="0" y="28136"/>
                    </a:cubicBezTo>
                    <a:cubicBezTo>
                      <a:pt x="1054" y="30339"/>
                      <a:pt x="2636" y="33094"/>
                      <a:pt x="4218" y="35665"/>
                    </a:cubicBezTo>
                    <a:cubicBezTo>
                      <a:pt x="4218" y="35114"/>
                      <a:pt x="4218" y="34563"/>
                      <a:pt x="4218" y="34196"/>
                    </a:cubicBezTo>
                    <a:cubicBezTo>
                      <a:pt x="12301" y="23728"/>
                      <a:pt x="37781" y="2427"/>
                      <a:pt x="57111" y="2059"/>
                    </a:cubicBezTo>
                    <a:close/>
                  </a:path>
                </a:pathLst>
              </a:custGeom>
              <a:solidFill>
                <a:srgbClr val="F4D9BF"/>
              </a:solidFill>
              <a:ln w="17566" cap="flat">
                <a:noFill/>
                <a:prstDash val="solid"/>
                <a:miter/>
              </a:ln>
            </p:spPr>
            <p:txBody>
              <a:bodyPr rtlCol="1" anchor="ctr"/>
              <a:lstStyle/>
              <a:p>
                <a:endParaRPr lang="he-IL"/>
              </a:p>
            </p:txBody>
          </p:sp>
        </p:grpSp>
        <p:sp>
          <p:nvSpPr>
            <p:cNvPr id="292" name="צורה חופשית: צורה 291">
              <a:extLst>
                <a:ext uri="{FF2B5EF4-FFF2-40B4-BE49-F238E27FC236}">
                  <a16:creationId xmlns:a16="http://schemas.microsoft.com/office/drawing/2014/main" id="{79D3DD24-BA1D-C535-CEC4-9E1BB68366C6}"/>
                </a:ext>
              </a:extLst>
            </p:cNvPr>
            <p:cNvSpPr/>
            <p:nvPr/>
          </p:nvSpPr>
          <p:spPr>
            <a:xfrm>
              <a:off x="2789202" y="6827200"/>
              <a:ext cx="28818" cy="16078"/>
            </a:xfrm>
            <a:custGeom>
              <a:avLst/>
              <a:gdLst>
                <a:gd name="connsiteX0" fmla="*/ 0 w 28818"/>
                <a:gd name="connsiteY0" fmla="*/ 15895 h 16078"/>
                <a:gd name="connsiteX1" fmla="*/ 176 w 28818"/>
                <a:gd name="connsiteY1" fmla="*/ 16079 h 16078"/>
                <a:gd name="connsiteX2" fmla="*/ 28819 w 28818"/>
                <a:gd name="connsiteY2" fmla="*/ 286 h 16078"/>
                <a:gd name="connsiteX3" fmla="*/ 0 w 28818"/>
                <a:gd name="connsiteY3" fmla="*/ 15895 h 16078"/>
              </a:gdLst>
              <a:ahLst/>
              <a:cxnLst>
                <a:cxn ang="0">
                  <a:pos x="connsiteX0" y="connsiteY0"/>
                </a:cxn>
                <a:cxn ang="0">
                  <a:pos x="connsiteX1" y="connsiteY1"/>
                </a:cxn>
                <a:cxn ang="0">
                  <a:pos x="connsiteX2" y="connsiteY2"/>
                </a:cxn>
                <a:cxn ang="0">
                  <a:pos x="connsiteX3" y="connsiteY3"/>
                </a:cxn>
              </a:cxnLst>
              <a:rect l="l" t="t" r="r" b="b"/>
              <a:pathLst>
                <a:path w="28818" h="16078">
                  <a:moveTo>
                    <a:pt x="0" y="15895"/>
                  </a:moveTo>
                  <a:cubicBezTo>
                    <a:pt x="0" y="15895"/>
                    <a:pt x="176" y="16079"/>
                    <a:pt x="176" y="16079"/>
                  </a:cubicBezTo>
                  <a:cubicBezTo>
                    <a:pt x="10543" y="12773"/>
                    <a:pt x="26183" y="7998"/>
                    <a:pt x="28819" y="286"/>
                  </a:cubicBezTo>
                  <a:cubicBezTo>
                    <a:pt x="12828" y="-2102"/>
                    <a:pt x="2987" y="11120"/>
                    <a:pt x="0" y="15895"/>
                  </a:cubicBezTo>
                  <a:close/>
                </a:path>
              </a:pathLst>
            </a:custGeom>
            <a:solidFill>
              <a:srgbClr val="52A09E"/>
            </a:solidFill>
            <a:ln w="17566" cap="flat">
              <a:noFill/>
              <a:prstDash val="solid"/>
              <a:miter/>
            </a:ln>
          </p:spPr>
          <p:txBody>
            <a:bodyPr rtlCol="1" anchor="ctr"/>
            <a:lstStyle/>
            <a:p>
              <a:endParaRPr lang="he-IL"/>
            </a:p>
          </p:txBody>
        </p:sp>
        <p:grpSp>
          <p:nvGrpSpPr>
            <p:cNvPr id="293" name="גרפיקה 7359">
              <a:extLst>
                <a:ext uri="{FF2B5EF4-FFF2-40B4-BE49-F238E27FC236}">
                  <a16:creationId xmlns:a16="http://schemas.microsoft.com/office/drawing/2014/main" id="{CB2963E4-D7F2-4CCE-9C4D-895B3834BC12}"/>
                </a:ext>
              </a:extLst>
            </p:cNvPr>
            <p:cNvGrpSpPr/>
            <p:nvPr/>
          </p:nvGrpSpPr>
          <p:grpSpPr>
            <a:xfrm>
              <a:off x="2773667" y="6767069"/>
              <a:ext cx="80554" cy="76026"/>
              <a:chOff x="2773667" y="6767069"/>
              <a:chExt cx="80554" cy="76026"/>
            </a:xfrm>
          </p:grpSpPr>
          <p:sp>
            <p:nvSpPr>
              <p:cNvPr id="318" name="צורה חופשית: צורה 317">
                <a:extLst>
                  <a:ext uri="{FF2B5EF4-FFF2-40B4-BE49-F238E27FC236}">
                    <a16:creationId xmlns:a16="http://schemas.microsoft.com/office/drawing/2014/main" id="{178D8036-BA2B-C31A-52AC-B51D7DA96122}"/>
                  </a:ext>
                </a:extLst>
              </p:cNvPr>
              <p:cNvSpPr/>
              <p:nvPr/>
            </p:nvSpPr>
            <p:spPr>
              <a:xfrm>
                <a:off x="2773667" y="6767069"/>
                <a:ext cx="80554" cy="76026"/>
              </a:xfrm>
              <a:custGeom>
                <a:avLst/>
                <a:gdLst>
                  <a:gd name="connsiteX0" fmla="*/ 80378 w 80554"/>
                  <a:gd name="connsiteY0" fmla="*/ 38931 h 76026"/>
                  <a:gd name="connsiteX1" fmla="*/ 80554 w 80554"/>
                  <a:gd name="connsiteY1" fmla="*/ 38564 h 76026"/>
                  <a:gd name="connsiteX2" fmla="*/ 52789 w 80554"/>
                  <a:gd name="connsiteY2" fmla="*/ 0 h 76026"/>
                  <a:gd name="connsiteX3" fmla="*/ 72 w 80554"/>
                  <a:gd name="connsiteY3" fmla="*/ 31953 h 76026"/>
                  <a:gd name="connsiteX4" fmla="*/ 775 w 80554"/>
                  <a:gd name="connsiteY4" fmla="*/ 39482 h 76026"/>
                  <a:gd name="connsiteX5" fmla="*/ 15711 w 80554"/>
                  <a:gd name="connsiteY5" fmla="*/ 76026 h 76026"/>
                  <a:gd name="connsiteX6" fmla="*/ 44530 w 80554"/>
                  <a:gd name="connsiteY6" fmla="*/ 60417 h 76026"/>
                  <a:gd name="connsiteX7" fmla="*/ 44706 w 80554"/>
                  <a:gd name="connsiteY7" fmla="*/ 60050 h 76026"/>
                  <a:gd name="connsiteX8" fmla="*/ 37501 w 80554"/>
                  <a:gd name="connsiteY8" fmla="*/ 36911 h 76026"/>
                  <a:gd name="connsiteX9" fmla="*/ 52614 w 80554"/>
                  <a:gd name="connsiteY9" fmla="*/ 58397 h 76026"/>
                  <a:gd name="connsiteX10" fmla="*/ 53492 w 80554"/>
                  <a:gd name="connsiteY10" fmla="*/ 58030 h 76026"/>
                  <a:gd name="connsiteX11" fmla="*/ 80378 w 80554"/>
                  <a:gd name="connsiteY11" fmla="*/ 38931 h 7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54" h="76026">
                    <a:moveTo>
                      <a:pt x="80378" y="38931"/>
                    </a:moveTo>
                    <a:cubicBezTo>
                      <a:pt x="80378" y="38748"/>
                      <a:pt x="80554" y="38748"/>
                      <a:pt x="80554" y="38564"/>
                    </a:cubicBezTo>
                    <a:cubicBezTo>
                      <a:pt x="73876" y="25709"/>
                      <a:pt x="63509" y="8447"/>
                      <a:pt x="52789" y="0"/>
                    </a:cubicBezTo>
                    <a:cubicBezTo>
                      <a:pt x="33460" y="367"/>
                      <a:pt x="8155" y="21486"/>
                      <a:pt x="72" y="31953"/>
                    </a:cubicBezTo>
                    <a:cubicBezTo>
                      <a:pt x="-280" y="35075"/>
                      <a:pt x="775" y="39482"/>
                      <a:pt x="775" y="39482"/>
                    </a:cubicBezTo>
                    <a:cubicBezTo>
                      <a:pt x="775" y="39482"/>
                      <a:pt x="4992" y="61519"/>
                      <a:pt x="15711" y="76026"/>
                    </a:cubicBezTo>
                    <a:cubicBezTo>
                      <a:pt x="18699" y="71251"/>
                      <a:pt x="28364" y="58030"/>
                      <a:pt x="44530" y="60417"/>
                    </a:cubicBezTo>
                    <a:cubicBezTo>
                      <a:pt x="44530" y="60233"/>
                      <a:pt x="44706" y="60233"/>
                      <a:pt x="44706" y="60050"/>
                    </a:cubicBezTo>
                    <a:cubicBezTo>
                      <a:pt x="40313" y="45542"/>
                      <a:pt x="37501" y="36911"/>
                      <a:pt x="37501" y="36911"/>
                    </a:cubicBezTo>
                    <a:lnTo>
                      <a:pt x="52614" y="58397"/>
                    </a:lnTo>
                    <a:cubicBezTo>
                      <a:pt x="52614" y="58397"/>
                      <a:pt x="52965" y="58397"/>
                      <a:pt x="53492" y="58030"/>
                    </a:cubicBezTo>
                    <a:cubicBezTo>
                      <a:pt x="56831" y="52704"/>
                      <a:pt x="66672" y="39849"/>
                      <a:pt x="80378" y="38931"/>
                    </a:cubicBezTo>
                    <a:close/>
                  </a:path>
                </a:pathLst>
              </a:custGeom>
              <a:solidFill>
                <a:srgbClr val="93E4E6"/>
              </a:solidFill>
              <a:ln w="17566" cap="flat">
                <a:noFill/>
                <a:prstDash val="solid"/>
                <a:miter/>
              </a:ln>
            </p:spPr>
            <p:txBody>
              <a:bodyPr rtlCol="1" anchor="ctr"/>
              <a:lstStyle/>
              <a:p>
                <a:endParaRPr lang="he-IL"/>
              </a:p>
            </p:txBody>
          </p:sp>
          <p:sp>
            <p:nvSpPr>
              <p:cNvPr id="319" name="צורה חופשית: צורה 318">
                <a:extLst>
                  <a:ext uri="{FF2B5EF4-FFF2-40B4-BE49-F238E27FC236}">
                    <a16:creationId xmlns:a16="http://schemas.microsoft.com/office/drawing/2014/main" id="{D4AA5246-1105-54A7-0240-D9371AA0A920}"/>
                  </a:ext>
                </a:extLst>
              </p:cNvPr>
              <p:cNvSpPr/>
              <p:nvPr/>
            </p:nvSpPr>
            <p:spPr>
              <a:xfrm>
                <a:off x="2826983" y="6806000"/>
                <a:ext cx="27061" cy="19281"/>
              </a:xfrm>
              <a:custGeom>
                <a:avLst/>
                <a:gdLst>
                  <a:gd name="connsiteX0" fmla="*/ 27062 w 27061"/>
                  <a:gd name="connsiteY0" fmla="*/ 0 h 19281"/>
                  <a:gd name="connsiteX1" fmla="*/ 0 w 27061"/>
                  <a:gd name="connsiteY1" fmla="*/ 19282 h 19281"/>
                  <a:gd name="connsiteX2" fmla="*/ 27062 w 27061"/>
                  <a:gd name="connsiteY2" fmla="*/ 0 h 19281"/>
                </a:gdLst>
                <a:ahLst/>
                <a:cxnLst>
                  <a:cxn ang="0">
                    <a:pos x="connsiteX0" y="connsiteY0"/>
                  </a:cxn>
                  <a:cxn ang="0">
                    <a:pos x="connsiteX1" y="connsiteY1"/>
                  </a:cxn>
                  <a:cxn ang="0">
                    <a:pos x="connsiteX2" y="connsiteY2"/>
                  </a:cxn>
                </a:cxnLst>
                <a:rect l="l" t="t" r="r" b="b"/>
                <a:pathLst>
                  <a:path w="27061" h="19281">
                    <a:moveTo>
                      <a:pt x="27062" y="0"/>
                    </a:moveTo>
                    <a:cubicBezTo>
                      <a:pt x="13355" y="918"/>
                      <a:pt x="3514" y="13773"/>
                      <a:pt x="0" y="19282"/>
                    </a:cubicBezTo>
                    <a:cubicBezTo>
                      <a:pt x="3866" y="17996"/>
                      <a:pt x="20033" y="11753"/>
                      <a:pt x="27062" y="0"/>
                    </a:cubicBezTo>
                    <a:close/>
                  </a:path>
                </a:pathLst>
              </a:custGeom>
              <a:solidFill>
                <a:srgbClr val="52A09E"/>
              </a:solidFill>
              <a:ln w="17566" cap="flat">
                <a:noFill/>
                <a:prstDash val="solid"/>
                <a:miter/>
              </a:ln>
            </p:spPr>
            <p:txBody>
              <a:bodyPr rtlCol="1" anchor="ctr"/>
              <a:lstStyle/>
              <a:p>
                <a:endParaRPr lang="he-IL"/>
              </a:p>
            </p:txBody>
          </p:sp>
          <p:grpSp>
            <p:nvGrpSpPr>
              <p:cNvPr id="320" name="גרפיקה 7359">
                <a:extLst>
                  <a:ext uri="{FF2B5EF4-FFF2-40B4-BE49-F238E27FC236}">
                    <a16:creationId xmlns:a16="http://schemas.microsoft.com/office/drawing/2014/main" id="{FDAADBA8-108F-FF91-1F2D-46610ADF4105}"/>
                  </a:ext>
                </a:extLst>
              </p:cNvPr>
              <p:cNvGrpSpPr/>
              <p:nvPr/>
            </p:nvGrpSpPr>
            <p:grpSpPr>
              <a:xfrm>
                <a:off x="2773667" y="6767069"/>
                <a:ext cx="59467" cy="76026"/>
                <a:chOff x="2773667" y="6767069"/>
                <a:chExt cx="59467" cy="76026"/>
              </a:xfrm>
              <a:solidFill>
                <a:srgbClr val="93E4E6"/>
              </a:solidFill>
            </p:grpSpPr>
            <p:sp>
              <p:nvSpPr>
                <p:cNvPr id="321" name="צורה חופשית: צורה 320">
                  <a:extLst>
                    <a:ext uri="{FF2B5EF4-FFF2-40B4-BE49-F238E27FC236}">
                      <a16:creationId xmlns:a16="http://schemas.microsoft.com/office/drawing/2014/main" id="{5E0AA3F2-6F0B-7CFD-4255-AFE58F71E5B7}"/>
                    </a:ext>
                  </a:extLst>
                </p:cNvPr>
                <p:cNvSpPr/>
                <p:nvPr/>
              </p:nvSpPr>
              <p:spPr>
                <a:xfrm>
                  <a:off x="2810992" y="6794798"/>
                  <a:ext cx="22141" cy="30851"/>
                </a:xfrm>
                <a:custGeom>
                  <a:avLst/>
                  <a:gdLst>
                    <a:gd name="connsiteX0" fmla="*/ 14585 w 22141"/>
                    <a:gd name="connsiteY0" fmla="*/ 0 h 30851"/>
                    <a:gd name="connsiteX1" fmla="*/ 0 w 22141"/>
                    <a:gd name="connsiteY1" fmla="*/ 9366 h 30851"/>
                    <a:gd name="connsiteX2" fmla="*/ 15112 w 22141"/>
                    <a:gd name="connsiteY2" fmla="*/ 30851 h 30851"/>
                    <a:gd name="connsiteX3" fmla="*/ 15991 w 22141"/>
                    <a:gd name="connsiteY3" fmla="*/ 30484 h 30851"/>
                    <a:gd name="connsiteX4" fmla="*/ 22142 w 22141"/>
                    <a:gd name="connsiteY4" fmla="*/ 22771 h 30851"/>
                    <a:gd name="connsiteX5" fmla="*/ 8611 w 22141"/>
                    <a:gd name="connsiteY5" fmla="*/ 6427 h 30851"/>
                    <a:gd name="connsiteX6" fmla="*/ 14585 w 22141"/>
                    <a:gd name="connsiteY6" fmla="*/ 0 h 3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41" h="30851">
                      <a:moveTo>
                        <a:pt x="14585" y="0"/>
                      </a:moveTo>
                      <a:cubicBezTo>
                        <a:pt x="7205" y="5509"/>
                        <a:pt x="0" y="9366"/>
                        <a:pt x="0" y="9366"/>
                      </a:cubicBezTo>
                      <a:lnTo>
                        <a:pt x="15112" y="30851"/>
                      </a:lnTo>
                      <a:cubicBezTo>
                        <a:pt x="15112" y="30851"/>
                        <a:pt x="15464" y="30851"/>
                        <a:pt x="15991" y="30484"/>
                      </a:cubicBezTo>
                      <a:cubicBezTo>
                        <a:pt x="17221" y="28464"/>
                        <a:pt x="19330" y="25709"/>
                        <a:pt x="22142" y="22771"/>
                      </a:cubicBezTo>
                      <a:lnTo>
                        <a:pt x="8611" y="6427"/>
                      </a:lnTo>
                      <a:cubicBezTo>
                        <a:pt x="8435" y="6427"/>
                        <a:pt x="13707" y="2571"/>
                        <a:pt x="14585" y="0"/>
                      </a:cubicBezTo>
                      <a:close/>
                    </a:path>
                  </a:pathLst>
                </a:custGeom>
                <a:solidFill>
                  <a:srgbClr val="93E4E6"/>
                </a:solidFill>
                <a:ln w="17566" cap="flat">
                  <a:noFill/>
                  <a:prstDash val="solid"/>
                  <a:miter/>
                </a:ln>
              </p:spPr>
              <p:txBody>
                <a:bodyPr rtlCol="1" anchor="ctr"/>
                <a:lstStyle/>
                <a:p>
                  <a:endParaRPr lang="he-IL"/>
                </a:p>
              </p:txBody>
            </p:sp>
            <p:sp>
              <p:nvSpPr>
                <p:cNvPr id="322" name="צורה חופשית: צורה 321">
                  <a:extLst>
                    <a:ext uri="{FF2B5EF4-FFF2-40B4-BE49-F238E27FC236}">
                      <a16:creationId xmlns:a16="http://schemas.microsoft.com/office/drawing/2014/main" id="{86A71DF8-6C7D-792E-18E4-F3A1CE305474}"/>
                    </a:ext>
                  </a:extLst>
                </p:cNvPr>
                <p:cNvSpPr/>
                <p:nvPr/>
              </p:nvSpPr>
              <p:spPr>
                <a:xfrm>
                  <a:off x="2773667" y="6767069"/>
                  <a:ext cx="53140" cy="76026"/>
                </a:xfrm>
                <a:custGeom>
                  <a:avLst/>
                  <a:gdLst>
                    <a:gd name="connsiteX0" fmla="*/ 10264 w 53140"/>
                    <a:gd name="connsiteY0" fmla="*/ 24240 h 76026"/>
                    <a:gd name="connsiteX1" fmla="*/ 53141 w 53140"/>
                    <a:gd name="connsiteY1" fmla="*/ 367 h 76026"/>
                    <a:gd name="connsiteX2" fmla="*/ 52789 w 53140"/>
                    <a:gd name="connsiteY2" fmla="*/ 0 h 76026"/>
                    <a:gd name="connsiteX3" fmla="*/ 72 w 53140"/>
                    <a:gd name="connsiteY3" fmla="*/ 31953 h 76026"/>
                    <a:gd name="connsiteX4" fmla="*/ 775 w 53140"/>
                    <a:gd name="connsiteY4" fmla="*/ 39482 h 76026"/>
                    <a:gd name="connsiteX5" fmla="*/ 15711 w 53140"/>
                    <a:gd name="connsiteY5" fmla="*/ 76026 h 76026"/>
                    <a:gd name="connsiteX6" fmla="*/ 21159 w 53140"/>
                    <a:gd name="connsiteY6" fmla="*/ 69048 h 76026"/>
                    <a:gd name="connsiteX7" fmla="*/ 8682 w 53140"/>
                    <a:gd name="connsiteY7" fmla="*/ 43889 h 76026"/>
                    <a:gd name="connsiteX8" fmla="*/ 10264 w 53140"/>
                    <a:gd name="connsiteY8" fmla="*/ 24240 h 7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140" h="76026">
                      <a:moveTo>
                        <a:pt x="10264" y="24240"/>
                      </a:moveTo>
                      <a:cubicBezTo>
                        <a:pt x="27836" y="6427"/>
                        <a:pt x="46463" y="1653"/>
                        <a:pt x="53141" y="367"/>
                      </a:cubicBezTo>
                      <a:cubicBezTo>
                        <a:pt x="52965" y="184"/>
                        <a:pt x="52965" y="184"/>
                        <a:pt x="52789" y="0"/>
                      </a:cubicBezTo>
                      <a:cubicBezTo>
                        <a:pt x="33460" y="367"/>
                        <a:pt x="8155" y="21486"/>
                        <a:pt x="72" y="31953"/>
                      </a:cubicBezTo>
                      <a:cubicBezTo>
                        <a:pt x="-280" y="35075"/>
                        <a:pt x="775" y="39482"/>
                        <a:pt x="775" y="39482"/>
                      </a:cubicBezTo>
                      <a:cubicBezTo>
                        <a:pt x="775" y="39482"/>
                        <a:pt x="4992" y="61519"/>
                        <a:pt x="15711" y="76026"/>
                      </a:cubicBezTo>
                      <a:cubicBezTo>
                        <a:pt x="16766" y="74373"/>
                        <a:pt x="18523" y="71619"/>
                        <a:pt x="21159" y="69048"/>
                      </a:cubicBezTo>
                      <a:cubicBezTo>
                        <a:pt x="18171" y="64273"/>
                        <a:pt x="12724" y="54908"/>
                        <a:pt x="8682" y="43889"/>
                      </a:cubicBezTo>
                      <a:cubicBezTo>
                        <a:pt x="11494" y="39849"/>
                        <a:pt x="11845" y="32137"/>
                        <a:pt x="10264" y="24240"/>
                      </a:cubicBezTo>
                      <a:close/>
                    </a:path>
                  </a:pathLst>
                </a:custGeom>
                <a:solidFill>
                  <a:srgbClr val="93E4E6"/>
                </a:solidFill>
                <a:ln w="17566" cap="flat">
                  <a:noFill/>
                  <a:prstDash val="solid"/>
                  <a:miter/>
                </a:ln>
              </p:spPr>
              <p:txBody>
                <a:bodyPr rtlCol="1" anchor="ctr"/>
                <a:lstStyle/>
                <a:p>
                  <a:endParaRPr lang="he-IL"/>
                </a:p>
              </p:txBody>
            </p:sp>
          </p:grpSp>
        </p:grpSp>
        <p:sp>
          <p:nvSpPr>
            <p:cNvPr id="294" name="צורה חופשית: צורה 293">
              <a:extLst>
                <a:ext uri="{FF2B5EF4-FFF2-40B4-BE49-F238E27FC236}">
                  <a16:creationId xmlns:a16="http://schemas.microsoft.com/office/drawing/2014/main" id="{30903DCA-F5B4-F477-D1A3-851B39D297DC}"/>
                </a:ext>
              </a:extLst>
            </p:cNvPr>
            <p:cNvSpPr/>
            <p:nvPr/>
          </p:nvSpPr>
          <p:spPr>
            <a:xfrm>
              <a:off x="2807653" y="6797920"/>
              <a:ext cx="13530" cy="7896"/>
            </a:xfrm>
            <a:custGeom>
              <a:avLst/>
              <a:gdLst>
                <a:gd name="connsiteX0" fmla="*/ 13531 w 13530"/>
                <a:gd name="connsiteY0" fmla="*/ 0 h 7896"/>
                <a:gd name="connsiteX1" fmla="*/ 13004 w 13530"/>
                <a:gd name="connsiteY1" fmla="*/ 367 h 7896"/>
                <a:gd name="connsiteX2" fmla="*/ 11598 w 13530"/>
                <a:gd name="connsiteY2" fmla="*/ 1469 h 7896"/>
                <a:gd name="connsiteX3" fmla="*/ 7029 w 13530"/>
                <a:gd name="connsiteY3" fmla="*/ 4407 h 7896"/>
                <a:gd name="connsiteX4" fmla="*/ 2285 w 13530"/>
                <a:gd name="connsiteY4" fmla="*/ 6978 h 7896"/>
                <a:gd name="connsiteX5" fmla="*/ 703 w 13530"/>
                <a:gd name="connsiteY5" fmla="*/ 7713 h 7896"/>
                <a:gd name="connsiteX6" fmla="*/ 0 w 13530"/>
                <a:gd name="connsiteY6" fmla="*/ 7896 h 7896"/>
                <a:gd name="connsiteX7" fmla="*/ 527 w 13530"/>
                <a:gd name="connsiteY7" fmla="*/ 7529 h 7896"/>
                <a:gd name="connsiteX8" fmla="*/ 1933 w 13530"/>
                <a:gd name="connsiteY8" fmla="*/ 6427 h 7896"/>
                <a:gd name="connsiteX9" fmla="*/ 6502 w 13530"/>
                <a:gd name="connsiteY9" fmla="*/ 3489 h 7896"/>
                <a:gd name="connsiteX10" fmla="*/ 11246 w 13530"/>
                <a:gd name="connsiteY10" fmla="*/ 918 h 7896"/>
                <a:gd name="connsiteX11" fmla="*/ 12828 w 13530"/>
                <a:gd name="connsiteY11" fmla="*/ 184 h 7896"/>
                <a:gd name="connsiteX12" fmla="*/ 13531 w 13530"/>
                <a:gd name="connsiteY12" fmla="*/ 0 h 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30" h="7896">
                  <a:moveTo>
                    <a:pt x="13531" y="0"/>
                  </a:moveTo>
                  <a:cubicBezTo>
                    <a:pt x="13531" y="0"/>
                    <a:pt x="13355" y="184"/>
                    <a:pt x="13004" y="367"/>
                  </a:cubicBezTo>
                  <a:cubicBezTo>
                    <a:pt x="12652" y="551"/>
                    <a:pt x="12125" y="1102"/>
                    <a:pt x="11598" y="1469"/>
                  </a:cubicBezTo>
                  <a:cubicBezTo>
                    <a:pt x="10368" y="2387"/>
                    <a:pt x="8786" y="3305"/>
                    <a:pt x="7029" y="4407"/>
                  </a:cubicBezTo>
                  <a:cubicBezTo>
                    <a:pt x="5272" y="5326"/>
                    <a:pt x="3515" y="6244"/>
                    <a:pt x="2285" y="6978"/>
                  </a:cubicBezTo>
                  <a:cubicBezTo>
                    <a:pt x="1582" y="7346"/>
                    <a:pt x="1055" y="7529"/>
                    <a:pt x="703" y="7713"/>
                  </a:cubicBezTo>
                  <a:cubicBezTo>
                    <a:pt x="352" y="7896"/>
                    <a:pt x="0" y="7896"/>
                    <a:pt x="0" y="7896"/>
                  </a:cubicBezTo>
                  <a:cubicBezTo>
                    <a:pt x="0" y="7896"/>
                    <a:pt x="176" y="7713"/>
                    <a:pt x="527" y="7529"/>
                  </a:cubicBezTo>
                  <a:cubicBezTo>
                    <a:pt x="879" y="7346"/>
                    <a:pt x="1406" y="6795"/>
                    <a:pt x="1933" y="6427"/>
                  </a:cubicBezTo>
                  <a:cubicBezTo>
                    <a:pt x="3163" y="5509"/>
                    <a:pt x="4745" y="4591"/>
                    <a:pt x="6502" y="3489"/>
                  </a:cubicBezTo>
                  <a:cubicBezTo>
                    <a:pt x="8259" y="2571"/>
                    <a:pt x="10016" y="1653"/>
                    <a:pt x="11246" y="918"/>
                  </a:cubicBezTo>
                  <a:cubicBezTo>
                    <a:pt x="11949" y="551"/>
                    <a:pt x="12477" y="367"/>
                    <a:pt x="12828" y="184"/>
                  </a:cubicBezTo>
                  <a:cubicBezTo>
                    <a:pt x="13355" y="0"/>
                    <a:pt x="13531" y="0"/>
                    <a:pt x="13531" y="0"/>
                  </a:cubicBezTo>
                  <a:close/>
                </a:path>
              </a:pathLst>
            </a:custGeom>
            <a:solidFill>
              <a:srgbClr val="93E4E6"/>
            </a:solidFill>
            <a:ln w="17566" cap="flat">
              <a:noFill/>
              <a:prstDash val="solid"/>
              <a:miter/>
            </a:ln>
          </p:spPr>
          <p:txBody>
            <a:bodyPr rtlCol="1" anchor="ctr"/>
            <a:lstStyle/>
            <a:p>
              <a:endParaRPr lang="he-IL"/>
            </a:p>
          </p:txBody>
        </p:sp>
        <p:sp>
          <p:nvSpPr>
            <p:cNvPr id="295" name="צורה חופשית: צורה 294">
              <a:extLst>
                <a:ext uri="{FF2B5EF4-FFF2-40B4-BE49-F238E27FC236}">
                  <a16:creationId xmlns:a16="http://schemas.microsoft.com/office/drawing/2014/main" id="{45FF9235-4848-5027-4E55-FE9539E95E07}"/>
                </a:ext>
              </a:extLst>
            </p:cNvPr>
            <p:cNvSpPr/>
            <p:nvPr/>
          </p:nvSpPr>
          <p:spPr>
            <a:xfrm>
              <a:off x="2773491" y="6792411"/>
              <a:ext cx="8172" cy="20200"/>
            </a:xfrm>
            <a:custGeom>
              <a:avLst/>
              <a:gdLst>
                <a:gd name="connsiteX0" fmla="*/ 6222 w 8172"/>
                <a:gd name="connsiteY0" fmla="*/ 0 h 20200"/>
                <a:gd name="connsiteX1" fmla="*/ 72 w 8172"/>
                <a:gd name="connsiteY1" fmla="*/ 6611 h 20200"/>
                <a:gd name="connsiteX2" fmla="*/ 775 w 8172"/>
                <a:gd name="connsiteY2" fmla="*/ 14140 h 20200"/>
                <a:gd name="connsiteX3" fmla="*/ 2180 w 8172"/>
                <a:gd name="connsiteY3" fmla="*/ 20200 h 20200"/>
                <a:gd name="connsiteX4" fmla="*/ 6222 w 8172"/>
                <a:gd name="connsiteY4" fmla="*/ 0 h 2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2" h="20200">
                  <a:moveTo>
                    <a:pt x="6222" y="0"/>
                  </a:moveTo>
                  <a:cubicBezTo>
                    <a:pt x="3762" y="2387"/>
                    <a:pt x="1653" y="4775"/>
                    <a:pt x="72" y="6611"/>
                  </a:cubicBezTo>
                  <a:cubicBezTo>
                    <a:pt x="-280" y="9733"/>
                    <a:pt x="775" y="14140"/>
                    <a:pt x="775" y="14140"/>
                  </a:cubicBezTo>
                  <a:cubicBezTo>
                    <a:pt x="775" y="14140"/>
                    <a:pt x="1302" y="16527"/>
                    <a:pt x="2180" y="20200"/>
                  </a:cubicBezTo>
                  <a:cubicBezTo>
                    <a:pt x="10791" y="16160"/>
                    <a:pt x="8155" y="5326"/>
                    <a:pt x="6222" y="0"/>
                  </a:cubicBezTo>
                  <a:close/>
                </a:path>
              </a:pathLst>
            </a:custGeom>
            <a:solidFill>
              <a:srgbClr val="F687C8"/>
            </a:solidFill>
            <a:ln w="17566" cap="flat">
              <a:noFill/>
              <a:prstDash val="solid"/>
              <a:miter/>
            </a:ln>
          </p:spPr>
          <p:txBody>
            <a:bodyPr rtlCol="1" anchor="ctr"/>
            <a:lstStyle/>
            <a:p>
              <a:endParaRPr lang="he-IL"/>
            </a:p>
          </p:txBody>
        </p:sp>
        <p:sp>
          <p:nvSpPr>
            <p:cNvPr id="296" name="צורה חופשית: צורה 295">
              <a:extLst>
                <a:ext uri="{FF2B5EF4-FFF2-40B4-BE49-F238E27FC236}">
                  <a16:creationId xmlns:a16="http://schemas.microsoft.com/office/drawing/2014/main" id="{924F82A5-3CC6-E7FB-3533-0F1B79B34D33}"/>
                </a:ext>
              </a:extLst>
            </p:cNvPr>
            <p:cNvSpPr/>
            <p:nvPr/>
          </p:nvSpPr>
          <p:spPr>
            <a:xfrm>
              <a:off x="2777956" y="6810775"/>
              <a:ext cx="14409" cy="28647"/>
            </a:xfrm>
            <a:custGeom>
              <a:avLst/>
              <a:gdLst>
                <a:gd name="connsiteX0" fmla="*/ 13707 w 14409"/>
                <a:gd name="connsiteY0" fmla="*/ 28648 h 28647"/>
                <a:gd name="connsiteX1" fmla="*/ 0 w 14409"/>
                <a:gd name="connsiteY1" fmla="*/ 367 h 28647"/>
                <a:gd name="connsiteX2" fmla="*/ 1054 w 14409"/>
                <a:gd name="connsiteY2" fmla="*/ 0 h 28647"/>
                <a:gd name="connsiteX3" fmla="*/ 14409 w 14409"/>
                <a:gd name="connsiteY3" fmla="*/ 27913 h 28647"/>
                <a:gd name="connsiteX4" fmla="*/ 13707 w 14409"/>
                <a:gd name="connsiteY4" fmla="*/ 28648 h 28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9" h="28647">
                  <a:moveTo>
                    <a:pt x="13707" y="28648"/>
                  </a:moveTo>
                  <a:cubicBezTo>
                    <a:pt x="6150" y="20567"/>
                    <a:pt x="351" y="1102"/>
                    <a:pt x="0" y="367"/>
                  </a:cubicBezTo>
                  <a:lnTo>
                    <a:pt x="1054" y="0"/>
                  </a:lnTo>
                  <a:cubicBezTo>
                    <a:pt x="1054" y="184"/>
                    <a:pt x="7029" y="20017"/>
                    <a:pt x="14409" y="27913"/>
                  </a:cubicBezTo>
                  <a:lnTo>
                    <a:pt x="13707" y="28648"/>
                  </a:lnTo>
                  <a:close/>
                </a:path>
              </a:pathLst>
            </a:custGeom>
            <a:solidFill>
              <a:srgbClr val="F687C8"/>
            </a:solidFill>
            <a:ln w="17566" cap="flat">
              <a:noFill/>
              <a:prstDash val="solid"/>
              <a:miter/>
            </a:ln>
          </p:spPr>
          <p:txBody>
            <a:bodyPr rtlCol="1" anchor="ctr"/>
            <a:lstStyle/>
            <a:p>
              <a:endParaRPr lang="he-IL"/>
            </a:p>
          </p:txBody>
        </p:sp>
        <p:sp>
          <p:nvSpPr>
            <p:cNvPr id="297" name="צורה חופשית: צורה 296">
              <a:extLst>
                <a:ext uri="{FF2B5EF4-FFF2-40B4-BE49-F238E27FC236}">
                  <a16:creationId xmlns:a16="http://schemas.microsoft.com/office/drawing/2014/main" id="{990CB30B-14B6-9805-DD6C-48394090A576}"/>
                </a:ext>
              </a:extLst>
            </p:cNvPr>
            <p:cNvSpPr/>
            <p:nvPr/>
          </p:nvSpPr>
          <p:spPr>
            <a:xfrm>
              <a:off x="2767600" y="6892677"/>
              <a:ext cx="27928" cy="36942"/>
            </a:xfrm>
            <a:custGeom>
              <a:avLst/>
              <a:gdLst>
                <a:gd name="connsiteX0" fmla="*/ 7544 w 27928"/>
                <a:gd name="connsiteY0" fmla="*/ 21853 h 36942"/>
                <a:gd name="connsiteX1" fmla="*/ 1218 w 27928"/>
                <a:gd name="connsiteY1" fmla="*/ 0 h 36942"/>
                <a:gd name="connsiteX2" fmla="*/ 5260 w 27928"/>
                <a:gd name="connsiteY2" fmla="*/ 23322 h 36942"/>
                <a:gd name="connsiteX3" fmla="*/ 27929 w 27928"/>
                <a:gd name="connsiteY3" fmla="*/ 36544 h 36942"/>
                <a:gd name="connsiteX4" fmla="*/ 7544 w 27928"/>
                <a:gd name="connsiteY4" fmla="*/ 21853 h 36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28" h="36942">
                  <a:moveTo>
                    <a:pt x="7544" y="21853"/>
                  </a:moveTo>
                  <a:cubicBezTo>
                    <a:pt x="2448" y="11753"/>
                    <a:pt x="1218" y="4407"/>
                    <a:pt x="1218" y="0"/>
                  </a:cubicBezTo>
                  <a:cubicBezTo>
                    <a:pt x="-1066" y="5325"/>
                    <a:pt x="-363" y="12487"/>
                    <a:pt x="5260" y="23322"/>
                  </a:cubicBezTo>
                  <a:cubicBezTo>
                    <a:pt x="12465" y="34891"/>
                    <a:pt x="22305" y="38197"/>
                    <a:pt x="27929" y="36544"/>
                  </a:cubicBezTo>
                  <a:cubicBezTo>
                    <a:pt x="18791" y="35442"/>
                    <a:pt x="13343" y="32504"/>
                    <a:pt x="7544" y="21853"/>
                  </a:cubicBezTo>
                  <a:close/>
                </a:path>
              </a:pathLst>
            </a:custGeom>
            <a:solidFill>
              <a:srgbClr val="D3CEA7"/>
            </a:solidFill>
            <a:ln w="17566" cap="flat">
              <a:noFill/>
              <a:prstDash val="solid"/>
              <a:miter/>
            </a:ln>
          </p:spPr>
          <p:txBody>
            <a:bodyPr rtlCol="1" anchor="ctr"/>
            <a:lstStyle/>
            <a:p>
              <a:endParaRPr lang="he-IL"/>
            </a:p>
          </p:txBody>
        </p:sp>
        <p:sp>
          <p:nvSpPr>
            <p:cNvPr id="298" name="צורה חופשית: צורה 297">
              <a:extLst>
                <a:ext uri="{FF2B5EF4-FFF2-40B4-BE49-F238E27FC236}">
                  <a16:creationId xmlns:a16="http://schemas.microsoft.com/office/drawing/2014/main" id="{C2087FF1-C3DF-3CD5-DC42-33336F02049B}"/>
                </a:ext>
              </a:extLst>
            </p:cNvPr>
            <p:cNvSpPr/>
            <p:nvPr/>
          </p:nvSpPr>
          <p:spPr>
            <a:xfrm>
              <a:off x="2778659" y="6909532"/>
              <a:ext cx="21603" cy="19873"/>
            </a:xfrm>
            <a:custGeom>
              <a:avLst/>
              <a:gdLst>
                <a:gd name="connsiteX0" fmla="*/ 0 w 21603"/>
                <a:gd name="connsiteY0" fmla="*/ 10691 h 19873"/>
                <a:gd name="connsiteX1" fmla="*/ 16870 w 21603"/>
                <a:gd name="connsiteY1" fmla="*/ 19873 h 19873"/>
                <a:gd name="connsiteX2" fmla="*/ 19506 w 21603"/>
                <a:gd name="connsiteY2" fmla="*/ 18588 h 19873"/>
                <a:gd name="connsiteX3" fmla="*/ 15991 w 21603"/>
                <a:gd name="connsiteY3" fmla="*/ 775 h 19873"/>
                <a:gd name="connsiteX4" fmla="*/ 0 w 21603"/>
                <a:gd name="connsiteY4" fmla="*/ 10691 h 19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3" h="19873">
                  <a:moveTo>
                    <a:pt x="0" y="10691"/>
                  </a:moveTo>
                  <a:cubicBezTo>
                    <a:pt x="4569" y="16751"/>
                    <a:pt x="9665" y="18771"/>
                    <a:pt x="16870" y="19873"/>
                  </a:cubicBezTo>
                  <a:cubicBezTo>
                    <a:pt x="17924" y="19689"/>
                    <a:pt x="18802" y="19138"/>
                    <a:pt x="19506" y="18588"/>
                  </a:cubicBezTo>
                  <a:cubicBezTo>
                    <a:pt x="23723" y="15098"/>
                    <a:pt x="21087" y="7937"/>
                    <a:pt x="15991" y="775"/>
                  </a:cubicBezTo>
                  <a:cubicBezTo>
                    <a:pt x="3866" y="-2714"/>
                    <a:pt x="703" y="6468"/>
                    <a:pt x="0" y="10691"/>
                  </a:cubicBezTo>
                  <a:close/>
                </a:path>
              </a:pathLst>
            </a:custGeom>
            <a:solidFill>
              <a:srgbClr val="FFFACE"/>
            </a:solidFill>
            <a:ln w="17566" cap="flat">
              <a:noFill/>
              <a:prstDash val="solid"/>
              <a:miter/>
            </a:ln>
          </p:spPr>
          <p:txBody>
            <a:bodyPr rtlCol="1" anchor="ctr"/>
            <a:lstStyle/>
            <a:p>
              <a:endParaRPr lang="he-IL"/>
            </a:p>
          </p:txBody>
        </p:sp>
        <p:grpSp>
          <p:nvGrpSpPr>
            <p:cNvPr id="299" name="גרפיקה 7359">
              <a:extLst>
                <a:ext uri="{FF2B5EF4-FFF2-40B4-BE49-F238E27FC236}">
                  <a16:creationId xmlns:a16="http://schemas.microsoft.com/office/drawing/2014/main" id="{95C34BCA-84D0-D87D-7FA6-380DCC4E21AF}"/>
                </a:ext>
              </a:extLst>
            </p:cNvPr>
            <p:cNvGrpSpPr/>
            <p:nvPr/>
          </p:nvGrpSpPr>
          <p:grpSpPr>
            <a:xfrm>
              <a:off x="2768818" y="6827853"/>
              <a:ext cx="46064" cy="92186"/>
              <a:chOff x="2768818" y="6827853"/>
              <a:chExt cx="46064" cy="92186"/>
            </a:xfrm>
          </p:grpSpPr>
          <p:sp>
            <p:nvSpPr>
              <p:cNvPr id="314" name="צורה חופשית: צורה 313">
                <a:extLst>
                  <a:ext uri="{FF2B5EF4-FFF2-40B4-BE49-F238E27FC236}">
                    <a16:creationId xmlns:a16="http://schemas.microsoft.com/office/drawing/2014/main" id="{6FC2E59D-5CF2-2647-35D1-FA3B144EE666}"/>
                  </a:ext>
                </a:extLst>
              </p:cNvPr>
              <p:cNvSpPr/>
              <p:nvPr/>
            </p:nvSpPr>
            <p:spPr>
              <a:xfrm>
                <a:off x="2768818" y="6884597"/>
                <a:ext cx="25831" cy="35442"/>
              </a:xfrm>
              <a:custGeom>
                <a:avLst/>
                <a:gdLst>
                  <a:gd name="connsiteX0" fmla="*/ 6150 w 25831"/>
                  <a:gd name="connsiteY0" fmla="*/ 5142 h 35442"/>
                  <a:gd name="connsiteX1" fmla="*/ 6853 w 25831"/>
                  <a:gd name="connsiteY1" fmla="*/ 0 h 35442"/>
                  <a:gd name="connsiteX2" fmla="*/ 0 w 25831"/>
                  <a:gd name="connsiteY2" fmla="*/ 7896 h 35442"/>
                  <a:gd name="connsiteX3" fmla="*/ 6326 w 25831"/>
                  <a:gd name="connsiteY3" fmla="*/ 29749 h 35442"/>
                  <a:gd name="connsiteX4" fmla="*/ 10016 w 25831"/>
                  <a:gd name="connsiteY4" fmla="*/ 35442 h 35442"/>
                  <a:gd name="connsiteX5" fmla="*/ 25832 w 25831"/>
                  <a:gd name="connsiteY5" fmla="*/ 25526 h 35442"/>
                  <a:gd name="connsiteX6" fmla="*/ 24777 w 25831"/>
                  <a:gd name="connsiteY6" fmla="*/ 24057 h 35442"/>
                  <a:gd name="connsiteX7" fmla="*/ 15991 w 25831"/>
                  <a:gd name="connsiteY7" fmla="*/ 5693 h 35442"/>
                  <a:gd name="connsiteX8" fmla="*/ 6150 w 25831"/>
                  <a:gd name="connsiteY8" fmla="*/ 5142 h 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31" h="35442">
                    <a:moveTo>
                      <a:pt x="6150" y="5142"/>
                    </a:moveTo>
                    <a:cubicBezTo>
                      <a:pt x="5975" y="3489"/>
                      <a:pt x="6677" y="1102"/>
                      <a:pt x="6853" y="0"/>
                    </a:cubicBezTo>
                    <a:cubicBezTo>
                      <a:pt x="3690" y="2204"/>
                      <a:pt x="1230" y="4591"/>
                      <a:pt x="0" y="7896"/>
                    </a:cubicBezTo>
                    <a:cubicBezTo>
                      <a:pt x="0" y="12304"/>
                      <a:pt x="1230" y="19649"/>
                      <a:pt x="6326" y="29749"/>
                    </a:cubicBezTo>
                    <a:cubicBezTo>
                      <a:pt x="7556" y="31953"/>
                      <a:pt x="8786" y="33789"/>
                      <a:pt x="10016" y="35442"/>
                    </a:cubicBezTo>
                    <a:cubicBezTo>
                      <a:pt x="10719" y="31402"/>
                      <a:pt x="13707" y="22220"/>
                      <a:pt x="25832" y="25526"/>
                    </a:cubicBezTo>
                    <a:cubicBezTo>
                      <a:pt x="25480" y="24975"/>
                      <a:pt x="25129" y="24607"/>
                      <a:pt x="24777" y="24057"/>
                    </a:cubicBezTo>
                    <a:cubicBezTo>
                      <a:pt x="18978" y="16527"/>
                      <a:pt x="15991" y="5693"/>
                      <a:pt x="15991" y="5693"/>
                    </a:cubicBezTo>
                    <a:cubicBezTo>
                      <a:pt x="10895" y="11018"/>
                      <a:pt x="6326" y="7346"/>
                      <a:pt x="6150" y="5142"/>
                    </a:cubicBezTo>
                    <a:close/>
                  </a:path>
                </a:pathLst>
              </a:custGeom>
              <a:solidFill>
                <a:srgbClr val="FECB27"/>
              </a:solidFill>
              <a:ln w="17566" cap="flat">
                <a:noFill/>
                <a:prstDash val="solid"/>
                <a:miter/>
              </a:ln>
            </p:spPr>
            <p:txBody>
              <a:bodyPr rtlCol="1" anchor="ctr"/>
              <a:lstStyle/>
              <a:p>
                <a:endParaRPr lang="he-IL"/>
              </a:p>
            </p:txBody>
          </p:sp>
          <p:sp>
            <p:nvSpPr>
              <p:cNvPr id="315" name="צורה חופשית: צורה 314">
                <a:extLst>
                  <a:ext uri="{FF2B5EF4-FFF2-40B4-BE49-F238E27FC236}">
                    <a16:creationId xmlns:a16="http://schemas.microsoft.com/office/drawing/2014/main" id="{C465185B-434F-5499-3255-92F86967D359}"/>
                  </a:ext>
                </a:extLst>
              </p:cNvPr>
              <p:cNvSpPr/>
              <p:nvPr/>
            </p:nvSpPr>
            <p:spPr>
              <a:xfrm>
                <a:off x="2774933" y="6877068"/>
                <a:ext cx="13565" cy="16152"/>
              </a:xfrm>
              <a:custGeom>
                <a:avLst/>
                <a:gdLst>
                  <a:gd name="connsiteX0" fmla="*/ 4077 w 13565"/>
                  <a:gd name="connsiteY0" fmla="*/ 0 h 16152"/>
                  <a:gd name="connsiteX1" fmla="*/ 738 w 13565"/>
                  <a:gd name="connsiteY1" fmla="*/ 7713 h 16152"/>
                  <a:gd name="connsiteX2" fmla="*/ 738 w 13565"/>
                  <a:gd name="connsiteY2" fmla="*/ 7713 h 16152"/>
                  <a:gd name="connsiteX3" fmla="*/ 35 w 13565"/>
                  <a:gd name="connsiteY3" fmla="*/ 12855 h 16152"/>
                  <a:gd name="connsiteX4" fmla="*/ 9700 w 13565"/>
                  <a:gd name="connsiteY4" fmla="*/ 13406 h 16152"/>
                  <a:gd name="connsiteX5" fmla="*/ 13566 w 13565"/>
                  <a:gd name="connsiteY5" fmla="*/ 9549 h 16152"/>
                  <a:gd name="connsiteX6" fmla="*/ 4077 w 13565"/>
                  <a:gd name="connsiteY6" fmla="*/ 0 h 1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65" h="16152">
                    <a:moveTo>
                      <a:pt x="4077" y="0"/>
                    </a:moveTo>
                    <a:cubicBezTo>
                      <a:pt x="2847" y="2387"/>
                      <a:pt x="1792" y="4958"/>
                      <a:pt x="738" y="7713"/>
                    </a:cubicBezTo>
                    <a:cubicBezTo>
                      <a:pt x="738" y="7713"/>
                      <a:pt x="738" y="7713"/>
                      <a:pt x="738" y="7713"/>
                    </a:cubicBezTo>
                    <a:cubicBezTo>
                      <a:pt x="386" y="8815"/>
                      <a:pt x="-141" y="11202"/>
                      <a:pt x="35" y="12855"/>
                    </a:cubicBezTo>
                    <a:cubicBezTo>
                      <a:pt x="211" y="15058"/>
                      <a:pt x="4780" y="18731"/>
                      <a:pt x="9700" y="13406"/>
                    </a:cubicBezTo>
                    <a:cubicBezTo>
                      <a:pt x="9700" y="13406"/>
                      <a:pt x="11106" y="11936"/>
                      <a:pt x="13566" y="9549"/>
                    </a:cubicBezTo>
                    <a:cubicBezTo>
                      <a:pt x="6888" y="8815"/>
                      <a:pt x="4780" y="4040"/>
                      <a:pt x="4077" y="0"/>
                    </a:cubicBezTo>
                    <a:close/>
                  </a:path>
                </a:pathLst>
              </a:custGeom>
              <a:solidFill>
                <a:srgbClr val="F687C8"/>
              </a:solidFill>
              <a:ln w="17566" cap="flat">
                <a:noFill/>
                <a:prstDash val="solid"/>
                <a:miter/>
              </a:ln>
            </p:spPr>
            <p:txBody>
              <a:bodyPr rtlCol="1" anchor="ctr"/>
              <a:lstStyle/>
              <a:p>
                <a:endParaRPr lang="he-IL"/>
              </a:p>
            </p:txBody>
          </p:sp>
          <p:sp>
            <p:nvSpPr>
              <p:cNvPr id="316" name="צורה חופשית: צורה 315">
                <a:extLst>
                  <a:ext uri="{FF2B5EF4-FFF2-40B4-BE49-F238E27FC236}">
                    <a16:creationId xmlns:a16="http://schemas.microsoft.com/office/drawing/2014/main" id="{90206912-14F3-78B7-4592-841DD1A8839A}"/>
                  </a:ext>
                </a:extLst>
              </p:cNvPr>
              <p:cNvSpPr/>
              <p:nvPr/>
            </p:nvSpPr>
            <p:spPr>
              <a:xfrm>
                <a:off x="2779010" y="6827853"/>
                <a:ext cx="35872" cy="58213"/>
              </a:xfrm>
              <a:custGeom>
                <a:avLst/>
                <a:gdLst>
                  <a:gd name="connsiteX0" fmla="*/ 29698 w 35872"/>
                  <a:gd name="connsiteY0" fmla="*/ 0 h 58213"/>
                  <a:gd name="connsiteX1" fmla="*/ 16518 w 35872"/>
                  <a:gd name="connsiteY1" fmla="*/ 7162 h 58213"/>
                  <a:gd name="connsiteX2" fmla="*/ 20033 w 35872"/>
                  <a:gd name="connsiteY2" fmla="*/ 17997 h 58213"/>
                  <a:gd name="connsiteX3" fmla="*/ 0 w 35872"/>
                  <a:gd name="connsiteY3" fmla="*/ 48848 h 58213"/>
                  <a:gd name="connsiteX4" fmla="*/ 9313 w 35872"/>
                  <a:gd name="connsiteY4" fmla="*/ 58213 h 58213"/>
                  <a:gd name="connsiteX5" fmla="*/ 31630 w 35872"/>
                  <a:gd name="connsiteY5" fmla="*/ 30300 h 58213"/>
                  <a:gd name="connsiteX6" fmla="*/ 29698 w 35872"/>
                  <a:gd name="connsiteY6" fmla="*/ 0 h 58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2" h="58213">
                    <a:moveTo>
                      <a:pt x="29698" y="0"/>
                    </a:moveTo>
                    <a:cubicBezTo>
                      <a:pt x="21087" y="2020"/>
                      <a:pt x="16518" y="7162"/>
                      <a:pt x="16518" y="7162"/>
                    </a:cubicBezTo>
                    <a:lnTo>
                      <a:pt x="20033" y="17997"/>
                    </a:lnTo>
                    <a:cubicBezTo>
                      <a:pt x="20033" y="17997"/>
                      <a:pt x="9489" y="28831"/>
                      <a:pt x="0" y="48848"/>
                    </a:cubicBezTo>
                    <a:cubicBezTo>
                      <a:pt x="703" y="52888"/>
                      <a:pt x="2811" y="57662"/>
                      <a:pt x="9313" y="58213"/>
                    </a:cubicBezTo>
                    <a:cubicBezTo>
                      <a:pt x="14937" y="52153"/>
                      <a:pt x="25656" y="40400"/>
                      <a:pt x="31630" y="30300"/>
                    </a:cubicBezTo>
                    <a:cubicBezTo>
                      <a:pt x="38132" y="20017"/>
                      <a:pt x="36902" y="13957"/>
                      <a:pt x="29698" y="0"/>
                    </a:cubicBezTo>
                    <a:close/>
                  </a:path>
                </a:pathLst>
              </a:custGeom>
              <a:solidFill>
                <a:srgbClr val="F4D9BF"/>
              </a:solidFill>
              <a:ln w="17566" cap="flat">
                <a:noFill/>
                <a:prstDash val="solid"/>
                <a:miter/>
              </a:ln>
            </p:spPr>
            <p:txBody>
              <a:bodyPr rtlCol="1" anchor="ctr"/>
              <a:lstStyle/>
              <a:p>
                <a:endParaRPr lang="he-IL"/>
              </a:p>
            </p:txBody>
          </p:sp>
          <p:sp>
            <p:nvSpPr>
              <p:cNvPr id="317" name="צורה חופשית: צורה 316">
                <a:extLst>
                  <a:ext uri="{FF2B5EF4-FFF2-40B4-BE49-F238E27FC236}">
                    <a16:creationId xmlns:a16="http://schemas.microsoft.com/office/drawing/2014/main" id="{1CE5F400-7BC8-E5D7-5317-A0316C560423}"/>
                  </a:ext>
                </a:extLst>
              </p:cNvPr>
              <p:cNvSpPr/>
              <p:nvPr/>
            </p:nvSpPr>
            <p:spPr>
              <a:xfrm>
                <a:off x="2795528" y="6827853"/>
                <a:ext cx="14936" cy="11752"/>
              </a:xfrm>
              <a:custGeom>
                <a:avLst/>
                <a:gdLst>
                  <a:gd name="connsiteX0" fmla="*/ 14937 w 14936"/>
                  <a:gd name="connsiteY0" fmla="*/ 3489 h 11752"/>
                  <a:gd name="connsiteX1" fmla="*/ 13179 w 14936"/>
                  <a:gd name="connsiteY1" fmla="*/ 0 h 11752"/>
                  <a:gd name="connsiteX2" fmla="*/ 0 w 14936"/>
                  <a:gd name="connsiteY2" fmla="*/ 7162 h 11752"/>
                  <a:gd name="connsiteX3" fmla="*/ 1406 w 14936"/>
                  <a:gd name="connsiteY3" fmla="*/ 11753 h 11752"/>
                  <a:gd name="connsiteX4" fmla="*/ 14937 w 14936"/>
                  <a:gd name="connsiteY4" fmla="*/ 3489 h 1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6" h="11752">
                    <a:moveTo>
                      <a:pt x="14937" y="3489"/>
                    </a:moveTo>
                    <a:cubicBezTo>
                      <a:pt x="14409" y="2387"/>
                      <a:pt x="13882" y="1285"/>
                      <a:pt x="13179" y="0"/>
                    </a:cubicBezTo>
                    <a:cubicBezTo>
                      <a:pt x="4569" y="2020"/>
                      <a:pt x="0" y="7162"/>
                      <a:pt x="0" y="7162"/>
                    </a:cubicBezTo>
                    <a:lnTo>
                      <a:pt x="1406" y="11753"/>
                    </a:lnTo>
                    <a:cubicBezTo>
                      <a:pt x="5272" y="7896"/>
                      <a:pt x="9841" y="5142"/>
                      <a:pt x="14937" y="3489"/>
                    </a:cubicBezTo>
                    <a:close/>
                  </a:path>
                </a:pathLst>
              </a:custGeom>
              <a:solidFill>
                <a:srgbClr val="E3BB94"/>
              </a:solidFill>
              <a:ln w="17566" cap="flat">
                <a:noFill/>
                <a:prstDash val="solid"/>
                <a:miter/>
              </a:ln>
            </p:spPr>
            <p:txBody>
              <a:bodyPr rtlCol="1" anchor="ctr"/>
              <a:lstStyle/>
              <a:p>
                <a:endParaRPr lang="he-IL"/>
              </a:p>
            </p:txBody>
          </p:sp>
        </p:grpSp>
        <p:sp>
          <p:nvSpPr>
            <p:cNvPr id="300" name="צורה חופשית: צורה 299">
              <a:extLst>
                <a:ext uri="{FF2B5EF4-FFF2-40B4-BE49-F238E27FC236}">
                  <a16:creationId xmlns:a16="http://schemas.microsoft.com/office/drawing/2014/main" id="{F6060187-F050-6275-D3FB-363B9E1D628E}"/>
                </a:ext>
              </a:extLst>
            </p:cNvPr>
            <p:cNvSpPr/>
            <p:nvPr/>
          </p:nvSpPr>
          <p:spPr>
            <a:xfrm>
              <a:off x="2798867" y="6846033"/>
              <a:ext cx="1757" cy="5509"/>
            </a:xfrm>
            <a:custGeom>
              <a:avLst/>
              <a:gdLst>
                <a:gd name="connsiteX0" fmla="*/ 176 w 1757"/>
                <a:gd name="connsiteY0" fmla="*/ 0 h 5509"/>
                <a:gd name="connsiteX1" fmla="*/ 703 w 1757"/>
                <a:gd name="connsiteY1" fmla="*/ 735 h 5509"/>
                <a:gd name="connsiteX2" fmla="*/ 1406 w 1757"/>
                <a:gd name="connsiteY2" fmla="*/ 2571 h 5509"/>
                <a:gd name="connsiteX3" fmla="*/ 1757 w 1757"/>
                <a:gd name="connsiteY3" fmla="*/ 4591 h 5509"/>
                <a:gd name="connsiteX4" fmla="*/ 1757 w 1757"/>
                <a:gd name="connsiteY4" fmla="*/ 5509 h 5509"/>
                <a:gd name="connsiteX5" fmla="*/ 1230 w 1757"/>
                <a:gd name="connsiteY5" fmla="*/ 4774 h 5509"/>
                <a:gd name="connsiteX6" fmla="*/ 352 w 1757"/>
                <a:gd name="connsiteY6" fmla="*/ 2938 h 5509"/>
                <a:gd name="connsiteX7" fmla="*/ 0 w 1757"/>
                <a:gd name="connsiteY7" fmla="*/ 918 h 5509"/>
                <a:gd name="connsiteX8" fmla="*/ 176 w 1757"/>
                <a:gd name="connsiteY8" fmla="*/ 0 h 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7" h="5509">
                  <a:moveTo>
                    <a:pt x="176" y="0"/>
                  </a:moveTo>
                  <a:cubicBezTo>
                    <a:pt x="176" y="0"/>
                    <a:pt x="352" y="184"/>
                    <a:pt x="703" y="735"/>
                  </a:cubicBezTo>
                  <a:cubicBezTo>
                    <a:pt x="1055" y="1285"/>
                    <a:pt x="1230" y="1836"/>
                    <a:pt x="1406" y="2571"/>
                  </a:cubicBezTo>
                  <a:cubicBezTo>
                    <a:pt x="1582" y="3305"/>
                    <a:pt x="1757" y="4040"/>
                    <a:pt x="1757" y="4591"/>
                  </a:cubicBezTo>
                  <a:cubicBezTo>
                    <a:pt x="1757" y="5142"/>
                    <a:pt x="1757" y="5509"/>
                    <a:pt x="1757" y="5509"/>
                  </a:cubicBezTo>
                  <a:cubicBezTo>
                    <a:pt x="1757" y="5509"/>
                    <a:pt x="1406" y="5326"/>
                    <a:pt x="1230" y="4774"/>
                  </a:cubicBezTo>
                  <a:cubicBezTo>
                    <a:pt x="879" y="4224"/>
                    <a:pt x="703" y="3673"/>
                    <a:pt x="352" y="2938"/>
                  </a:cubicBezTo>
                  <a:cubicBezTo>
                    <a:pt x="176" y="2204"/>
                    <a:pt x="0" y="1469"/>
                    <a:pt x="0" y="918"/>
                  </a:cubicBezTo>
                  <a:cubicBezTo>
                    <a:pt x="176" y="367"/>
                    <a:pt x="176" y="0"/>
                    <a:pt x="176" y="0"/>
                  </a:cubicBezTo>
                  <a:close/>
                </a:path>
              </a:pathLst>
            </a:custGeom>
            <a:solidFill>
              <a:srgbClr val="C39368"/>
            </a:solidFill>
            <a:ln w="17566" cap="flat">
              <a:noFill/>
              <a:prstDash val="solid"/>
              <a:miter/>
            </a:ln>
          </p:spPr>
          <p:txBody>
            <a:bodyPr rtlCol="1" anchor="ctr"/>
            <a:lstStyle/>
            <a:p>
              <a:endParaRPr lang="he-IL"/>
            </a:p>
          </p:txBody>
        </p:sp>
        <p:grpSp>
          <p:nvGrpSpPr>
            <p:cNvPr id="301" name="גרפיקה 7359">
              <a:extLst>
                <a:ext uri="{FF2B5EF4-FFF2-40B4-BE49-F238E27FC236}">
                  <a16:creationId xmlns:a16="http://schemas.microsoft.com/office/drawing/2014/main" id="{3266CEB9-68B3-6092-0AC4-9244C85C4DF3}"/>
                </a:ext>
              </a:extLst>
            </p:cNvPr>
            <p:cNvGrpSpPr/>
            <p:nvPr/>
          </p:nvGrpSpPr>
          <p:grpSpPr>
            <a:xfrm>
              <a:off x="2832074" y="6806551"/>
              <a:ext cx="23196" cy="60960"/>
              <a:chOff x="2832074" y="6806551"/>
              <a:chExt cx="23196" cy="60960"/>
            </a:xfrm>
          </p:grpSpPr>
          <p:sp>
            <p:nvSpPr>
              <p:cNvPr id="311" name="צורה חופשית: צורה 310">
                <a:extLst>
                  <a:ext uri="{FF2B5EF4-FFF2-40B4-BE49-F238E27FC236}">
                    <a16:creationId xmlns:a16="http://schemas.microsoft.com/office/drawing/2014/main" id="{9C0165BA-B43B-4892-5567-55B7ED3876D7}"/>
                  </a:ext>
                </a:extLst>
              </p:cNvPr>
              <p:cNvSpPr/>
              <p:nvPr/>
            </p:nvSpPr>
            <p:spPr>
              <a:xfrm>
                <a:off x="2832606" y="6806735"/>
                <a:ext cx="22663" cy="51882"/>
              </a:xfrm>
              <a:custGeom>
                <a:avLst/>
                <a:gdLst>
                  <a:gd name="connsiteX0" fmla="*/ 12828 w 22663"/>
                  <a:gd name="connsiteY0" fmla="*/ 50317 h 51882"/>
                  <a:gd name="connsiteX1" fmla="*/ 22493 w 22663"/>
                  <a:gd name="connsiteY1" fmla="*/ 18180 h 51882"/>
                  <a:gd name="connsiteX2" fmla="*/ 16167 w 22663"/>
                  <a:gd name="connsiteY2" fmla="*/ 0 h 51882"/>
                  <a:gd name="connsiteX3" fmla="*/ 2636 w 22663"/>
                  <a:gd name="connsiteY3" fmla="*/ 8264 h 51882"/>
                  <a:gd name="connsiteX4" fmla="*/ 5623 w 22663"/>
                  <a:gd name="connsiteY4" fmla="*/ 15609 h 51882"/>
                  <a:gd name="connsiteX5" fmla="*/ 0 w 22663"/>
                  <a:gd name="connsiteY5" fmla="*/ 48480 h 51882"/>
                  <a:gd name="connsiteX6" fmla="*/ 12828 w 22663"/>
                  <a:gd name="connsiteY6" fmla="*/ 50317 h 5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63" h="51882">
                    <a:moveTo>
                      <a:pt x="12828" y="50317"/>
                    </a:moveTo>
                    <a:cubicBezTo>
                      <a:pt x="16167" y="40217"/>
                      <a:pt x="21614" y="23506"/>
                      <a:pt x="22493" y="18180"/>
                    </a:cubicBezTo>
                    <a:cubicBezTo>
                      <a:pt x="23899" y="10284"/>
                      <a:pt x="16167" y="0"/>
                      <a:pt x="16167" y="0"/>
                    </a:cubicBezTo>
                    <a:cubicBezTo>
                      <a:pt x="7908" y="3305"/>
                      <a:pt x="2636" y="8264"/>
                      <a:pt x="2636" y="8264"/>
                    </a:cubicBezTo>
                    <a:cubicBezTo>
                      <a:pt x="2636" y="8264"/>
                      <a:pt x="2988" y="10284"/>
                      <a:pt x="5623" y="15609"/>
                    </a:cubicBezTo>
                    <a:cubicBezTo>
                      <a:pt x="4042" y="19649"/>
                      <a:pt x="2285" y="27913"/>
                      <a:pt x="0" y="48480"/>
                    </a:cubicBezTo>
                    <a:cubicBezTo>
                      <a:pt x="2285" y="50684"/>
                      <a:pt x="6502" y="53806"/>
                      <a:pt x="12828" y="50317"/>
                    </a:cubicBezTo>
                    <a:close/>
                  </a:path>
                </a:pathLst>
              </a:custGeom>
              <a:solidFill>
                <a:srgbClr val="F4D9BF"/>
              </a:solidFill>
              <a:ln w="17566" cap="flat">
                <a:noFill/>
                <a:prstDash val="solid"/>
                <a:miter/>
              </a:ln>
            </p:spPr>
            <p:txBody>
              <a:bodyPr rtlCol="1" anchor="ctr"/>
              <a:lstStyle/>
              <a:p>
                <a:endParaRPr lang="he-IL"/>
              </a:p>
            </p:txBody>
          </p:sp>
          <p:sp>
            <p:nvSpPr>
              <p:cNvPr id="312" name="צורה חופשית: צורה 311">
                <a:extLst>
                  <a:ext uri="{FF2B5EF4-FFF2-40B4-BE49-F238E27FC236}">
                    <a16:creationId xmlns:a16="http://schemas.microsoft.com/office/drawing/2014/main" id="{B7C97721-36EF-12A7-6EAD-000C113B39D0}"/>
                  </a:ext>
                </a:extLst>
              </p:cNvPr>
              <p:cNvSpPr/>
              <p:nvPr/>
            </p:nvSpPr>
            <p:spPr>
              <a:xfrm>
                <a:off x="2835418" y="6806551"/>
                <a:ext cx="16693" cy="12854"/>
              </a:xfrm>
              <a:custGeom>
                <a:avLst/>
                <a:gdLst>
                  <a:gd name="connsiteX0" fmla="*/ 16694 w 16693"/>
                  <a:gd name="connsiteY0" fmla="*/ 5142 h 12854"/>
                  <a:gd name="connsiteX1" fmla="*/ 13531 w 16693"/>
                  <a:gd name="connsiteY1" fmla="*/ 0 h 12854"/>
                  <a:gd name="connsiteX2" fmla="*/ 0 w 16693"/>
                  <a:gd name="connsiteY2" fmla="*/ 8264 h 12854"/>
                  <a:gd name="connsiteX3" fmla="*/ 1757 w 16693"/>
                  <a:gd name="connsiteY3" fmla="*/ 12855 h 12854"/>
                  <a:gd name="connsiteX4" fmla="*/ 16694 w 16693"/>
                  <a:gd name="connsiteY4" fmla="*/ 5142 h 1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93" h="12854">
                    <a:moveTo>
                      <a:pt x="16694" y="5142"/>
                    </a:moveTo>
                    <a:cubicBezTo>
                      <a:pt x="15112" y="2020"/>
                      <a:pt x="13531" y="0"/>
                      <a:pt x="13531" y="0"/>
                    </a:cubicBezTo>
                    <a:cubicBezTo>
                      <a:pt x="5272" y="3305"/>
                      <a:pt x="0" y="8264"/>
                      <a:pt x="0" y="8264"/>
                    </a:cubicBezTo>
                    <a:cubicBezTo>
                      <a:pt x="0" y="8264"/>
                      <a:pt x="176" y="9549"/>
                      <a:pt x="1757" y="12855"/>
                    </a:cubicBezTo>
                    <a:cubicBezTo>
                      <a:pt x="5975" y="8815"/>
                      <a:pt x="11246" y="6611"/>
                      <a:pt x="16694" y="5142"/>
                    </a:cubicBezTo>
                    <a:close/>
                  </a:path>
                </a:pathLst>
              </a:custGeom>
              <a:solidFill>
                <a:srgbClr val="E3BB94"/>
              </a:solidFill>
              <a:ln w="17566" cap="flat">
                <a:noFill/>
                <a:prstDash val="solid"/>
                <a:miter/>
              </a:ln>
            </p:spPr>
            <p:txBody>
              <a:bodyPr rtlCol="1" anchor="ctr"/>
              <a:lstStyle/>
              <a:p>
                <a:endParaRPr lang="he-IL"/>
              </a:p>
            </p:txBody>
          </p:sp>
          <p:sp>
            <p:nvSpPr>
              <p:cNvPr id="313" name="צורה חופשית: צורה 312">
                <a:extLst>
                  <a:ext uri="{FF2B5EF4-FFF2-40B4-BE49-F238E27FC236}">
                    <a16:creationId xmlns:a16="http://schemas.microsoft.com/office/drawing/2014/main" id="{7BDE2DD5-7208-EA30-CE0F-3E15F26039A0}"/>
                  </a:ext>
                </a:extLst>
              </p:cNvPr>
              <p:cNvSpPr/>
              <p:nvPr/>
            </p:nvSpPr>
            <p:spPr>
              <a:xfrm>
                <a:off x="2832074" y="6855215"/>
                <a:ext cx="13536" cy="12296"/>
              </a:xfrm>
              <a:custGeom>
                <a:avLst/>
                <a:gdLst>
                  <a:gd name="connsiteX0" fmla="*/ 10725 w 13536"/>
                  <a:gd name="connsiteY0" fmla="*/ 10100 h 12296"/>
                  <a:gd name="connsiteX1" fmla="*/ 13536 w 13536"/>
                  <a:gd name="connsiteY1" fmla="*/ 1836 h 12296"/>
                  <a:gd name="connsiteX2" fmla="*/ 884 w 13536"/>
                  <a:gd name="connsiteY2" fmla="*/ 0 h 12296"/>
                  <a:gd name="connsiteX3" fmla="*/ 5 w 13536"/>
                  <a:gd name="connsiteY3" fmla="*/ 9182 h 12296"/>
                  <a:gd name="connsiteX4" fmla="*/ 10725 w 13536"/>
                  <a:gd name="connsiteY4" fmla="*/ 10100 h 1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36" h="12296">
                    <a:moveTo>
                      <a:pt x="10725" y="10100"/>
                    </a:moveTo>
                    <a:cubicBezTo>
                      <a:pt x="10725" y="10100"/>
                      <a:pt x="11955" y="6611"/>
                      <a:pt x="13536" y="1836"/>
                    </a:cubicBezTo>
                    <a:cubicBezTo>
                      <a:pt x="7034" y="5326"/>
                      <a:pt x="2993" y="2204"/>
                      <a:pt x="884" y="0"/>
                    </a:cubicBezTo>
                    <a:cubicBezTo>
                      <a:pt x="532" y="2755"/>
                      <a:pt x="181" y="5876"/>
                      <a:pt x="5" y="9182"/>
                    </a:cubicBezTo>
                    <a:cubicBezTo>
                      <a:pt x="-170" y="8998"/>
                      <a:pt x="4047" y="15609"/>
                      <a:pt x="10725" y="10100"/>
                    </a:cubicBezTo>
                    <a:close/>
                  </a:path>
                </a:pathLst>
              </a:custGeom>
              <a:solidFill>
                <a:srgbClr val="F687C8"/>
              </a:solidFill>
              <a:ln w="17566" cap="flat">
                <a:noFill/>
                <a:prstDash val="solid"/>
                <a:miter/>
              </a:ln>
            </p:spPr>
            <p:txBody>
              <a:bodyPr rtlCol="1" anchor="ctr"/>
              <a:lstStyle/>
              <a:p>
                <a:endParaRPr lang="he-IL"/>
              </a:p>
            </p:txBody>
          </p:sp>
        </p:grpSp>
        <p:sp>
          <p:nvSpPr>
            <p:cNvPr id="302" name="צורה חופשית: צורה 301">
              <a:extLst>
                <a:ext uri="{FF2B5EF4-FFF2-40B4-BE49-F238E27FC236}">
                  <a16:creationId xmlns:a16="http://schemas.microsoft.com/office/drawing/2014/main" id="{5C7768D2-2187-D0A7-D390-730F8387A779}"/>
                </a:ext>
              </a:extLst>
            </p:cNvPr>
            <p:cNvSpPr/>
            <p:nvPr/>
          </p:nvSpPr>
          <p:spPr>
            <a:xfrm>
              <a:off x="2827510" y="6875232"/>
              <a:ext cx="34442" cy="31443"/>
            </a:xfrm>
            <a:custGeom>
              <a:avLst/>
              <a:gdLst>
                <a:gd name="connsiteX0" fmla="*/ 13179 w 34442"/>
                <a:gd name="connsiteY0" fmla="*/ 18180 h 31443"/>
                <a:gd name="connsiteX1" fmla="*/ 0 w 34442"/>
                <a:gd name="connsiteY1" fmla="*/ 0 h 31443"/>
                <a:gd name="connsiteX2" fmla="*/ 5272 w 34442"/>
                <a:gd name="connsiteY2" fmla="*/ 12487 h 31443"/>
                <a:gd name="connsiteX3" fmla="*/ 32333 w 34442"/>
                <a:gd name="connsiteY3" fmla="*/ 31035 h 31443"/>
                <a:gd name="connsiteX4" fmla="*/ 34442 w 34442"/>
                <a:gd name="connsiteY4" fmla="*/ 29382 h 31443"/>
                <a:gd name="connsiteX5" fmla="*/ 13179 w 34442"/>
                <a:gd name="connsiteY5" fmla="*/ 18180 h 3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42" h="31443">
                  <a:moveTo>
                    <a:pt x="13179" y="18180"/>
                  </a:moveTo>
                  <a:cubicBezTo>
                    <a:pt x="5623" y="10651"/>
                    <a:pt x="1933" y="4407"/>
                    <a:pt x="0" y="0"/>
                  </a:cubicBezTo>
                  <a:cubicBezTo>
                    <a:pt x="0" y="4224"/>
                    <a:pt x="1933" y="8264"/>
                    <a:pt x="5272" y="12487"/>
                  </a:cubicBezTo>
                  <a:cubicBezTo>
                    <a:pt x="11422" y="20384"/>
                    <a:pt x="26007" y="33973"/>
                    <a:pt x="32333" y="31035"/>
                  </a:cubicBezTo>
                  <a:cubicBezTo>
                    <a:pt x="33212" y="30667"/>
                    <a:pt x="33915" y="30117"/>
                    <a:pt x="34442" y="29382"/>
                  </a:cubicBezTo>
                  <a:cubicBezTo>
                    <a:pt x="29171" y="29933"/>
                    <a:pt x="21966" y="26628"/>
                    <a:pt x="13179" y="18180"/>
                  </a:cubicBezTo>
                  <a:close/>
                </a:path>
              </a:pathLst>
            </a:custGeom>
            <a:solidFill>
              <a:srgbClr val="D3CEA7"/>
            </a:solidFill>
            <a:ln w="17566" cap="flat">
              <a:noFill/>
              <a:prstDash val="solid"/>
              <a:miter/>
            </a:ln>
          </p:spPr>
          <p:txBody>
            <a:bodyPr rtlCol="1" anchor="ctr"/>
            <a:lstStyle/>
            <a:p>
              <a:endParaRPr lang="he-IL"/>
            </a:p>
          </p:txBody>
        </p:sp>
        <p:grpSp>
          <p:nvGrpSpPr>
            <p:cNvPr id="303" name="גרפיקה 7359">
              <a:extLst>
                <a:ext uri="{FF2B5EF4-FFF2-40B4-BE49-F238E27FC236}">
                  <a16:creationId xmlns:a16="http://schemas.microsoft.com/office/drawing/2014/main" id="{DDA857DA-5B7C-539C-4D57-76646DE9DA51}"/>
                </a:ext>
              </a:extLst>
            </p:cNvPr>
            <p:cNvGrpSpPr/>
            <p:nvPr/>
          </p:nvGrpSpPr>
          <p:grpSpPr>
            <a:xfrm>
              <a:off x="2827510" y="6864397"/>
              <a:ext cx="35866" cy="40284"/>
              <a:chOff x="2827510" y="6864397"/>
              <a:chExt cx="35866" cy="40284"/>
            </a:xfrm>
          </p:grpSpPr>
          <p:sp>
            <p:nvSpPr>
              <p:cNvPr id="309" name="צורה חופשית: צורה 308">
                <a:extLst>
                  <a:ext uri="{FF2B5EF4-FFF2-40B4-BE49-F238E27FC236}">
                    <a16:creationId xmlns:a16="http://schemas.microsoft.com/office/drawing/2014/main" id="{25E9E40D-333E-F73A-6ACF-7372BECC04CF}"/>
                  </a:ext>
                </a:extLst>
              </p:cNvPr>
              <p:cNvSpPr/>
              <p:nvPr/>
            </p:nvSpPr>
            <p:spPr>
              <a:xfrm>
                <a:off x="2827510" y="6864397"/>
                <a:ext cx="29346" cy="31034"/>
              </a:xfrm>
              <a:custGeom>
                <a:avLst/>
                <a:gdLst>
                  <a:gd name="connsiteX0" fmla="*/ 29346 w 29346"/>
                  <a:gd name="connsiteY0" fmla="*/ 21302 h 31034"/>
                  <a:gd name="connsiteX1" fmla="*/ 28116 w 29346"/>
                  <a:gd name="connsiteY1" fmla="*/ 19649 h 31034"/>
                  <a:gd name="connsiteX2" fmla="*/ 15288 w 29346"/>
                  <a:gd name="connsiteY2" fmla="*/ 918 h 31034"/>
                  <a:gd name="connsiteX3" fmla="*/ 4569 w 29346"/>
                  <a:gd name="connsiteY3" fmla="*/ 0 h 31034"/>
                  <a:gd name="connsiteX4" fmla="*/ 0 w 29346"/>
                  <a:gd name="connsiteY4" fmla="*/ 10835 h 31034"/>
                  <a:gd name="connsiteX5" fmla="*/ 13179 w 29346"/>
                  <a:gd name="connsiteY5" fmla="*/ 29015 h 31034"/>
                  <a:gd name="connsiteX6" fmla="*/ 15288 w 29346"/>
                  <a:gd name="connsiteY6" fmla="*/ 31035 h 31034"/>
                  <a:gd name="connsiteX7" fmla="*/ 29346 w 29346"/>
                  <a:gd name="connsiteY7" fmla="*/ 21302 h 3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46" h="31034">
                    <a:moveTo>
                      <a:pt x="29346" y="21302"/>
                    </a:moveTo>
                    <a:cubicBezTo>
                      <a:pt x="28995" y="20751"/>
                      <a:pt x="28467" y="20200"/>
                      <a:pt x="28116" y="19649"/>
                    </a:cubicBezTo>
                    <a:cubicBezTo>
                      <a:pt x="20033" y="9182"/>
                      <a:pt x="15288" y="918"/>
                      <a:pt x="15288" y="918"/>
                    </a:cubicBezTo>
                    <a:cubicBezTo>
                      <a:pt x="8611" y="6427"/>
                      <a:pt x="4569" y="0"/>
                      <a:pt x="4569" y="0"/>
                    </a:cubicBezTo>
                    <a:cubicBezTo>
                      <a:pt x="1406" y="3856"/>
                      <a:pt x="0" y="7346"/>
                      <a:pt x="0" y="10835"/>
                    </a:cubicBezTo>
                    <a:cubicBezTo>
                      <a:pt x="1933" y="15242"/>
                      <a:pt x="5623" y="21486"/>
                      <a:pt x="13179" y="29015"/>
                    </a:cubicBezTo>
                    <a:cubicBezTo>
                      <a:pt x="13882" y="29749"/>
                      <a:pt x="14585" y="30300"/>
                      <a:pt x="15288" y="31035"/>
                    </a:cubicBezTo>
                    <a:cubicBezTo>
                      <a:pt x="16518" y="27178"/>
                      <a:pt x="20208" y="18731"/>
                      <a:pt x="29346" y="21302"/>
                    </a:cubicBezTo>
                    <a:close/>
                  </a:path>
                </a:pathLst>
              </a:custGeom>
              <a:solidFill>
                <a:srgbClr val="FECB27"/>
              </a:solidFill>
              <a:ln w="17566" cap="flat">
                <a:noFill/>
                <a:prstDash val="solid"/>
                <a:miter/>
              </a:ln>
            </p:spPr>
            <p:txBody>
              <a:bodyPr rtlCol="1" anchor="ctr"/>
              <a:lstStyle/>
              <a:p>
                <a:endParaRPr lang="he-IL"/>
              </a:p>
            </p:txBody>
          </p:sp>
          <p:sp>
            <p:nvSpPr>
              <p:cNvPr id="310" name="צורה חופשית: צורה 309">
                <a:extLst>
                  <a:ext uri="{FF2B5EF4-FFF2-40B4-BE49-F238E27FC236}">
                    <a16:creationId xmlns:a16="http://schemas.microsoft.com/office/drawing/2014/main" id="{ACAC4E80-858B-1286-01DF-C5899A2BB937}"/>
                  </a:ext>
                </a:extLst>
              </p:cNvPr>
              <p:cNvSpPr/>
              <p:nvPr/>
            </p:nvSpPr>
            <p:spPr>
              <a:xfrm>
                <a:off x="2842798" y="6885274"/>
                <a:ext cx="20577" cy="19408"/>
              </a:xfrm>
              <a:custGeom>
                <a:avLst/>
                <a:gdLst>
                  <a:gd name="connsiteX0" fmla="*/ 14058 w 20577"/>
                  <a:gd name="connsiteY0" fmla="*/ 426 h 19408"/>
                  <a:gd name="connsiteX1" fmla="*/ 0 w 20577"/>
                  <a:gd name="connsiteY1" fmla="*/ 10158 h 19408"/>
                  <a:gd name="connsiteX2" fmla="*/ 19154 w 20577"/>
                  <a:gd name="connsiteY2" fmla="*/ 19340 h 19408"/>
                  <a:gd name="connsiteX3" fmla="*/ 14058 w 20577"/>
                  <a:gd name="connsiteY3" fmla="*/ 426 h 19408"/>
                </a:gdLst>
                <a:ahLst/>
                <a:cxnLst>
                  <a:cxn ang="0">
                    <a:pos x="connsiteX0" y="connsiteY0"/>
                  </a:cxn>
                  <a:cxn ang="0">
                    <a:pos x="connsiteX1" y="connsiteY1"/>
                  </a:cxn>
                  <a:cxn ang="0">
                    <a:pos x="connsiteX2" y="connsiteY2"/>
                  </a:cxn>
                  <a:cxn ang="0">
                    <a:pos x="connsiteX3" y="connsiteY3"/>
                  </a:cxn>
                </a:cxnLst>
                <a:rect l="l" t="t" r="r" b="b"/>
                <a:pathLst>
                  <a:path w="20577" h="19408">
                    <a:moveTo>
                      <a:pt x="14058" y="426"/>
                    </a:moveTo>
                    <a:cubicBezTo>
                      <a:pt x="4745" y="-1962"/>
                      <a:pt x="1055" y="6302"/>
                      <a:pt x="0" y="10158"/>
                    </a:cubicBezTo>
                    <a:cubicBezTo>
                      <a:pt x="7732" y="17137"/>
                      <a:pt x="14410" y="19891"/>
                      <a:pt x="19154" y="19340"/>
                    </a:cubicBezTo>
                    <a:cubicBezTo>
                      <a:pt x="22317" y="15667"/>
                      <a:pt x="20033" y="8689"/>
                      <a:pt x="14058" y="426"/>
                    </a:cubicBezTo>
                    <a:close/>
                  </a:path>
                </a:pathLst>
              </a:custGeom>
              <a:solidFill>
                <a:srgbClr val="FFFACE"/>
              </a:solidFill>
              <a:ln w="17566" cap="flat">
                <a:noFill/>
                <a:prstDash val="solid"/>
                <a:miter/>
              </a:ln>
            </p:spPr>
            <p:txBody>
              <a:bodyPr rtlCol="1" anchor="ctr"/>
              <a:lstStyle/>
              <a:p>
                <a:endParaRPr lang="he-IL"/>
              </a:p>
            </p:txBody>
          </p:sp>
        </p:grpSp>
        <p:grpSp>
          <p:nvGrpSpPr>
            <p:cNvPr id="304" name="גרפיקה 7359">
              <a:extLst>
                <a:ext uri="{FF2B5EF4-FFF2-40B4-BE49-F238E27FC236}">
                  <a16:creationId xmlns:a16="http://schemas.microsoft.com/office/drawing/2014/main" id="{996DF16F-6E2B-8A06-B4D8-10EAE4B888EF}"/>
                </a:ext>
              </a:extLst>
            </p:cNvPr>
            <p:cNvGrpSpPr/>
            <p:nvPr/>
          </p:nvGrpSpPr>
          <p:grpSpPr>
            <a:xfrm>
              <a:off x="2671818" y="6753296"/>
              <a:ext cx="192243" cy="81351"/>
              <a:chOff x="2671818" y="6753296"/>
              <a:chExt cx="192243" cy="81351"/>
            </a:xfrm>
            <a:solidFill>
              <a:srgbClr val="B0B6BA"/>
            </a:solidFill>
          </p:grpSpPr>
          <p:sp>
            <p:nvSpPr>
              <p:cNvPr id="305" name="צורה חופשית: צורה 304">
                <a:extLst>
                  <a:ext uri="{FF2B5EF4-FFF2-40B4-BE49-F238E27FC236}">
                    <a16:creationId xmlns:a16="http://schemas.microsoft.com/office/drawing/2014/main" id="{A7E8C197-6FEF-CCDA-FB9D-B64C35521524}"/>
                  </a:ext>
                </a:extLst>
              </p:cNvPr>
              <p:cNvSpPr/>
              <p:nvPr/>
            </p:nvSpPr>
            <p:spPr>
              <a:xfrm>
                <a:off x="2676562" y="6787637"/>
                <a:ext cx="12476" cy="30851"/>
              </a:xfrm>
              <a:custGeom>
                <a:avLst/>
                <a:gdLst>
                  <a:gd name="connsiteX0" fmla="*/ 0 w 12476"/>
                  <a:gd name="connsiteY0" fmla="*/ 0 h 30851"/>
                  <a:gd name="connsiteX1" fmla="*/ 352 w 12476"/>
                  <a:gd name="connsiteY1" fmla="*/ 1469 h 30851"/>
                  <a:gd name="connsiteX2" fmla="*/ 1406 w 12476"/>
                  <a:gd name="connsiteY2" fmla="*/ 5142 h 30851"/>
                  <a:gd name="connsiteX3" fmla="*/ 2987 w 12476"/>
                  <a:gd name="connsiteY3" fmla="*/ 10284 h 30851"/>
                  <a:gd name="connsiteX4" fmla="*/ 3866 w 12476"/>
                  <a:gd name="connsiteY4" fmla="*/ 13222 h 30851"/>
                  <a:gd name="connsiteX5" fmla="*/ 4920 w 12476"/>
                  <a:gd name="connsiteY5" fmla="*/ 16160 h 30851"/>
                  <a:gd name="connsiteX6" fmla="*/ 5975 w 12476"/>
                  <a:gd name="connsiteY6" fmla="*/ 19098 h 30851"/>
                  <a:gd name="connsiteX7" fmla="*/ 7205 w 12476"/>
                  <a:gd name="connsiteY7" fmla="*/ 21853 h 30851"/>
                  <a:gd name="connsiteX8" fmla="*/ 8435 w 12476"/>
                  <a:gd name="connsiteY8" fmla="*/ 24424 h 30851"/>
                  <a:gd name="connsiteX9" fmla="*/ 9665 w 12476"/>
                  <a:gd name="connsiteY9" fmla="*/ 26627 h 30851"/>
                  <a:gd name="connsiteX10" fmla="*/ 10719 w 12476"/>
                  <a:gd name="connsiteY10" fmla="*/ 28464 h 30851"/>
                  <a:gd name="connsiteX11" fmla="*/ 11598 w 12476"/>
                  <a:gd name="connsiteY11" fmla="*/ 29749 h 30851"/>
                  <a:gd name="connsiteX12" fmla="*/ 12476 w 12476"/>
                  <a:gd name="connsiteY12" fmla="*/ 30851 h 30851"/>
                  <a:gd name="connsiteX13" fmla="*/ 11422 w 12476"/>
                  <a:gd name="connsiteY13" fmla="*/ 29749 h 30851"/>
                  <a:gd name="connsiteX14" fmla="*/ 10368 w 12476"/>
                  <a:gd name="connsiteY14" fmla="*/ 28464 h 30851"/>
                  <a:gd name="connsiteX15" fmla="*/ 9138 w 12476"/>
                  <a:gd name="connsiteY15" fmla="*/ 26811 h 30851"/>
                  <a:gd name="connsiteX16" fmla="*/ 7732 w 12476"/>
                  <a:gd name="connsiteY16" fmla="*/ 24607 h 30851"/>
                  <a:gd name="connsiteX17" fmla="*/ 6326 w 12476"/>
                  <a:gd name="connsiteY17" fmla="*/ 22036 h 30851"/>
                  <a:gd name="connsiteX18" fmla="*/ 5096 w 12476"/>
                  <a:gd name="connsiteY18" fmla="*/ 19282 h 30851"/>
                  <a:gd name="connsiteX19" fmla="*/ 3866 w 12476"/>
                  <a:gd name="connsiteY19" fmla="*/ 16344 h 30851"/>
                  <a:gd name="connsiteX20" fmla="*/ 2109 w 12476"/>
                  <a:gd name="connsiteY20" fmla="*/ 10467 h 30851"/>
                  <a:gd name="connsiteX21" fmla="*/ 879 w 12476"/>
                  <a:gd name="connsiteY21" fmla="*/ 5142 h 30851"/>
                  <a:gd name="connsiteX22" fmla="*/ 352 w 12476"/>
                  <a:gd name="connsiteY22" fmla="*/ 1285 h 30851"/>
                  <a:gd name="connsiteX23" fmla="*/ 0 w 12476"/>
                  <a:gd name="connsiteY23" fmla="*/ 0 h 3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476" h="30851">
                    <a:moveTo>
                      <a:pt x="0" y="0"/>
                    </a:moveTo>
                    <a:cubicBezTo>
                      <a:pt x="0" y="0"/>
                      <a:pt x="176" y="551"/>
                      <a:pt x="352" y="1469"/>
                    </a:cubicBezTo>
                    <a:cubicBezTo>
                      <a:pt x="527" y="2387"/>
                      <a:pt x="879" y="3673"/>
                      <a:pt x="1406" y="5142"/>
                    </a:cubicBezTo>
                    <a:cubicBezTo>
                      <a:pt x="1757" y="6611"/>
                      <a:pt x="2284" y="8447"/>
                      <a:pt x="2987" y="10284"/>
                    </a:cubicBezTo>
                    <a:cubicBezTo>
                      <a:pt x="3339" y="11202"/>
                      <a:pt x="3514" y="12120"/>
                      <a:pt x="3866" y="13222"/>
                    </a:cubicBezTo>
                    <a:cubicBezTo>
                      <a:pt x="4217" y="14140"/>
                      <a:pt x="4569" y="15242"/>
                      <a:pt x="4920" y="16160"/>
                    </a:cubicBezTo>
                    <a:cubicBezTo>
                      <a:pt x="5272" y="17078"/>
                      <a:pt x="5623" y="18180"/>
                      <a:pt x="5975" y="19098"/>
                    </a:cubicBezTo>
                    <a:cubicBezTo>
                      <a:pt x="6326" y="20016"/>
                      <a:pt x="6677" y="20935"/>
                      <a:pt x="7205" y="21853"/>
                    </a:cubicBezTo>
                    <a:cubicBezTo>
                      <a:pt x="7556" y="22771"/>
                      <a:pt x="8083" y="23506"/>
                      <a:pt x="8435" y="24424"/>
                    </a:cubicBezTo>
                    <a:cubicBezTo>
                      <a:pt x="8786" y="25158"/>
                      <a:pt x="9313" y="25893"/>
                      <a:pt x="9665" y="26627"/>
                    </a:cubicBezTo>
                    <a:cubicBezTo>
                      <a:pt x="10016" y="27362"/>
                      <a:pt x="10368" y="27913"/>
                      <a:pt x="10719" y="28464"/>
                    </a:cubicBezTo>
                    <a:cubicBezTo>
                      <a:pt x="11071" y="29015"/>
                      <a:pt x="11422" y="29382"/>
                      <a:pt x="11598" y="29749"/>
                    </a:cubicBezTo>
                    <a:cubicBezTo>
                      <a:pt x="12125" y="30484"/>
                      <a:pt x="12476" y="30851"/>
                      <a:pt x="12476" y="30851"/>
                    </a:cubicBezTo>
                    <a:cubicBezTo>
                      <a:pt x="12476" y="30851"/>
                      <a:pt x="12125" y="30484"/>
                      <a:pt x="11422" y="29749"/>
                    </a:cubicBezTo>
                    <a:cubicBezTo>
                      <a:pt x="11071" y="29382"/>
                      <a:pt x="10719" y="29015"/>
                      <a:pt x="10368" y="28464"/>
                    </a:cubicBezTo>
                    <a:cubicBezTo>
                      <a:pt x="10016" y="27913"/>
                      <a:pt x="9489" y="27362"/>
                      <a:pt x="9138" y="26811"/>
                    </a:cubicBezTo>
                    <a:cubicBezTo>
                      <a:pt x="8786" y="26077"/>
                      <a:pt x="8259" y="25342"/>
                      <a:pt x="7732" y="24607"/>
                    </a:cubicBezTo>
                    <a:cubicBezTo>
                      <a:pt x="7205" y="23873"/>
                      <a:pt x="6853" y="22955"/>
                      <a:pt x="6326" y="22036"/>
                    </a:cubicBezTo>
                    <a:cubicBezTo>
                      <a:pt x="5975" y="21118"/>
                      <a:pt x="5447" y="20200"/>
                      <a:pt x="5096" y="19282"/>
                    </a:cubicBezTo>
                    <a:cubicBezTo>
                      <a:pt x="4745" y="18364"/>
                      <a:pt x="4217" y="17262"/>
                      <a:pt x="3866" y="16344"/>
                    </a:cubicBezTo>
                    <a:cubicBezTo>
                      <a:pt x="3163" y="14324"/>
                      <a:pt x="2460" y="12304"/>
                      <a:pt x="2109" y="10467"/>
                    </a:cubicBezTo>
                    <a:cubicBezTo>
                      <a:pt x="1581" y="8447"/>
                      <a:pt x="1230" y="6795"/>
                      <a:pt x="879" y="5142"/>
                    </a:cubicBezTo>
                    <a:cubicBezTo>
                      <a:pt x="527" y="3673"/>
                      <a:pt x="352" y="2204"/>
                      <a:pt x="352" y="1285"/>
                    </a:cubicBezTo>
                    <a:cubicBezTo>
                      <a:pt x="0" y="551"/>
                      <a:pt x="0" y="0"/>
                      <a:pt x="0" y="0"/>
                    </a:cubicBezTo>
                    <a:close/>
                  </a:path>
                </a:pathLst>
              </a:custGeom>
              <a:solidFill>
                <a:srgbClr val="B0B6BA"/>
              </a:solidFill>
              <a:ln w="17566" cap="flat">
                <a:noFill/>
                <a:prstDash val="solid"/>
                <a:miter/>
              </a:ln>
            </p:spPr>
            <p:txBody>
              <a:bodyPr rtlCol="1" anchor="ctr"/>
              <a:lstStyle/>
              <a:p>
                <a:endParaRPr lang="he-IL"/>
              </a:p>
            </p:txBody>
          </p:sp>
          <p:sp>
            <p:nvSpPr>
              <p:cNvPr id="306" name="צורה חופשית: צורה 305">
                <a:extLst>
                  <a:ext uri="{FF2B5EF4-FFF2-40B4-BE49-F238E27FC236}">
                    <a16:creationId xmlns:a16="http://schemas.microsoft.com/office/drawing/2014/main" id="{3105DDC6-0125-F9AF-A5A1-A26CE2A9AEDF}"/>
                  </a:ext>
                </a:extLst>
              </p:cNvPr>
              <p:cNvSpPr/>
              <p:nvPr/>
            </p:nvSpPr>
            <p:spPr>
              <a:xfrm>
                <a:off x="2671818" y="6800124"/>
                <a:ext cx="19329" cy="34523"/>
              </a:xfrm>
              <a:custGeom>
                <a:avLst/>
                <a:gdLst>
                  <a:gd name="connsiteX0" fmla="*/ 176 w 19329"/>
                  <a:gd name="connsiteY0" fmla="*/ 0 h 34523"/>
                  <a:gd name="connsiteX1" fmla="*/ 703 w 19329"/>
                  <a:gd name="connsiteY1" fmla="*/ 1653 h 34523"/>
                  <a:gd name="connsiteX2" fmla="*/ 2109 w 19329"/>
                  <a:gd name="connsiteY2" fmla="*/ 6060 h 34523"/>
                  <a:gd name="connsiteX3" fmla="*/ 3163 w 19329"/>
                  <a:gd name="connsiteY3" fmla="*/ 8998 h 34523"/>
                  <a:gd name="connsiteX4" fmla="*/ 4393 w 19329"/>
                  <a:gd name="connsiteY4" fmla="*/ 12120 h 34523"/>
                  <a:gd name="connsiteX5" fmla="*/ 5799 w 19329"/>
                  <a:gd name="connsiteY5" fmla="*/ 15426 h 34523"/>
                  <a:gd name="connsiteX6" fmla="*/ 7380 w 19329"/>
                  <a:gd name="connsiteY6" fmla="*/ 18731 h 34523"/>
                  <a:gd name="connsiteX7" fmla="*/ 9138 w 19329"/>
                  <a:gd name="connsiteY7" fmla="*/ 22036 h 34523"/>
                  <a:gd name="connsiteX8" fmla="*/ 11071 w 19329"/>
                  <a:gd name="connsiteY8" fmla="*/ 25158 h 34523"/>
                  <a:gd name="connsiteX9" fmla="*/ 13004 w 19329"/>
                  <a:gd name="connsiteY9" fmla="*/ 27913 h 34523"/>
                  <a:gd name="connsiteX10" fmla="*/ 14937 w 19329"/>
                  <a:gd name="connsiteY10" fmla="*/ 30300 h 34523"/>
                  <a:gd name="connsiteX11" fmla="*/ 16694 w 19329"/>
                  <a:gd name="connsiteY11" fmla="*/ 32137 h 34523"/>
                  <a:gd name="connsiteX12" fmla="*/ 18100 w 19329"/>
                  <a:gd name="connsiteY12" fmla="*/ 33422 h 34523"/>
                  <a:gd name="connsiteX13" fmla="*/ 19330 w 19329"/>
                  <a:gd name="connsiteY13" fmla="*/ 34524 h 34523"/>
                  <a:gd name="connsiteX14" fmla="*/ 17924 w 19329"/>
                  <a:gd name="connsiteY14" fmla="*/ 33606 h 34523"/>
                  <a:gd name="connsiteX15" fmla="*/ 16343 w 19329"/>
                  <a:gd name="connsiteY15" fmla="*/ 32504 h 34523"/>
                  <a:gd name="connsiteX16" fmla="*/ 14410 w 19329"/>
                  <a:gd name="connsiteY16" fmla="*/ 30851 h 34523"/>
                  <a:gd name="connsiteX17" fmla="*/ 12301 w 19329"/>
                  <a:gd name="connsiteY17" fmla="*/ 28647 h 34523"/>
                  <a:gd name="connsiteX18" fmla="*/ 10192 w 19329"/>
                  <a:gd name="connsiteY18" fmla="*/ 25893 h 34523"/>
                  <a:gd name="connsiteX19" fmla="*/ 8083 w 19329"/>
                  <a:gd name="connsiteY19" fmla="*/ 22771 h 34523"/>
                  <a:gd name="connsiteX20" fmla="*/ 6151 w 19329"/>
                  <a:gd name="connsiteY20" fmla="*/ 19466 h 34523"/>
                  <a:gd name="connsiteX21" fmla="*/ 4569 w 19329"/>
                  <a:gd name="connsiteY21" fmla="*/ 15976 h 34523"/>
                  <a:gd name="connsiteX22" fmla="*/ 3163 w 19329"/>
                  <a:gd name="connsiteY22" fmla="*/ 12487 h 34523"/>
                  <a:gd name="connsiteX23" fmla="*/ 1933 w 19329"/>
                  <a:gd name="connsiteY23" fmla="*/ 9182 h 34523"/>
                  <a:gd name="connsiteX24" fmla="*/ 1054 w 19329"/>
                  <a:gd name="connsiteY24" fmla="*/ 6244 h 34523"/>
                  <a:gd name="connsiteX25" fmla="*/ 0 w 19329"/>
                  <a:gd name="connsiteY25" fmla="*/ 1653 h 34523"/>
                  <a:gd name="connsiteX26" fmla="*/ 176 w 19329"/>
                  <a:gd name="connsiteY26" fmla="*/ 0 h 3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329" h="34523">
                    <a:moveTo>
                      <a:pt x="176" y="0"/>
                    </a:moveTo>
                    <a:cubicBezTo>
                      <a:pt x="176" y="0"/>
                      <a:pt x="352" y="551"/>
                      <a:pt x="703" y="1653"/>
                    </a:cubicBezTo>
                    <a:cubicBezTo>
                      <a:pt x="1054" y="2755"/>
                      <a:pt x="1581" y="4224"/>
                      <a:pt x="2109" y="6060"/>
                    </a:cubicBezTo>
                    <a:cubicBezTo>
                      <a:pt x="2460" y="6978"/>
                      <a:pt x="2812" y="7896"/>
                      <a:pt x="3163" y="8998"/>
                    </a:cubicBezTo>
                    <a:cubicBezTo>
                      <a:pt x="3514" y="10100"/>
                      <a:pt x="4042" y="11018"/>
                      <a:pt x="4393" y="12120"/>
                    </a:cubicBezTo>
                    <a:cubicBezTo>
                      <a:pt x="4920" y="13222"/>
                      <a:pt x="5272" y="14324"/>
                      <a:pt x="5799" y="15426"/>
                    </a:cubicBezTo>
                    <a:cubicBezTo>
                      <a:pt x="6326" y="16527"/>
                      <a:pt x="6853" y="17629"/>
                      <a:pt x="7380" y="18731"/>
                    </a:cubicBezTo>
                    <a:cubicBezTo>
                      <a:pt x="7908" y="19833"/>
                      <a:pt x="8611" y="20935"/>
                      <a:pt x="9138" y="22036"/>
                    </a:cubicBezTo>
                    <a:cubicBezTo>
                      <a:pt x="9841" y="23138"/>
                      <a:pt x="10368" y="24240"/>
                      <a:pt x="11071" y="25158"/>
                    </a:cubicBezTo>
                    <a:cubicBezTo>
                      <a:pt x="11774" y="26077"/>
                      <a:pt x="12301" y="27178"/>
                      <a:pt x="13004" y="27913"/>
                    </a:cubicBezTo>
                    <a:cubicBezTo>
                      <a:pt x="13707" y="28647"/>
                      <a:pt x="14234" y="29566"/>
                      <a:pt x="14937" y="30300"/>
                    </a:cubicBezTo>
                    <a:cubicBezTo>
                      <a:pt x="15640" y="31035"/>
                      <a:pt x="16167" y="31586"/>
                      <a:pt x="16694" y="32137"/>
                    </a:cubicBezTo>
                    <a:cubicBezTo>
                      <a:pt x="17221" y="32687"/>
                      <a:pt x="17748" y="33055"/>
                      <a:pt x="18100" y="33422"/>
                    </a:cubicBezTo>
                    <a:cubicBezTo>
                      <a:pt x="18978" y="34157"/>
                      <a:pt x="19330" y="34524"/>
                      <a:pt x="19330" y="34524"/>
                    </a:cubicBezTo>
                    <a:cubicBezTo>
                      <a:pt x="19330" y="34524"/>
                      <a:pt x="18803" y="34157"/>
                      <a:pt x="17924" y="33606"/>
                    </a:cubicBezTo>
                    <a:cubicBezTo>
                      <a:pt x="17397" y="33238"/>
                      <a:pt x="16870" y="32871"/>
                      <a:pt x="16343" y="32504"/>
                    </a:cubicBezTo>
                    <a:cubicBezTo>
                      <a:pt x="15815" y="31953"/>
                      <a:pt x="15112" y="31402"/>
                      <a:pt x="14410" y="30851"/>
                    </a:cubicBezTo>
                    <a:cubicBezTo>
                      <a:pt x="13707" y="30117"/>
                      <a:pt x="13004" y="29382"/>
                      <a:pt x="12301" y="28647"/>
                    </a:cubicBezTo>
                    <a:cubicBezTo>
                      <a:pt x="11598" y="27913"/>
                      <a:pt x="10895" y="26811"/>
                      <a:pt x="10192" y="25893"/>
                    </a:cubicBezTo>
                    <a:cubicBezTo>
                      <a:pt x="9489" y="24975"/>
                      <a:pt x="8786" y="23873"/>
                      <a:pt x="8083" y="22771"/>
                    </a:cubicBezTo>
                    <a:cubicBezTo>
                      <a:pt x="7380" y="21669"/>
                      <a:pt x="6853" y="20567"/>
                      <a:pt x="6151" y="19466"/>
                    </a:cubicBezTo>
                    <a:cubicBezTo>
                      <a:pt x="5623" y="18364"/>
                      <a:pt x="4920" y="17262"/>
                      <a:pt x="4569" y="15976"/>
                    </a:cubicBezTo>
                    <a:cubicBezTo>
                      <a:pt x="4042" y="14875"/>
                      <a:pt x="3514" y="13773"/>
                      <a:pt x="3163" y="12487"/>
                    </a:cubicBezTo>
                    <a:cubicBezTo>
                      <a:pt x="2636" y="11385"/>
                      <a:pt x="2285" y="10284"/>
                      <a:pt x="1933" y="9182"/>
                    </a:cubicBezTo>
                    <a:cubicBezTo>
                      <a:pt x="1581" y="8080"/>
                      <a:pt x="1230" y="7162"/>
                      <a:pt x="1054" y="6244"/>
                    </a:cubicBezTo>
                    <a:cubicBezTo>
                      <a:pt x="527" y="4407"/>
                      <a:pt x="176" y="2755"/>
                      <a:pt x="0" y="1653"/>
                    </a:cubicBezTo>
                    <a:cubicBezTo>
                      <a:pt x="352" y="551"/>
                      <a:pt x="176" y="0"/>
                      <a:pt x="176" y="0"/>
                    </a:cubicBezTo>
                    <a:close/>
                  </a:path>
                </a:pathLst>
              </a:custGeom>
              <a:solidFill>
                <a:srgbClr val="B0B6BA"/>
              </a:solidFill>
              <a:ln w="17566" cap="flat">
                <a:noFill/>
                <a:prstDash val="solid"/>
                <a:miter/>
              </a:ln>
            </p:spPr>
            <p:txBody>
              <a:bodyPr rtlCol="1" anchor="ctr"/>
              <a:lstStyle/>
              <a:p>
                <a:endParaRPr lang="he-IL"/>
              </a:p>
            </p:txBody>
          </p:sp>
          <p:sp>
            <p:nvSpPr>
              <p:cNvPr id="307" name="צורה חופשית: צורה 306">
                <a:extLst>
                  <a:ext uri="{FF2B5EF4-FFF2-40B4-BE49-F238E27FC236}">
                    <a16:creationId xmlns:a16="http://schemas.microsoft.com/office/drawing/2014/main" id="{6FE2BA8C-2ADC-A52C-B2AC-1756FAF6600D}"/>
                  </a:ext>
                </a:extLst>
              </p:cNvPr>
              <p:cNvSpPr/>
              <p:nvPr/>
            </p:nvSpPr>
            <p:spPr>
              <a:xfrm>
                <a:off x="2835067" y="6753296"/>
                <a:ext cx="20208" cy="27545"/>
              </a:xfrm>
              <a:custGeom>
                <a:avLst/>
                <a:gdLst>
                  <a:gd name="connsiteX0" fmla="*/ 0 w 20208"/>
                  <a:gd name="connsiteY0" fmla="*/ 0 h 27545"/>
                  <a:gd name="connsiteX1" fmla="*/ 1230 w 20208"/>
                  <a:gd name="connsiteY1" fmla="*/ 735 h 27545"/>
                  <a:gd name="connsiteX2" fmla="*/ 4217 w 20208"/>
                  <a:gd name="connsiteY2" fmla="*/ 3122 h 27545"/>
                  <a:gd name="connsiteX3" fmla="*/ 8259 w 20208"/>
                  <a:gd name="connsiteY3" fmla="*/ 6978 h 27545"/>
                  <a:gd name="connsiteX4" fmla="*/ 10368 w 20208"/>
                  <a:gd name="connsiteY4" fmla="*/ 9366 h 27545"/>
                  <a:gd name="connsiteX5" fmla="*/ 12476 w 20208"/>
                  <a:gd name="connsiteY5" fmla="*/ 11936 h 27545"/>
                  <a:gd name="connsiteX6" fmla="*/ 14409 w 20208"/>
                  <a:gd name="connsiteY6" fmla="*/ 14507 h 27545"/>
                  <a:gd name="connsiteX7" fmla="*/ 16167 w 20208"/>
                  <a:gd name="connsiteY7" fmla="*/ 17262 h 27545"/>
                  <a:gd name="connsiteX8" fmla="*/ 17573 w 20208"/>
                  <a:gd name="connsiteY8" fmla="*/ 19833 h 27545"/>
                  <a:gd name="connsiteX9" fmla="*/ 18627 w 20208"/>
                  <a:gd name="connsiteY9" fmla="*/ 22220 h 27545"/>
                  <a:gd name="connsiteX10" fmla="*/ 19330 w 20208"/>
                  <a:gd name="connsiteY10" fmla="*/ 24424 h 27545"/>
                  <a:gd name="connsiteX11" fmla="*/ 19857 w 20208"/>
                  <a:gd name="connsiteY11" fmla="*/ 26077 h 27545"/>
                  <a:gd name="connsiteX12" fmla="*/ 20208 w 20208"/>
                  <a:gd name="connsiteY12" fmla="*/ 27546 h 27545"/>
                  <a:gd name="connsiteX13" fmla="*/ 19681 w 20208"/>
                  <a:gd name="connsiteY13" fmla="*/ 26077 h 27545"/>
                  <a:gd name="connsiteX14" fmla="*/ 18978 w 20208"/>
                  <a:gd name="connsiteY14" fmla="*/ 24424 h 27545"/>
                  <a:gd name="connsiteX15" fmla="*/ 18100 w 20208"/>
                  <a:gd name="connsiteY15" fmla="*/ 22404 h 27545"/>
                  <a:gd name="connsiteX16" fmla="*/ 16870 w 20208"/>
                  <a:gd name="connsiteY16" fmla="*/ 20017 h 27545"/>
                  <a:gd name="connsiteX17" fmla="*/ 15464 w 20208"/>
                  <a:gd name="connsiteY17" fmla="*/ 17446 h 27545"/>
                  <a:gd name="connsiteX18" fmla="*/ 13707 w 20208"/>
                  <a:gd name="connsiteY18" fmla="*/ 14875 h 27545"/>
                  <a:gd name="connsiteX19" fmla="*/ 11774 w 20208"/>
                  <a:gd name="connsiteY19" fmla="*/ 12304 h 27545"/>
                  <a:gd name="connsiteX20" fmla="*/ 9841 w 20208"/>
                  <a:gd name="connsiteY20" fmla="*/ 9733 h 27545"/>
                  <a:gd name="connsiteX21" fmla="*/ 7732 w 20208"/>
                  <a:gd name="connsiteY21" fmla="*/ 7346 h 27545"/>
                  <a:gd name="connsiteX22" fmla="*/ 4042 w 20208"/>
                  <a:gd name="connsiteY22" fmla="*/ 3305 h 27545"/>
                  <a:gd name="connsiteX23" fmla="*/ 1230 w 20208"/>
                  <a:gd name="connsiteY23" fmla="*/ 551 h 27545"/>
                  <a:gd name="connsiteX24" fmla="*/ 0 w 20208"/>
                  <a:gd name="connsiteY24" fmla="*/ 0 h 2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208" h="27545">
                    <a:moveTo>
                      <a:pt x="0" y="0"/>
                    </a:moveTo>
                    <a:cubicBezTo>
                      <a:pt x="0" y="0"/>
                      <a:pt x="527" y="184"/>
                      <a:pt x="1230" y="735"/>
                    </a:cubicBezTo>
                    <a:cubicBezTo>
                      <a:pt x="1933" y="1285"/>
                      <a:pt x="2987" y="2020"/>
                      <a:pt x="4217" y="3122"/>
                    </a:cubicBezTo>
                    <a:cubicBezTo>
                      <a:pt x="5447" y="4224"/>
                      <a:pt x="6853" y="5509"/>
                      <a:pt x="8259" y="6978"/>
                    </a:cubicBezTo>
                    <a:cubicBezTo>
                      <a:pt x="8962" y="7713"/>
                      <a:pt x="9665" y="8447"/>
                      <a:pt x="10368" y="9366"/>
                    </a:cubicBezTo>
                    <a:cubicBezTo>
                      <a:pt x="11071" y="10100"/>
                      <a:pt x="11774" y="11018"/>
                      <a:pt x="12476" y="11936"/>
                    </a:cubicBezTo>
                    <a:cubicBezTo>
                      <a:pt x="13179" y="12855"/>
                      <a:pt x="13882" y="13773"/>
                      <a:pt x="14409" y="14507"/>
                    </a:cubicBezTo>
                    <a:cubicBezTo>
                      <a:pt x="14937" y="15426"/>
                      <a:pt x="15640" y="16344"/>
                      <a:pt x="16167" y="17262"/>
                    </a:cubicBezTo>
                    <a:cubicBezTo>
                      <a:pt x="16694" y="18180"/>
                      <a:pt x="17221" y="19098"/>
                      <a:pt x="17573" y="19833"/>
                    </a:cubicBezTo>
                    <a:cubicBezTo>
                      <a:pt x="17924" y="20751"/>
                      <a:pt x="18451" y="21486"/>
                      <a:pt x="18627" y="22220"/>
                    </a:cubicBezTo>
                    <a:cubicBezTo>
                      <a:pt x="18978" y="22955"/>
                      <a:pt x="19154" y="23689"/>
                      <a:pt x="19330" y="24424"/>
                    </a:cubicBezTo>
                    <a:cubicBezTo>
                      <a:pt x="19505" y="24975"/>
                      <a:pt x="19681" y="25709"/>
                      <a:pt x="19857" y="26077"/>
                    </a:cubicBezTo>
                    <a:cubicBezTo>
                      <a:pt x="20033" y="26995"/>
                      <a:pt x="20208" y="27546"/>
                      <a:pt x="20208" y="27546"/>
                    </a:cubicBezTo>
                    <a:cubicBezTo>
                      <a:pt x="20208" y="27546"/>
                      <a:pt x="20033" y="26995"/>
                      <a:pt x="19681" y="26077"/>
                    </a:cubicBezTo>
                    <a:cubicBezTo>
                      <a:pt x="19505" y="25709"/>
                      <a:pt x="19330" y="25158"/>
                      <a:pt x="18978" y="24424"/>
                    </a:cubicBezTo>
                    <a:cubicBezTo>
                      <a:pt x="18627" y="23873"/>
                      <a:pt x="18451" y="23138"/>
                      <a:pt x="18100" y="22404"/>
                    </a:cubicBezTo>
                    <a:cubicBezTo>
                      <a:pt x="17748" y="21669"/>
                      <a:pt x="17397" y="20935"/>
                      <a:pt x="16870" y="20017"/>
                    </a:cubicBezTo>
                    <a:cubicBezTo>
                      <a:pt x="16518" y="19282"/>
                      <a:pt x="15991" y="18364"/>
                      <a:pt x="15464" y="17446"/>
                    </a:cubicBezTo>
                    <a:cubicBezTo>
                      <a:pt x="14937" y="16527"/>
                      <a:pt x="14409" y="15793"/>
                      <a:pt x="13707" y="14875"/>
                    </a:cubicBezTo>
                    <a:cubicBezTo>
                      <a:pt x="13179" y="13957"/>
                      <a:pt x="12476" y="13222"/>
                      <a:pt x="11774" y="12304"/>
                    </a:cubicBezTo>
                    <a:cubicBezTo>
                      <a:pt x="11071" y="11386"/>
                      <a:pt x="10368" y="10651"/>
                      <a:pt x="9841" y="9733"/>
                    </a:cubicBezTo>
                    <a:cubicBezTo>
                      <a:pt x="9138" y="8998"/>
                      <a:pt x="8435" y="8080"/>
                      <a:pt x="7732" y="7346"/>
                    </a:cubicBezTo>
                    <a:cubicBezTo>
                      <a:pt x="6326" y="5876"/>
                      <a:pt x="5096" y="4407"/>
                      <a:pt x="4042" y="3305"/>
                    </a:cubicBezTo>
                    <a:cubicBezTo>
                      <a:pt x="2811" y="2204"/>
                      <a:pt x="1933" y="1285"/>
                      <a:pt x="1230" y="551"/>
                    </a:cubicBezTo>
                    <a:cubicBezTo>
                      <a:pt x="527" y="184"/>
                      <a:pt x="0" y="0"/>
                      <a:pt x="0" y="0"/>
                    </a:cubicBezTo>
                    <a:close/>
                  </a:path>
                </a:pathLst>
              </a:custGeom>
              <a:solidFill>
                <a:srgbClr val="B0B6BA"/>
              </a:solidFill>
              <a:ln w="17566" cap="flat">
                <a:noFill/>
                <a:prstDash val="solid"/>
                <a:miter/>
              </a:ln>
            </p:spPr>
            <p:txBody>
              <a:bodyPr rtlCol="1" anchor="ctr"/>
              <a:lstStyle/>
              <a:p>
                <a:endParaRPr lang="he-IL"/>
              </a:p>
            </p:txBody>
          </p:sp>
          <p:sp>
            <p:nvSpPr>
              <p:cNvPr id="308" name="צורה חופשית: צורה 307">
                <a:extLst>
                  <a:ext uri="{FF2B5EF4-FFF2-40B4-BE49-F238E27FC236}">
                    <a16:creationId xmlns:a16="http://schemas.microsoft.com/office/drawing/2014/main" id="{5FC02B71-5E5C-0F8B-B225-2A684ABA8A0A}"/>
                  </a:ext>
                </a:extLst>
              </p:cNvPr>
              <p:cNvSpPr/>
              <p:nvPr/>
            </p:nvSpPr>
            <p:spPr>
              <a:xfrm>
                <a:off x="2849828" y="6754765"/>
                <a:ext cx="14233" cy="23505"/>
              </a:xfrm>
              <a:custGeom>
                <a:avLst/>
                <a:gdLst>
                  <a:gd name="connsiteX0" fmla="*/ 0 w 14233"/>
                  <a:gd name="connsiteY0" fmla="*/ 0 h 23505"/>
                  <a:gd name="connsiteX1" fmla="*/ 879 w 14233"/>
                  <a:gd name="connsiteY1" fmla="*/ 735 h 23505"/>
                  <a:gd name="connsiteX2" fmla="*/ 2987 w 14233"/>
                  <a:gd name="connsiteY2" fmla="*/ 2938 h 23505"/>
                  <a:gd name="connsiteX3" fmla="*/ 5799 w 14233"/>
                  <a:gd name="connsiteY3" fmla="*/ 6427 h 23505"/>
                  <a:gd name="connsiteX4" fmla="*/ 7205 w 14233"/>
                  <a:gd name="connsiteY4" fmla="*/ 8447 h 23505"/>
                  <a:gd name="connsiteX5" fmla="*/ 8610 w 14233"/>
                  <a:gd name="connsiteY5" fmla="*/ 10651 h 23505"/>
                  <a:gd name="connsiteX6" fmla="*/ 9841 w 14233"/>
                  <a:gd name="connsiteY6" fmla="*/ 12855 h 23505"/>
                  <a:gd name="connsiteX7" fmla="*/ 11071 w 14233"/>
                  <a:gd name="connsiteY7" fmla="*/ 15058 h 23505"/>
                  <a:gd name="connsiteX8" fmla="*/ 12125 w 14233"/>
                  <a:gd name="connsiteY8" fmla="*/ 17262 h 23505"/>
                  <a:gd name="connsiteX9" fmla="*/ 13004 w 14233"/>
                  <a:gd name="connsiteY9" fmla="*/ 19282 h 23505"/>
                  <a:gd name="connsiteX10" fmla="*/ 13882 w 14233"/>
                  <a:gd name="connsiteY10" fmla="*/ 22404 h 23505"/>
                  <a:gd name="connsiteX11" fmla="*/ 14234 w 14233"/>
                  <a:gd name="connsiteY11" fmla="*/ 23506 h 23505"/>
                  <a:gd name="connsiteX12" fmla="*/ 13707 w 14233"/>
                  <a:gd name="connsiteY12" fmla="*/ 22404 h 23505"/>
                  <a:gd name="connsiteX13" fmla="*/ 12476 w 14233"/>
                  <a:gd name="connsiteY13" fmla="*/ 19466 h 23505"/>
                  <a:gd name="connsiteX14" fmla="*/ 11422 w 14233"/>
                  <a:gd name="connsiteY14" fmla="*/ 17629 h 23505"/>
                  <a:gd name="connsiteX15" fmla="*/ 10368 w 14233"/>
                  <a:gd name="connsiteY15" fmla="*/ 15609 h 23505"/>
                  <a:gd name="connsiteX16" fmla="*/ 9138 w 14233"/>
                  <a:gd name="connsiteY16" fmla="*/ 13405 h 23505"/>
                  <a:gd name="connsiteX17" fmla="*/ 7732 w 14233"/>
                  <a:gd name="connsiteY17" fmla="*/ 11202 h 23505"/>
                  <a:gd name="connsiteX18" fmla="*/ 6326 w 14233"/>
                  <a:gd name="connsiteY18" fmla="*/ 8998 h 23505"/>
                  <a:gd name="connsiteX19" fmla="*/ 4920 w 14233"/>
                  <a:gd name="connsiteY19" fmla="*/ 6978 h 23505"/>
                  <a:gd name="connsiteX20" fmla="*/ 3514 w 14233"/>
                  <a:gd name="connsiteY20" fmla="*/ 5142 h 23505"/>
                  <a:gd name="connsiteX21" fmla="*/ 2284 w 14233"/>
                  <a:gd name="connsiteY21" fmla="*/ 3489 h 23505"/>
                  <a:gd name="connsiteX22" fmla="*/ 1230 w 14233"/>
                  <a:gd name="connsiteY22" fmla="*/ 2020 h 23505"/>
                  <a:gd name="connsiteX23" fmla="*/ 527 w 14233"/>
                  <a:gd name="connsiteY23" fmla="*/ 918 h 23505"/>
                  <a:gd name="connsiteX24" fmla="*/ 0 w 14233"/>
                  <a:gd name="connsiteY24" fmla="*/ 0 h 2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233" h="23505">
                    <a:moveTo>
                      <a:pt x="0" y="0"/>
                    </a:moveTo>
                    <a:cubicBezTo>
                      <a:pt x="0" y="0"/>
                      <a:pt x="351" y="367"/>
                      <a:pt x="879" y="735"/>
                    </a:cubicBezTo>
                    <a:cubicBezTo>
                      <a:pt x="1406" y="1285"/>
                      <a:pt x="2109" y="2020"/>
                      <a:pt x="2987" y="2938"/>
                    </a:cubicBezTo>
                    <a:cubicBezTo>
                      <a:pt x="3866" y="3856"/>
                      <a:pt x="4744" y="5142"/>
                      <a:pt x="5799" y="6427"/>
                    </a:cubicBezTo>
                    <a:cubicBezTo>
                      <a:pt x="6326" y="7162"/>
                      <a:pt x="6677" y="7713"/>
                      <a:pt x="7205" y="8447"/>
                    </a:cubicBezTo>
                    <a:cubicBezTo>
                      <a:pt x="7732" y="9182"/>
                      <a:pt x="8259" y="9916"/>
                      <a:pt x="8610" y="10651"/>
                    </a:cubicBezTo>
                    <a:cubicBezTo>
                      <a:pt x="9138" y="11386"/>
                      <a:pt x="9489" y="12120"/>
                      <a:pt x="9841" y="12855"/>
                    </a:cubicBezTo>
                    <a:cubicBezTo>
                      <a:pt x="10192" y="13589"/>
                      <a:pt x="10719" y="14324"/>
                      <a:pt x="11071" y="15058"/>
                    </a:cubicBezTo>
                    <a:cubicBezTo>
                      <a:pt x="11422" y="15793"/>
                      <a:pt x="11774" y="16527"/>
                      <a:pt x="12125" y="17262"/>
                    </a:cubicBezTo>
                    <a:cubicBezTo>
                      <a:pt x="12476" y="17996"/>
                      <a:pt x="12828" y="18547"/>
                      <a:pt x="13004" y="19282"/>
                    </a:cubicBezTo>
                    <a:cubicBezTo>
                      <a:pt x="13355" y="20567"/>
                      <a:pt x="13707" y="21669"/>
                      <a:pt x="13882" y="22404"/>
                    </a:cubicBezTo>
                    <a:cubicBezTo>
                      <a:pt x="14058" y="23138"/>
                      <a:pt x="14234" y="23506"/>
                      <a:pt x="14234" y="23506"/>
                    </a:cubicBezTo>
                    <a:cubicBezTo>
                      <a:pt x="14234" y="23506"/>
                      <a:pt x="14058" y="23138"/>
                      <a:pt x="13707" y="22404"/>
                    </a:cubicBezTo>
                    <a:cubicBezTo>
                      <a:pt x="13355" y="21669"/>
                      <a:pt x="13004" y="20751"/>
                      <a:pt x="12476" y="19466"/>
                    </a:cubicBezTo>
                    <a:cubicBezTo>
                      <a:pt x="12301" y="18915"/>
                      <a:pt x="11774" y="18364"/>
                      <a:pt x="11422" y="17629"/>
                    </a:cubicBezTo>
                    <a:cubicBezTo>
                      <a:pt x="11071" y="16895"/>
                      <a:pt x="10719" y="16344"/>
                      <a:pt x="10368" y="15609"/>
                    </a:cubicBezTo>
                    <a:cubicBezTo>
                      <a:pt x="10016" y="14875"/>
                      <a:pt x="9489" y="14140"/>
                      <a:pt x="9138" y="13405"/>
                    </a:cubicBezTo>
                    <a:cubicBezTo>
                      <a:pt x="8610" y="12671"/>
                      <a:pt x="8259" y="11936"/>
                      <a:pt x="7732" y="11202"/>
                    </a:cubicBezTo>
                    <a:cubicBezTo>
                      <a:pt x="7380" y="10467"/>
                      <a:pt x="6853" y="9733"/>
                      <a:pt x="6326" y="8998"/>
                    </a:cubicBezTo>
                    <a:cubicBezTo>
                      <a:pt x="5799" y="8264"/>
                      <a:pt x="5447" y="7529"/>
                      <a:pt x="4920" y="6978"/>
                    </a:cubicBezTo>
                    <a:cubicBezTo>
                      <a:pt x="4393" y="6244"/>
                      <a:pt x="4042" y="5693"/>
                      <a:pt x="3514" y="5142"/>
                    </a:cubicBezTo>
                    <a:cubicBezTo>
                      <a:pt x="3163" y="4591"/>
                      <a:pt x="2636" y="4040"/>
                      <a:pt x="2284" y="3489"/>
                    </a:cubicBezTo>
                    <a:cubicBezTo>
                      <a:pt x="1933" y="2938"/>
                      <a:pt x="1581" y="2571"/>
                      <a:pt x="1230" y="2020"/>
                    </a:cubicBezTo>
                    <a:cubicBezTo>
                      <a:pt x="879" y="1653"/>
                      <a:pt x="703" y="1285"/>
                      <a:pt x="527" y="918"/>
                    </a:cubicBezTo>
                    <a:cubicBezTo>
                      <a:pt x="176" y="367"/>
                      <a:pt x="0" y="0"/>
                      <a:pt x="0" y="0"/>
                    </a:cubicBezTo>
                    <a:close/>
                  </a:path>
                </a:pathLst>
              </a:custGeom>
              <a:solidFill>
                <a:srgbClr val="B0B6BA"/>
              </a:solidFill>
              <a:ln w="17566" cap="flat">
                <a:noFill/>
                <a:prstDash val="solid"/>
                <a:miter/>
              </a:ln>
            </p:spPr>
            <p:txBody>
              <a:bodyPr rtlCol="1" anchor="ctr"/>
              <a:lstStyle/>
              <a:p>
                <a:endParaRPr lang="he-IL"/>
              </a:p>
            </p:txBody>
          </p:sp>
        </p:grpSp>
      </p:grpSp>
      <p:sp>
        <p:nvSpPr>
          <p:cNvPr id="364" name="צורה חופשית: צורה 363">
            <a:extLst>
              <a:ext uri="{FF2B5EF4-FFF2-40B4-BE49-F238E27FC236}">
                <a16:creationId xmlns:a16="http://schemas.microsoft.com/office/drawing/2014/main" id="{805FDACA-CD9F-E589-657A-8FE706312A4F}"/>
              </a:ext>
            </a:extLst>
          </p:cNvPr>
          <p:cNvSpPr/>
          <p:nvPr/>
        </p:nvSpPr>
        <p:spPr>
          <a:xfrm>
            <a:off x="2339784" y="6696398"/>
            <a:ext cx="189432" cy="17629"/>
          </a:xfrm>
          <a:custGeom>
            <a:avLst/>
            <a:gdLst>
              <a:gd name="connsiteX0" fmla="*/ 189432 w 189432"/>
              <a:gd name="connsiteY0" fmla="*/ 8815 h 17629"/>
              <a:gd name="connsiteX1" fmla="*/ 94716 w 189432"/>
              <a:gd name="connsiteY1" fmla="*/ 17629 h 17629"/>
              <a:gd name="connsiteX2" fmla="*/ 0 w 189432"/>
              <a:gd name="connsiteY2" fmla="*/ 8815 h 17629"/>
              <a:gd name="connsiteX3" fmla="*/ 94716 w 189432"/>
              <a:gd name="connsiteY3" fmla="*/ 0 h 17629"/>
              <a:gd name="connsiteX4" fmla="*/ 189432 w 189432"/>
              <a:gd name="connsiteY4" fmla="*/ 8815 h 17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432" h="17629">
                <a:moveTo>
                  <a:pt x="189432" y="8815"/>
                </a:moveTo>
                <a:cubicBezTo>
                  <a:pt x="189432" y="13773"/>
                  <a:pt x="147082" y="17629"/>
                  <a:pt x="94716" y="17629"/>
                </a:cubicBezTo>
                <a:cubicBezTo>
                  <a:pt x="42350" y="17629"/>
                  <a:pt x="0" y="13773"/>
                  <a:pt x="0" y="8815"/>
                </a:cubicBezTo>
                <a:cubicBezTo>
                  <a:pt x="0" y="3857"/>
                  <a:pt x="42350" y="0"/>
                  <a:pt x="94716" y="0"/>
                </a:cubicBezTo>
                <a:cubicBezTo>
                  <a:pt x="147082" y="0"/>
                  <a:pt x="189432" y="4040"/>
                  <a:pt x="189432" y="8815"/>
                </a:cubicBezTo>
                <a:close/>
              </a:path>
            </a:pathLst>
          </a:custGeom>
          <a:solidFill>
            <a:srgbClr val="000000">
              <a:alpha val="40000"/>
            </a:srgbClr>
          </a:solidFill>
          <a:ln w="17566" cap="flat">
            <a:noFill/>
            <a:prstDash val="solid"/>
            <a:miter/>
          </a:ln>
        </p:spPr>
        <p:txBody>
          <a:bodyPr rtlCol="1" anchor="ctr"/>
          <a:lstStyle/>
          <a:p>
            <a:endParaRPr lang="he-IL"/>
          </a:p>
        </p:txBody>
      </p:sp>
      <p:sp>
        <p:nvSpPr>
          <p:cNvPr id="365" name="צורה חופשית: צורה 364">
            <a:extLst>
              <a:ext uri="{FF2B5EF4-FFF2-40B4-BE49-F238E27FC236}">
                <a16:creationId xmlns:a16="http://schemas.microsoft.com/office/drawing/2014/main" id="{BCF79CB4-040C-B413-F4DB-F33BE5EDC929}"/>
              </a:ext>
            </a:extLst>
          </p:cNvPr>
          <p:cNvSpPr/>
          <p:nvPr/>
        </p:nvSpPr>
        <p:spPr>
          <a:xfrm>
            <a:off x="2683327" y="6735512"/>
            <a:ext cx="189432" cy="17629"/>
          </a:xfrm>
          <a:custGeom>
            <a:avLst/>
            <a:gdLst>
              <a:gd name="connsiteX0" fmla="*/ 189432 w 189432"/>
              <a:gd name="connsiteY0" fmla="*/ 8815 h 17629"/>
              <a:gd name="connsiteX1" fmla="*/ 94716 w 189432"/>
              <a:gd name="connsiteY1" fmla="*/ 17629 h 17629"/>
              <a:gd name="connsiteX2" fmla="*/ 0 w 189432"/>
              <a:gd name="connsiteY2" fmla="*/ 8815 h 17629"/>
              <a:gd name="connsiteX3" fmla="*/ 94716 w 189432"/>
              <a:gd name="connsiteY3" fmla="*/ 0 h 17629"/>
              <a:gd name="connsiteX4" fmla="*/ 189432 w 189432"/>
              <a:gd name="connsiteY4" fmla="*/ 8815 h 17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432" h="17629">
                <a:moveTo>
                  <a:pt x="189432" y="8815"/>
                </a:moveTo>
                <a:cubicBezTo>
                  <a:pt x="189432" y="13773"/>
                  <a:pt x="147083" y="17629"/>
                  <a:pt x="94716" y="17629"/>
                </a:cubicBezTo>
                <a:cubicBezTo>
                  <a:pt x="42350" y="17629"/>
                  <a:pt x="0" y="13773"/>
                  <a:pt x="0" y="8815"/>
                </a:cubicBezTo>
                <a:cubicBezTo>
                  <a:pt x="0" y="3856"/>
                  <a:pt x="42350" y="0"/>
                  <a:pt x="94716" y="0"/>
                </a:cubicBezTo>
                <a:cubicBezTo>
                  <a:pt x="147083" y="0"/>
                  <a:pt x="189432" y="4040"/>
                  <a:pt x="189432" y="8815"/>
                </a:cubicBezTo>
                <a:close/>
              </a:path>
            </a:pathLst>
          </a:custGeom>
          <a:solidFill>
            <a:srgbClr val="000000">
              <a:alpha val="40000"/>
            </a:srgbClr>
          </a:solidFill>
          <a:ln w="17566" cap="flat">
            <a:noFill/>
            <a:prstDash val="solid"/>
            <a:miter/>
          </a:ln>
        </p:spPr>
        <p:txBody>
          <a:bodyPr rtlCol="1" anchor="ctr"/>
          <a:lstStyle/>
          <a:p>
            <a:endParaRPr lang="he-IL"/>
          </a:p>
        </p:txBody>
      </p:sp>
      <p:sp>
        <p:nvSpPr>
          <p:cNvPr id="366" name="צורה חופשית: צורה 365">
            <a:extLst>
              <a:ext uri="{FF2B5EF4-FFF2-40B4-BE49-F238E27FC236}">
                <a16:creationId xmlns:a16="http://schemas.microsoft.com/office/drawing/2014/main" id="{1362BE8E-116D-295C-A21C-0B44B5D3B128}"/>
              </a:ext>
            </a:extLst>
          </p:cNvPr>
          <p:cNvSpPr/>
          <p:nvPr/>
        </p:nvSpPr>
        <p:spPr>
          <a:xfrm>
            <a:off x="-463132" y="6637302"/>
            <a:ext cx="2260754" cy="362633"/>
          </a:xfrm>
          <a:custGeom>
            <a:avLst/>
            <a:gdLst>
              <a:gd name="connsiteX0" fmla="*/ 952433 w 1368550"/>
              <a:gd name="connsiteY0" fmla="*/ 57486 h 142510"/>
              <a:gd name="connsiteX1" fmla="*/ 1311264 w 1368550"/>
              <a:gd name="connsiteY1" fmla="*/ 29573 h 142510"/>
              <a:gd name="connsiteX2" fmla="*/ 1368551 w 1368550"/>
              <a:gd name="connsiteY2" fmla="*/ 23330 h 142510"/>
              <a:gd name="connsiteX3" fmla="*/ 1367848 w 1368550"/>
              <a:gd name="connsiteY3" fmla="*/ 23146 h 142510"/>
              <a:gd name="connsiteX4" fmla="*/ 1198097 w 1368550"/>
              <a:gd name="connsiteY4" fmla="*/ 375 h 142510"/>
              <a:gd name="connsiteX5" fmla="*/ 1064897 w 1368550"/>
              <a:gd name="connsiteY5" fmla="*/ 12311 h 142510"/>
              <a:gd name="connsiteX6" fmla="*/ 910259 w 1368550"/>
              <a:gd name="connsiteY6" fmla="*/ 31042 h 142510"/>
              <a:gd name="connsiteX7" fmla="*/ 883548 w 1368550"/>
              <a:gd name="connsiteY7" fmla="*/ 30675 h 142510"/>
              <a:gd name="connsiteX8" fmla="*/ 681288 w 1368550"/>
              <a:gd name="connsiteY8" fmla="*/ 51243 h 142510"/>
              <a:gd name="connsiteX9" fmla="*/ 480258 w 1368550"/>
              <a:gd name="connsiteY9" fmla="*/ 75666 h 142510"/>
              <a:gd name="connsiteX10" fmla="*/ 277822 w 1368550"/>
              <a:gd name="connsiteY10" fmla="*/ 100825 h 142510"/>
              <a:gd name="connsiteX11" fmla="*/ 276065 w 1368550"/>
              <a:gd name="connsiteY11" fmla="*/ 101376 h 142510"/>
              <a:gd name="connsiteX12" fmla="*/ 224929 w 1368550"/>
              <a:gd name="connsiteY12" fmla="*/ 104130 h 142510"/>
              <a:gd name="connsiteX13" fmla="*/ 147961 w 1368550"/>
              <a:gd name="connsiteY13" fmla="*/ 108905 h 142510"/>
              <a:gd name="connsiteX14" fmla="*/ 139526 w 1368550"/>
              <a:gd name="connsiteY14" fmla="*/ 106334 h 142510"/>
              <a:gd name="connsiteX15" fmla="*/ 40065 w 1368550"/>
              <a:gd name="connsiteY15" fmla="*/ 112761 h 142510"/>
              <a:gd name="connsiteX16" fmla="*/ 1406 w 1368550"/>
              <a:gd name="connsiteY16" fmla="*/ 141041 h 142510"/>
              <a:gd name="connsiteX17" fmla="*/ 0 w 1368550"/>
              <a:gd name="connsiteY17" fmla="*/ 142510 h 142510"/>
              <a:gd name="connsiteX18" fmla="*/ 28292 w 1368550"/>
              <a:gd name="connsiteY18" fmla="*/ 140674 h 142510"/>
              <a:gd name="connsiteX19" fmla="*/ 952433 w 1368550"/>
              <a:gd name="connsiteY19" fmla="*/ 57486 h 14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68550" h="142510">
                <a:moveTo>
                  <a:pt x="952433" y="57486"/>
                </a:moveTo>
                <a:cubicBezTo>
                  <a:pt x="1074211" y="45366"/>
                  <a:pt x="1185972" y="38021"/>
                  <a:pt x="1311264" y="29573"/>
                </a:cubicBezTo>
                <a:cubicBezTo>
                  <a:pt x="1330243" y="28104"/>
                  <a:pt x="1349397" y="26084"/>
                  <a:pt x="1368551" y="23330"/>
                </a:cubicBezTo>
                <a:cubicBezTo>
                  <a:pt x="1368200" y="23330"/>
                  <a:pt x="1367848" y="23146"/>
                  <a:pt x="1367848" y="23146"/>
                </a:cubicBezTo>
                <a:cubicBezTo>
                  <a:pt x="1279283" y="7169"/>
                  <a:pt x="1264697" y="-2012"/>
                  <a:pt x="1198097" y="375"/>
                </a:cubicBezTo>
                <a:cubicBezTo>
                  <a:pt x="1178240" y="1109"/>
                  <a:pt x="1110586" y="7720"/>
                  <a:pt x="1064897" y="12311"/>
                </a:cubicBezTo>
                <a:cubicBezTo>
                  <a:pt x="1017451" y="17086"/>
                  <a:pt x="965085" y="27921"/>
                  <a:pt x="910259" y="31042"/>
                </a:cubicBezTo>
                <a:cubicBezTo>
                  <a:pt x="901472" y="30675"/>
                  <a:pt x="892510" y="30491"/>
                  <a:pt x="883548" y="30675"/>
                </a:cubicBezTo>
                <a:cubicBezTo>
                  <a:pt x="811852" y="30859"/>
                  <a:pt x="745779" y="41143"/>
                  <a:pt x="681288" y="51243"/>
                </a:cubicBezTo>
                <a:cubicBezTo>
                  <a:pt x="615918" y="61526"/>
                  <a:pt x="549494" y="69606"/>
                  <a:pt x="480258" y="75666"/>
                </a:cubicBezTo>
                <a:cubicBezTo>
                  <a:pt x="410495" y="81910"/>
                  <a:pt x="340908" y="87970"/>
                  <a:pt x="277822" y="100825"/>
                </a:cubicBezTo>
                <a:cubicBezTo>
                  <a:pt x="277119" y="101008"/>
                  <a:pt x="276592" y="101192"/>
                  <a:pt x="276065" y="101376"/>
                </a:cubicBezTo>
                <a:cubicBezTo>
                  <a:pt x="259020" y="102294"/>
                  <a:pt x="241974" y="103212"/>
                  <a:pt x="224929" y="104130"/>
                </a:cubicBezTo>
                <a:cubicBezTo>
                  <a:pt x="199273" y="105599"/>
                  <a:pt x="173441" y="106885"/>
                  <a:pt x="147961" y="108905"/>
                </a:cubicBezTo>
                <a:cubicBezTo>
                  <a:pt x="146379" y="107619"/>
                  <a:pt x="143744" y="106701"/>
                  <a:pt x="139526" y="106334"/>
                </a:cubicBezTo>
                <a:cubicBezTo>
                  <a:pt x="102448" y="104497"/>
                  <a:pt x="70290" y="103579"/>
                  <a:pt x="40065" y="112761"/>
                </a:cubicBezTo>
                <a:cubicBezTo>
                  <a:pt x="18100" y="119556"/>
                  <a:pt x="9489" y="131492"/>
                  <a:pt x="1406" y="141041"/>
                </a:cubicBezTo>
                <a:cubicBezTo>
                  <a:pt x="879" y="141592"/>
                  <a:pt x="527" y="142143"/>
                  <a:pt x="0" y="142510"/>
                </a:cubicBezTo>
                <a:cubicBezTo>
                  <a:pt x="9313" y="141776"/>
                  <a:pt x="18803" y="141225"/>
                  <a:pt x="28292" y="140674"/>
                </a:cubicBezTo>
                <a:cubicBezTo>
                  <a:pt x="353209" y="117169"/>
                  <a:pt x="640871" y="87970"/>
                  <a:pt x="952433" y="57486"/>
                </a:cubicBezTo>
                <a:close/>
              </a:path>
            </a:pathLst>
          </a:custGeom>
          <a:solidFill>
            <a:srgbClr val="9EC06E"/>
          </a:solidFill>
          <a:ln w="17566" cap="flat">
            <a:noFill/>
            <a:prstDash val="solid"/>
            <a:miter/>
          </a:ln>
          <a:effectLst>
            <a:softEdge rad="12700"/>
          </a:effectLst>
        </p:spPr>
        <p:txBody>
          <a:bodyPr rtlCol="1" anchor="ctr"/>
          <a:lstStyle/>
          <a:p>
            <a:endParaRPr lang="he-IL"/>
          </a:p>
        </p:txBody>
      </p:sp>
      <p:sp>
        <p:nvSpPr>
          <p:cNvPr id="367" name="צורה חופשית: צורה 366">
            <a:extLst>
              <a:ext uri="{FF2B5EF4-FFF2-40B4-BE49-F238E27FC236}">
                <a16:creationId xmlns:a16="http://schemas.microsoft.com/office/drawing/2014/main" id="{326FD28B-777F-7CFE-EFBB-60F5090C517C}"/>
              </a:ext>
            </a:extLst>
          </p:cNvPr>
          <p:cNvSpPr/>
          <p:nvPr/>
        </p:nvSpPr>
        <p:spPr>
          <a:xfrm>
            <a:off x="272028" y="7112784"/>
            <a:ext cx="2261045" cy="132586"/>
          </a:xfrm>
          <a:custGeom>
            <a:avLst/>
            <a:gdLst>
              <a:gd name="connsiteX0" fmla="*/ 1368200 w 1368726"/>
              <a:gd name="connsiteY0" fmla="*/ 13589 h 132586"/>
              <a:gd name="connsiteX1" fmla="*/ 1299315 w 1368726"/>
              <a:gd name="connsiteY1" fmla="*/ 0 h 132586"/>
              <a:gd name="connsiteX2" fmla="*/ 1323741 w 1368726"/>
              <a:gd name="connsiteY2" fmla="*/ 8815 h 132586"/>
              <a:gd name="connsiteX3" fmla="*/ 1316185 w 1368726"/>
              <a:gd name="connsiteY3" fmla="*/ 15242 h 132586"/>
              <a:gd name="connsiteX4" fmla="*/ 1186148 w 1368726"/>
              <a:gd name="connsiteY4" fmla="*/ 25342 h 132586"/>
              <a:gd name="connsiteX5" fmla="*/ 1056462 w 1368726"/>
              <a:gd name="connsiteY5" fmla="*/ 35075 h 132586"/>
              <a:gd name="connsiteX6" fmla="*/ 968600 w 1368726"/>
              <a:gd name="connsiteY6" fmla="*/ 41686 h 132586"/>
              <a:gd name="connsiteX7" fmla="*/ 903757 w 1368726"/>
              <a:gd name="connsiteY7" fmla="*/ 39115 h 132586"/>
              <a:gd name="connsiteX8" fmla="*/ 704133 w 1368726"/>
              <a:gd name="connsiteY8" fmla="*/ 62437 h 132586"/>
              <a:gd name="connsiteX9" fmla="*/ 525244 w 1368726"/>
              <a:gd name="connsiteY9" fmla="*/ 67395 h 132586"/>
              <a:gd name="connsiteX10" fmla="*/ 521378 w 1368726"/>
              <a:gd name="connsiteY10" fmla="*/ 62070 h 132586"/>
              <a:gd name="connsiteX11" fmla="*/ 522081 w 1368726"/>
              <a:gd name="connsiteY11" fmla="*/ 61702 h 132586"/>
              <a:gd name="connsiteX12" fmla="*/ 480258 w 1368726"/>
              <a:gd name="connsiteY12" fmla="*/ 65742 h 132586"/>
              <a:gd name="connsiteX13" fmla="*/ 277822 w 1368726"/>
              <a:gd name="connsiteY13" fmla="*/ 90901 h 132586"/>
              <a:gd name="connsiteX14" fmla="*/ 276065 w 1368726"/>
              <a:gd name="connsiteY14" fmla="*/ 91452 h 132586"/>
              <a:gd name="connsiteX15" fmla="*/ 224929 w 1368726"/>
              <a:gd name="connsiteY15" fmla="*/ 94206 h 132586"/>
              <a:gd name="connsiteX16" fmla="*/ 147961 w 1368726"/>
              <a:gd name="connsiteY16" fmla="*/ 98981 h 132586"/>
              <a:gd name="connsiteX17" fmla="*/ 139526 w 1368726"/>
              <a:gd name="connsiteY17" fmla="*/ 96410 h 132586"/>
              <a:gd name="connsiteX18" fmla="*/ 40065 w 1368726"/>
              <a:gd name="connsiteY18" fmla="*/ 102837 h 132586"/>
              <a:gd name="connsiteX19" fmla="*/ 1406 w 1368726"/>
              <a:gd name="connsiteY19" fmla="*/ 131117 h 132586"/>
              <a:gd name="connsiteX20" fmla="*/ 0 w 1368726"/>
              <a:gd name="connsiteY20" fmla="*/ 132586 h 132586"/>
              <a:gd name="connsiteX21" fmla="*/ 28292 w 1368726"/>
              <a:gd name="connsiteY21" fmla="*/ 130750 h 132586"/>
              <a:gd name="connsiteX22" fmla="*/ 952609 w 1368726"/>
              <a:gd name="connsiteY22" fmla="*/ 47929 h 132586"/>
              <a:gd name="connsiteX23" fmla="*/ 1311440 w 1368726"/>
              <a:gd name="connsiteY23" fmla="*/ 20016 h 132586"/>
              <a:gd name="connsiteX24" fmla="*/ 1368727 w 1368726"/>
              <a:gd name="connsiteY24" fmla="*/ 13773 h 132586"/>
              <a:gd name="connsiteX25" fmla="*/ 1368200 w 1368726"/>
              <a:gd name="connsiteY25" fmla="*/ 13589 h 13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68726" h="132586">
                <a:moveTo>
                  <a:pt x="1368200" y="13589"/>
                </a:moveTo>
                <a:cubicBezTo>
                  <a:pt x="1338502" y="8264"/>
                  <a:pt x="1317064" y="3673"/>
                  <a:pt x="1299315" y="0"/>
                </a:cubicBezTo>
                <a:cubicBezTo>
                  <a:pt x="1307925" y="2755"/>
                  <a:pt x="1316009" y="5693"/>
                  <a:pt x="1323741" y="8815"/>
                </a:cubicBezTo>
                <a:cubicBezTo>
                  <a:pt x="1329891" y="11202"/>
                  <a:pt x="1325850" y="15242"/>
                  <a:pt x="1316185" y="15242"/>
                </a:cubicBezTo>
                <a:cubicBezTo>
                  <a:pt x="1271199" y="15609"/>
                  <a:pt x="1229025" y="21486"/>
                  <a:pt x="1186148" y="25342"/>
                </a:cubicBezTo>
                <a:cubicBezTo>
                  <a:pt x="1143271" y="29198"/>
                  <a:pt x="1099339" y="31218"/>
                  <a:pt x="1056462" y="35075"/>
                </a:cubicBezTo>
                <a:cubicBezTo>
                  <a:pt x="1027643" y="37646"/>
                  <a:pt x="998121" y="40217"/>
                  <a:pt x="968600" y="41686"/>
                </a:cubicBezTo>
                <a:cubicBezTo>
                  <a:pt x="946985" y="42788"/>
                  <a:pt x="922735" y="43339"/>
                  <a:pt x="903757" y="39115"/>
                </a:cubicBezTo>
                <a:cubicBezTo>
                  <a:pt x="836981" y="47011"/>
                  <a:pt x="772665" y="56377"/>
                  <a:pt x="704133" y="62437"/>
                </a:cubicBezTo>
                <a:cubicBezTo>
                  <a:pt x="646495" y="67395"/>
                  <a:pt x="583409" y="76210"/>
                  <a:pt x="525244" y="67395"/>
                </a:cubicBezTo>
                <a:cubicBezTo>
                  <a:pt x="520323" y="66660"/>
                  <a:pt x="518215" y="63722"/>
                  <a:pt x="521378" y="62070"/>
                </a:cubicBezTo>
                <a:cubicBezTo>
                  <a:pt x="521554" y="61886"/>
                  <a:pt x="521905" y="61886"/>
                  <a:pt x="522081" y="61702"/>
                </a:cubicBezTo>
                <a:cubicBezTo>
                  <a:pt x="508198" y="63171"/>
                  <a:pt x="494316" y="64457"/>
                  <a:pt x="480258" y="65742"/>
                </a:cubicBezTo>
                <a:cubicBezTo>
                  <a:pt x="410495" y="71986"/>
                  <a:pt x="340908" y="78046"/>
                  <a:pt x="277822" y="90901"/>
                </a:cubicBezTo>
                <a:cubicBezTo>
                  <a:pt x="277119" y="91084"/>
                  <a:pt x="276592" y="91268"/>
                  <a:pt x="276065" y="91452"/>
                </a:cubicBezTo>
                <a:cubicBezTo>
                  <a:pt x="259020" y="92370"/>
                  <a:pt x="241974" y="93288"/>
                  <a:pt x="224929" y="94206"/>
                </a:cubicBezTo>
                <a:cubicBezTo>
                  <a:pt x="199273" y="95675"/>
                  <a:pt x="173441" y="96961"/>
                  <a:pt x="147961" y="98981"/>
                </a:cubicBezTo>
                <a:cubicBezTo>
                  <a:pt x="146379" y="97695"/>
                  <a:pt x="143744" y="96777"/>
                  <a:pt x="139526" y="96410"/>
                </a:cubicBezTo>
                <a:cubicBezTo>
                  <a:pt x="102448" y="94573"/>
                  <a:pt x="70290" y="93655"/>
                  <a:pt x="40065" y="102837"/>
                </a:cubicBezTo>
                <a:cubicBezTo>
                  <a:pt x="18100" y="109632"/>
                  <a:pt x="9489" y="121568"/>
                  <a:pt x="1406" y="131117"/>
                </a:cubicBezTo>
                <a:cubicBezTo>
                  <a:pt x="879" y="131668"/>
                  <a:pt x="527" y="132219"/>
                  <a:pt x="0" y="132586"/>
                </a:cubicBezTo>
                <a:cubicBezTo>
                  <a:pt x="9313" y="131852"/>
                  <a:pt x="18803" y="131301"/>
                  <a:pt x="28292" y="130750"/>
                </a:cubicBezTo>
                <a:cubicBezTo>
                  <a:pt x="353384" y="107612"/>
                  <a:pt x="641047" y="78413"/>
                  <a:pt x="952609" y="47929"/>
                </a:cubicBezTo>
                <a:cubicBezTo>
                  <a:pt x="1074386" y="35809"/>
                  <a:pt x="1186148" y="28464"/>
                  <a:pt x="1311440" y="20016"/>
                </a:cubicBezTo>
                <a:cubicBezTo>
                  <a:pt x="1330418" y="18547"/>
                  <a:pt x="1349573" y="16527"/>
                  <a:pt x="1368727" y="13773"/>
                </a:cubicBezTo>
                <a:cubicBezTo>
                  <a:pt x="1368727" y="13589"/>
                  <a:pt x="1368375" y="13589"/>
                  <a:pt x="1368200" y="13589"/>
                </a:cubicBezTo>
                <a:close/>
              </a:path>
            </a:pathLst>
          </a:custGeom>
          <a:solidFill>
            <a:srgbClr val="9EC06E">
              <a:alpha val="20000"/>
            </a:srgbClr>
          </a:solidFill>
          <a:ln w="17566" cap="flat">
            <a:noFill/>
            <a:prstDash val="solid"/>
            <a:miter/>
          </a:ln>
        </p:spPr>
        <p:txBody>
          <a:bodyPr rtlCol="1" anchor="ctr"/>
          <a:lstStyle/>
          <a:p>
            <a:endParaRPr lang="he-IL"/>
          </a:p>
        </p:txBody>
      </p:sp>
      <p:sp>
        <p:nvSpPr>
          <p:cNvPr id="368" name="צורה חופשית: צורה 367">
            <a:extLst>
              <a:ext uri="{FF2B5EF4-FFF2-40B4-BE49-F238E27FC236}">
                <a16:creationId xmlns:a16="http://schemas.microsoft.com/office/drawing/2014/main" id="{ADD3645C-10AC-7725-75B5-EBE636F6872B}"/>
              </a:ext>
            </a:extLst>
          </p:cNvPr>
          <p:cNvSpPr/>
          <p:nvPr/>
        </p:nvSpPr>
        <p:spPr>
          <a:xfrm>
            <a:off x="2883020" y="6536991"/>
            <a:ext cx="1653629" cy="358417"/>
          </a:xfrm>
          <a:custGeom>
            <a:avLst/>
            <a:gdLst>
              <a:gd name="connsiteX0" fmla="*/ 37635 w 1938107"/>
              <a:gd name="connsiteY0" fmla="*/ 73778 h 94162"/>
              <a:gd name="connsiteX1" fmla="*/ 175404 w 1938107"/>
              <a:gd name="connsiteY1" fmla="*/ 82593 h 94162"/>
              <a:gd name="connsiteX2" fmla="*/ 355698 w 1938107"/>
              <a:gd name="connsiteY2" fmla="*/ 86633 h 94162"/>
              <a:gd name="connsiteX3" fmla="*/ 515784 w 1938107"/>
              <a:gd name="connsiteY3" fmla="*/ 88102 h 94162"/>
              <a:gd name="connsiteX4" fmla="*/ 712070 w 1938107"/>
              <a:gd name="connsiteY4" fmla="*/ 90306 h 94162"/>
              <a:gd name="connsiteX5" fmla="*/ 1200762 w 1938107"/>
              <a:gd name="connsiteY5" fmla="*/ 94162 h 94162"/>
              <a:gd name="connsiteX6" fmla="*/ 1938107 w 1938107"/>
              <a:gd name="connsiteY6" fmla="*/ 94162 h 94162"/>
              <a:gd name="connsiteX7" fmla="*/ 1938107 w 1938107"/>
              <a:gd name="connsiteY7" fmla="*/ 28420 h 94162"/>
              <a:gd name="connsiteX8" fmla="*/ 1897339 w 1938107"/>
              <a:gd name="connsiteY8" fmla="*/ 27502 h 94162"/>
              <a:gd name="connsiteX9" fmla="*/ 1692092 w 1938107"/>
              <a:gd name="connsiteY9" fmla="*/ 19605 h 94162"/>
              <a:gd name="connsiteX10" fmla="*/ 1422880 w 1938107"/>
              <a:gd name="connsiteY10" fmla="*/ 8587 h 94162"/>
              <a:gd name="connsiteX11" fmla="*/ 1376313 w 1938107"/>
              <a:gd name="connsiteY11" fmla="*/ 9138 h 94162"/>
              <a:gd name="connsiteX12" fmla="*/ 1206738 w 1938107"/>
              <a:gd name="connsiteY12" fmla="*/ 140 h 94162"/>
              <a:gd name="connsiteX13" fmla="*/ 1073713 w 1938107"/>
              <a:gd name="connsiteY13" fmla="*/ 4731 h 94162"/>
              <a:gd name="connsiteX14" fmla="*/ 919250 w 1938107"/>
              <a:gd name="connsiteY14" fmla="*/ 12076 h 94162"/>
              <a:gd name="connsiteX15" fmla="*/ 892716 w 1938107"/>
              <a:gd name="connsiteY15" fmla="*/ 11893 h 94162"/>
              <a:gd name="connsiteX16" fmla="*/ 690807 w 1938107"/>
              <a:gd name="connsiteY16" fmla="*/ 19973 h 94162"/>
              <a:gd name="connsiteX17" fmla="*/ 489953 w 1938107"/>
              <a:gd name="connsiteY17" fmla="*/ 29522 h 94162"/>
              <a:gd name="connsiteX18" fmla="*/ 287868 w 1938107"/>
              <a:gd name="connsiteY18" fmla="*/ 39438 h 94162"/>
              <a:gd name="connsiteX19" fmla="*/ 286111 w 1938107"/>
              <a:gd name="connsiteY19" fmla="*/ 39622 h 94162"/>
              <a:gd name="connsiteX20" fmla="*/ 235151 w 1938107"/>
              <a:gd name="connsiteY20" fmla="*/ 40724 h 94162"/>
              <a:gd name="connsiteX21" fmla="*/ 158358 w 1938107"/>
              <a:gd name="connsiteY21" fmla="*/ 42560 h 94162"/>
              <a:gd name="connsiteX22" fmla="*/ 149924 w 1938107"/>
              <a:gd name="connsiteY22" fmla="*/ 41642 h 94162"/>
              <a:gd name="connsiteX23" fmla="*/ 50639 w 1938107"/>
              <a:gd name="connsiteY23" fmla="*/ 44213 h 94162"/>
              <a:gd name="connsiteX24" fmla="*/ 12155 w 1938107"/>
              <a:gd name="connsiteY24" fmla="*/ 55415 h 94162"/>
              <a:gd name="connsiteX25" fmla="*/ 3193 w 1938107"/>
              <a:gd name="connsiteY25" fmla="*/ 66800 h 94162"/>
              <a:gd name="connsiteX26" fmla="*/ 37635 w 1938107"/>
              <a:gd name="connsiteY26" fmla="*/ 73778 h 94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38107" h="94162">
                <a:moveTo>
                  <a:pt x="37635" y="73778"/>
                </a:moveTo>
                <a:cubicBezTo>
                  <a:pt x="75767" y="78553"/>
                  <a:pt x="127079" y="80940"/>
                  <a:pt x="175404" y="82593"/>
                </a:cubicBezTo>
                <a:cubicBezTo>
                  <a:pt x="234448" y="84797"/>
                  <a:pt x="295249" y="85899"/>
                  <a:pt x="355698" y="86633"/>
                </a:cubicBezTo>
                <a:cubicBezTo>
                  <a:pt x="408943" y="87368"/>
                  <a:pt x="462364" y="87735"/>
                  <a:pt x="515784" y="88102"/>
                </a:cubicBezTo>
                <a:cubicBezTo>
                  <a:pt x="581330" y="88470"/>
                  <a:pt x="646524" y="89571"/>
                  <a:pt x="712070" y="90306"/>
                </a:cubicBezTo>
                <a:cubicBezTo>
                  <a:pt x="874792" y="92142"/>
                  <a:pt x="1037689" y="93244"/>
                  <a:pt x="1200762" y="94162"/>
                </a:cubicBezTo>
                <a:lnTo>
                  <a:pt x="1938107" y="94162"/>
                </a:lnTo>
                <a:lnTo>
                  <a:pt x="1938107" y="28420"/>
                </a:lnTo>
                <a:cubicBezTo>
                  <a:pt x="1924576" y="28053"/>
                  <a:pt x="1910870" y="27685"/>
                  <a:pt x="1897339" y="27502"/>
                </a:cubicBezTo>
                <a:cubicBezTo>
                  <a:pt x="1794012" y="25115"/>
                  <a:pt x="1788916" y="25298"/>
                  <a:pt x="1692092" y="19605"/>
                </a:cubicBezTo>
                <a:cubicBezTo>
                  <a:pt x="1482978" y="7302"/>
                  <a:pt x="1456092" y="6751"/>
                  <a:pt x="1422880" y="8587"/>
                </a:cubicBezTo>
                <a:cubicBezTo>
                  <a:pt x="1395291" y="10056"/>
                  <a:pt x="1379124" y="9322"/>
                  <a:pt x="1376313" y="9138"/>
                </a:cubicBezTo>
                <a:cubicBezTo>
                  <a:pt x="1287747" y="2894"/>
                  <a:pt x="1273162" y="-778"/>
                  <a:pt x="1206738" y="140"/>
                </a:cubicBezTo>
                <a:cubicBezTo>
                  <a:pt x="1186881" y="323"/>
                  <a:pt x="1119402" y="3078"/>
                  <a:pt x="1073713" y="4731"/>
                </a:cubicBezTo>
                <a:cubicBezTo>
                  <a:pt x="1026267" y="6567"/>
                  <a:pt x="974077" y="10791"/>
                  <a:pt x="919250" y="12076"/>
                </a:cubicBezTo>
                <a:cubicBezTo>
                  <a:pt x="910288" y="11893"/>
                  <a:pt x="901502" y="11893"/>
                  <a:pt x="892716" y="11893"/>
                </a:cubicBezTo>
                <a:cubicBezTo>
                  <a:pt x="821020" y="11893"/>
                  <a:pt x="755123" y="15933"/>
                  <a:pt x="690807" y="19973"/>
                </a:cubicBezTo>
                <a:cubicBezTo>
                  <a:pt x="625437" y="24013"/>
                  <a:pt x="559189" y="27134"/>
                  <a:pt x="489953" y="29522"/>
                </a:cubicBezTo>
                <a:cubicBezTo>
                  <a:pt x="420365" y="31909"/>
                  <a:pt x="350954" y="34296"/>
                  <a:pt x="287868" y="39438"/>
                </a:cubicBezTo>
                <a:cubicBezTo>
                  <a:pt x="287165" y="39438"/>
                  <a:pt x="286638" y="39622"/>
                  <a:pt x="286111" y="39622"/>
                </a:cubicBezTo>
                <a:cubicBezTo>
                  <a:pt x="269066" y="39989"/>
                  <a:pt x="252020" y="40356"/>
                  <a:pt x="235151" y="40724"/>
                </a:cubicBezTo>
                <a:cubicBezTo>
                  <a:pt x="209495" y="41275"/>
                  <a:pt x="183663" y="41826"/>
                  <a:pt x="158358" y="42560"/>
                </a:cubicBezTo>
                <a:cubicBezTo>
                  <a:pt x="156953" y="42009"/>
                  <a:pt x="154141" y="41642"/>
                  <a:pt x="149924" y="41642"/>
                </a:cubicBezTo>
                <a:cubicBezTo>
                  <a:pt x="112846" y="40907"/>
                  <a:pt x="80864" y="40540"/>
                  <a:pt x="50639" y="44213"/>
                </a:cubicBezTo>
                <a:cubicBezTo>
                  <a:pt x="28673" y="46784"/>
                  <a:pt x="20238" y="51558"/>
                  <a:pt x="12155" y="55415"/>
                </a:cubicBezTo>
                <a:cubicBezTo>
                  <a:pt x="4423" y="58904"/>
                  <a:pt x="-5066" y="63128"/>
                  <a:pt x="3193" y="66800"/>
                </a:cubicBezTo>
                <a:cubicBezTo>
                  <a:pt x="8992" y="69371"/>
                  <a:pt x="21995" y="71942"/>
                  <a:pt x="37635" y="73778"/>
                </a:cubicBezTo>
                <a:close/>
              </a:path>
            </a:pathLst>
          </a:custGeom>
          <a:solidFill>
            <a:srgbClr val="75A03C"/>
          </a:solidFill>
          <a:ln w="17566" cap="flat">
            <a:noFill/>
            <a:prstDash val="solid"/>
            <a:miter/>
          </a:ln>
          <a:effectLst>
            <a:softEdge rad="31750"/>
          </a:effectLst>
        </p:spPr>
        <p:txBody>
          <a:bodyPr rtlCol="1" anchor="ctr"/>
          <a:lstStyle/>
          <a:p>
            <a:endParaRPr lang="he-IL"/>
          </a:p>
        </p:txBody>
      </p:sp>
      <p:sp>
        <p:nvSpPr>
          <p:cNvPr id="369" name="צורה חופשית: צורה 368">
            <a:extLst>
              <a:ext uri="{FF2B5EF4-FFF2-40B4-BE49-F238E27FC236}">
                <a16:creationId xmlns:a16="http://schemas.microsoft.com/office/drawing/2014/main" id="{7F340BF3-64A8-D244-A109-58998547ECB9}"/>
              </a:ext>
            </a:extLst>
          </p:cNvPr>
          <p:cNvSpPr/>
          <p:nvPr/>
        </p:nvSpPr>
        <p:spPr>
          <a:xfrm>
            <a:off x="1786224" y="6721889"/>
            <a:ext cx="644680" cy="155329"/>
          </a:xfrm>
          <a:custGeom>
            <a:avLst/>
            <a:gdLst>
              <a:gd name="connsiteX0" fmla="*/ 387740 w 390258"/>
              <a:gd name="connsiteY0" fmla="*/ 8388 h 35566"/>
              <a:gd name="connsiteX1" fmla="*/ 339767 w 390258"/>
              <a:gd name="connsiteY1" fmla="*/ 2328 h 35566"/>
              <a:gd name="connsiteX2" fmla="*/ 292673 w 390258"/>
              <a:gd name="connsiteY2" fmla="*/ 124 h 35566"/>
              <a:gd name="connsiteX3" fmla="*/ 194442 w 390258"/>
              <a:gd name="connsiteY3" fmla="*/ 9490 h 35566"/>
              <a:gd name="connsiteX4" fmla="*/ 105525 w 390258"/>
              <a:gd name="connsiteY4" fmla="*/ 23997 h 35566"/>
              <a:gd name="connsiteX5" fmla="*/ 968 w 390258"/>
              <a:gd name="connsiteY5" fmla="*/ 34648 h 35566"/>
              <a:gd name="connsiteX6" fmla="*/ 1320 w 390258"/>
              <a:gd name="connsiteY6" fmla="*/ 35566 h 35566"/>
              <a:gd name="connsiteX7" fmla="*/ 87777 w 390258"/>
              <a:gd name="connsiteY7" fmla="*/ 29506 h 35566"/>
              <a:gd name="connsiteX8" fmla="*/ 184074 w 390258"/>
              <a:gd name="connsiteY8" fmla="*/ 18855 h 35566"/>
              <a:gd name="connsiteX9" fmla="*/ 281778 w 390258"/>
              <a:gd name="connsiteY9" fmla="*/ 9673 h 35566"/>
              <a:gd name="connsiteX10" fmla="*/ 331508 w 390258"/>
              <a:gd name="connsiteY10" fmla="*/ 7653 h 35566"/>
              <a:gd name="connsiteX11" fmla="*/ 384753 w 390258"/>
              <a:gd name="connsiteY11" fmla="*/ 11877 h 35566"/>
              <a:gd name="connsiteX12" fmla="*/ 387740 w 390258"/>
              <a:gd name="connsiteY12" fmla="*/ 8388 h 3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258" h="35566">
                <a:moveTo>
                  <a:pt x="387740" y="8388"/>
                </a:moveTo>
                <a:cubicBezTo>
                  <a:pt x="373155" y="5266"/>
                  <a:pt x="355407" y="4531"/>
                  <a:pt x="339767" y="2328"/>
                </a:cubicBezTo>
                <a:cubicBezTo>
                  <a:pt x="324479" y="124"/>
                  <a:pt x="308840" y="-243"/>
                  <a:pt x="292673" y="124"/>
                </a:cubicBezTo>
                <a:cubicBezTo>
                  <a:pt x="258933" y="1042"/>
                  <a:pt x="225546" y="5082"/>
                  <a:pt x="194442" y="9490"/>
                </a:cubicBezTo>
                <a:cubicBezTo>
                  <a:pt x="164042" y="13897"/>
                  <a:pt x="134871" y="18855"/>
                  <a:pt x="105525" y="23997"/>
                </a:cubicBezTo>
                <a:cubicBezTo>
                  <a:pt x="74070" y="29506"/>
                  <a:pt x="35411" y="32628"/>
                  <a:pt x="968" y="34648"/>
                </a:cubicBezTo>
                <a:cubicBezTo>
                  <a:pt x="-613" y="34648"/>
                  <a:pt x="-86" y="35566"/>
                  <a:pt x="1320" y="35566"/>
                </a:cubicBezTo>
                <a:cubicBezTo>
                  <a:pt x="32072" y="35383"/>
                  <a:pt x="58782" y="32995"/>
                  <a:pt x="87777" y="29506"/>
                </a:cubicBezTo>
                <a:cubicBezTo>
                  <a:pt x="119407" y="25466"/>
                  <a:pt x="152268" y="22711"/>
                  <a:pt x="184074" y="18855"/>
                </a:cubicBezTo>
                <a:cubicBezTo>
                  <a:pt x="215881" y="14999"/>
                  <a:pt x="248390" y="11326"/>
                  <a:pt x="281778" y="9673"/>
                </a:cubicBezTo>
                <a:cubicBezTo>
                  <a:pt x="297945" y="8939"/>
                  <a:pt x="315341" y="8021"/>
                  <a:pt x="331508" y="7653"/>
                </a:cubicBezTo>
                <a:cubicBezTo>
                  <a:pt x="350486" y="7286"/>
                  <a:pt x="366302" y="11510"/>
                  <a:pt x="384753" y="11877"/>
                </a:cubicBezTo>
                <a:cubicBezTo>
                  <a:pt x="390552" y="12060"/>
                  <a:pt x="392133" y="9306"/>
                  <a:pt x="387740" y="8388"/>
                </a:cubicBezTo>
                <a:close/>
              </a:path>
            </a:pathLst>
          </a:custGeom>
          <a:solidFill>
            <a:srgbClr val="BFD74E"/>
          </a:solidFill>
          <a:ln w="17566" cap="flat">
            <a:noFill/>
            <a:prstDash val="solid"/>
            <a:miter/>
          </a:ln>
        </p:spPr>
        <p:txBody>
          <a:bodyPr rtlCol="1" anchor="ctr"/>
          <a:lstStyle/>
          <a:p>
            <a:endParaRPr lang="he-IL"/>
          </a:p>
        </p:txBody>
      </p:sp>
      <p:grpSp>
        <p:nvGrpSpPr>
          <p:cNvPr id="370" name="גרפיקה 7359">
            <a:extLst>
              <a:ext uri="{FF2B5EF4-FFF2-40B4-BE49-F238E27FC236}">
                <a16:creationId xmlns:a16="http://schemas.microsoft.com/office/drawing/2014/main" id="{3D077412-9A65-830F-14B0-D4FD3B2D114C}"/>
              </a:ext>
            </a:extLst>
          </p:cNvPr>
          <p:cNvGrpSpPr/>
          <p:nvPr/>
        </p:nvGrpSpPr>
        <p:grpSpPr>
          <a:xfrm>
            <a:off x="1453737" y="5737952"/>
            <a:ext cx="676101" cy="933344"/>
            <a:chOff x="2160945" y="6068471"/>
            <a:chExt cx="676101" cy="933344"/>
          </a:xfrm>
        </p:grpSpPr>
        <p:sp>
          <p:nvSpPr>
            <p:cNvPr id="371" name="צורה חופשית: צורה 370">
              <a:extLst>
                <a:ext uri="{FF2B5EF4-FFF2-40B4-BE49-F238E27FC236}">
                  <a16:creationId xmlns:a16="http://schemas.microsoft.com/office/drawing/2014/main" id="{E1E44348-F2C3-8F91-9EFE-D291CFAF3CB2}"/>
                </a:ext>
              </a:extLst>
            </p:cNvPr>
            <p:cNvSpPr/>
            <p:nvPr/>
          </p:nvSpPr>
          <p:spPr>
            <a:xfrm>
              <a:off x="2160945" y="6886325"/>
              <a:ext cx="676101" cy="115490"/>
            </a:xfrm>
            <a:custGeom>
              <a:avLst/>
              <a:gdLst>
                <a:gd name="connsiteX0" fmla="*/ 673419 w 676101"/>
                <a:gd name="connsiteY0" fmla="*/ 84215 h 115490"/>
                <a:gd name="connsiteX1" fmla="*/ 653034 w 676101"/>
                <a:gd name="connsiteY1" fmla="*/ 78155 h 115490"/>
                <a:gd name="connsiteX2" fmla="*/ 628081 w 676101"/>
                <a:gd name="connsiteY2" fmla="*/ 71728 h 115490"/>
                <a:gd name="connsiteX3" fmla="*/ 486095 w 676101"/>
                <a:gd name="connsiteY3" fmla="*/ 45835 h 115490"/>
                <a:gd name="connsiteX4" fmla="*/ 330578 w 676101"/>
                <a:gd name="connsiteY4" fmla="*/ 5802 h 115490"/>
                <a:gd name="connsiteX5" fmla="*/ 265208 w 676101"/>
                <a:gd name="connsiteY5" fmla="*/ 844 h 115490"/>
                <a:gd name="connsiteX6" fmla="*/ 235335 w 676101"/>
                <a:gd name="connsiteY6" fmla="*/ 4700 h 115490"/>
                <a:gd name="connsiteX7" fmla="*/ 132711 w 676101"/>
                <a:gd name="connsiteY7" fmla="*/ 14984 h 115490"/>
                <a:gd name="connsiteX8" fmla="*/ 37644 w 676101"/>
                <a:gd name="connsiteY8" fmla="*/ 54466 h 115490"/>
                <a:gd name="connsiteX9" fmla="*/ 23410 w 676101"/>
                <a:gd name="connsiteY9" fmla="*/ 56302 h 115490"/>
                <a:gd name="connsiteX10" fmla="*/ 565 w 676101"/>
                <a:gd name="connsiteY10" fmla="*/ 77604 h 115490"/>
                <a:gd name="connsiteX11" fmla="*/ 22882 w 676101"/>
                <a:gd name="connsiteY11" fmla="*/ 90826 h 115490"/>
                <a:gd name="connsiteX12" fmla="*/ 142376 w 676101"/>
                <a:gd name="connsiteY12" fmla="*/ 112863 h 115490"/>
                <a:gd name="connsiteX13" fmla="*/ 155555 w 676101"/>
                <a:gd name="connsiteY13" fmla="*/ 115434 h 115490"/>
                <a:gd name="connsiteX14" fmla="*/ 341825 w 676101"/>
                <a:gd name="connsiteY14" fmla="*/ 106986 h 115490"/>
                <a:gd name="connsiteX15" fmla="*/ 657779 w 676101"/>
                <a:gd name="connsiteY15" fmla="*/ 97253 h 115490"/>
                <a:gd name="connsiteX16" fmla="*/ 660766 w 676101"/>
                <a:gd name="connsiteY16" fmla="*/ 96886 h 115490"/>
                <a:gd name="connsiteX17" fmla="*/ 667620 w 676101"/>
                <a:gd name="connsiteY17" fmla="*/ 96519 h 115490"/>
                <a:gd name="connsiteX18" fmla="*/ 674825 w 676101"/>
                <a:gd name="connsiteY18" fmla="*/ 92846 h 115490"/>
                <a:gd name="connsiteX19" fmla="*/ 673419 w 676101"/>
                <a:gd name="connsiteY19" fmla="*/ 84215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101" h="115490">
                  <a:moveTo>
                    <a:pt x="673419" y="84215"/>
                  </a:moveTo>
                  <a:cubicBezTo>
                    <a:pt x="666917" y="80910"/>
                    <a:pt x="660064" y="79991"/>
                    <a:pt x="653034" y="78155"/>
                  </a:cubicBezTo>
                  <a:cubicBezTo>
                    <a:pt x="644775" y="75951"/>
                    <a:pt x="636516" y="73197"/>
                    <a:pt x="628081" y="71728"/>
                  </a:cubicBezTo>
                  <a:cubicBezTo>
                    <a:pt x="580811" y="63648"/>
                    <a:pt x="532135" y="59791"/>
                    <a:pt x="486095" y="45835"/>
                  </a:cubicBezTo>
                  <a:cubicBezTo>
                    <a:pt x="434783" y="30409"/>
                    <a:pt x="384174" y="9842"/>
                    <a:pt x="330578" y="5802"/>
                  </a:cubicBezTo>
                  <a:cubicBezTo>
                    <a:pt x="308788" y="4149"/>
                    <a:pt x="286998" y="-2278"/>
                    <a:pt x="265208" y="844"/>
                  </a:cubicBezTo>
                  <a:cubicBezTo>
                    <a:pt x="255192" y="2313"/>
                    <a:pt x="245351" y="2496"/>
                    <a:pt x="235335" y="4700"/>
                  </a:cubicBezTo>
                  <a:cubicBezTo>
                    <a:pt x="201420" y="12229"/>
                    <a:pt x="166450" y="7638"/>
                    <a:pt x="132711" y="14984"/>
                  </a:cubicBezTo>
                  <a:cubicBezTo>
                    <a:pt x="99148" y="22146"/>
                    <a:pt x="71559" y="47304"/>
                    <a:pt x="37644" y="54466"/>
                  </a:cubicBezTo>
                  <a:cubicBezTo>
                    <a:pt x="32899" y="55384"/>
                    <a:pt x="28330" y="56118"/>
                    <a:pt x="23410" y="56302"/>
                  </a:cubicBezTo>
                  <a:cubicBezTo>
                    <a:pt x="13569" y="56486"/>
                    <a:pt x="-3300" y="64198"/>
                    <a:pt x="565" y="77604"/>
                  </a:cubicBezTo>
                  <a:cubicBezTo>
                    <a:pt x="3026" y="86051"/>
                    <a:pt x="16029" y="88622"/>
                    <a:pt x="22882" y="90826"/>
                  </a:cubicBezTo>
                  <a:cubicBezTo>
                    <a:pt x="61542" y="103497"/>
                    <a:pt x="103541" y="100375"/>
                    <a:pt x="142376" y="112863"/>
                  </a:cubicBezTo>
                  <a:cubicBezTo>
                    <a:pt x="146945" y="114332"/>
                    <a:pt x="150811" y="115801"/>
                    <a:pt x="155555" y="115434"/>
                  </a:cubicBezTo>
                  <a:cubicBezTo>
                    <a:pt x="184726" y="113414"/>
                    <a:pt x="308788" y="106068"/>
                    <a:pt x="341825" y="106986"/>
                  </a:cubicBezTo>
                  <a:cubicBezTo>
                    <a:pt x="440407" y="109374"/>
                    <a:pt x="653210" y="98172"/>
                    <a:pt x="657779" y="97253"/>
                  </a:cubicBezTo>
                  <a:cubicBezTo>
                    <a:pt x="658833" y="97070"/>
                    <a:pt x="659712" y="97070"/>
                    <a:pt x="660766" y="96886"/>
                  </a:cubicBezTo>
                  <a:cubicBezTo>
                    <a:pt x="663051" y="97070"/>
                    <a:pt x="665335" y="97253"/>
                    <a:pt x="667620" y="96519"/>
                  </a:cubicBezTo>
                  <a:cubicBezTo>
                    <a:pt x="670256" y="96152"/>
                    <a:pt x="672716" y="95417"/>
                    <a:pt x="674825" y="92846"/>
                  </a:cubicBezTo>
                  <a:cubicBezTo>
                    <a:pt x="676933" y="90275"/>
                    <a:pt x="676406" y="85868"/>
                    <a:pt x="673419" y="84215"/>
                  </a:cubicBezTo>
                  <a:close/>
                </a:path>
              </a:pathLst>
            </a:custGeom>
            <a:solidFill>
              <a:srgbClr val="235C2E">
                <a:alpha val="50000"/>
              </a:srgbClr>
            </a:solidFill>
            <a:ln w="17566" cap="flat">
              <a:noFill/>
              <a:prstDash val="solid"/>
              <a:miter/>
            </a:ln>
          </p:spPr>
          <p:txBody>
            <a:bodyPr rtlCol="1" anchor="ctr"/>
            <a:lstStyle/>
            <a:p>
              <a:endParaRPr lang="he-IL"/>
            </a:p>
          </p:txBody>
        </p:sp>
        <p:grpSp>
          <p:nvGrpSpPr>
            <p:cNvPr id="372" name="גרפיקה 7359">
              <a:extLst>
                <a:ext uri="{FF2B5EF4-FFF2-40B4-BE49-F238E27FC236}">
                  <a16:creationId xmlns:a16="http://schemas.microsoft.com/office/drawing/2014/main" id="{23C1BA3F-0072-F5BA-078D-3437848D6713}"/>
                </a:ext>
              </a:extLst>
            </p:cNvPr>
            <p:cNvGrpSpPr/>
            <p:nvPr/>
          </p:nvGrpSpPr>
          <p:grpSpPr>
            <a:xfrm>
              <a:off x="2167492" y="6068471"/>
              <a:ext cx="669155" cy="905741"/>
              <a:chOff x="2167492" y="6068471"/>
              <a:chExt cx="669155" cy="905741"/>
            </a:xfrm>
          </p:grpSpPr>
          <p:grpSp>
            <p:nvGrpSpPr>
              <p:cNvPr id="373" name="גרפיקה 7359">
                <a:extLst>
                  <a:ext uri="{FF2B5EF4-FFF2-40B4-BE49-F238E27FC236}">
                    <a16:creationId xmlns:a16="http://schemas.microsoft.com/office/drawing/2014/main" id="{CCF96543-8E27-A5A7-DA4F-9C8D20F791DE}"/>
                  </a:ext>
                </a:extLst>
              </p:cNvPr>
              <p:cNvGrpSpPr/>
              <p:nvPr/>
            </p:nvGrpSpPr>
            <p:grpSpPr>
              <a:xfrm>
                <a:off x="2806599" y="6742462"/>
                <a:ext cx="16875" cy="231750"/>
                <a:chOff x="2806599" y="6742462"/>
                <a:chExt cx="16875" cy="231750"/>
              </a:xfrm>
            </p:grpSpPr>
            <p:sp>
              <p:nvSpPr>
                <p:cNvPr id="621" name="צורה חופשית: צורה 620">
                  <a:extLst>
                    <a:ext uri="{FF2B5EF4-FFF2-40B4-BE49-F238E27FC236}">
                      <a16:creationId xmlns:a16="http://schemas.microsoft.com/office/drawing/2014/main" id="{0610CCC6-96CE-527E-71EF-58253E04979D}"/>
                    </a:ext>
                  </a:extLst>
                </p:cNvPr>
                <p:cNvSpPr/>
                <p:nvPr/>
              </p:nvSpPr>
              <p:spPr>
                <a:xfrm>
                  <a:off x="2806599" y="6742462"/>
                  <a:ext cx="16875" cy="231567"/>
                </a:xfrm>
                <a:custGeom>
                  <a:avLst/>
                  <a:gdLst>
                    <a:gd name="connsiteX0" fmla="*/ 8435 w 16875"/>
                    <a:gd name="connsiteY0" fmla="*/ 231567 h 231567"/>
                    <a:gd name="connsiteX1" fmla="*/ 0 w 16875"/>
                    <a:gd name="connsiteY1" fmla="*/ 222753 h 231567"/>
                    <a:gd name="connsiteX2" fmla="*/ 0 w 16875"/>
                    <a:gd name="connsiteY2" fmla="*/ 8815 h 231567"/>
                    <a:gd name="connsiteX3" fmla="*/ 8435 w 16875"/>
                    <a:gd name="connsiteY3" fmla="*/ 0 h 231567"/>
                    <a:gd name="connsiteX4" fmla="*/ 16870 w 16875"/>
                    <a:gd name="connsiteY4" fmla="*/ 8815 h 231567"/>
                    <a:gd name="connsiteX5" fmla="*/ 16870 w 16875"/>
                    <a:gd name="connsiteY5" fmla="*/ 222753 h 231567"/>
                    <a:gd name="connsiteX6" fmla="*/ 8435 w 16875"/>
                    <a:gd name="connsiteY6" fmla="*/ 231567 h 23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75" h="231567">
                      <a:moveTo>
                        <a:pt x="8435" y="231567"/>
                      </a:moveTo>
                      <a:cubicBezTo>
                        <a:pt x="3690" y="231567"/>
                        <a:pt x="0" y="227527"/>
                        <a:pt x="0" y="222753"/>
                      </a:cubicBezTo>
                      <a:lnTo>
                        <a:pt x="0" y="8815"/>
                      </a:lnTo>
                      <a:cubicBezTo>
                        <a:pt x="0" y="3856"/>
                        <a:pt x="3690" y="0"/>
                        <a:pt x="8435" y="0"/>
                      </a:cubicBezTo>
                      <a:cubicBezTo>
                        <a:pt x="13179" y="0"/>
                        <a:pt x="16870" y="3856"/>
                        <a:pt x="16870" y="8815"/>
                      </a:cubicBezTo>
                      <a:lnTo>
                        <a:pt x="16870" y="222753"/>
                      </a:lnTo>
                      <a:cubicBezTo>
                        <a:pt x="17045" y="227527"/>
                        <a:pt x="13179" y="231567"/>
                        <a:pt x="8435" y="231567"/>
                      </a:cubicBezTo>
                      <a:close/>
                    </a:path>
                  </a:pathLst>
                </a:custGeom>
                <a:gradFill>
                  <a:gsLst>
                    <a:gs pos="0">
                      <a:srgbClr val="B72025"/>
                    </a:gs>
                    <a:gs pos="4310">
                      <a:srgbClr val="C22E32"/>
                    </a:gs>
                    <a:gs pos="15910">
                      <a:srgbClr val="DC4D50"/>
                    </a:gs>
                    <a:gs pos="25680">
                      <a:srgbClr val="EB6162"/>
                    </a:gs>
                    <a:gs pos="32370">
                      <a:srgbClr val="F16869"/>
                    </a:gs>
                    <a:gs pos="50110">
                      <a:srgbClr val="CC4547"/>
                    </a:gs>
                    <a:gs pos="67840">
                      <a:srgbClr val="AD282C"/>
                    </a:gs>
                    <a:gs pos="77740">
                      <a:srgbClr val="A11D21"/>
                    </a:gs>
                    <a:gs pos="79570">
                      <a:srgbClr val="9D1C20"/>
                    </a:gs>
                    <a:gs pos="100000">
                      <a:srgbClr val="781214"/>
                    </a:gs>
                  </a:gsLst>
                  <a:lin ang="0" scaled="1"/>
                </a:gradFill>
                <a:ln w="17566" cap="flat">
                  <a:noFill/>
                  <a:prstDash val="solid"/>
                  <a:miter/>
                </a:ln>
              </p:spPr>
              <p:txBody>
                <a:bodyPr rtlCol="1" anchor="ctr"/>
                <a:lstStyle/>
                <a:p>
                  <a:endParaRPr lang="he-IL"/>
                </a:p>
              </p:txBody>
            </p:sp>
            <p:sp>
              <p:nvSpPr>
                <p:cNvPr id="622" name="צורה חופשית: צורה 621">
                  <a:extLst>
                    <a:ext uri="{FF2B5EF4-FFF2-40B4-BE49-F238E27FC236}">
                      <a16:creationId xmlns:a16="http://schemas.microsoft.com/office/drawing/2014/main" id="{1B15C8B2-B732-42A6-7458-32AEE5791AA6}"/>
                    </a:ext>
                  </a:extLst>
                </p:cNvPr>
                <p:cNvSpPr/>
                <p:nvPr/>
              </p:nvSpPr>
              <p:spPr>
                <a:xfrm>
                  <a:off x="2806599" y="6753113"/>
                  <a:ext cx="16875" cy="221100"/>
                </a:xfrm>
                <a:custGeom>
                  <a:avLst/>
                  <a:gdLst>
                    <a:gd name="connsiteX0" fmla="*/ 8435 w 16875"/>
                    <a:gd name="connsiteY0" fmla="*/ 0 h 221100"/>
                    <a:gd name="connsiteX1" fmla="*/ 0 w 16875"/>
                    <a:gd name="connsiteY1" fmla="*/ 8815 h 221100"/>
                    <a:gd name="connsiteX2" fmla="*/ 0 w 16875"/>
                    <a:gd name="connsiteY2" fmla="*/ 23506 h 221100"/>
                    <a:gd name="connsiteX3" fmla="*/ 3866 w 16875"/>
                    <a:gd name="connsiteY3" fmla="*/ 22220 h 221100"/>
                    <a:gd name="connsiteX4" fmla="*/ 10895 w 16875"/>
                    <a:gd name="connsiteY4" fmla="*/ 30851 h 221100"/>
                    <a:gd name="connsiteX5" fmla="*/ 10895 w 16875"/>
                    <a:gd name="connsiteY5" fmla="*/ 198145 h 221100"/>
                    <a:gd name="connsiteX6" fmla="*/ 3866 w 16875"/>
                    <a:gd name="connsiteY6" fmla="*/ 206776 h 221100"/>
                    <a:gd name="connsiteX7" fmla="*/ 0 w 16875"/>
                    <a:gd name="connsiteY7" fmla="*/ 205307 h 221100"/>
                    <a:gd name="connsiteX8" fmla="*/ 0 w 16875"/>
                    <a:gd name="connsiteY8" fmla="*/ 212285 h 221100"/>
                    <a:gd name="connsiteX9" fmla="*/ 8435 w 16875"/>
                    <a:gd name="connsiteY9" fmla="*/ 221100 h 221100"/>
                    <a:gd name="connsiteX10" fmla="*/ 16870 w 16875"/>
                    <a:gd name="connsiteY10" fmla="*/ 212285 h 221100"/>
                    <a:gd name="connsiteX11" fmla="*/ 16870 w 16875"/>
                    <a:gd name="connsiteY11" fmla="*/ 8998 h 221100"/>
                    <a:gd name="connsiteX12" fmla="*/ 8435 w 16875"/>
                    <a:gd name="connsiteY12" fmla="*/ 0 h 22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75" h="221100">
                      <a:moveTo>
                        <a:pt x="8435" y="0"/>
                      </a:moveTo>
                      <a:cubicBezTo>
                        <a:pt x="3690" y="0"/>
                        <a:pt x="0" y="3857"/>
                        <a:pt x="0" y="8815"/>
                      </a:cubicBezTo>
                      <a:lnTo>
                        <a:pt x="0" y="23506"/>
                      </a:lnTo>
                      <a:cubicBezTo>
                        <a:pt x="1054" y="22588"/>
                        <a:pt x="2460" y="22220"/>
                        <a:pt x="3866" y="22220"/>
                      </a:cubicBezTo>
                      <a:cubicBezTo>
                        <a:pt x="7732" y="22220"/>
                        <a:pt x="10895" y="26077"/>
                        <a:pt x="10895" y="30851"/>
                      </a:cubicBezTo>
                      <a:lnTo>
                        <a:pt x="10895" y="198145"/>
                      </a:lnTo>
                      <a:cubicBezTo>
                        <a:pt x="10895" y="202920"/>
                        <a:pt x="7732" y="206776"/>
                        <a:pt x="3866" y="206776"/>
                      </a:cubicBezTo>
                      <a:cubicBezTo>
                        <a:pt x="2460" y="206776"/>
                        <a:pt x="1054" y="206225"/>
                        <a:pt x="0" y="205307"/>
                      </a:cubicBezTo>
                      <a:lnTo>
                        <a:pt x="0" y="212285"/>
                      </a:lnTo>
                      <a:cubicBezTo>
                        <a:pt x="0" y="217244"/>
                        <a:pt x="3690" y="221100"/>
                        <a:pt x="8435" y="221100"/>
                      </a:cubicBezTo>
                      <a:cubicBezTo>
                        <a:pt x="13179" y="221100"/>
                        <a:pt x="16870" y="217060"/>
                        <a:pt x="16870" y="212285"/>
                      </a:cubicBezTo>
                      <a:lnTo>
                        <a:pt x="16870" y="8998"/>
                      </a:lnTo>
                      <a:cubicBezTo>
                        <a:pt x="17045" y="3857"/>
                        <a:pt x="13179" y="0"/>
                        <a:pt x="8435" y="0"/>
                      </a:cubicBezTo>
                      <a:close/>
                    </a:path>
                  </a:pathLst>
                </a:custGeom>
                <a:gradFill>
                  <a:gsLst>
                    <a:gs pos="0">
                      <a:srgbClr val="B72025"/>
                    </a:gs>
                    <a:gs pos="4310">
                      <a:srgbClr val="C22E32"/>
                    </a:gs>
                    <a:gs pos="15910">
                      <a:srgbClr val="DC4D50"/>
                    </a:gs>
                    <a:gs pos="25680">
                      <a:srgbClr val="EB6162"/>
                    </a:gs>
                    <a:gs pos="32370">
                      <a:srgbClr val="F16869"/>
                    </a:gs>
                    <a:gs pos="50110">
                      <a:srgbClr val="CC4547"/>
                    </a:gs>
                    <a:gs pos="67840">
                      <a:srgbClr val="AD282C"/>
                    </a:gs>
                    <a:gs pos="77740">
                      <a:srgbClr val="A11D21"/>
                    </a:gs>
                    <a:gs pos="79570">
                      <a:srgbClr val="9D1C20"/>
                    </a:gs>
                    <a:gs pos="100000">
                      <a:srgbClr val="781214"/>
                    </a:gs>
                  </a:gsLst>
                  <a:lin ang="0" scaled="1"/>
                </a:gradFill>
                <a:ln w="17566" cap="flat">
                  <a:noFill/>
                  <a:prstDash val="solid"/>
                  <a:miter/>
                </a:ln>
              </p:spPr>
              <p:txBody>
                <a:bodyPr rtlCol="1" anchor="ctr"/>
                <a:lstStyle/>
                <a:p>
                  <a:endParaRPr lang="he-IL"/>
                </a:p>
              </p:txBody>
            </p:sp>
            <p:sp>
              <p:nvSpPr>
                <p:cNvPr id="623" name="צורה חופשית: צורה 622">
                  <a:extLst>
                    <a:ext uri="{FF2B5EF4-FFF2-40B4-BE49-F238E27FC236}">
                      <a16:creationId xmlns:a16="http://schemas.microsoft.com/office/drawing/2014/main" id="{4C1CAFCB-BF6A-F1AD-052C-58D2E6DC6CA7}"/>
                    </a:ext>
                  </a:extLst>
                </p:cNvPr>
                <p:cNvSpPr/>
                <p:nvPr/>
              </p:nvSpPr>
              <p:spPr>
                <a:xfrm>
                  <a:off x="2806775" y="6780842"/>
                  <a:ext cx="8258" cy="172803"/>
                </a:xfrm>
                <a:custGeom>
                  <a:avLst/>
                  <a:gdLst>
                    <a:gd name="connsiteX0" fmla="*/ 7732 w 8258"/>
                    <a:gd name="connsiteY0" fmla="*/ 168947 h 172803"/>
                    <a:gd name="connsiteX1" fmla="*/ 3866 w 8258"/>
                    <a:gd name="connsiteY1" fmla="*/ 172803 h 172803"/>
                    <a:gd name="connsiteX2" fmla="*/ 3866 w 8258"/>
                    <a:gd name="connsiteY2" fmla="*/ 172803 h 172803"/>
                    <a:gd name="connsiteX3" fmla="*/ 0 w 8258"/>
                    <a:gd name="connsiteY3" fmla="*/ 168947 h 172803"/>
                    <a:gd name="connsiteX4" fmla="*/ 527 w 8258"/>
                    <a:gd name="connsiteY4" fmla="*/ 3856 h 172803"/>
                    <a:gd name="connsiteX5" fmla="*/ 4393 w 8258"/>
                    <a:gd name="connsiteY5" fmla="*/ 0 h 172803"/>
                    <a:gd name="connsiteX6" fmla="*/ 4393 w 8258"/>
                    <a:gd name="connsiteY6" fmla="*/ 0 h 172803"/>
                    <a:gd name="connsiteX7" fmla="*/ 8259 w 8258"/>
                    <a:gd name="connsiteY7" fmla="*/ 3856 h 172803"/>
                    <a:gd name="connsiteX8" fmla="*/ 7732 w 8258"/>
                    <a:gd name="connsiteY8" fmla="*/ 168947 h 17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58" h="172803">
                      <a:moveTo>
                        <a:pt x="7732" y="168947"/>
                      </a:moveTo>
                      <a:cubicBezTo>
                        <a:pt x="7732" y="171150"/>
                        <a:pt x="5975" y="172803"/>
                        <a:pt x="3866" y="172803"/>
                      </a:cubicBezTo>
                      <a:lnTo>
                        <a:pt x="3866" y="172803"/>
                      </a:lnTo>
                      <a:cubicBezTo>
                        <a:pt x="1757" y="172803"/>
                        <a:pt x="0" y="171150"/>
                        <a:pt x="0" y="168947"/>
                      </a:cubicBezTo>
                      <a:lnTo>
                        <a:pt x="527" y="3856"/>
                      </a:lnTo>
                      <a:cubicBezTo>
                        <a:pt x="527" y="1653"/>
                        <a:pt x="2284" y="0"/>
                        <a:pt x="4393" y="0"/>
                      </a:cubicBezTo>
                      <a:lnTo>
                        <a:pt x="4393" y="0"/>
                      </a:lnTo>
                      <a:cubicBezTo>
                        <a:pt x="6502" y="0"/>
                        <a:pt x="8259" y="1653"/>
                        <a:pt x="8259" y="3856"/>
                      </a:cubicBezTo>
                      <a:lnTo>
                        <a:pt x="7732" y="168947"/>
                      </a:lnTo>
                      <a:close/>
                    </a:path>
                  </a:pathLst>
                </a:custGeom>
                <a:gradFill>
                  <a:gsLst>
                    <a:gs pos="0">
                      <a:srgbClr val="630D0D"/>
                    </a:gs>
                    <a:gs pos="1790">
                      <a:srgbClr val="6A0F0F"/>
                    </a:gs>
                    <a:gs pos="28410">
                      <a:srgbClr val="C83131"/>
                    </a:gs>
                    <a:gs pos="40390">
                      <a:srgbClr val="EE3F3F"/>
                    </a:gs>
                    <a:gs pos="79970">
                      <a:srgbClr val="5D1C1C"/>
                    </a:gs>
                    <a:gs pos="100000">
                      <a:srgbClr val="180B0B"/>
                    </a:gs>
                  </a:gsLst>
                  <a:lin ang="0" scaled="1"/>
                </a:gradFill>
                <a:ln w="17566" cap="flat">
                  <a:noFill/>
                  <a:prstDash val="solid"/>
                  <a:miter/>
                </a:ln>
              </p:spPr>
              <p:txBody>
                <a:bodyPr rtlCol="1" anchor="ctr"/>
                <a:lstStyle/>
                <a:p>
                  <a:endParaRPr lang="he-IL"/>
                </a:p>
              </p:txBody>
            </p:sp>
          </p:grpSp>
          <p:grpSp>
            <p:nvGrpSpPr>
              <p:cNvPr id="374" name="גרפיקה 7359">
                <a:extLst>
                  <a:ext uri="{FF2B5EF4-FFF2-40B4-BE49-F238E27FC236}">
                    <a16:creationId xmlns:a16="http://schemas.microsoft.com/office/drawing/2014/main" id="{AA642EBF-9414-A857-58FB-29B5AA35F9A1}"/>
                  </a:ext>
                </a:extLst>
              </p:cNvPr>
              <p:cNvGrpSpPr/>
              <p:nvPr/>
            </p:nvGrpSpPr>
            <p:grpSpPr>
              <a:xfrm>
                <a:off x="2793816" y="6648119"/>
                <a:ext cx="40490" cy="121153"/>
                <a:chOff x="2793816" y="6648119"/>
                <a:chExt cx="40490" cy="121153"/>
              </a:xfrm>
            </p:grpSpPr>
            <p:grpSp>
              <p:nvGrpSpPr>
                <p:cNvPr id="615" name="גרפיקה 7359">
                  <a:extLst>
                    <a:ext uri="{FF2B5EF4-FFF2-40B4-BE49-F238E27FC236}">
                      <a16:creationId xmlns:a16="http://schemas.microsoft.com/office/drawing/2014/main" id="{F3015422-5AB7-E53D-C9D7-EF7147C8481C}"/>
                    </a:ext>
                  </a:extLst>
                </p:cNvPr>
                <p:cNvGrpSpPr/>
                <p:nvPr/>
              </p:nvGrpSpPr>
              <p:grpSpPr>
                <a:xfrm>
                  <a:off x="2793816" y="6648119"/>
                  <a:ext cx="40490" cy="121153"/>
                  <a:chOff x="2793816" y="6648119"/>
                  <a:chExt cx="40490" cy="121153"/>
                </a:xfrm>
              </p:grpSpPr>
              <p:sp>
                <p:nvSpPr>
                  <p:cNvPr id="617" name="צורה חופשית: צורה 616">
                    <a:extLst>
                      <a:ext uri="{FF2B5EF4-FFF2-40B4-BE49-F238E27FC236}">
                        <a16:creationId xmlns:a16="http://schemas.microsoft.com/office/drawing/2014/main" id="{8D33659F-5864-CAE6-16C4-85A9D116F456}"/>
                      </a:ext>
                    </a:extLst>
                  </p:cNvPr>
                  <p:cNvSpPr/>
                  <p:nvPr/>
                </p:nvSpPr>
                <p:spPr>
                  <a:xfrm>
                    <a:off x="2793992" y="6648119"/>
                    <a:ext cx="40314" cy="120969"/>
                  </a:xfrm>
                  <a:custGeom>
                    <a:avLst/>
                    <a:gdLst>
                      <a:gd name="connsiteX0" fmla="*/ 33518 w 40314"/>
                      <a:gd name="connsiteY0" fmla="*/ 114543 h 120969"/>
                      <a:gd name="connsiteX1" fmla="*/ 21569 w 40314"/>
                      <a:gd name="connsiteY1" fmla="*/ 120970 h 120969"/>
                      <a:gd name="connsiteX2" fmla="*/ 8917 w 40314"/>
                      <a:gd name="connsiteY2" fmla="*/ 114543 h 120969"/>
                      <a:gd name="connsiteX3" fmla="*/ 131 w 40314"/>
                      <a:gd name="connsiteY3" fmla="*/ 16296 h 120969"/>
                      <a:gd name="connsiteX4" fmla="*/ 18757 w 40314"/>
                      <a:gd name="connsiteY4" fmla="*/ 1973 h 120969"/>
                      <a:gd name="connsiteX5" fmla="*/ 40196 w 40314"/>
                      <a:gd name="connsiteY5" fmla="*/ 42373 h 120969"/>
                      <a:gd name="connsiteX6" fmla="*/ 33518 w 40314"/>
                      <a:gd name="connsiteY6" fmla="*/ 114543 h 12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14" h="120969">
                        <a:moveTo>
                          <a:pt x="33518" y="114543"/>
                        </a:moveTo>
                        <a:cubicBezTo>
                          <a:pt x="33518" y="114543"/>
                          <a:pt x="31234" y="120970"/>
                          <a:pt x="21569" y="120970"/>
                        </a:cubicBezTo>
                        <a:cubicBezTo>
                          <a:pt x="11728" y="120970"/>
                          <a:pt x="8917" y="114543"/>
                          <a:pt x="8917" y="114543"/>
                        </a:cubicBezTo>
                        <a:cubicBezTo>
                          <a:pt x="8917" y="114543"/>
                          <a:pt x="1361" y="26580"/>
                          <a:pt x="131" y="16296"/>
                        </a:cubicBezTo>
                        <a:cubicBezTo>
                          <a:pt x="-1100" y="6013"/>
                          <a:pt x="6457" y="-4455"/>
                          <a:pt x="18757" y="1973"/>
                        </a:cubicBezTo>
                        <a:cubicBezTo>
                          <a:pt x="37384" y="11889"/>
                          <a:pt x="41075" y="32089"/>
                          <a:pt x="40196" y="42373"/>
                        </a:cubicBezTo>
                        <a:cubicBezTo>
                          <a:pt x="39142" y="52473"/>
                          <a:pt x="33518" y="114543"/>
                          <a:pt x="33518" y="114543"/>
                        </a:cubicBezTo>
                        <a:close/>
                      </a:path>
                    </a:pathLst>
                  </a:custGeom>
                  <a:gradFill>
                    <a:gsLst>
                      <a:gs pos="0">
                        <a:srgbClr val="FFCA12"/>
                      </a:gs>
                      <a:gs pos="3850">
                        <a:srgbClr val="FFCF29"/>
                      </a:gs>
                      <a:gs pos="10420">
                        <a:srgbClr val="FED64A"/>
                      </a:gs>
                      <a:gs pos="17190">
                        <a:srgbClr val="FEDC64"/>
                      </a:gs>
                      <a:gs pos="24140">
                        <a:srgbClr val="FDE076"/>
                      </a:gs>
                      <a:gs pos="31390">
                        <a:srgbClr val="FDE281"/>
                      </a:gs>
                      <a:gs pos="39390">
                        <a:srgbClr val="FDE385"/>
                      </a:gs>
                      <a:gs pos="47250">
                        <a:srgbClr val="FEDD67"/>
                      </a:gs>
                      <a:gs pos="59210">
                        <a:srgbClr val="FED43E"/>
                      </a:gs>
                      <a:gs pos="68680">
                        <a:srgbClr val="FFCF25"/>
                      </a:gs>
                      <a:gs pos="74430">
                        <a:srgbClr val="FFCD1C"/>
                      </a:gs>
                      <a:gs pos="83130">
                        <a:srgbClr val="F8C61E"/>
                      </a:gs>
                      <a:gs pos="96040">
                        <a:srgbClr val="E4B425"/>
                      </a:gs>
                      <a:gs pos="100000">
                        <a:srgbClr val="DCAD27"/>
                      </a:gs>
                    </a:gsLst>
                    <a:lin ang="0" scaled="1"/>
                  </a:gradFill>
                  <a:ln w="17566" cap="flat">
                    <a:noFill/>
                    <a:prstDash val="solid"/>
                    <a:miter/>
                  </a:ln>
                </p:spPr>
                <p:txBody>
                  <a:bodyPr rtlCol="1" anchor="ctr"/>
                  <a:lstStyle/>
                  <a:p>
                    <a:endParaRPr lang="he-IL"/>
                  </a:p>
                </p:txBody>
              </p:sp>
              <p:sp>
                <p:nvSpPr>
                  <p:cNvPr id="618" name="צורה חופשית: צורה 617">
                    <a:extLst>
                      <a:ext uri="{FF2B5EF4-FFF2-40B4-BE49-F238E27FC236}">
                        <a16:creationId xmlns:a16="http://schemas.microsoft.com/office/drawing/2014/main" id="{2814A276-851E-9E2E-A586-B281DBF4F432}"/>
                      </a:ext>
                    </a:extLst>
                  </p:cNvPr>
                  <p:cNvSpPr/>
                  <p:nvPr/>
                </p:nvSpPr>
                <p:spPr>
                  <a:xfrm>
                    <a:off x="2793992" y="6648119"/>
                    <a:ext cx="40314" cy="120969"/>
                  </a:xfrm>
                  <a:custGeom>
                    <a:avLst/>
                    <a:gdLst>
                      <a:gd name="connsiteX0" fmla="*/ 33518 w 40314"/>
                      <a:gd name="connsiteY0" fmla="*/ 114543 h 120969"/>
                      <a:gd name="connsiteX1" fmla="*/ 21569 w 40314"/>
                      <a:gd name="connsiteY1" fmla="*/ 120970 h 120969"/>
                      <a:gd name="connsiteX2" fmla="*/ 8917 w 40314"/>
                      <a:gd name="connsiteY2" fmla="*/ 114543 h 120969"/>
                      <a:gd name="connsiteX3" fmla="*/ 131 w 40314"/>
                      <a:gd name="connsiteY3" fmla="*/ 16296 h 120969"/>
                      <a:gd name="connsiteX4" fmla="*/ 18757 w 40314"/>
                      <a:gd name="connsiteY4" fmla="*/ 1973 h 120969"/>
                      <a:gd name="connsiteX5" fmla="*/ 40196 w 40314"/>
                      <a:gd name="connsiteY5" fmla="*/ 42373 h 120969"/>
                      <a:gd name="connsiteX6" fmla="*/ 33518 w 40314"/>
                      <a:gd name="connsiteY6" fmla="*/ 114543 h 12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14" h="120969">
                        <a:moveTo>
                          <a:pt x="33518" y="114543"/>
                        </a:moveTo>
                        <a:cubicBezTo>
                          <a:pt x="33518" y="114543"/>
                          <a:pt x="31234" y="120970"/>
                          <a:pt x="21569" y="120970"/>
                        </a:cubicBezTo>
                        <a:cubicBezTo>
                          <a:pt x="11728" y="120970"/>
                          <a:pt x="8917" y="114543"/>
                          <a:pt x="8917" y="114543"/>
                        </a:cubicBezTo>
                        <a:cubicBezTo>
                          <a:pt x="8917" y="114543"/>
                          <a:pt x="1361" y="26580"/>
                          <a:pt x="131" y="16296"/>
                        </a:cubicBezTo>
                        <a:cubicBezTo>
                          <a:pt x="-1100" y="6013"/>
                          <a:pt x="6457" y="-4455"/>
                          <a:pt x="18757" y="1973"/>
                        </a:cubicBezTo>
                        <a:cubicBezTo>
                          <a:pt x="37384" y="11889"/>
                          <a:pt x="41075" y="32089"/>
                          <a:pt x="40196" y="42373"/>
                        </a:cubicBezTo>
                        <a:cubicBezTo>
                          <a:pt x="39142" y="52473"/>
                          <a:pt x="33518" y="114543"/>
                          <a:pt x="33518" y="114543"/>
                        </a:cubicBezTo>
                        <a:close/>
                      </a:path>
                    </a:pathLst>
                  </a:custGeom>
                  <a:gradFill>
                    <a:gsLst>
                      <a:gs pos="0">
                        <a:srgbClr val="FFCA12"/>
                      </a:gs>
                      <a:gs pos="3850">
                        <a:srgbClr val="FFCF29"/>
                      </a:gs>
                      <a:gs pos="10420">
                        <a:srgbClr val="FED64A"/>
                      </a:gs>
                      <a:gs pos="17190">
                        <a:srgbClr val="FEDC64"/>
                      </a:gs>
                      <a:gs pos="24140">
                        <a:srgbClr val="FDE076"/>
                      </a:gs>
                      <a:gs pos="31390">
                        <a:srgbClr val="FDE281"/>
                      </a:gs>
                      <a:gs pos="39390">
                        <a:srgbClr val="FDE385"/>
                      </a:gs>
                      <a:gs pos="47250">
                        <a:srgbClr val="FEDD67"/>
                      </a:gs>
                      <a:gs pos="59210">
                        <a:srgbClr val="FED43E"/>
                      </a:gs>
                      <a:gs pos="68680">
                        <a:srgbClr val="FFCF25"/>
                      </a:gs>
                      <a:gs pos="74430">
                        <a:srgbClr val="FFCD1C"/>
                      </a:gs>
                      <a:gs pos="83130">
                        <a:srgbClr val="F8C61E"/>
                      </a:gs>
                      <a:gs pos="96040">
                        <a:srgbClr val="E4B425"/>
                      </a:gs>
                      <a:gs pos="100000">
                        <a:srgbClr val="DCAD27"/>
                      </a:gs>
                    </a:gsLst>
                    <a:lin ang="0" scaled="1"/>
                  </a:gradFill>
                  <a:ln w="17566" cap="flat">
                    <a:noFill/>
                    <a:prstDash val="solid"/>
                    <a:miter/>
                  </a:ln>
                </p:spPr>
                <p:txBody>
                  <a:bodyPr rtlCol="1" anchor="ctr"/>
                  <a:lstStyle/>
                  <a:p>
                    <a:endParaRPr lang="he-IL"/>
                  </a:p>
                </p:txBody>
              </p:sp>
              <p:sp>
                <p:nvSpPr>
                  <p:cNvPr id="619" name="צורה חופשית: צורה 618">
                    <a:extLst>
                      <a:ext uri="{FF2B5EF4-FFF2-40B4-BE49-F238E27FC236}">
                        <a16:creationId xmlns:a16="http://schemas.microsoft.com/office/drawing/2014/main" id="{2E4023BE-6658-0BF4-F67A-34A4C3EF382D}"/>
                      </a:ext>
                    </a:extLst>
                  </p:cNvPr>
                  <p:cNvSpPr/>
                  <p:nvPr/>
                </p:nvSpPr>
                <p:spPr>
                  <a:xfrm>
                    <a:off x="2793816" y="6648210"/>
                    <a:ext cx="40184" cy="121062"/>
                  </a:xfrm>
                  <a:custGeom>
                    <a:avLst/>
                    <a:gdLst>
                      <a:gd name="connsiteX0" fmla="*/ 18757 w 40184"/>
                      <a:gd name="connsiteY0" fmla="*/ 2066 h 121062"/>
                      <a:gd name="connsiteX1" fmla="*/ 131 w 40184"/>
                      <a:gd name="connsiteY1" fmla="*/ 16389 h 121062"/>
                      <a:gd name="connsiteX2" fmla="*/ 8917 w 40184"/>
                      <a:gd name="connsiteY2" fmla="*/ 114636 h 121062"/>
                      <a:gd name="connsiteX3" fmla="*/ 21569 w 40184"/>
                      <a:gd name="connsiteY3" fmla="*/ 121063 h 121062"/>
                      <a:gd name="connsiteX4" fmla="*/ 33519 w 40184"/>
                      <a:gd name="connsiteY4" fmla="*/ 114636 h 121062"/>
                      <a:gd name="connsiteX5" fmla="*/ 40020 w 40184"/>
                      <a:gd name="connsiteY5" fmla="*/ 42466 h 121062"/>
                      <a:gd name="connsiteX6" fmla="*/ 18757 w 40184"/>
                      <a:gd name="connsiteY6" fmla="*/ 2066 h 121062"/>
                      <a:gd name="connsiteX7" fmla="*/ 28247 w 40184"/>
                      <a:gd name="connsiteY7" fmla="*/ 43200 h 121062"/>
                      <a:gd name="connsiteX8" fmla="*/ 25611 w 40184"/>
                      <a:gd name="connsiteY8" fmla="*/ 107290 h 121062"/>
                      <a:gd name="connsiteX9" fmla="*/ 17000 w 40184"/>
                      <a:gd name="connsiteY9" fmla="*/ 117757 h 121062"/>
                      <a:gd name="connsiteX10" fmla="*/ 9268 w 40184"/>
                      <a:gd name="connsiteY10" fmla="*/ 104719 h 121062"/>
                      <a:gd name="connsiteX11" fmla="*/ 2942 w 40184"/>
                      <a:gd name="connsiteY11" fmla="*/ 16573 h 121062"/>
                      <a:gd name="connsiteX12" fmla="*/ 15594 w 40184"/>
                      <a:gd name="connsiteY12" fmla="*/ 6106 h 121062"/>
                      <a:gd name="connsiteX13" fmla="*/ 28247 w 40184"/>
                      <a:gd name="connsiteY13" fmla="*/ 43200 h 12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184" h="121062">
                        <a:moveTo>
                          <a:pt x="18757" y="2066"/>
                        </a:moveTo>
                        <a:cubicBezTo>
                          <a:pt x="6457" y="-4545"/>
                          <a:pt x="-1099" y="5922"/>
                          <a:pt x="131" y="16389"/>
                        </a:cubicBezTo>
                        <a:cubicBezTo>
                          <a:pt x="1361" y="26673"/>
                          <a:pt x="8917" y="114636"/>
                          <a:pt x="8917" y="114636"/>
                        </a:cubicBezTo>
                        <a:cubicBezTo>
                          <a:pt x="8917" y="114636"/>
                          <a:pt x="11729" y="121063"/>
                          <a:pt x="21569" y="121063"/>
                        </a:cubicBezTo>
                        <a:cubicBezTo>
                          <a:pt x="31410" y="121063"/>
                          <a:pt x="33519" y="114636"/>
                          <a:pt x="33519" y="114636"/>
                        </a:cubicBezTo>
                        <a:cubicBezTo>
                          <a:pt x="33519" y="114636"/>
                          <a:pt x="39142" y="52566"/>
                          <a:pt x="40020" y="42466"/>
                        </a:cubicBezTo>
                        <a:cubicBezTo>
                          <a:pt x="41075" y="32182"/>
                          <a:pt x="37385" y="11982"/>
                          <a:pt x="18757" y="2066"/>
                        </a:cubicBezTo>
                        <a:close/>
                        <a:moveTo>
                          <a:pt x="28247" y="43200"/>
                        </a:moveTo>
                        <a:cubicBezTo>
                          <a:pt x="27544" y="52382"/>
                          <a:pt x="25611" y="107290"/>
                          <a:pt x="25611" y="107290"/>
                        </a:cubicBezTo>
                        <a:cubicBezTo>
                          <a:pt x="25611" y="107290"/>
                          <a:pt x="24556" y="118125"/>
                          <a:pt x="17000" y="117757"/>
                        </a:cubicBezTo>
                        <a:cubicBezTo>
                          <a:pt x="9444" y="117390"/>
                          <a:pt x="9268" y="104719"/>
                          <a:pt x="9268" y="104719"/>
                        </a:cubicBezTo>
                        <a:cubicBezTo>
                          <a:pt x="9268" y="104719"/>
                          <a:pt x="3821" y="25755"/>
                          <a:pt x="2942" y="16573"/>
                        </a:cubicBezTo>
                        <a:cubicBezTo>
                          <a:pt x="2064" y="7391"/>
                          <a:pt x="8741" y="-2525"/>
                          <a:pt x="15594" y="6106"/>
                        </a:cubicBezTo>
                        <a:cubicBezTo>
                          <a:pt x="25962" y="19328"/>
                          <a:pt x="28774" y="34019"/>
                          <a:pt x="28247" y="43200"/>
                        </a:cubicBezTo>
                        <a:close/>
                      </a:path>
                    </a:pathLst>
                  </a:custGeom>
                  <a:gradFill>
                    <a:gsLst>
                      <a:gs pos="0">
                        <a:srgbClr val="DAAD27"/>
                      </a:gs>
                      <a:gs pos="5240">
                        <a:srgbClr val="DEB024"/>
                      </a:gs>
                      <a:gs pos="34840">
                        <a:srgbClr val="F0BD14"/>
                      </a:gs>
                      <a:gs pos="65780">
                        <a:srgbClr val="FBC40B"/>
                      </a:gs>
                      <a:gs pos="100000">
                        <a:srgbClr val="FFC708"/>
                      </a:gs>
                    </a:gsLst>
                    <a:lin ang="0" scaled="1"/>
                  </a:gradFill>
                  <a:ln w="17566" cap="flat">
                    <a:noFill/>
                    <a:prstDash val="solid"/>
                    <a:miter/>
                  </a:ln>
                </p:spPr>
                <p:txBody>
                  <a:bodyPr rtlCol="1" anchor="ctr"/>
                  <a:lstStyle/>
                  <a:p>
                    <a:endParaRPr lang="he-IL"/>
                  </a:p>
                </p:txBody>
              </p:sp>
              <p:sp>
                <p:nvSpPr>
                  <p:cNvPr id="620" name="צורה חופשית: צורה 619">
                    <a:extLst>
                      <a:ext uri="{FF2B5EF4-FFF2-40B4-BE49-F238E27FC236}">
                        <a16:creationId xmlns:a16="http://schemas.microsoft.com/office/drawing/2014/main" id="{54700379-F2B4-1391-DFFC-BE48A2710542}"/>
                      </a:ext>
                    </a:extLst>
                  </p:cNvPr>
                  <p:cNvSpPr/>
                  <p:nvPr/>
                </p:nvSpPr>
                <p:spPr>
                  <a:xfrm>
                    <a:off x="2803436" y="6648255"/>
                    <a:ext cx="30564" cy="121017"/>
                  </a:xfrm>
                  <a:custGeom>
                    <a:avLst/>
                    <a:gdLst>
                      <a:gd name="connsiteX0" fmla="*/ 9138 w 30564"/>
                      <a:gd name="connsiteY0" fmla="*/ 2020 h 121017"/>
                      <a:gd name="connsiteX1" fmla="*/ 2636 w 30564"/>
                      <a:gd name="connsiteY1" fmla="*/ 0 h 121017"/>
                      <a:gd name="connsiteX2" fmla="*/ 16342 w 30564"/>
                      <a:gd name="connsiteY2" fmla="*/ 15426 h 121017"/>
                      <a:gd name="connsiteX3" fmla="*/ 21439 w 30564"/>
                      <a:gd name="connsiteY3" fmla="*/ 104857 h 121017"/>
                      <a:gd name="connsiteX4" fmla="*/ 9665 w 30564"/>
                      <a:gd name="connsiteY4" fmla="*/ 119548 h 121017"/>
                      <a:gd name="connsiteX5" fmla="*/ 0 w 30564"/>
                      <a:gd name="connsiteY5" fmla="*/ 115692 h 121017"/>
                      <a:gd name="connsiteX6" fmla="*/ 11949 w 30564"/>
                      <a:gd name="connsiteY6" fmla="*/ 121017 h 121017"/>
                      <a:gd name="connsiteX7" fmla="*/ 23899 w 30564"/>
                      <a:gd name="connsiteY7" fmla="*/ 114590 h 121017"/>
                      <a:gd name="connsiteX8" fmla="*/ 30400 w 30564"/>
                      <a:gd name="connsiteY8" fmla="*/ 42420 h 121017"/>
                      <a:gd name="connsiteX9" fmla="*/ 9138 w 30564"/>
                      <a:gd name="connsiteY9" fmla="*/ 2020 h 121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64" h="121017">
                        <a:moveTo>
                          <a:pt x="9138" y="2020"/>
                        </a:moveTo>
                        <a:cubicBezTo>
                          <a:pt x="6853" y="735"/>
                          <a:pt x="4744" y="184"/>
                          <a:pt x="2636" y="0"/>
                        </a:cubicBezTo>
                        <a:cubicBezTo>
                          <a:pt x="6853" y="2020"/>
                          <a:pt x="11246" y="6795"/>
                          <a:pt x="16342" y="15426"/>
                        </a:cubicBezTo>
                        <a:cubicBezTo>
                          <a:pt x="26886" y="32687"/>
                          <a:pt x="24777" y="57295"/>
                          <a:pt x="21439" y="104857"/>
                        </a:cubicBezTo>
                        <a:cubicBezTo>
                          <a:pt x="20560" y="117528"/>
                          <a:pt x="15464" y="119548"/>
                          <a:pt x="9665" y="119548"/>
                        </a:cubicBezTo>
                        <a:cubicBezTo>
                          <a:pt x="2987" y="119548"/>
                          <a:pt x="0" y="115692"/>
                          <a:pt x="0" y="115692"/>
                        </a:cubicBezTo>
                        <a:cubicBezTo>
                          <a:pt x="1230" y="117528"/>
                          <a:pt x="4744" y="121017"/>
                          <a:pt x="11949" y="121017"/>
                        </a:cubicBezTo>
                        <a:cubicBezTo>
                          <a:pt x="21790" y="121017"/>
                          <a:pt x="23899" y="114590"/>
                          <a:pt x="23899" y="114590"/>
                        </a:cubicBezTo>
                        <a:cubicBezTo>
                          <a:pt x="23899" y="114590"/>
                          <a:pt x="29522" y="52520"/>
                          <a:pt x="30400" y="42420"/>
                        </a:cubicBezTo>
                        <a:cubicBezTo>
                          <a:pt x="31455" y="32137"/>
                          <a:pt x="27765" y="11936"/>
                          <a:pt x="9138" y="2020"/>
                        </a:cubicBezTo>
                        <a:close/>
                      </a:path>
                    </a:pathLst>
                  </a:custGeom>
                  <a:gradFill>
                    <a:gsLst>
                      <a:gs pos="0">
                        <a:srgbClr val="DAAD27"/>
                      </a:gs>
                      <a:gs pos="5240">
                        <a:srgbClr val="DEB024"/>
                      </a:gs>
                      <a:gs pos="34840">
                        <a:srgbClr val="F0BD14"/>
                      </a:gs>
                      <a:gs pos="65780">
                        <a:srgbClr val="FBC40B"/>
                      </a:gs>
                      <a:gs pos="100000">
                        <a:srgbClr val="FFC708"/>
                      </a:gs>
                    </a:gsLst>
                    <a:lin ang="0" scaled="1"/>
                  </a:gradFill>
                  <a:ln w="17566" cap="flat">
                    <a:noFill/>
                    <a:prstDash val="solid"/>
                    <a:miter/>
                  </a:ln>
                </p:spPr>
                <p:txBody>
                  <a:bodyPr rtlCol="1" anchor="ctr"/>
                  <a:lstStyle/>
                  <a:p>
                    <a:endParaRPr lang="he-IL"/>
                  </a:p>
                </p:txBody>
              </p:sp>
            </p:grpSp>
            <p:sp>
              <p:nvSpPr>
                <p:cNvPr id="616" name="צורה חופשית: צורה 615">
                  <a:extLst>
                    <a:ext uri="{FF2B5EF4-FFF2-40B4-BE49-F238E27FC236}">
                      <a16:creationId xmlns:a16="http://schemas.microsoft.com/office/drawing/2014/main" id="{2ABDA0D5-1820-B3A4-4C17-0FD738098C68}"/>
                    </a:ext>
                  </a:extLst>
                </p:cNvPr>
                <p:cNvSpPr/>
                <p:nvPr/>
              </p:nvSpPr>
              <p:spPr>
                <a:xfrm>
                  <a:off x="2798598" y="6656813"/>
                  <a:ext cx="20896" cy="105307"/>
                </a:xfrm>
                <a:custGeom>
                  <a:avLst/>
                  <a:gdLst>
                    <a:gd name="connsiteX0" fmla="*/ 20829 w 20896"/>
                    <a:gd name="connsiteY0" fmla="*/ 37168 h 105307"/>
                    <a:gd name="connsiteX1" fmla="*/ 19072 w 20896"/>
                    <a:gd name="connsiteY1" fmla="*/ 95749 h 105307"/>
                    <a:gd name="connsiteX2" fmla="*/ 12043 w 20896"/>
                    <a:gd name="connsiteY2" fmla="*/ 105298 h 105307"/>
                    <a:gd name="connsiteX3" fmla="*/ 5717 w 20896"/>
                    <a:gd name="connsiteY3" fmla="*/ 93361 h 105307"/>
                    <a:gd name="connsiteX4" fmla="*/ 94 w 20896"/>
                    <a:gd name="connsiteY4" fmla="*/ 12745 h 105307"/>
                    <a:gd name="connsiteX5" fmla="*/ 10286 w 20896"/>
                    <a:gd name="connsiteY5" fmla="*/ 3012 h 105307"/>
                    <a:gd name="connsiteX6" fmla="*/ 20829 w 20896"/>
                    <a:gd name="connsiteY6" fmla="*/ 37168 h 1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96" h="105307">
                      <a:moveTo>
                        <a:pt x="20829" y="37168"/>
                      </a:moveTo>
                      <a:cubicBezTo>
                        <a:pt x="20302" y="45432"/>
                        <a:pt x="19072" y="95749"/>
                        <a:pt x="19072" y="95749"/>
                      </a:cubicBezTo>
                      <a:cubicBezTo>
                        <a:pt x="19072" y="95749"/>
                        <a:pt x="18193" y="105665"/>
                        <a:pt x="12043" y="105298"/>
                      </a:cubicBezTo>
                      <a:cubicBezTo>
                        <a:pt x="5893" y="104931"/>
                        <a:pt x="5717" y="93361"/>
                        <a:pt x="5717" y="93361"/>
                      </a:cubicBezTo>
                      <a:cubicBezTo>
                        <a:pt x="5717" y="93361"/>
                        <a:pt x="796" y="21192"/>
                        <a:pt x="94" y="12745"/>
                      </a:cubicBezTo>
                      <a:cubicBezTo>
                        <a:pt x="-785" y="4297"/>
                        <a:pt x="4662" y="-4885"/>
                        <a:pt x="10286" y="3012"/>
                      </a:cubicBezTo>
                      <a:cubicBezTo>
                        <a:pt x="18896" y="15499"/>
                        <a:pt x="21357" y="28721"/>
                        <a:pt x="20829" y="37168"/>
                      </a:cubicBezTo>
                      <a:close/>
                    </a:path>
                  </a:pathLst>
                </a:custGeom>
                <a:gradFill>
                  <a:gsLst>
                    <a:gs pos="0">
                      <a:srgbClr val="FFCA12"/>
                    </a:gs>
                    <a:gs pos="3390">
                      <a:srgbClr val="FFCF29"/>
                    </a:gs>
                    <a:gs pos="9170">
                      <a:srgbClr val="FED64A"/>
                    </a:gs>
                    <a:gs pos="15130">
                      <a:srgbClr val="FEDC64"/>
                    </a:gs>
                    <a:gs pos="21240">
                      <a:srgbClr val="FDE076"/>
                    </a:gs>
                    <a:gs pos="27620">
                      <a:srgbClr val="FDE281"/>
                    </a:gs>
                    <a:gs pos="34660">
                      <a:srgbClr val="FDE385"/>
                    </a:gs>
                    <a:gs pos="40650">
                      <a:srgbClr val="FEDD67"/>
                    </a:gs>
                    <a:gs pos="49770">
                      <a:srgbClr val="FED43E"/>
                    </a:gs>
                    <a:gs pos="57000">
                      <a:srgbClr val="FFCF25"/>
                    </a:gs>
                    <a:gs pos="61380">
                      <a:srgbClr val="FFCD1C"/>
                    </a:gs>
                    <a:gs pos="65620">
                      <a:srgbClr val="F8C71C"/>
                    </a:gs>
                    <a:gs pos="71930">
                      <a:srgbClr val="E3B71B"/>
                    </a:gs>
                    <a:gs pos="79530">
                      <a:srgbClr val="C29C1A"/>
                    </a:gs>
                    <a:gs pos="88140">
                      <a:srgbClr val="947718"/>
                    </a:gs>
                    <a:gs pos="97470">
                      <a:srgbClr val="5A4916"/>
                    </a:gs>
                    <a:gs pos="100000">
                      <a:srgbClr val="493B15"/>
                    </a:gs>
                  </a:gsLst>
                  <a:lin ang="21538136" scaled="1"/>
                </a:gradFill>
                <a:ln w="17566" cap="flat">
                  <a:noFill/>
                  <a:prstDash val="solid"/>
                  <a:miter/>
                </a:ln>
              </p:spPr>
              <p:txBody>
                <a:bodyPr rtlCol="1" anchor="ctr"/>
                <a:lstStyle/>
                <a:p>
                  <a:endParaRPr lang="he-IL"/>
                </a:p>
              </p:txBody>
            </p:sp>
          </p:grpSp>
          <p:grpSp>
            <p:nvGrpSpPr>
              <p:cNvPr id="375" name="גרפיקה 7359">
                <a:extLst>
                  <a:ext uri="{FF2B5EF4-FFF2-40B4-BE49-F238E27FC236}">
                    <a16:creationId xmlns:a16="http://schemas.microsoft.com/office/drawing/2014/main" id="{E8717590-7B1E-9E46-1195-C7955FAD1A4A}"/>
                  </a:ext>
                </a:extLst>
              </p:cNvPr>
              <p:cNvGrpSpPr/>
              <p:nvPr/>
            </p:nvGrpSpPr>
            <p:grpSpPr>
              <a:xfrm>
                <a:off x="2344441" y="6404201"/>
                <a:ext cx="211046" cy="112570"/>
                <a:chOff x="2344441" y="6404201"/>
                <a:chExt cx="211046" cy="112570"/>
              </a:xfrm>
            </p:grpSpPr>
            <p:grpSp>
              <p:nvGrpSpPr>
                <p:cNvPr id="592" name="גרפיקה 7359">
                  <a:extLst>
                    <a:ext uri="{FF2B5EF4-FFF2-40B4-BE49-F238E27FC236}">
                      <a16:creationId xmlns:a16="http://schemas.microsoft.com/office/drawing/2014/main" id="{D3154473-7072-8CD1-8E05-7DDB0AA2F2B4}"/>
                    </a:ext>
                  </a:extLst>
                </p:cNvPr>
                <p:cNvGrpSpPr/>
                <p:nvPr/>
              </p:nvGrpSpPr>
              <p:grpSpPr>
                <a:xfrm>
                  <a:off x="2344441" y="6404201"/>
                  <a:ext cx="14585" cy="111100"/>
                  <a:chOff x="2344441" y="6404201"/>
                  <a:chExt cx="14585" cy="111100"/>
                </a:xfrm>
              </p:grpSpPr>
              <p:grpSp>
                <p:nvGrpSpPr>
                  <p:cNvPr id="608" name="גרפיקה 7359">
                    <a:extLst>
                      <a:ext uri="{FF2B5EF4-FFF2-40B4-BE49-F238E27FC236}">
                        <a16:creationId xmlns:a16="http://schemas.microsoft.com/office/drawing/2014/main" id="{2AC4FB73-1969-3BA9-77D8-E915890AFFFD}"/>
                      </a:ext>
                    </a:extLst>
                  </p:cNvPr>
                  <p:cNvGrpSpPr/>
                  <p:nvPr/>
                </p:nvGrpSpPr>
                <p:grpSpPr>
                  <a:xfrm>
                    <a:off x="2344441" y="6404201"/>
                    <a:ext cx="14409" cy="110550"/>
                    <a:chOff x="2344441" y="6404201"/>
                    <a:chExt cx="14409" cy="110550"/>
                  </a:xfrm>
                </p:grpSpPr>
                <p:sp>
                  <p:nvSpPr>
                    <p:cNvPr id="613" name="צורה חופשית: צורה 612">
                      <a:extLst>
                        <a:ext uri="{FF2B5EF4-FFF2-40B4-BE49-F238E27FC236}">
                          <a16:creationId xmlns:a16="http://schemas.microsoft.com/office/drawing/2014/main" id="{C9593204-220C-F924-A1E7-41E794FEB2FD}"/>
                        </a:ext>
                      </a:extLst>
                    </p:cNvPr>
                    <p:cNvSpPr/>
                    <p:nvPr/>
                  </p:nvSpPr>
                  <p:spPr>
                    <a:xfrm>
                      <a:off x="2344441" y="6404201"/>
                      <a:ext cx="14409" cy="110550"/>
                    </a:xfrm>
                    <a:custGeom>
                      <a:avLst/>
                      <a:gdLst>
                        <a:gd name="connsiteX0" fmla="*/ 14410 w 14409"/>
                        <a:gd name="connsiteY0" fmla="*/ 110550 h 110550"/>
                        <a:gd name="connsiteX1" fmla="*/ 0 w 14409"/>
                        <a:gd name="connsiteY1" fmla="*/ 109999 h 110550"/>
                        <a:gd name="connsiteX2" fmla="*/ 0 w 14409"/>
                        <a:gd name="connsiteY2" fmla="*/ 0 h 110550"/>
                        <a:gd name="connsiteX3" fmla="*/ 14410 w 14409"/>
                        <a:gd name="connsiteY3" fmla="*/ 0 h 110550"/>
                      </a:gdLst>
                      <a:ahLst/>
                      <a:cxnLst>
                        <a:cxn ang="0">
                          <a:pos x="connsiteX0" y="connsiteY0"/>
                        </a:cxn>
                        <a:cxn ang="0">
                          <a:pos x="connsiteX1" y="connsiteY1"/>
                        </a:cxn>
                        <a:cxn ang="0">
                          <a:pos x="connsiteX2" y="connsiteY2"/>
                        </a:cxn>
                        <a:cxn ang="0">
                          <a:pos x="connsiteX3" y="connsiteY3"/>
                        </a:cxn>
                      </a:cxnLst>
                      <a:rect l="l" t="t" r="r" b="b"/>
                      <a:pathLst>
                        <a:path w="14409" h="110550">
                          <a:moveTo>
                            <a:pt x="14410" y="110550"/>
                          </a:moveTo>
                          <a:lnTo>
                            <a:pt x="0" y="109999"/>
                          </a:lnTo>
                          <a:lnTo>
                            <a:pt x="0" y="0"/>
                          </a:lnTo>
                          <a:lnTo>
                            <a:pt x="14410" y="0"/>
                          </a:lnTo>
                          <a:close/>
                        </a:path>
                      </a:pathLst>
                    </a:custGeom>
                    <a:gradFill>
                      <a:gsLst>
                        <a:gs pos="0">
                          <a:srgbClr val="981B1E"/>
                        </a:gs>
                        <a:gs pos="12120">
                          <a:srgbClr val="B7282A"/>
                        </a:gs>
                        <a:gs pos="29970">
                          <a:srgbClr val="DF393B"/>
                        </a:gs>
                        <a:gs pos="39240">
                          <a:srgbClr val="EE3F41"/>
                        </a:gs>
                        <a:gs pos="61290">
                          <a:srgbClr val="B01F24"/>
                        </a:gs>
                        <a:gs pos="100000">
                          <a:srgbClr val="61200C"/>
                        </a:gs>
                      </a:gsLst>
                      <a:lin ang="0" scaled="1"/>
                    </a:gradFill>
                    <a:ln w="17566" cap="flat">
                      <a:noFill/>
                      <a:prstDash val="solid"/>
                      <a:miter/>
                    </a:ln>
                  </p:spPr>
                  <p:txBody>
                    <a:bodyPr rtlCol="1" anchor="ctr"/>
                    <a:lstStyle/>
                    <a:p>
                      <a:endParaRPr lang="he-IL"/>
                    </a:p>
                  </p:txBody>
                </p:sp>
                <p:sp>
                  <p:nvSpPr>
                    <p:cNvPr id="614" name="צורה חופשית: צורה 613">
                      <a:extLst>
                        <a:ext uri="{FF2B5EF4-FFF2-40B4-BE49-F238E27FC236}">
                          <a16:creationId xmlns:a16="http://schemas.microsoft.com/office/drawing/2014/main" id="{3E530FC7-330B-BB25-E21E-743EE317324F}"/>
                        </a:ext>
                      </a:extLst>
                    </p:cNvPr>
                    <p:cNvSpPr/>
                    <p:nvPr/>
                  </p:nvSpPr>
                  <p:spPr>
                    <a:xfrm>
                      <a:off x="2344441" y="6404201"/>
                      <a:ext cx="14409" cy="110550"/>
                    </a:xfrm>
                    <a:custGeom>
                      <a:avLst/>
                      <a:gdLst>
                        <a:gd name="connsiteX0" fmla="*/ 0 w 14409"/>
                        <a:gd name="connsiteY0" fmla="*/ 0 h 110550"/>
                        <a:gd name="connsiteX1" fmla="*/ 0 w 14409"/>
                        <a:gd name="connsiteY1" fmla="*/ 9366 h 110550"/>
                        <a:gd name="connsiteX2" fmla="*/ 5096 w 14409"/>
                        <a:gd name="connsiteY2" fmla="*/ 6244 h 110550"/>
                        <a:gd name="connsiteX3" fmla="*/ 10895 w 14409"/>
                        <a:gd name="connsiteY3" fmla="*/ 11753 h 110550"/>
                        <a:gd name="connsiteX4" fmla="*/ 11246 w 14409"/>
                        <a:gd name="connsiteY4" fmla="*/ 101919 h 110550"/>
                        <a:gd name="connsiteX5" fmla="*/ 5448 w 14409"/>
                        <a:gd name="connsiteY5" fmla="*/ 107428 h 110550"/>
                        <a:gd name="connsiteX6" fmla="*/ 0 w 14409"/>
                        <a:gd name="connsiteY6" fmla="*/ 103755 h 110550"/>
                        <a:gd name="connsiteX7" fmla="*/ 0 w 14409"/>
                        <a:gd name="connsiteY7" fmla="*/ 109999 h 110550"/>
                        <a:gd name="connsiteX8" fmla="*/ 14410 w 14409"/>
                        <a:gd name="connsiteY8" fmla="*/ 110550 h 110550"/>
                        <a:gd name="connsiteX9" fmla="*/ 14410 w 14409"/>
                        <a:gd name="connsiteY9" fmla="*/ 0 h 110550"/>
                        <a:gd name="connsiteX10" fmla="*/ 0 w 14409"/>
                        <a:gd name="connsiteY10" fmla="*/ 0 h 11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9" h="110550">
                          <a:moveTo>
                            <a:pt x="0" y="0"/>
                          </a:moveTo>
                          <a:lnTo>
                            <a:pt x="0" y="9366"/>
                          </a:lnTo>
                          <a:cubicBezTo>
                            <a:pt x="879" y="7529"/>
                            <a:pt x="2812" y="6244"/>
                            <a:pt x="5096" y="6244"/>
                          </a:cubicBezTo>
                          <a:cubicBezTo>
                            <a:pt x="8259" y="6244"/>
                            <a:pt x="10895" y="8631"/>
                            <a:pt x="10895" y="11753"/>
                          </a:cubicBezTo>
                          <a:lnTo>
                            <a:pt x="11246" y="101919"/>
                          </a:lnTo>
                          <a:cubicBezTo>
                            <a:pt x="11246" y="104857"/>
                            <a:pt x="8611" y="107428"/>
                            <a:pt x="5448" y="107428"/>
                          </a:cubicBezTo>
                          <a:cubicBezTo>
                            <a:pt x="2988" y="107428"/>
                            <a:pt x="703" y="105959"/>
                            <a:pt x="0" y="103755"/>
                          </a:cubicBezTo>
                          <a:lnTo>
                            <a:pt x="0" y="109999"/>
                          </a:lnTo>
                          <a:lnTo>
                            <a:pt x="14410" y="110550"/>
                          </a:lnTo>
                          <a:lnTo>
                            <a:pt x="14410" y="0"/>
                          </a:lnTo>
                          <a:lnTo>
                            <a:pt x="0" y="0"/>
                          </a:lnTo>
                          <a:close/>
                        </a:path>
                      </a:pathLst>
                    </a:custGeom>
                    <a:gradFill>
                      <a:gsLst>
                        <a:gs pos="0">
                          <a:srgbClr val="981B1E"/>
                        </a:gs>
                        <a:gs pos="12120">
                          <a:srgbClr val="B7282A"/>
                        </a:gs>
                        <a:gs pos="29970">
                          <a:srgbClr val="DF393B"/>
                        </a:gs>
                        <a:gs pos="39240">
                          <a:srgbClr val="EE3F41"/>
                        </a:gs>
                        <a:gs pos="61290">
                          <a:srgbClr val="B01F24"/>
                        </a:gs>
                        <a:gs pos="100000">
                          <a:srgbClr val="61200C"/>
                        </a:gs>
                      </a:gsLst>
                      <a:lin ang="0" scaled="1"/>
                    </a:gradFill>
                    <a:ln w="17566" cap="flat">
                      <a:noFill/>
                      <a:prstDash val="solid"/>
                      <a:miter/>
                    </a:ln>
                  </p:spPr>
                  <p:txBody>
                    <a:bodyPr rtlCol="1" anchor="ctr"/>
                    <a:lstStyle/>
                    <a:p>
                      <a:endParaRPr lang="he-IL"/>
                    </a:p>
                  </p:txBody>
                </p:sp>
              </p:grpSp>
              <p:grpSp>
                <p:nvGrpSpPr>
                  <p:cNvPr id="609" name="גרפיקה 7359">
                    <a:extLst>
                      <a:ext uri="{FF2B5EF4-FFF2-40B4-BE49-F238E27FC236}">
                        <a16:creationId xmlns:a16="http://schemas.microsoft.com/office/drawing/2014/main" id="{BB5E15F9-5F39-F798-77F8-308FB03C4EB8}"/>
                      </a:ext>
                    </a:extLst>
                  </p:cNvPr>
                  <p:cNvGrpSpPr/>
                  <p:nvPr/>
                </p:nvGrpSpPr>
                <p:grpSpPr>
                  <a:xfrm>
                    <a:off x="2344617" y="6404568"/>
                    <a:ext cx="14409" cy="110733"/>
                    <a:chOff x="2344617" y="6404568"/>
                    <a:chExt cx="14409" cy="110733"/>
                  </a:xfrm>
                </p:grpSpPr>
                <p:sp>
                  <p:nvSpPr>
                    <p:cNvPr id="611" name="צורה חופשית: צורה 610">
                      <a:extLst>
                        <a:ext uri="{FF2B5EF4-FFF2-40B4-BE49-F238E27FC236}">
                          <a16:creationId xmlns:a16="http://schemas.microsoft.com/office/drawing/2014/main" id="{49A15632-4DA3-4078-1FCF-CEB517C4AA46}"/>
                        </a:ext>
                      </a:extLst>
                    </p:cNvPr>
                    <p:cNvSpPr/>
                    <p:nvPr/>
                  </p:nvSpPr>
                  <p:spPr>
                    <a:xfrm>
                      <a:off x="2344617" y="6404568"/>
                      <a:ext cx="14409" cy="110549"/>
                    </a:xfrm>
                    <a:custGeom>
                      <a:avLst/>
                      <a:gdLst>
                        <a:gd name="connsiteX0" fmla="*/ 14409 w 14409"/>
                        <a:gd name="connsiteY0" fmla="*/ 110550 h 110549"/>
                        <a:gd name="connsiteX1" fmla="*/ 0 w 14409"/>
                        <a:gd name="connsiteY1" fmla="*/ 109999 h 110549"/>
                        <a:gd name="connsiteX2" fmla="*/ 0 w 14409"/>
                        <a:gd name="connsiteY2" fmla="*/ 0 h 110549"/>
                        <a:gd name="connsiteX3" fmla="*/ 14409 w 14409"/>
                        <a:gd name="connsiteY3" fmla="*/ 0 h 110549"/>
                      </a:gdLst>
                      <a:ahLst/>
                      <a:cxnLst>
                        <a:cxn ang="0">
                          <a:pos x="connsiteX0" y="connsiteY0"/>
                        </a:cxn>
                        <a:cxn ang="0">
                          <a:pos x="connsiteX1" y="connsiteY1"/>
                        </a:cxn>
                        <a:cxn ang="0">
                          <a:pos x="connsiteX2" y="connsiteY2"/>
                        </a:cxn>
                        <a:cxn ang="0">
                          <a:pos x="connsiteX3" y="connsiteY3"/>
                        </a:cxn>
                      </a:cxnLst>
                      <a:rect l="l" t="t" r="r" b="b"/>
                      <a:pathLst>
                        <a:path w="14409" h="110549">
                          <a:moveTo>
                            <a:pt x="14409" y="110550"/>
                          </a:moveTo>
                          <a:lnTo>
                            <a:pt x="0" y="109999"/>
                          </a:lnTo>
                          <a:lnTo>
                            <a:pt x="0" y="0"/>
                          </a:lnTo>
                          <a:lnTo>
                            <a:pt x="14409" y="0"/>
                          </a:lnTo>
                          <a:close/>
                        </a:path>
                      </a:pathLst>
                    </a:custGeom>
                    <a:gradFill>
                      <a:gsLst>
                        <a:gs pos="0">
                          <a:srgbClr val="981B1E"/>
                        </a:gs>
                        <a:gs pos="6830">
                          <a:srgbClr val="B22628"/>
                        </a:gs>
                        <a:gs pos="17240">
                          <a:srgbClr val="D23336"/>
                        </a:gs>
                        <a:gs pos="25920">
                          <a:srgbClr val="E73C3E"/>
                        </a:gs>
                        <a:gs pos="31750">
                          <a:srgbClr val="EE3F41"/>
                        </a:gs>
                        <a:gs pos="56530">
                          <a:srgbClr val="B01F24"/>
                        </a:gs>
                        <a:gs pos="100000">
                          <a:srgbClr val="61200C"/>
                        </a:gs>
                      </a:gsLst>
                      <a:lin ang="0" scaled="1"/>
                    </a:gradFill>
                    <a:ln w="17566" cap="flat">
                      <a:noFill/>
                      <a:prstDash val="solid"/>
                      <a:miter/>
                    </a:ln>
                  </p:spPr>
                  <p:txBody>
                    <a:bodyPr rtlCol="1" anchor="ctr"/>
                    <a:lstStyle/>
                    <a:p>
                      <a:endParaRPr lang="he-IL"/>
                    </a:p>
                  </p:txBody>
                </p:sp>
                <p:sp>
                  <p:nvSpPr>
                    <p:cNvPr id="612" name="צורה חופשית: צורה 611">
                      <a:extLst>
                        <a:ext uri="{FF2B5EF4-FFF2-40B4-BE49-F238E27FC236}">
                          <a16:creationId xmlns:a16="http://schemas.microsoft.com/office/drawing/2014/main" id="{041FCEA7-1578-EA3D-B270-79FABD90B9E6}"/>
                        </a:ext>
                      </a:extLst>
                    </p:cNvPr>
                    <p:cNvSpPr/>
                    <p:nvPr/>
                  </p:nvSpPr>
                  <p:spPr>
                    <a:xfrm>
                      <a:off x="2344617" y="6404568"/>
                      <a:ext cx="14409" cy="110733"/>
                    </a:xfrm>
                    <a:custGeom>
                      <a:avLst/>
                      <a:gdLst>
                        <a:gd name="connsiteX0" fmla="*/ 0 w 14409"/>
                        <a:gd name="connsiteY0" fmla="*/ 0 h 110733"/>
                        <a:gd name="connsiteX1" fmla="*/ 0 w 14409"/>
                        <a:gd name="connsiteY1" fmla="*/ 9366 h 110733"/>
                        <a:gd name="connsiteX2" fmla="*/ 5096 w 14409"/>
                        <a:gd name="connsiteY2" fmla="*/ 6244 h 110733"/>
                        <a:gd name="connsiteX3" fmla="*/ 10895 w 14409"/>
                        <a:gd name="connsiteY3" fmla="*/ 11753 h 110733"/>
                        <a:gd name="connsiteX4" fmla="*/ 11246 w 14409"/>
                        <a:gd name="connsiteY4" fmla="*/ 101919 h 110733"/>
                        <a:gd name="connsiteX5" fmla="*/ 5447 w 14409"/>
                        <a:gd name="connsiteY5" fmla="*/ 107428 h 110733"/>
                        <a:gd name="connsiteX6" fmla="*/ 0 w 14409"/>
                        <a:gd name="connsiteY6" fmla="*/ 103755 h 110733"/>
                        <a:gd name="connsiteX7" fmla="*/ 0 w 14409"/>
                        <a:gd name="connsiteY7" fmla="*/ 109999 h 110733"/>
                        <a:gd name="connsiteX8" fmla="*/ 14409 w 14409"/>
                        <a:gd name="connsiteY8" fmla="*/ 110734 h 110733"/>
                        <a:gd name="connsiteX9" fmla="*/ 14409 w 14409"/>
                        <a:gd name="connsiteY9" fmla="*/ 0 h 110733"/>
                        <a:gd name="connsiteX10" fmla="*/ 0 w 14409"/>
                        <a:gd name="connsiteY10" fmla="*/ 0 h 11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9" h="110733">
                          <a:moveTo>
                            <a:pt x="0" y="0"/>
                          </a:moveTo>
                          <a:lnTo>
                            <a:pt x="0" y="9366"/>
                          </a:lnTo>
                          <a:cubicBezTo>
                            <a:pt x="879" y="7529"/>
                            <a:pt x="2812" y="6244"/>
                            <a:pt x="5096" y="6244"/>
                          </a:cubicBezTo>
                          <a:cubicBezTo>
                            <a:pt x="8259" y="6244"/>
                            <a:pt x="10895" y="8631"/>
                            <a:pt x="10895" y="11753"/>
                          </a:cubicBezTo>
                          <a:lnTo>
                            <a:pt x="11246" y="101919"/>
                          </a:lnTo>
                          <a:cubicBezTo>
                            <a:pt x="11246" y="105041"/>
                            <a:pt x="8610" y="107428"/>
                            <a:pt x="5447" y="107428"/>
                          </a:cubicBezTo>
                          <a:cubicBezTo>
                            <a:pt x="2987" y="107428"/>
                            <a:pt x="879" y="105775"/>
                            <a:pt x="0" y="103755"/>
                          </a:cubicBezTo>
                          <a:lnTo>
                            <a:pt x="0" y="109999"/>
                          </a:lnTo>
                          <a:lnTo>
                            <a:pt x="14409" y="110734"/>
                          </a:lnTo>
                          <a:lnTo>
                            <a:pt x="14409" y="0"/>
                          </a:lnTo>
                          <a:lnTo>
                            <a:pt x="0" y="0"/>
                          </a:lnTo>
                          <a:close/>
                        </a:path>
                      </a:pathLst>
                    </a:custGeom>
                    <a:gradFill>
                      <a:gsLst>
                        <a:gs pos="0">
                          <a:srgbClr val="981B1E"/>
                        </a:gs>
                        <a:gs pos="12120">
                          <a:srgbClr val="B7282A"/>
                        </a:gs>
                        <a:gs pos="29970">
                          <a:srgbClr val="DF393B"/>
                        </a:gs>
                        <a:gs pos="39240">
                          <a:srgbClr val="EE3F41"/>
                        </a:gs>
                        <a:gs pos="61290">
                          <a:srgbClr val="B01F24"/>
                        </a:gs>
                        <a:gs pos="100000">
                          <a:srgbClr val="61200C"/>
                        </a:gs>
                      </a:gsLst>
                      <a:lin ang="0" scaled="1"/>
                    </a:gradFill>
                    <a:ln w="17566" cap="flat">
                      <a:noFill/>
                      <a:prstDash val="solid"/>
                      <a:miter/>
                    </a:ln>
                  </p:spPr>
                  <p:txBody>
                    <a:bodyPr rtlCol="1" anchor="ctr"/>
                    <a:lstStyle/>
                    <a:p>
                      <a:endParaRPr lang="he-IL"/>
                    </a:p>
                  </p:txBody>
                </p:sp>
              </p:grpSp>
              <p:sp>
                <p:nvSpPr>
                  <p:cNvPr id="610" name="צורה חופשית: צורה 609">
                    <a:extLst>
                      <a:ext uri="{FF2B5EF4-FFF2-40B4-BE49-F238E27FC236}">
                        <a16:creationId xmlns:a16="http://schemas.microsoft.com/office/drawing/2014/main" id="{F0344554-961B-22D5-EF00-B194A3EB7024}"/>
                      </a:ext>
                    </a:extLst>
                  </p:cNvPr>
                  <p:cNvSpPr/>
                  <p:nvPr/>
                </p:nvSpPr>
                <p:spPr>
                  <a:xfrm>
                    <a:off x="2344968" y="6416321"/>
                    <a:ext cx="8259" cy="88513"/>
                  </a:xfrm>
                  <a:custGeom>
                    <a:avLst/>
                    <a:gdLst>
                      <a:gd name="connsiteX0" fmla="*/ 4042 w 8259"/>
                      <a:gd name="connsiteY0" fmla="*/ 0 h 88513"/>
                      <a:gd name="connsiteX1" fmla="*/ 8259 w 8259"/>
                      <a:gd name="connsiteY1" fmla="*/ 4040 h 88513"/>
                      <a:gd name="connsiteX2" fmla="*/ 8259 w 8259"/>
                      <a:gd name="connsiteY2" fmla="*/ 84473 h 88513"/>
                      <a:gd name="connsiteX3" fmla="*/ 4042 w 8259"/>
                      <a:gd name="connsiteY3" fmla="*/ 88513 h 88513"/>
                      <a:gd name="connsiteX4" fmla="*/ 4042 w 8259"/>
                      <a:gd name="connsiteY4" fmla="*/ 88513 h 88513"/>
                      <a:gd name="connsiteX5" fmla="*/ 0 w 8259"/>
                      <a:gd name="connsiteY5" fmla="*/ 84473 h 88513"/>
                      <a:gd name="connsiteX6" fmla="*/ 0 w 8259"/>
                      <a:gd name="connsiteY6" fmla="*/ 4040 h 88513"/>
                      <a:gd name="connsiteX7" fmla="*/ 4042 w 8259"/>
                      <a:gd name="connsiteY7" fmla="*/ 0 h 88513"/>
                      <a:gd name="connsiteX8" fmla="*/ 4042 w 8259"/>
                      <a:gd name="connsiteY8" fmla="*/ 0 h 8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59" h="88513">
                        <a:moveTo>
                          <a:pt x="4042" y="0"/>
                        </a:moveTo>
                        <a:cubicBezTo>
                          <a:pt x="6326" y="0"/>
                          <a:pt x="8259" y="1836"/>
                          <a:pt x="8259" y="4040"/>
                        </a:cubicBezTo>
                        <a:lnTo>
                          <a:pt x="8259" y="84473"/>
                        </a:lnTo>
                        <a:cubicBezTo>
                          <a:pt x="8259" y="86677"/>
                          <a:pt x="6502" y="88513"/>
                          <a:pt x="4042" y="88513"/>
                        </a:cubicBezTo>
                        <a:lnTo>
                          <a:pt x="4042" y="88513"/>
                        </a:lnTo>
                        <a:cubicBezTo>
                          <a:pt x="1757" y="88513"/>
                          <a:pt x="0" y="86677"/>
                          <a:pt x="0" y="84473"/>
                        </a:cubicBezTo>
                        <a:lnTo>
                          <a:pt x="0" y="4040"/>
                        </a:lnTo>
                        <a:cubicBezTo>
                          <a:pt x="0" y="1836"/>
                          <a:pt x="1757" y="0"/>
                          <a:pt x="4042" y="0"/>
                        </a:cubicBezTo>
                        <a:lnTo>
                          <a:pt x="4042" y="0"/>
                        </a:lnTo>
                        <a:close/>
                      </a:path>
                    </a:pathLst>
                  </a:custGeom>
                  <a:gradFill>
                    <a:gsLst>
                      <a:gs pos="0">
                        <a:srgbClr val="230C0C"/>
                      </a:gs>
                      <a:gs pos="2000">
                        <a:srgbClr val="2D0E0F"/>
                      </a:gs>
                      <a:gs pos="19540">
                        <a:srgbClr val="7F2324"/>
                      </a:gs>
                      <a:gs pos="33940">
                        <a:srgbClr val="BB3234"/>
                      </a:gs>
                      <a:gs pos="44470">
                        <a:srgbClr val="E03B3D"/>
                      </a:gs>
                      <a:gs pos="50030">
                        <a:srgbClr val="EE3F41"/>
                      </a:gs>
                      <a:gs pos="66330">
                        <a:srgbClr val="962829"/>
                      </a:gs>
                      <a:gs pos="82420">
                        <a:srgbClr val="451213"/>
                      </a:gs>
                      <a:gs pos="93730">
                        <a:srgbClr val="130505"/>
                      </a:gs>
                      <a:gs pos="99290">
                        <a:srgbClr val="000000"/>
                      </a:gs>
                    </a:gsLst>
                    <a:lin ang="0" scaled="1"/>
                  </a:gradFill>
                  <a:ln w="17566" cap="flat">
                    <a:noFill/>
                    <a:prstDash val="solid"/>
                    <a:miter/>
                  </a:ln>
                </p:spPr>
                <p:txBody>
                  <a:bodyPr rtlCol="1" anchor="ctr"/>
                  <a:lstStyle/>
                  <a:p>
                    <a:endParaRPr lang="he-IL"/>
                  </a:p>
                </p:txBody>
              </p:sp>
            </p:grpSp>
            <p:grpSp>
              <p:nvGrpSpPr>
                <p:cNvPr id="593" name="גרפיקה 7359">
                  <a:extLst>
                    <a:ext uri="{FF2B5EF4-FFF2-40B4-BE49-F238E27FC236}">
                      <a16:creationId xmlns:a16="http://schemas.microsoft.com/office/drawing/2014/main" id="{FD28110D-412D-13BE-5251-68C197F93FC0}"/>
                    </a:ext>
                  </a:extLst>
                </p:cNvPr>
                <p:cNvGrpSpPr/>
                <p:nvPr/>
              </p:nvGrpSpPr>
              <p:grpSpPr>
                <a:xfrm>
                  <a:off x="2417894" y="6404201"/>
                  <a:ext cx="14409" cy="112386"/>
                  <a:chOff x="2417894" y="6404201"/>
                  <a:chExt cx="14409" cy="112386"/>
                </a:xfrm>
              </p:grpSpPr>
              <p:grpSp>
                <p:nvGrpSpPr>
                  <p:cNvPr id="604" name="גרפיקה 7359">
                    <a:extLst>
                      <a:ext uri="{FF2B5EF4-FFF2-40B4-BE49-F238E27FC236}">
                        <a16:creationId xmlns:a16="http://schemas.microsoft.com/office/drawing/2014/main" id="{F897DFAC-B2A3-31A8-E479-F33708A2184C}"/>
                      </a:ext>
                    </a:extLst>
                  </p:cNvPr>
                  <p:cNvGrpSpPr/>
                  <p:nvPr/>
                </p:nvGrpSpPr>
                <p:grpSpPr>
                  <a:xfrm>
                    <a:off x="2417894" y="6404201"/>
                    <a:ext cx="14409" cy="112386"/>
                    <a:chOff x="2417894" y="6404201"/>
                    <a:chExt cx="14409" cy="112386"/>
                  </a:xfrm>
                </p:grpSpPr>
                <p:sp>
                  <p:nvSpPr>
                    <p:cNvPr id="606" name="צורה חופשית: צורה 605">
                      <a:extLst>
                        <a:ext uri="{FF2B5EF4-FFF2-40B4-BE49-F238E27FC236}">
                          <a16:creationId xmlns:a16="http://schemas.microsoft.com/office/drawing/2014/main" id="{3E2D8F3E-9A0F-A5CA-9350-506E93AFDE32}"/>
                        </a:ext>
                      </a:extLst>
                    </p:cNvPr>
                    <p:cNvSpPr/>
                    <p:nvPr/>
                  </p:nvSpPr>
                  <p:spPr>
                    <a:xfrm>
                      <a:off x="2417894" y="6404201"/>
                      <a:ext cx="14409" cy="112386"/>
                    </a:xfrm>
                    <a:custGeom>
                      <a:avLst/>
                      <a:gdLst>
                        <a:gd name="connsiteX0" fmla="*/ 0 w 14409"/>
                        <a:gd name="connsiteY0" fmla="*/ 0 h 112386"/>
                        <a:gd name="connsiteX1" fmla="*/ 14410 w 14409"/>
                        <a:gd name="connsiteY1" fmla="*/ 0 h 112386"/>
                        <a:gd name="connsiteX2" fmla="*/ 14410 w 14409"/>
                        <a:gd name="connsiteY2" fmla="*/ 112386 h 112386"/>
                        <a:gd name="connsiteX3" fmla="*/ 0 w 14409"/>
                        <a:gd name="connsiteY3" fmla="*/ 112386 h 112386"/>
                      </a:gdLst>
                      <a:ahLst/>
                      <a:cxnLst>
                        <a:cxn ang="0">
                          <a:pos x="connsiteX0" y="connsiteY0"/>
                        </a:cxn>
                        <a:cxn ang="0">
                          <a:pos x="connsiteX1" y="connsiteY1"/>
                        </a:cxn>
                        <a:cxn ang="0">
                          <a:pos x="connsiteX2" y="connsiteY2"/>
                        </a:cxn>
                        <a:cxn ang="0">
                          <a:pos x="connsiteX3" y="connsiteY3"/>
                        </a:cxn>
                      </a:cxnLst>
                      <a:rect l="l" t="t" r="r" b="b"/>
                      <a:pathLst>
                        <a:path w="14409" h="112386">
                          <a:moveTo>
                            <a:pt x="0" y="0"/>
                          </a:moveTo>
                          <a:lnTo>
                            <a:pt x="14410" y="0"/>
                          </a:lnTo>
                          <a:lnTo>
                            <a:pt x="14410" y="112386"/>
                          </a:lnTo>
                          <a:lnTo>
                            <a:pt x="0" y="112386"/>
                          </a:lnTo>
                          <a:close/>
                        </a:path>
                      </a:pathLst>
                    </a:custGeom>
                    <a:gradFill>
                      <a:gsLst>
                        <a:gs pos="0">
                          <a:srgbClr val="981B1E"/>
                        </a:gs>
                        <a:gs pos="6830">
                          <a:srgbClr val="B22628"/>
                        </a:gs>
                        <a:gs pos="17240">
                          <a:srgbClr val="D23336"/>
                        </a:gs>
                        <a:gs pos="25920">
                          <a:srgbClr val="E73C3E"/>
                        </a:gs>
                        <a:gs pos="31750">
                          <a:srgbClr val="EE3F41"/>
                        </a:gs>
                        <a:gs pos="56530">
                          <a:srgbClr val="B01F24"/>
                        </a:gs>
                        <a:gs pos="100000">
                          <a:srgbClr val="61200C"/>
                        </a:gs>
                      </a:gsLst>
                      <a:lin ang="0" scaled="1"/>
                    </a:gradFill>
                    <a:ln w="17566" cap="flat">
                      <a:noFill/>
                      <a:prstDash val="solid"/>
                      <a:miter/>
                    </a:ln>
                  </p:spPr>
                  <p:txBody>
                    <a:bodyPr rtlCol="1" anchor="ctr"/>
                    <a:lstStyle/>
                    <a:p>
                      <a:endParaRPr lang="he-IL"/>
                    </a:p>
                  </p:txBody>
                </p:sp>
                <p:sp>
                  <p:nvSpPr>
                    <p:cNvPr id="607" name="צורה חופשית: צורה 606">
                      <a:extLst>
                        <a:ext uri="{FF2B5EF4-FFF2-40B4-BE49-F238E27FC236}">
                          <a16:creationId xmlns:a16="http://schemas.microsoft.com/office/drawing/2014/main" id="{05A9F47A-B5C1-6154-BB25-3A12032987C0}"/>
                        </a:ext>
                      </a:extLst>
                    </p:cNvPr>
                    <p:cNvSpPr/>
                    <p:nvPr/>
                  </p:nvSpPr>
                  <p:spPr>
                    <a:xfrm>
                      <a:off x="2417894" y="6404201"/>
                      <a:ext cx="14409" cy="112386"/>
                    </a:xfrm>
                    <a:custGeom>
                      <a:avLst/>
                      <a:gdLst>
                        <a:gd name="connsiteX0" fmla="*/ 0 w 14409"/>
                        <a:gd name="connsiteY0" fmla="*/ 0 h 112386"/>
                        <a:gd name="connsiteX1" fmla="*/ 0 w 14409"/>
                        <a:gd name="connsiteY1" fmla="*/ 9549 h 112386"/>
                        <a:gd name="connsiteX2" fmla="*/ 4745 w 14409"/>
                        <a:gd name="connsiteY2" fmla="*/ 7162 h 112386"/>
                        <a:gd name="connsiteX3" fmla="*/ 10543 w 14409"/>
                        <a:gd name="connsiteY3" fmla="*/ 12671 h 112386"/>
                        <a:gd name="connsiteX4" fmla="*/ 10895 w 14409"/>
                        <a:gd name="connsiteY4" fmla="*/ 102837 h 112386"/>
                        <a:gd name="connsiteX5" fmla="*/ 5096 w 14409"/>
                        <a:gd name="connsiteY5" fmla="*/ 108346 h 112386"/>
                        <a:gd name="connsiteX6" fmla="*/ 0 w 14409"/>
                        <a:gd name="connsiteY6" fmla="*/ 105408 h 112386"/>
                        <a:gd name="connsiteX7" fmla="*/ 0 w 14409"/>
                        <a:gd name="connsiteY7" fmla="*/ 112386 h 112386"/>
                        <a:gd name="connsiteX8" fmla="*/ 14409 w 14409"/>
                        <a:gd name="connsiteY8" fmla="*/ 112386 h 112386"/>
                        <a:gd name="connsiteX9" fmla="*/ 14409 w 14409"/>
                        <a:gd name="connsiteY9" fmla="*/ 0 h 112386"/>
                        <a:gd name="connsiteX10" fmla="*/ 0 w 14409"/>
                        <a:gd name="connsiteY10" fmla="*/ 0 h 11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9" h="112386">
                          <a:moveTo>
                            <a:pt x="0" y="0"/>
                          </a:moveTo>
                          <a:lnTo>
                            <a:pt x="0" y="9549"/>
                          </a:lnTo>
                          <a:cubicBezTo>
                            <a:pt x="1054" y="8080"/>
                            <a:pt x="2812" y="7162"/>
                            <a:pt x="4745" y="7162"/>
                          </a:cubicBezTo>
                          <a:cubicBezTo>
                            <a:pt x="7908" y="7162"/>
                            <a:pt x="10543" y="9549"/>
                            <a:pt x="10543" y="12671"/>
                          </a:cubicBezTo>
                          <a:lnTo>
                            <a:pt x="10895" y="102837"/>
                          </a:lnTo>
                          <a:cubicBezTo>
                            <a:pt x="10895" y="105775"/>
                            <a:pt x="8259" y="108346"/>
                            <a:pt x="5096" y="108346"/>
                          </a:cubicBezTo>
                          <a:cubicBezTo>
                            <a:pt x="2987" y="108346"/>
                            <a:pt x="1054" y="107245"/>
                            <a:pt x="0" y="105408"/>
                          </a:cubicBezTo>
                          <a:lnTo>
                            <a:pt x="0" y="112386"/>
                          </a:lnTo>
                          <a:lnTo>
                            <a:pt x="14409" y="112386"/>
                          </a:lnTo>
                          <a:lnTo>
                            <a:pt x="14409" y="0"/>
                          </a:lnTo>
                          <a:lnTo>
                            <a:pt x="0" y="0"/>
                          </a:lnTo>
                          <a:close/>
                        </a:path>
                      </a:pathLst>
                    </a:custGeom>
                    <a:gradFill>
                      <a:gsLst>
                        <a:gs pos="0">
                          <a:srgbClr val="981B1E"/>
                        </a:gs>
                        <a:gs pos="12120">
                          <a:srgbClr val="B7282A"/>
                        </a:gs>
                        <a:gs pos="29970">
                          <a:srgbClr val="DF393B"/>
                        </a:gs>
                        <a:gs pos="39240">
                          <a:srgbClr val="EE3F41"/>
                        </a:gs>
                        <a:gs pos="61290">
                          <a:srgbClr val="B01F24"/>
                        </a:gs>
                        <a:gs pos="100000">
                          <a:srgbClr val="61200C"/>
                        </a:gs>
                      </a:gsLst>
                      <a:lin ang="0" scaled="1"/>
                    </a:gradFill>
                    <a:ln w="17566" cap="flat">
                      <a:noFill/>
                      <a:prstDash val="solid"/>
                      <a:miter/>
                    </a:ln>
                  </p:spPr>
                  <p:txBody>
                    <a:bodyPr rtlCol="1" anchor="ctr"/>
                    <a:lstStyle/>
                    <a:p>
                      <a:endParaRPr lang="he-IL"/>
                    </a:p>
                  </p:txBody>
                </p:sp>
              </p:grpSp>
              <p:sp>
                <p:nvSpPr>
                  <p:cNvPr id="605" name="צורה חופשית: צורה 604">
                    <a:extLst>
                      <a:ext uri="{FF2B5EF4-FFF2-40B4-BE49-F238E27FC236}">
                        <a16:creationId xmlns:a16="http://schemas.microsoft.com/office/drawing/2014/main" id="{6A1E9566-7CA2-DDEA-305C-28B38087683A}"/>
                      </a:ext>
                    </a:extLst>
                  </p:cNvPr>
                  <p:cNvSpPr/>
                  <p:nvPr/>
                </p:nvSpPr>
                <p:spPr>
                  <a:xfrm>
                    <a:off x="2418948" y="6416321"/>
                    <a:ext cx="8259" cy="88513"/>
                  </a:xfrm>
                  <a:custGeom>
                    <a:avLst/>
                    <a:gdLst>
                      <a:gd name="connsiteX0" fmla="*/ 4042 w 8259"/>
                      <a:gd name="connsiteY0" fmla="*/ 0 h 88513"/>
                      <a:gd name="connsiteX1" fmla="*/ 8259 w 8259"/>
                      <a:gd name="connsiteY1" fmla="*/ 4040 h 88513"/>
                      <a:gd name="connsiteX2" fmla="*/ 8259 w 8259"/>
                      <a:gd name="connsiteY2" fmla="*/ 84473 h 88513"/>
                      <a:gd name="connsiteX3" fmla="*/ 4042 w 8259"/>
                      <a:gd name="connsiteY3" fmla="*/ 88513 h 88513"/>
                      <a:gd name="connsiteX4" fmla="*/ 4042 w 8259"/>
                      <a:gd name="connsiteY4" fmla="*/ 88513 h 88513"/>
                      <a:gd name="connsiteX5" fmla="*/ 0 w 8259"/>
                      <a:gd name="connsiteY5" fmla="*/ 84473 h 88513"/>
                      <a:gd name="connsiteX6" fmla="*/ 0 w 8259"/>
                      <a:gd name="connsiteY6" fmla="*/ 4040 h 88513"/>
                      <a:gd name="connsiteX7" fmla="*/ 4042 w 8259"/>
                      <a:gd name="connsiteY7" fmla="*/ 0 h 88513"/>
                      <a:gd name="connsiteX8" fmla="*/ 4042 w 8259"/>
                      <a:gd name="connsiteY8" fmla="*/ 0 h 8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59" h="88513">
                        <a:moveTo>
                          <a:pt x="4042" y="0"/>
                        </a:moveTo>
                        <a:cubicBezTo>
                          <a:pt x="6326" y="0"/>
                          <a:pt x="8259" y="1836"/>
                          <a:pt x="8259" y="4040"/>
                        </a:cubicBezTo>
                        <a:lnTo>
                          <a:pt x="8259" y="84473"/>
                        </a:lnTo>
                        <a:cubicBezTo>
                          <a:pt x="8259" y="86677"/>
                          <a:pt x="6326" y="88513"/>
                          <a:pt x="4042" y="88513"/>
                        </a:cubicBezTo>
                        <a:lnTo>
                          <a:pt x="4042" y="88513"/>
                        </a:lnTo>
                        <a:cubicBezTo>
                          <a:pt x="1757" y="88513"/>
                          <a:pt x="0" y="86677"/>
                          <a:pt x="0" y="84473"/>
                        </a:cubicBezTo>
                        <a:lnTo>
                          <a:pt x="0" y="4040"/>
                        </a:lnTo>
                        <a:cubicBezTo>
                          <a:pt x="0" y="1836"/>
                          <a:pt x="1757" y="0"/>
                          <a:pt x="4042" y="0"/>
                        </a:cubicBezTo>
                        <a:lnTo>
                          <a:pt x="4042" y="0"/>
                        </a:lnTo>
                        <a:close/>
                      </a:path>
                    </a:pathLst>
                  </a:custGeom>
                  <a:gradFill>
                    <a:gsLst>
                      <a:gs pos="0">
                        <a:srgbClr val="230C0C"/>
                      </a:gs>
                      <a:gs pos="2000">
                        <a:srgbClr val="2D0E0F"/>
                      </a:gs>
                      <a:gs pos="19540">
                        <a:srgbClr val="7F2324"/>
                      </a:gs>
                      <a:gs pos="33940">
                        <a:srgbClr val="BB3234"/>
                      </a:gs>
                      <a:gs pos="44470">
                        <a:srgbClr val="E03B3D"/>
                      </a:gs>
                      <a:gs pos="50030">
                        <a:srgbClr val="EE3F41"/>
                      </a:gs>
                      <a:gs pos="66330">
                        <a:srgbClr val="962829"/>
                      </a:gs>
                      <a:gs pos="82420">
                        <a:srgbClr val="451213"/>
                      </a:gs>
                      <a:gs pos="93730">
                        <a:srgbClr val="130505"/>
                      </a:gs>
                      <a:gs pos="99290">
                        <a:srgbClr val="000000"/>
                      </a:gs>
                    </a:gsLst>
                    <a:lin ang="0" scaled="1"/>
                  </a:gradFill>
                  <a:ln w="17566" cap="flat">
                    <a:noFill/>
                    <a:prstDash val="solid"/>
                    <a:miter/>
                  </a:ln>
                </p:spPr>
                <p:txBody>
                  <a:bodyPr rtlCol="1" anchor="ctr"/>
                  <a:lstStyle/>
                  <a:p>
                    <a:endParaRPr lang="he-IL"/>
                  </a:p>
                </p:txBody>
              </p:sp>
            </p:grpSp>
            <p:grpSp>
              <p:nvGrpSpPr>
                <p:cNvPr id="594" name="גרפיקה 7359">
                  <a:extLst>
                    <a:ext uri="{FF2B5EF4-FFF2-40B4-BE49-F238E27FC236}">
                      <a16:creationId xmlns:a16="http://schemas.microsoft.com/office/drawing/2014/main" id="{2C148F76-A13C-FA59-4205-9FD45E3EE8E8}"/>
                    </a:ext>
                  </a:extLst>
                </p:cNvPr>
                <p:cNvGrpSpPr/>
                <p:nvPr/>
              </p:nvGrpSpPr>
              <p:grpSpPr>
                <a:xfrm>
                  <a:off x="2477641" y="6404201"/>
                  <a:ext cx="14585" cy="112570"/>
                  <a:chOff x="2477641" y="6404201"/>
                  <a:chExt cx="14585" cy="112570"/>
                </a:xfrm>
              </p:grpSpPr>
              <p:grpSp>
                <p:nvGrpSpPr>
                  <p:cNvPr id="600" name="גרפיקה 7359">
                    <a:extLst>
                      <a:ext uri="{FF2B5EF4-FFF2-40B4-BE49-F238E27FC236}">
                        <a16:creationId xmlns:a16="http://schemas.microsoft.com/office/drawing/2014/main" id="{3A2F724E-55B8-C755-2323-A211BC2D2EF5}"/>
                      </a:ext>
                    </a:extLst>
                  </p:cNvPr>
                  <p:cNvGrpSpPr/>
                  <p:nvPr/>
                </p:nvGrpSpPr>
                <p:grpSpPr>
                  <a:xfrm>
                    <a:off x="2477641" y="6404201"/>
                    <a:ext cx="14585" cy="112570"/>
                    <a:chOff x="2477641" y="6404201"/>
                    <a:chExt cx="14585" cy="112570"/>
                  </a:xfrm>
                </p:grpSpPr>
                <p:sp>
                  <p:nvSpPr>
                    <p:cNvPr id="602" name="צורה חופשית: צורה 601">
                      <a:extLst>
                        <a:ext uri="{FF2B5EF4-FFF2-40B4-BE49-F238E27FC236}">
                          <a16:creationId xmlns:a16="http://schemas.microsoft.com/office/drawing/2014/main" id="{17A2D381-2363-7C3A-449F-1B85AB9926FF}"/>
                        </a:ext>
                      </a:extLst>
                    </p:cNvPr>
                    <p:cNvSpPr/>
                    <p:nvPr/>
                  </p:nvSpPr>
                  <p:spPr>
                    <a:xfrm>
                      <a:off x="2477641" y="6404201"/>
                      <a:ext cx="14409" cy="112386"/>
                    </a:xfrm>
                    <a:custGeom>
                      <a:avLst/>
                      <a:gdLst>
                        <a:gd name="connsiteX0" fmla="*/ 0 w 14409"/>
                        <a:gd name="connsiteY0" fmla="*/ 0 h 112386"/>
                        <a:gd name="connsiteX1" fmla="*/ 14410 w 14409"/>
                        <a:gd name="connsiteY1" fmla="*/ 0 h 112386"/>
                        <a:gd name="connsiteX2" fmla="*/ 14410 w 14409"/>
                        <a:gd name="connsiteY2" fmla="*/ 112386 h 112386"/>
                        <a:gd name="connsiteX3" fmla="*/ 0 w 14409"/>
                        <a:gd name="connsiteY3" fmla="*/ 112386 h 112386"/>
                      </a:gdLst>
                      <a:ahLst/>
                      <a:cxnLst>
                        <a:cxn ang="0">
                          <a:pos x="connsiteX0" y="connsiteY0"/>
                        </a:cxn>
                        <a:cxn ang="0">
                          <a:pos x="connsiteX1" y="connsiteY1"/>
                        </a:cxn>
                        <a:cxn ang="0">
                          <a:pos x="connsiteX2" y="connsiteY2"/>
                        </a:cxn>
                        <a:cxn ang="0">
                          <a:pos x="connsiteX3" y="connsiteY3"/>
                        </a:cxn>
                      </a:cxnLst>
                      <a:rect l="l" t="t" r="r" b="b"/>
                      <a:pathLst>
                        <a:path w="14409" h="112386">
                          <a:moveTo>
                            <a:pt x="0" y="0"/>
                          </a:moveTo>
                          <a:lnTo>
                            <a:pt x="14410" y="0"/>
                          </a:lnTo>
                          <a:lnTo>
                            <a:pt x="14410" y="112386"/>
                          </a:lnTo>
                          <a:lnTo>
                            <a:pt x="0" y="112386"/>
                          </a:lnTo>
                          <a:close/>
                        </a:path>
                      </a:pathLst>
                    </a:custGeom>
                    <a:gradFill>
                      <a:gsLst>
                        <a:gs pos="0">
                          <a:srgbClr val="981B1E"/>
                        </a:gs>
                        <a:gs pos="6830">
                          <a:srgbClr val="B22628"/>
                        </a:gs>
                        <a:gs pos="17240">
                          <a:srgbClr val="D23336"/>
                        </a:gs>
                        <a:gs pos="25920">
                          <a:srgbClr val="E73C3E"/>
                        </a:gs>
                        <a:gs pos="31750">
                          <a:srgbClr val="EE3F41"/>
                        </a:gs>
                        <a:gs pos="56530">
                          <a:srgbClr val="B01F24"/>
                        </a:gs>
                        <a:gs pos="100000">
                          <a:srgbClr val="61200C"/>
                        </a:gs>
                      </a:gsLst>
                      <a:lin ang="0" scaled="1"/>
                    </a:gradFill>
                    <a:ln w="17566" cap="flat">
                      <a:noFill/>
                      <a:prstDash val="solid"/>
                      <a:miter/>
                    </a:ln>
                  </p:spPr>
                  <p:txBody>
                    <a:bodyPr rtlCol="1" anchor="ctr"/>
                    <a:lstStyle/>
                    <a:p>
                      <a:endParaRPr lang="he-IL"/>
                    </a:p>
                  </p:txBody>
                </p:sp>
                <p:sp>
                  <p:nvSpPr>
                    <p:cNvPr id="603" name="צורה חופשית: צורה 602">
                      <a:extLst>
                        <a:ext uri="{FF2B5EF4-FFF2-40B4-BE49-F238E27FC236}">
                          <a16:creationId xmlns:a16="http://schemas.microsoft.com/office/drawing/2014/main" id="{72112FE8-175B-026F-B579-6D87AD602F91}"/>
                        </a:ext>
                      </a:extLst>
                    </p:cNvPr>
                    <p:cNvSpPr/>
                    <p:nvPr/>
                  </p:nvSpPr>
                  <p:spPr>
                    <a:xfrm>
                      <a:off x="2477641" y="6404201"/>
                      <a:ext cx="14585" cy="112570"/>
                    </a:xfrm>
                    <a:custGeom>
                      <a:avLst/>
                      <a:gdLst>
                        <a:gd name="connsiteX0" fmla="*/ 0 w 14585"/>
                        <a:gd name="connsiteY0" fmla="*/ 0 h 112570"/>
                        <a:gd name="connsiteX1" fmla="*/ 0 w 14585"/>
                        <a:gd name="connsiteY1" fmla="*/ 9366 h 112570"/>
                        <a:gd name="connsiteX2" fmla="*/ 4920 w 14585"/>
                        <a:gd name="connsiteY2" fmla="*/ 6611 h 112570"/>
                        <a:gd name="connsiteX3" fmla="*/ 10719 w 14585"/>
                        <a:gd name="connsiteY3" fmla="*/ 12120 h 112570"/>
                        <a:gd name="connsiteX4" fmla="*/ 11071 w 14585"/>
                        <a:gd name="connsiteY4" fmla="*/ 102286 h 112570"/>
                        <a:gd name="connsiteX5" fmla="*/ 5447 w 14585"/>
                        <a:gd name="connsiteY5" fmla="*/ 107795 h 112570"/>
                        <a:gd name="connsiteX6" fmla="*/ 176 w 14585"/>
                        <a:gd name="connsiteY6" fmla="*/ 104490 h 112570"/>
                        <a:gd name="connsiteX7" fmla="*/ 176 w 14585"/>
                        <a:gd name="connsiteY7" fmla="*/ 112570 h 112570"/>
                        <a:gd name="connsiteX8" fmla="*/ 14585 w 14585"/>
                        <a:gd name="connsiteY8" fmla="*/ 112570 h 112570"/>
                        <a:gd name="connsiteX9" fmla="*/ 14585 w 14585"/>
                        <a:gd name="connsiteY9" fmla="*/ 0 h 112570"/>
                        <a:gd name="connsiteX10" fmla="*/ 0 w 14585"/>
                        <a:gd name="connsiteY10" fmla="*/ 0 h 11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85" h="112570">
                          <a:moveTo>
                            <a:pt x="0" y="0"/>
                          </a:moveTo>
                          <a:lnTo>
                            <a:pt x="0" y="9366"/>
                          </a:lnTo>
                          <a:cubicBezTo>
                            <a:pt x="1054" y="7713"/>
                            <a:pt x="2812" y="6611"/>
                            <a:pt x="4920" y="6611"/>
                          </a:cubicBezTo>
                          <a:cubicBezTo>
                            <a:pt x="8083" y="6611"/>
                            <a:pt x="10719" y="8998"/>
                            <a:pt x="10719" y="12120"/>
                          </a:cubicBezTo>
                          <a:lnTo>
                            <a:pt x="11071" y="102286"/>
                          </a:lnTo>
                          <a:cubicBezTo>
                            <a:pt x="11071" y="105224"/>
                            <a:pt x="8435" y="107795"/>
                            <a:pt x="5447" y="107795"/>
                          </a:cubicBezTo>
                          <a:cubicBezTo>
                            <a:pt x="3163" y="107795"/>
                            <a:pt x="1054" y="106510"/>
                            <a:pt x="176" y="104490"/>
                          </a:cubicBezTo>
                          <a:lnTo>
                            <a:pt x="176" y="112570"/>
                          </a:lnTo>
                          <a:lnTo>
                            <a:pt x="14585" y="112570"/>
                          </a:lnTo>
                          <a:lnTo>
                            <a:pt x="14585" y="0"/>
                          </a:lnTo>
                          <a:lnTo>
                            <a:pt x="0" y="0"/>
                          </a:lnTo>
                          <a:close/>
                        </a:path>
                      </a:pathLst>
                    </a:custGeom>
                    <a:gradFill>
                      <a:gsLst>
                        <a:gs pos="0">
                          <a:srgbClr val="981B1E"/>
                        </a:gs>
                        <a:gs pos="12120">
                          <a:srgbClr val="B7282A"/>
                        </a:gs>
                        <a:gs pos="29970">
                          <a:srgbClr val="DF393B"/>
                        </a:gs>
                        <a:gs pos="39240">
                          <a:srgbClr val="EE3F41"/>
                        </a:gs>
                        <a:gs pos="61290">
                          <a:srgbClr val="B01F24"/>
                        </a:gs>
                        <a:gs pos="100000">
                          <a:srgbClr val="61200C"/>
                        </a:gs>
                      </a:gsLst>
                      <a:lin ang="0" scaled="1"/>
                    </a:gradFill>
                    <a:ln w="17566" cap="flat">
                      <a:noFill/>
                      <a:prstDash val="solid"/>
                      <a:miter/>
                    </a:ln>
                  </p:spPr>
                  <p:txBody>
                    <a:bodyPr rtlCol="1" anchor="ctr"/>
                    <a:lstStyle/>
                    <a:p>
                      <a:endParaRPr lang="he-IL"/>
                    </a:p>
                  </p:txBody>
                </p:sp>
              </p:grpSp>
              <p:sp>
                <p:nvSpPr>
                  <p:cNvPr id="601" name="צורה חופשית: צורה 600">
                    <a:extLst>
                      <a:ext uri="{FF2B5EF4-FFF2-40B4-BE49-F238E27FC236}">
                        <a16:creationId xmlns:a16="http://schemas.microsoft.com/office/drawing/2014/main" id="{0341EF10-F9D7-480B-3989-CDD6896CC657}"/>
                      </a:ext>
                    </a:extLst>
                  </p:cNvPr>
                  <p:cNvSpPr/>
                  <p:nvPr/>
                </p:nvSpPr>
                <p:spPr>
                  <a:xfrm>
                    <a:off x="2479035" y="6416321"/>
                    <a:ext cx="8270" cy="88513"/>
                  </a:xfrm>
                  <a:custGeom>
                    <a:avLst/>
                    <a:gdLst>
                      <a:gd name="connsiteX0" fmla="*/ 4053 w 8270"/>
                      <a:gd name="connsiteY0" fmla="*/ 0 h 88513"/>
                      <a:gd name="connsiteX1" fmla="*/ 8270 w 8270"/>
                      <a:gd name="connsiteY1" fmla="*/ 4040 h 88513"/>
                      <a:gd name="connsiteX2" fmla="*/ 8270 w 8270"/>
                      <a:gd name="connsiteY2" fmla="*/ 84473 h 88513"/>
                      <a:gd name="connsiteX3" fmla="*/ 4053 w 8270"/>
                      <a:gd name="connsiteY3" fmla="*/ 88513 h 88513"/>
                      <a:gd name="connsiteX4" fmla="*/ 4053 w 8270"/>
                      <a:gd name="connsiteY4" fmla="*/ 88513 h 88513"/>
                      <a:gd name="connsiteX5" fmla="*/ 11 w 8270"/>
                      <a:gd name="connsiteY5" fmla="*/ 84473 h 88513"/>
                      <a:gd name="connsiteX6" fmla="*/ 11 w 8270"/>
                      <a:gd name="connsiteY6" fmla="*/ 4040 h 88513"/>
                      <a:gd name="connsiteX7" fmla="*/ 4053 w 8270"/>
                      <a:gd name="connsiteY7" fmla="*/ 0 h 88513"/>
                      <a:gd name="connsiteX8" fmla="*/ 4053 w 8270"/>
                      <a:gd name="connsiteY8" fmla="*/ 0 h 8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0" h="88513">
                        <a:moveTo>
                          <a:pt x="4053" y="0"/>
                        </a:moveTo>
                        <a:cubicBezTo>
                          <a:pt x="6337" y="0"/>
                          <a:pt x="8270" y="1836"/>
                          <a:pt x="8270" y="4040"/>
                        </a:cubicBezTo>
                        <a:lnTo>
                          <a:pt x="8270" y="84473"/>
                        </a:lnTo>
                        <a:cubicBezTo>
                          <a:pt x="8270" y="86677"/>
                          <a:pt x="6337" y="88513"/>
                          <a:pt x="4053" y="88513"/>
                        </a:cubicBezTo>
                        <a:lnTo>
                          <a:pt x="4053" y="88513"/>
                        </a:lnTo>
                        <a:cubicBezTo>
                          <a:pt x="1768" y="88513"/>
                          <a:pt x="11" y="86677"/>
                          <a:pt x="11" y="84473"/>
                        </a:cubicBezTo>
                        <a:lnTo>
                          <a:pt x="11" y="4040"/>
                        </a:lnTo>
                        <a:cubicBezTo>
                          <a:pt x="-165" y="1836"/>
                          <a:pt x="1768" y="0"/>
                          <a:pt x="4053" y="0"/>
                        </a:cubicBezTo>
                        <a:lnTo>
                          <a:pt x="4053" y="0"/>
                        </a:lnTo>
                        <a:close/>
                      </a:path>
                    </a:pathLst>
                  </a:custGeom>
                  <a:gradFill>
                    <a:gsLst>
                      <a:gs pos="0">
                        <a:srgbClr val="230C0C"/>
                      </a:gs>
                      <a:gs pos="2000">
                        <a:srgbClr val="2D0E0F"/>
                      </a:gs>
                      <a:gs pos="19540">
                        <a:srgbClr val="7F2324"/>
                      </a:gs>
                      <a:gs pos="33940">
                        <a:srgbClr val="BB3234"/>
                      </a:gs>
                      <a:gs pos="44470">
                        <a:srgbClr val="E03B3D"/>
                      </a:gs>
                      <a:gs pos="50030">
                        <a:srgbClr val="EE3F41"/>
                      </a:gs>
                      <a:gs pos="66330">
                        <a:srgbClr val="962829"/>
                      </a:gs>
                      <a:gs pos="82420">
                        <a:srgbClr val="451213"/>
                      </a:gs>
                      <a:gs pos="93730">
                        <a:srgbClr val="130505"/>
                      </a:gs>
                      <a:gs pos="99290">
                        <a:srgbClr val="000000"/>
                      </a:gs>
                    </a:gsLst>
                    <a:lin ang="0" scaled="1"/>
                  </a:gradFill>
                  <a:ln w="17566" cap="flat">
                    <a:noFill/>
                    <a:prstDash val="solid"/>
                    <a:miter/>
                  </a:ln>
                </p:spPr>
                <p:txBody>
                  <a:bodyPr rtlCol="1" anchor="ctr"/>
                  <a:lstStyle/>
                  <a:p>
                    <a:endParaRPr lang="he-IL"/>
                  </a:p>
                </p:txBody>
              </p:sp>
            </p:grpSp>
            <p:grpSp>
              <p:nvGrpSpPr>
                <p:cNvPr id="595" name="גרפיקה 7359">
                  <a:extLst>
                    <a:ext uri="{FF2B5EF4-FFF2-40B4-BE49-F238E27FC236}">
                      <a16:creationId xmlns:a16="http://schemas.microsoft.com/office/drawing/2014/main" id="{19E7C2A9-CA4C-7D48-712E-88373BAB2160}"/>
                    </a:ext>
                  </a:extLst>
                </p:cNvPr>
                <p:cNvGrpSpPr/>
                <p:nvPr/>
              </p:nvGrpSpPr>
              <p:grpSpPr>
                <a:xfrm>
                  <a:off x="2541078" y="6404201"/>
                  <a:ext cx="14409" cy="112386"/>
                  <a:chOff x="2541078" y="6404201"/>
                  <a:chExt cx="14409" cy="112386"/>
                </a:xfrm>
              </p:grpSpPr>
              <p:grpSp>
                <p:nvGrpSpPr>
                  <p:cNvPr id="596" name="גרפיקה 7359">
                    <a:extLst>
                      <a:ext uri="{FF2B5EF4-FFF2-40B4-BE49-F238E27FC236}">
                        <a16:creationId xmlns:a16="http://schemas.microsoft.com/office/drawing/2014/main" id="{4B36B56F-3EC0-9AAC-8DAF-62D47821AFF8}"/>
                      </a:ext>
                    </a:extLst>
                  </p:cNvPr>
                  <p:cNvGrpSpPr/>
                  <p:nvPr/>
                </p:nvGrpSpPr>
                <p:grpSpPr>
                  <a:xfrm>
                    <a:off x="2541078" y="6404201"/>
                    <a:ext cx="14409" cy="112386"/>
                    <a:chOff x="2541078" y="6404201"/>
                    <a:chExt cx="14409" cy="112386"/>
                  </a:xfrm>
                </p:grpSpPr>
                <p:sp>
                  <p:nvSpPr>
                    <p:cNvPr id="598" name="צורה חופשית: צורה 597">
                      <a:extLst>
                        <a:ext uri="{FF2B5EF4-FFF2-40B4-BE49-F238E27FC236}">
                          <a16:creationId xmlns:a16="http://schemas.microsoft.com/office/drawing/2014/main" id="{A7A2F160-42D2-1039-F8CC-8213A602001D}"/>
                        </a:ext>
                      </a:extLst>
                    </p:cNvPr>
                    <p:cNvSpPr/>
                    <p:nvPr/>
                  </p:nvSpPr>
                  <p:spPr>
                    <a:xfrm>
                      <a:off x="2541078" y="6404201"/>
                      <a:ext cx="14409" cy="112386"/>
                    </a:xfrm>
                    <a:custGeom>
                      <a:avLst/>
                      <a:gdLst>
                        <a:gd name="connsiteX0" fmla="*/ 0 w 14409"/>
                        <a:gd name="connsiteY0" fmla="*/ 0 h 112386"/>
                        <a:gd name="connsiteX1" fmla="*/ 14410 w 14409"/>
                        <a:gd name="connsiteY1" fmla="*/ 0 h 112386"/>
                        <a:gd name="connsiteX2" fmla="*/ 14410 w 14409"/>
                        <a:gd name="connsiteY2" fmla="*/ 112386 h 112386"/>
                        <a:gd name="connsiteX3" fmla="*/ 0 w 14409"/>
                        <a:gd name="connsiteY3" fmla="*/ 112386 h 112386"/>
                      </a:gdLst>
                      <a:ahLst/>
                      <a:cxnLst>
                        <a:cxn ang="0">
                          <a:pos x="connsiteX0" y="connsiteY0"/>
                        </a:cxn>
                        <a:cxn ang="0">
                          <a:pos x="connsiteX1" y="connsiteY1"/>
                        </a:cxn>
                        <a:cxn ang="0">
                          <a:pos x="connsiteX2" y="connsiteY2"/>
                        </a:cxn>
                        <a:cxn ang="0">
                          <a:pos x="connsiteX3" y="connsiteY3"/>
                        </a:cxn>
                      </a:cxnLst>
                      <a:rect l="l" t="t" r="r" b="b"/>
                      <a:pathLst>
                        <a:path w="14409" h="112386">
                          <a:moveTo>
                            <a:pt x="0" y="0"/>
                          </a:moveTo>
                          <a:lnTo>
                            <a:pt x="14410" y="0"/>
                          </a:lnTo>
                          <a:lnTo>
                            <a:pt x="14410" y="112386"/>
                          </a:lnTo>
                          <a:lnTo>
                            <a:pt x="0" y="112386"/>
                          </a:lnTo>
                          <a:close/>
                        </a:path>
                      </a:pathLst>
                    </a:custGeom>
                    <a:gradFill>
                      <a:gsLst>
                        <a:gs pos="0">
                          <a:srgbClr val="981B1E"/>
                        </a:gs>
                        <a:gs pos="6830">
                          <a:srgbClr val="B22628"/>
                        </a:gs>
                        <a:gs pos="17240">
                          <a:srgbClr val="D23336"/>
                        </a:gs>
                        <a:gs pos="25920">
                          <a:srgbClr val="E73C3E"/>
                        </a:gs>
                        <a:gs pos="31750">
                          <a:srgbClr val="EE3F41"/>
                        </a:gs>
                        <a:gs pos="56530">
                          <a:srgbClr val="B01F24"/>
                        </a:gs>
                        <a:gs pos="100000">
                          <a:srgbClr val="61200C"/>
                        </a:gs>
                      </a:gsLst>
                      <a:lin ang="0" scaled="1"/>
                    </a:gradFill>
                    <a:ln w="17566" cap="flat">
                      <a:noFill/>
                      <a:prstDash val="solid"/>
                      <a:miter/>
                    </a:ln>
                  </p:spPr>
                  <p:txBody>
                    <a:bodyPr rtlCol="1" anchor="ctr"/>
                    <a:lstStyle/>
                    <a:p>
                      <a:endParaRPr lang="he-IL"/>
                    </a:p>
                  </p:txBody>
                </p:sp>
                <p:sp>
                  <p:nvSpPr>
                    <p:cNvPr id="599" name="צורה חופשית: צורה 598">
                      <a:extLst>
                        <a:ext uri="{FF2B5EF4-FFF2-40B4-BE49-F238E27FC236}">
                          <a16:creationId xmlns:a16="http://schemas.microsoft.com/office/drawing/2014/main" id="{3A17C0C0-8231-2188-DEB9-6CA9D9305FD3}"/>
                        </a:ext>
                      </a:extLst>
                    </p:cNvPr>
                    <p:cNvSpPr/>
                    <p:nvPr/>
                  </p:nvSpPr>
                  <p:spPr>
                    <a:xfrm>
                      <a:off x="2541078" y="6404201"/>
                      <a:ext cx="14409" cy="112386"/>
                    </a:xfrm>
                    <a:custGeom>
                      <a:avLst/>
                      <a:gdLst>
                        <a:gd name="connsiteX0" fmla="*/ 0 w 14409"/>
                        <a:gd name="connsiteY0" fmla="*/ 0 h 112386"/>
                        <a:gd name="connsiteX1" fmla="*/ 0 w 14409"/>
                        <a:gd name="connsiteY1" fmla="*/ 7346 h 112386"/>
                        <a:gd name="connsiteX2" fmla="*/ 4920 w 14409"/>
                        <a:gd name="connsiteY2" fmla="*/ 4591 h 112386"/>
                        <a:gd name="connsiteX3" fmla="*/ 10719 w 14409"/>
                        <a:gd name="connsiteY3" fmla="*/ 10100 h 112386"/>
                        <a:gd name="connsiteX4" fmla="*/ 11071 w 14409"/>
                        <a:gd name="connsiteY4" fmla="*/ 100266 h 112386"/>
                        <a:gd name="connsiteX5" fmla="*/ 5272 w 14409"/>
                        <a:gd name="connsiteY5" fmla="*/ 105775 h 112386"/>
                        <a:gd name="connsiteX6" fmla="*/ 0 w 14409"/>
                        <a:gd name="connsiteY6" fmla="*/ 102654 h 112386"/>
                        <a:gd name="connsiteX7" fmla="*/ 0 w 14409"/>
                        <a:gd name="connsiteY7" fmla="*/ 112386 h 112386"/>
                        <a:gd name="connsiteX8" fmla="*/ 14410 w 14409"/>
                        <a:gd name="connsiteY8" fmla="*/ 112386 h 112386"/>
                        <a:gd name="connsiteX9" fmla="*/ 14410 w 14409"/>
                        <a:gd name="connsiteY9" fmla="*/ 0 h 112386"/>
                        <a:gd name="connsiteX10" fmla="*/ 0 w 14409"/>
                        <a:gd name="connsiteY10" fmla="*/ 0 h 11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9" h="112386">
                          <a:moveTo>
                            <a:pt x="0" y="0"/>
                          </a:moveTo>
                          <a:lnTo>
                            <a:pt x="0" y="7346"/>
                          </a:lnTo>
                          <a:cubicBezTo>
                            <a:pt x="1054" y="5693"/>
                            <a:pt x="2812" y="4591"/>
                            <a:pt x="4920" y="4591"/>
                          </a:cubicBezTo>
                          <a:cubicBezTo>
                            <a:pt x="8083" y="4591"/>
                            <a:pt x="10719" y="6978"/>
                            <a:pt x="10719" y="10100"/>
                          </a:cubicBezTo>
                          <a:lnTo>
                            <a:pt x="11071" y="100266"/>
                          </a:lnTo>
                          <a:cubicBezTo>
                            <a:pt x="11071" y="103204"/>
                            <a:pt x="8611" y="105775"/>
                            <a:pt x="5272" y="105775"/>
                          </a:cubicBezTo>
                          <a:cubicBezTo>
                            <a:pt x="2987" y="105775"/>
                            <a:pt x="879" y="104490"/>
                            <a:pt x="0" y="102654"/>
                          </a:cubicBezTo>
                          <a:lnTo>
                            <a:pt x="0" y="112386"/>
                          </a:lnTo>
                          <a:lnTo>
                            <a:pt x="14410" y="112386"/>
                          </a:lnTo>
                          <a:lnTo>
                            <a:pt x="14410" y="0"/>
                          </a:lnTo>
                          <a:lnTo>
                            <a:pt x="0" y="0"/>
                          </a:lnTo>
                          <a:close/>
                        </a:path>
                      </a:pathLst>
                    </a:custGeom>
                    <a:gradFill>
                      <a:gsLst>
                        <a:gs pos="0">
                          <a:srgbClr val="981B1E"/>
                        </a:gs>
                        <a:gs pos="12120">
                          <a:srgbClr val="B7282A"/>
                        </a:gs>
                        <a:gs pos="29970">
                          <a:srgbClr val="DF393B"/>
                        </a:gs>
                        <a:gs pos="39240">
                          <a:srgbClr val="EE3F41"/>
                        </a:gs>
                        <a:gs pos="61290">
                          <a:srgbClr val="B01F24"/>
                        </a:gs>
                        <a:gs pos="100000">
                          <a:srgbClr val="61200C"/>
                        </a:gs>
                      </a:gsLst>
                      <a:lin ang="0" scaled="1"/>
                    </a:gradFill>
                    <a:ln w="17566" cap="flat">
                      <a:noFill/>
                      <a:prstDash val="solid"/>
                      <a:miter/>
                    </a:ln>
                  </p:spPr>
                  <p:txBody>
                    <a:bodyPr rtlCol="1" anchor="ctr"/>
                    <a:lstStyle/>
                    <a:p>
                      <a:endParaRPr lang="he-IL"/>
                    </a:p>
                  </p:txBody>
                </p:sp>
              </p:grpSp>
              <p:sp>
                <p:nvSpPr>
                  <p:cNvPr id="597" name="צורה חופשית: צורה 596">
                    <a:extLst>
                      <a:ext uri="{FF2B5EF4-FFF2-40B4-BE49-F238E27FC236}">
                        <a16:creationId xmlns:a16="http://schemas.microsoft.com/office/drawing/2014/main" id="{94E4CE00-5688-E740-693D-BA928C2D1D9B}"/>
                      </a:ext>
                    </a:extLst>
                  </p:cNvPr>
                  <p:cNvSpPr/>
                  <p:nvPr/>
                </p:nvSpPr>
                <p:spPr>
                  <a:xfrm>
                    <a:off x="2541956" y="6416321"/>
                    <a:ext cx="8259" cy="88513"/>
                  </a:xfrm>
                  <a:custGeom>
                    <a:avLst/>
                    <a:gdLst>
                      <a:gd name="connsiteX0" fmla="*/ 4218 w 8259"/>
                      <a:gd name="connsiteY0" fmla="*/ 0 h 88513"/>
                      <a:gd name="connsiteX1" fmla="*/ 8259 w 8259"/>
                      <a:gd name="connsiteY1" fmla="*/ 4040 h 88513"/>
                      <a:gd name="connsiteX2" fmla="*/ 8259 w 8259"/>
                      <a:gd name="connsiteY2" fmla="*/ 84473 h 88513"/>
                      <a:gd name="connsiteX3" fmla="*/ 4218 w 8259"/>
                      <a:gd name="connsiteY3" fmla="*/ 88513 h 88513"/>
                      <a:gd name="connsiteX4" fmla="*/ 4218 w 8259"/>
                      <a:gd name="connsiteY4" fmla="*/ 88513 h 88513"/>
                      <a:gd name="connsiteX5" fmla="*/ 0 w 8259"/>
                      <a:gd name="connsiteY5" fmla="*/ 84473 h 88513"/>
                      <a:gd name="connsiteX6" fmla="*/ 0 w 8259"/>
                      <a:gd name="connsiteY6" fmla="*/ 4040 h 88513"/>
                      <a:gd name="connsiteX7" fmla="*/ 4218 w 8259"/>
                      <a:gd name="connsiteY7" fmla="*/ 0 h 88513"/>
                      <a:gd name="connsiteX8" fmla="*/ 4218 w 8259"/>
                      <a:gd name="connsiteY8" fmla="*/ 0 h 8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59" h="88513">
                        <a:moveTo>
                          <a:pt x="4218" y="0"/>
                        </a:moveTo>
                        <a:cubicBezTo>
                          <a:pt x="6502" y="0"/>
                          <a:pt x="8259" y="1836"/>
                          <a:pt x="8259" y="4040"/>
                        </a:cubicBezTo>
                        <a:lnTo>
                          <a:pt x="8259" y="84473"/>
                        </a:lnTo>
                        <a:cubicBezTo>
                          <a:pt x="8259" y="86677"/>
                          <a:pt x="6502" y="88513"/>
                          <a:pt x="4218" y="88513"/>
                        </a:cubicBezTo>
                        <a:lnTo>
                          <a:pt x="4218" y="88513"/>
                        </a:lnTo>
                        <a:cubicBezTo>
                          <a:pt x="1933" y="88513"/>
                          <a:pt x="0" y="86677"/>
                          <a:pt x="0" y="84473"/>
                        </a:cubicBezTo>
                        <a:lnTo>
                          <a:pt x="0" y="4040"/>
                        </a:lnTo>
                        <a:cubicBezTo>
                          <a:pt x="0" y="1836"/>
                          <a:pt x="1933" y="0"/>
                          <a:pt x="4218" y="0"/>
                        </a:cubicBezTo>
                        <a:lnTo>
                          <a:pt x="4218" y="0"/>
                        </a:lnTo>
                        <a:close/>
                      </a:path>
                    </a:pathLst>
                  </a:custGeom>
                  <a:gradFill>
                    <a:gsLst>
                      <a:gs pos="0">
                        <a:srgbClr val="230C0C"/>
                      </a:gs>
                      <a:gs pos="2000">
                        <a:srgbClr val="2D0E0F"/>
                      </a:gs>
                      <a:gs pos="19540">
                        <a:srgbClr val="7F2324"/>
                      </a:gs>
                      <a:gs pos="33940">
                        <a:srgbClr val="BB3234"/>
                      </a:gs>
                      <a:gs pos="44470">
                        <a:srgbClr val="E03B3D"/>
                      </a:gs>
                      <a:gs pos="50030">
                        <a:srgbClr val="EE3F41"/>
                      </a:gs>
                      <a:gs pos="66330">
                        <a:srgbClr val="962829"/>
                      </a:gs>
                      <a:gs pos="82420">
                        <a:srgbClr val="451213"/>
                      </a:gs>
                      <a:gs pos="93730">
                        <a:srgbClr val="130505"/>
                      </a:gs>
                      <a:gs pos="99290">
                        <a:srgbClr val="000000"/>
                      </a:gs>
                    </a:gsLst>
                    <a:lin ang="0" scaled="1"/>
                  </a:gradFill>
                  <a:ln w="17566" cap="flat">
                    <a:noFill/>
                    <a:prstDash val="solid"/>
                    <a:miter/>
                  </a:ln>
                </p:spPr>
                <p:txBody>
                  <a:bodyPr rtlCol="1" anchor="ctr"/>
                  <a:lstStyle/>
                  <a:p>
                    <a:endParaRPr lang="he-IL"/>
                  </a:p>
                </p:txBody>
              </p:sp>
            </p:grpSp>
          </p:grpSp>
          <p:grpSp>
            <p:nvGrpSpPr>
              <p:cNvPr id="376" name="גרפיקה 7359">
                <a:extLst>
                  <a:ext uri="{FF2B5EF4-FFF2-40B4-BE49-F238E27FC236}">
                    <a16:creationId xmlns:a16="http://schemas.microsoft.com/office/drawing/2014/main" id="{C834DA43-DA70-2A2F-31CB-A9018AA01912}"/>
                  </a:ext>
                </a:extLst>
              </p:cNvPr>
              <p:cNvGrpSpPr/>
              <p:nvPr/>
            </p:nvGrpSpPr>
            <p:grpSpPr>
              <a:xfrm>
                <a:off x="2566207" y="6234520"/>
                <a:ext cx="16875" cy="725185"/>
                <a:chOff x="2566207" y="6234520"/>
                <a:chExt cx="16875" cy="725185"/>
              </a:xfrm>
            </p:grpSpPr>
            <p:sp>
              <p:nvSpPr>
                <p:cNvPr id="589" name="צורה חופשית: צורה 588">
                  <a:extLst>
                    <a:ext uri="{FF2B5EF4-FFF2-40B4-BE49-F238E27FC236}">
                      <a16:creationId xmlns:a16="http://schemas.microsoft.com/office/drawing/2014/main" id="{7C1EF909-C8A4-37C1-426F-D7B9DD54B65B}"/>
                    </a:ext>
                  </a:extLst>
                </p:cNvPr>
                <p:cNvSpPr/>
                <p:nvPr/>
              </p:nvSpPr>
              <p:spPr>
                <a:xfrm>
                  <a:off x="2566207" y="6234520"/>
                  <a:ext cx="16875" cy="692497"/>
                </a:xfrm>
                <a:custGeom>
                  <a:avLst/>
                  <a:gdLst>
                    <a:gd name="connsiteX0" fmla="*/ 8435 w 16875"/>
                    <a:gd name="connsiteY0" fmla="*/ 692498 h 692497"/>
                    <a:gd name="connsiteX1" fmla="*/ 0 w 16875"/>
                    <a:gd name="connsiteY1" fmla="*/ 684602 h 692497"/>
                    <a:gd name="connsiteX2" fmla="*/ 0 w 16875"/>
                    <a:gd name="connsiteY2" fmla="*/ 9916 h 692497"/>
                    <a:gd name="connsiteX3" fmla="*/ 8435 w 16875"/>
                    <a:gd name="connsiteY3" fmla="*/ 0 h 692497"/>
                    <a:gd name="connsiteX4" fmla="*/ 16870 w 16875"/>
                    <a:gd name="connsiteY4" fmla="*/ 8815 h 692497"/>
                    <a:gd name="connsiteX5" fmla="*/ 16870 w 16875"/>
                    <a:gd name="connsiteY5" fmla="*/ 683683 h 692497"/>
                    <a:gd name="connsiteX6" fmla="*/ 8435 w 16875"/>
                    <a:gd name="connsiteY6" fmla="*/ 692498 h 69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75" h="692497">
                      <a:moveTo>
                        <a:pt x="8435" y="692498"/>
                      </a:moveTo>
                      <a:cubicBezTo>
                        <a:pt x="3690" y="692498"/>
                        <a:pt x="0" y="688458"/>
                        <a:pt x="0" y="684602"/>
                      </a:cubicBezTo>
                      <a:lnTo>
                        <a:pt x="0" y="9916"/>
                      </a:lnTo>
                      <a:cubicBezTo>
                        <a:pt x="0" y="4040"/>
                        <a:pt x="3690" y="0"/>
                        <a:pt x="8435" y="0"/>
                      </a:cubicBezTo>
                      <a:cubicBezTo>
                        <a:pt x="13179" y="0"/>
                        <a:pt x="16870" y="4040"/>
                        <a:pt x="16870" y="8815"/>
                      </a:cubicBezTo>
                      <a:lnTo>
                        <a:pt x="16870" y="683683"/>
                      </a:lnTo>
                      <a:cubicBezTo>
                        <a:pt x="17045" y="688642"/>
                        <a:pt x="13179" y="692498"/>
                        <a:pt x="8435" y="692498"/>
                      </a:cubicBezTo>
                      <a:close/>
                    </a:path>
                  </a:pathLst>
                </a:custGeom>
                <a:gradFill>
                  <a:gsLst>
                    <a:gs pos="0">
                      <a:srgbClr val="B72025"/>
                    </a:gs>
                    <a:gs pos="4310">
                      <a:srgbClr val="C22E32"/>
                    </a:gs>
                    <a:gs pos="15910">
                      <a:srgbClr val="DC4D50"/>
                    </a:gs>
                    <a:gs pos="25680">
                      <a:srgbClr val="EB6162"/>
                    </a:gs>
                    <a:gs pos="32370">
                      <a:srgbClr val="F16869"/>
                    </a:gs>
                    <a:gs pos="50110">
                      <a:srgbClr val="CC4547"/>
                    </a:gs>
                    <a:gs pos="67840">
                      <a:srgbClr val="AD282C"/>
                    </a:gs>
                    <a:gs pos="77740">
                      <a:srgbClr val="A11D21"/>
                    </a:gs>
                    <a:gs pos="79570">
                      <a:srgbClr val="9D1C20"/>
                    </a:gs>
                    <a:gs pos="100000">
                      <a:srgbClr val="781214"/>
                    </a:gs>
                  </a:gsLst>
                  <a:lin ang="0" scaled="1"/>
                </a:gradFill>
                <a:ln w="17566" cap="flat">
                  <a:noFill/>
                  <a:prstDash val="solid"/>
                  <a:miter/>
                </a:ln>
              </p:spPr>
              <p:txBody>
                <a:bodyPr rtlCol="1" anchor="ctr"/>
                <a:lstStyle/>
                <a:p>
                  <a:endParaRPr lang="he-IL"/>
                </a:p>
              </p:txBody>
            </p:sp>
            <p:sp>
              <p:nvSpPr>
                <p:cNvPr id="590" name="צורה חופשית: צורה 589">
                  <a:extLst>
                    <a:ext uri="{FF2B5EF4-FFF2-40B4-BE49-F238E27FC236}">
                      <a16:creationId xmlns:a16="http://schemas.microsoft.com/office/drawing/2014/main" id="{21C72B74-8EE4-0533-85AC-BBABA663A0FA}"/>
                    </a:ext>
                  </a:extLst>
                </p:cNvPr>
                <p:cNvSpPr/>
                <p:nvPr/>
              </p:nvSpPr>
              <p:spPr>
                <a:xfrm>
                  <a:off x="2566207" y="6234520"/>
                  <a:ext cx="16875" cy="725185"/>
                </a:xfrm>
                <a:custGeom>
                  <a:avLst/>
                  <a:gdLst>
                    <a:gd name="connsiteX0" fmla="*/ 8435 w 16875"/>
                    <a:gd name="connsiteY0" fmla="*/ 0 h 725185"/>
                    <a:gd name="connsiteX1" fmla="*/ 0 w 16875"/>
                    <a:gd name="connsiteY1" fmla="*/ 8815 h 725185"/>
                    <a:gd name="connsiteX2" fmla="*/ 0 w 16875"/>
                    <a:gd name="connsiteY2" fmla="*/ 23506 h 725185"/>
                    <a:gd name="connsiteX3" fmla="*/ 3866 w 16875"/>
                    <a:gd name="connsiteY3" fmla="*/ 22037 h 725185"/>
                    <a:gd name="connsiteX4" fmla="*/ 10895 w 16875"/>
                    <a:gd name="connsiteY4" fmla="*/ 30667 h 725185"/>
                    <a:gd name="connsiteX5" fmla="*/ 10895 w 16875"/>
                    <a:gd name="connsiteY5" fmla="*/ 151501 h 725185"/>
                    <a:gd name="connsiteX6" fmla="*/ 8435 w 16875"/>
                    <a:gd name="connsiteY6" fmla="*/ 161418 h 725185"/>
                    <a:gd name="connsiteX7" fmla="*/ 10895 w 16875"/>
                    <a:gd name="connsiteY7" fmla="*/ 170967 h 725185"/>
                    <a:gd name="connsiteX8" fmla="*/ 10895 w 16875"/>
                    <a:gd name="connsiteY8" fmla="*/ 549995 h 725185"/>
                    <a:gd name="connsiteX9" fmla="*/ 3866 w 16875"/>
                    <a:gd name="connsiteY9" fmla="*/ 558626 h 725185"/>
                    <a:gd name="connsiteX10" fmla="*/ 0 w 16875"/>
                    <a:gd name="connsiteY10" fmla="*/ 557157 h 725185"/>
                    <a:gd name="connsiteX11" fmla="*/ 0 w 16875"/>
                    <a:gd name="connsiteY11" fmla="*/ 716371 h 725185"/>
                    <a:gd name="connsiteX12" fmla="*/ 8435 w 16875"/>
                    <a:gd name="connsiteY12" fmla="*/ 725185 h 725185"/>
                    <a:gd name="connsiteX13" fmla="*/ 16870 w 16875"/>
                    <a:gd name="connsiteY13" fmla="*/ 716371 h 725185"/>
                    <a:gd name="connsiteX14" fmla="*/ 16870 w 16875"/>
                    <a:gd name="connsiteY14" fmla="*/ 8998 h 725185"/>
                    <a:gd name="connsiteX15" fmla="*/ 8435 w 16875"/>
                    <a:gd name="connsiteY15" fmla="*/ 0 h 72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875" h="725185">
                      <a:moveTo>
                        <a:pt x="8435" y="0"/>
                      </a:moveTo>
                      <a:cubicBezTo>
                        <a:pt x="3690" y="0"/>
                        <a:pt x="0" y="4040"/>
                        <a:pt x="0" y="8815"/>
                      </a:cubicBezTo>
                      <a:lnTo>
                        <a:pt x="0" y="23506"/>
                      </a:lnTo>
                      <a:cubicBezTo>
                        <a:pt x="1054" y="22588"/>
                        <a:pt x="2460" y="22037"/>
                        <a:pt x="3866" y="22037"/>
                      </a:cubicBezTo>
                      <a:cubicBezTo>
                        <a:pt x="7732" y="22037"/>
                        <a:pt x="10895" y="25893"/>
                        <a:pt x="10895" y="30667"/>
                      </a:cubicBezTo>
                      <a:lnTo>
                        <a:pt x="10895" y="151501"/>
                      </a:lnTo>
                      <a:cubicBezTo>
                        <a:pt x="10895" y="151501"/>
                        <a:pt x="8435" y="154807"/>
                        <a:pt x="8435" y="161418"/>
                      </a:cubicBezTo>
                      <a:cubicBezTo>
                        <a:pt x="8435" y="168029"/>
                        <a:pt x="10895" y="170967"/>
                        <a:pt x="10895" y="170967"/>
                      </a:cubicBezTo>
                      <a:lnTo>
                        <a:pt x="10895" y="549995"/>
                      </a:lnTo>
                      <a:cubicBezTo>
                        <a:pt x="10895" y="554770"/>
                        <a:pt x="7732" y="558626"/>
                        <a:pt x="3866" y="558626"/>
                      </a:cubicBezTo>
                      <a:cubicBezTo>
                        <a:pt x="2460" y="558626"/>
                        <a:pt x="1054" y="558075"/>
                        <a:pt x="0" y="557157"/>
                      </a:cubicBezTo>
                      <a:lnTo>
                        <a:pt x="0" y="716371"/>
                      </a:lnTo>
                      <a:cubicBezTo>
                        <a:pt x="0" y="721329"/>
                        <a:pt x="3690" y="725185"/>
                        <a:pt x="8435" y="725185"/>
                      </a:cubicBezTo>
                      <a:cubicBezTo>
                        <a:pt x="13179" y="725185"/>
                        <a:pt x="16870" y="721329"/>
                        <a:pt x="16870" y="716371"/>
                      </a:cubicBezTo>
                      <a:lnTo>
                        <a:pt x="16870" y="8998"/>
                      </a:lnTo>
                      <a:cubicBezTo>
                        <a:pt x="17045" y="4040"/>
                        <a:pt x="13179" y="0"/>
                        <a:pt x="8435" y="0"/>
                      </a:cubicBezTo>
                      <a:close/>
                    </a:path>
                  </a:pathLst>
                </a:custGeom>
                <a:gradFill>
                  <a:gsLst>
                    <a:gs pos="0">
                      <a:srgbClr val="B72025"/>
                    </a:gs>
                    <a:gs pos="4310">
                      <a:srgbClr val="C22E32"/>
                    </a:gs>
                    <a:gs pos="15910">
                      <a:srgbClr val="DC4D50"/>
                    </a:gs>
                    <a:gs pos="25680">
                      <a:srgbClr val="EB6162"/>
                    </a:gs>
                    <a:gs pos="32370">
                      <a:srgbClr val="F16869"/>
                    </a:gs>
                    <a:gs pos="50110">
                      <a:srgbClr val="CC4547"/>
                    </a:gs>
                    <a:gs pos="67840">
                      <a:srgbClr val="AD282C"/>
                    </a:gs>
                    <a:gs pos="77740">
                      <a:srgbClr val="A11D21"/>
                    </a:gs>
                    <a:gs pos="79570">
                      <a:srgbClr val="9D1C20"/>
                    </a:gs>
                    <a:gs pos="100000">
                      <a:srgbClr val="781214"/>
                    </a:gs>
                  </a:gsLst>
                  <a:lin ang="0" scaled="1"/>
                </a:gradFill>
                <a:ln w="17566" cap="flat">
                  <a:noFill/>
                  <a:prstDash val="solid"/>
                  <a:miter/>
                </a:ln>
              </p:spPr>
              <p:txBody>
                <a:bodyPr rtlCol="1" anchor="ctr"/>
                <a:lstStyle/>
                <a:p>
                  <a:endParaRPr lang="he-IL"/>
                </a:p>
              </p:txBody>
            </p:sp>
            <p:sp>
              <p:nvSpPr>
                <p:cNvPr id="591" name="צורה חופשית: צורה 590">
                  <a:extLst>
                    <a:ext uri="{FF2B5EF4-FFF2-40B4-BE49-F238E27FC236}">
                      <a16:creationId xmlns:a16="http://schemas.microsoft.com/office/drawing/2014/main" id="{7CFED0DC-9559-9F5D-E41A-49F594C44424}"/>
                    </a:ext>
                  </a:extLst>
                </p:cNvPr>
                <p:cNvSpPr/>
                <p:nvPr/>
              </p:nvSpPr>
              <p:spPr>
                <a:xfrm>
                  <a:off x="2568718" y="6260963"/>
                  <a:ext cx="5044" cy="442016"/>
                </a:xfrm>
                <a:custGeom>
                  <a:avLst/>
                  <a:gdLst>
                    <a:gd name="connsiteX0" fmla="*/ 5044 w 5044"/>
                    <a:gd name="connsiteY0" fmla="*/ 438160 h 442016"/>
                    <a:gd name="connsiteX1" fmla="*/ 1881 w 5044"/>
                    <a:gd name="connsiteY1" fmla="*/ 442016 h 442016"/>
                    <a:gd name="connsiteX2" fmla="*/ 1881 w 5044"/>
                    <a:gd name="connsiteY2" fmla="*/ 442016 h 442016"/>
                    <a:gd name="connsiteX3" fmla="*/ 1881 w 5044"/>
                    <a:gd name="connsiteY3" fmla="*/ 439996 h 442016"/>
                    <a:gd name="connsiteX4" fmla="*/ 1881 w 5044"/>
                    <a:gd name="connsiteY4" fmla="*/ 5876 h 442016"/>
                    <a:gd name="connsiteX5" fmla="*/ 1881 w 5044"/>
                    <a:gd name="connsiteY5" fmla="*/ 0 h 442016"/>
                    <a:gd name="connsiteX6" fmla="*/ 1881 w 5044"/>
                    <a:gd name="connsiteY6" fmla="*/ 0 h 442016"/>
                    <a:gd name="connsiteX7" fmla="*/ 5044 w 5044"/>
                    <a:gd name="connsiteY7" fmla="*/ 3856 h 442016"/>
                    <a:gd name="connsiteX8" fmla="*/ 5044 w 5044"/>
                    <a:gd name="connsiteY8" fmla="*/ 438160 h 44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4" h="442016">
                      <a:moveTo>
                        <a:pt x="5044" y="438160"/>
                      </a:moveTo>
                      <a:cubicBezTo>
                        <a:pt x="5044" y="440363"/>
                        <a:pt x="3639" y="442016"/>
                        <a:pt x="1881" y="442016"/>
                      </a:cubicBezTo>
                      <a:lnTo>
                        <a:pt x="1881" y="442016"/>
                      </a:lnTo>
                      <a:cubicBezTo>
                        <a:pt x="124" y="442016"/>
                        <a:pt x="-1282" y="440363"/>
                        <a:pt x="1881" y="439996"/>
                      </a:cubicBezTo>
                      <a:lnTo>
                        <a:pt x="1881" y="5876"/>
                      </a:lnTo>
                      <a:cubicBezTo>
                        <a:pt x="-1282" y="1836"/>
                        <a:pt x="124" y="0"/>
                        <a:pt x="1881" y="0"/>
                      </a:cubicBezTo>
                      <a:lnTo>
                        <a:pt x="1881" y="0"/>
                      </a:lnTo>
                      <a:cubicBezTo>
                        <a:pt x="3639" y="0"/>
                        <a:pt x="5044" y="1653"/>
                        <a:pt x="5044" y="3856"/>
                      </a:cubicBezTo>
                      <a:lnTo>
                        <a:pt x="5044" y="438160"/>
                      </a:lnTo>
                      <a:close/>
                    </a:path>
                  </a:pathLst>
                </a:custGeom>
                <a:gradFill>
                  <a:gsLst>
                    <a:gs pos="0">
                      <a:srgbClr val="630D0D"/>
                    </a:gs>
                    <a:gs pos="1790">
                      <a:srgbClr val="6A0F0F"/>
                    </a:gs>
                    <a:gs pos="28410">
                      <a:srgbClr val="C83131"/>
                    </a:gs>
                    <a:gs pos="40390">
                      <a:srgbClr val="EE3F3F"/>
                    </a:gs>
                    <a:gs pos="79970">
                      <a:srgbClr val="5D1C1C"/>
                    </a:gs>
                    <a:gs pos="100000">
                      <a:srgbClr val="180B0B"/>
                    </a:gs>
                  </a:gsLst>
                  <a:lin ang="0" scaled="1"/>
                </a:gradFill>
                <a:ln w="17566" cap="flat">
                  <a:noFill/>
                  <a:prstDash val="solid"/>
                  <a:miter/>
                </a:ln>
              </p:spPr>
              <p:txBody>
                <a:bodyPr rtlCol="1" anchor="ctr"/>
                <a:lstStyle/>
                <a:p>
                  <a:endParaRPr lang="he-IL"/>
                </a:p>
              </p:txBody>
            </p:sp>
          </p:grpSp>
          <p:grpSp>
            <p:nvGrpSpPr>
              <p:cNvPr id="377" name="גרפיקה 7359">
                <a:extLst>
                  <a:ext uri="{FF2B5EF4-FFF2-40B4-BE49-F238E27FC236}">
                    <a16:creationId xmlns:a16="http://schemas.microsoft.com/office/drawing/2014/main" id="{3674C3BA-FA09-FD28-84F7-35F8CA552B5B}"/>
                  </a:ext>
                </a:extLst>
              </p:cNvPr>
              <p:cNvGrpSpPr/>
              <p:nvPr/>
            </p:nvGrpSpPr>
            <p:grpSpPr>
              <a:xfrm>
                <a:off x="2296468" y="6384735"/>
                <a:ext cx="277646" cy="19465"/>
                <a:chOff x="2296468" y="6384735"/>
                <a:chExt cx="277646" cy="19465"/>
              </a:xfrm>
            </p:grpSpPr>
            <p:sp>
              <p:nvSpPr>
                <p:cNvPr id="585" name="צורה חופשית: צורה 584">
                  <a:extLst>
                    <a:ext uri="{FF2B5EF4-FFF2-40B4-BE49-F238E27FC236}">
                      <a16:creationId xmlns:a16="http://schemas.microsoft.com/office/drawing/2014/main" id="{5877548F-71F6-07D4-5671-16D4136ADE82}"/>
                    </a:ext>
                  </a:extLst>
                </p:cNvPr>
                <p:cNvSpPr/>
                <p:nvPr/>
              </p:nvSpPr>
              <p:spPr>
                <a:xfrm>
                  <a:off x="2296468" y="6384913"/>
                  <a:ext cx="277294" cy="19287"/>
                </a:xfrm>
                <a:custGeom>
                  <a:avLst/>
                  <a:gdLst>
                    <a:gd name="connsiteX0" fmla="*/ 277295 w 277294"/>
                    <a:gd name="connsiteY0" fmla="*/ 9555 h 19287"/>
                    <a:gd name="connsiteX1" fmla="*/ 269036 w 277294"/>
                    <a:gd name="connsiteY1" fmla="*/ 19287 h 19287"/>
                    <a:gd name="connsiteX2" fmla="*/ 0 w 277294"/>
                    <a:gd name="connsiteY2" fmla="*/ 19287 h 19287"/>
                    <a:gd name="connsiteX3" fmla="*/ 0 w 277294"/>
                    <a:gd name="connsiteY3" fmla="*/ 6 h 19287"/>
                    <a:gd name="connsiteX4" fmla="*/ 269036 w 277294"/>
                    <a:gd name="connsiteY4" fmla="*/ 6 h 19287"/>
                    <a:gd name="connsiteX5" fmla="*/ 277295 w 277294"/>
                    <a:gd name="connsiteY5" fmla="*/ 9555 h 19287"/>
                    <a:gd name="connsiteX6" fmla="*/ 277295 w 277294"/>
                    <a:gd name="connsiteY6" fmla="*/ 9555 h 1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294" h="19287">
                      <a:moveTo>
                        <a:pt x="277295" y="9555"/>
                      </a:moveTo>
                      <a:cubicBezTo>
                        <a:pt x="277295" y="14880"/>
                        <a:pt x="274132" y="19287"/>
                        <a:pt x="269036" y="19287"/>
                      </a:cubicBezTo>
                      <a:lnTo>
                        <a:pt x="0" y="19287"/>
                      </a:lnTo>
                      <a:lnTo>
                        <a:pt x="0" y="6"/>
                      </a:lnTo>
                      <a:lnTo>
                        <a:pt x="269036" y="6"/>
                      </a:lnTo>
                      <a:cubicBezTo>
                        <a:pt x="274132" y="-178"/>
                        <a:pt x="277295" y="4229"/>
                        <a:pt x="277295" y="9555"/>
                      </a:cubicBezTo>
                      <a:lnTo>
                        <a:pt x="277295" y="9555"/>
                      </a:lnTo>
                      <a:close/>
                    </a:path>
                  </a:pathLst>
                </a:custGeom>
                <a:gradFill>
                  <a:gsLst>
                    <a:gs pos="0">
                      <a:srgbClr val="981B1E"/>
                    </a:gs>
                    <a:gs pos="6830">
                      <a:srgbClr val="B22628"/>
                    </a:gs>
                    <a:gs pos="17240">
                      <a:srgbClr val="D23336"/>
                    </a:gs>
                    <a:gs pos="25920">
                      <a:srgbClr val="E73C3E"/>
                    </a:gs>
                    <a:gs pos="31750">
                      <a:srgbClr val="EE3F41"/>
                    </a:gs>
                    <a:gs pos="56530">
                      <a:srgbClr val="B01F24"/>
                    </a:gs>
                    <a:gs pos="100000">
                      <a:srgbClr val="61200C"/>
                    </a:gs>
                  </a:gsLst>
                  <a:lin ang="5400000" scaled="1"/>
                </a:gradFill>
                <a:ln w="17566" cap="flat">
                  <a:noFill/>
                  <a:prstDash val="solid"/>
                  <a:miter/>
                </a:ln>
              </p:spPr>
              <p:txBody>
                <a:bodyPr rtlCol="1" anchor="ctr"/>
                <a:lstStyle/>
                <a:p>
                  <a:endParaRPr lang="he-IL"/>
                </a:p>
              </p:txBody>
            </p:sp>
            <p:sp>
              <p:nvSpPr>
                <p:cNvPr id="586" name="צורה חופשית: צורה 585">
                  <a:extLst>
                    <a:ext uri="{FF2B5EF4-FFF2-40B4-BE49-F238E27FC236}">
                      <a16:creationId xmlns:a16="http://schemas.microsoft.com/office/drawing/2014/main" id="{74081733-DC64-F6ED-7EBF-3D8A3416D61B}"/>
                    </a:ext>
                  </a:extLst>
                </p:cNvPr>
                <p:cNvSpPr/>
                <p:nvPr/>
              </p:nvSpPr>
              <p:spPr>
                <a:xfrm>
                  <a:off x="2296819" y="6384735"/>
                  <a:ext cx="277294" cy="19282"/>
                </a:xfrm>
                <a:custGeom>
                  <a:avLst/>
                  <a:gdLst>
                    <a:gd name="connsiteX0" fmla="*/ 268684 w 277294"/>
                    <a:gd name="connsiteY0" fmla="*/ 0 h 19282"/>
                    <a:gd name="connsiteX1" fmla="*/ 267806 w 277294"/>
                    <a:gd name="connsiteY1" fmla="*/ 0 h 19282"/>
                    <a:gd name="connsiteX2" fmla="*/ 269563 w 277294"/>
                    <a:gd name="connsiteY2" fmla="*/ 5326 h 19282"/>
                    <a:gd name="connsiteX3" fmla="*/ 260601 w 277294"/>
                    <a:gd name="connsiteY3" fmla="*/ 14691 h 19282"/>
                    <a:gd name="connsiteX4" fmla="*/ 127050 w 277294"/>
                    <a:gd name="connsiteY4" fmla="*/ 14691 h 19282"/>
                    <a:gd name="connsiteX5" fmla="*/ 118088 w 277294"/>
                    <a:gd name="connsiteY5" fmla="*/ 5326 h 19282"/>
                    <a:gd name="connsiteX6" fmla="*/ 119845 w 277294"/>
                    <a:gd name="connsiteY6" fmla="*/ 0 h 19282"/>
                    <a:gd name="connsiteX7" fmla="*/ 90850 w 277294"/>
                    <a:gd name="connsiteY7" fmla="*/ 0 h 19282"/>
                    <a:gd name="connsiteX8" fmla="*/ 92607 w 277294"/>
                    <a:gd name="connsiteY8" fmla="*/ 5326 h 19282"/>
                    <a:gd name="connsiteX9" fmla="*/ 83645 w 277294"/>
                    <a:gd name="connsiteY9" fmla="*/ 14691 h 19282"/>
                    <a:gd name="connsiteX10" fmla="*/ 12125 w 277294"/>
                    <a:gd name="connsiteY10" fmla="*/ 14691 h 19282"/>
                    <a:gd name="connsiteX11" fmla="*/ 3163 w 277294"/>
                    <a:gd name="connsiteY11" fmla="*/ 5326 h 19282"/>
                    <a:gd name="connsiteX12" fmla="*/ 4920 w 277294"/>
                    <a:gd name="connsiteY12" fmla="*/ 0 h 19282"/>
                    <a:gd name="connsiteX13" fmla="*/ 0 w 277294"/>
                    <a:gd name="connsiteY13" fmla="*/ 0 h 19282"/>
                    <a:gd name="connsiteX14" fmla="*/ 0 w 277294"/>
                    <a:gd name="connsiteY14" fmla="*/ 19282 h 19282"/>
                    <a:gd name="connsiteX15" fmla="*/ 269036 w 277294"/>
                    <a:gd name="connsiteY15" fmla="*/ 19282 h 19282"/>
                    <a:gd name="connsiteX16" fmla="*/ 277295 w 277294"/>
                    <a:gd name="connsiteY16" fmla="*/ 9549 h 19282"/>
                    <a:gd name="connsiteX17" fmla="*/ 268684 w 277294"/>
                    <a:gd name="connsiteY17" fmla="*/ 0 h 1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7294" h="19282">
                      <a:moveTo>
                        <a:pt x="268684" y="0"/>
                      </a:moveTo>
                      <a:lnTo>
                        <a:pt x="267806" y="0"/>
                      </a:lnTo>
                      <a:cubicBezTo>
                        <a:pt x="268860" y="1469"/>
                        <a:pt x="269563" y="3305"/>
                        <a:pt x="269563" y="5326"/>
                      </a:cubicBezTo>
                      <a:cubicBezTo>
                        <a:pt x="269563" y="10467"/>
                        <a:pt x="265521" y="14691"/>
                        <a:pt x="260601" y="14691"/>
                      </a:cubicBezTo>
                      <a:lnTo>
                        <a:pt x="127050" y="14691"/>
                      </a:lnTo>
                      <a:cubicBezTo>
                        <a:pt x="122129" y="14691"/>
                        <a:pt x="118088" y="10467"/>
                        <a:pt x="118088" y="5326"/>
                      </a:cubicBezTo>
                      <a:cubicBezTo>
                        <a:pt x="118088" y="3305"/>
                        <a:pt x="118790" y="1469"/>
                        <a:pt x="119845" y="0"/>
                      </a:cubicBezTo>
                      <a:lnTo>
                        <a:pt x="90850" y="0"/>
                      </a:lnTo>
                      <a:cubicBezTo>
                        <a:pt x="91904" y="1469"/>
                        <a:pt x="92607" y="3305"/>
                        <a:pt x="92607" y="5326"/>
                      </a:cubicBezTo>
                      <a:cubicBezTo>
                        <a:pt x="92607" y="10467"/>
                        <a:pt x="88566" y="14691"/>
                        <a:pt x="83645" y="14691"/>
                      </a:cubicBezTo>
                      <a:lnTo>
                        <a:pt x="12125" y="14691"/>
                      </a:lnTo>
                      <a:cubicBezTo>
                        <a:pt x="7205" y="14691"/>
                        <a:pt x="3163" y="10467"/>
                        <a:pt x="3163" y="5326"/>
                      </a:cubicBezTo>
                      <a:cubicBezTo>
                        <a:pt x="3163" y="3305"/>
                        <a:pt x="3866" y="1469"/>
                        <a:pt x="4920" y="0"/>
                      </a:cubicBezTo>
                      <a:lnTo>
                        <a:pt x="0" y="0"/>
                      </a:lnTo>
                      <a:lnTo>
                        <a:pt x="0" y="19282"/>
                      </a:lnTo>
                      <a:lnTo>
                        <a:pt x="269036" y="19282"/>
                      </a:lnTo>
                      <a:cubicBezTo>
                        <a:pt x="274132" y="19282"/>
                        <a:pt x="277295" y="14875"/>
                        <a:pt x="277295" y="9549"/>
                      </a:cubicBezTo>
                      <a:cubicBezTo>
                        <a:pt x="276943" y="4407"/>
                        <a:pt x="273781" y="0"/>
                        <a:pt x="268684" y="0"/>
                      </a:cubicBezTo>
                      <a:close/>
                    </a:path>
                  </a:pathLst>
                </a:custGeom>
                <a:gradFill>
                  <a:gsLst>
                    <a:gs pos="0">
                      <a:srgbClr val="981B1E"/>
                    </a:gs>
                    <a:gs pos="12120">
                      <a:srgbClr val="B7282A"/>
                    </a:gs>
                    <a:gs pos="29970">
                      <a:srgbClr val="DF393B"/>
                    </a:gs>
                    <a:gs pos="39240">
                      <a:srgbClr val="EE3F41"/>
                    </a:gs>
                    <a:gs pos="61290">
                      <a:srgbClr val="B01F24"/>
                    </a:gs>
                    <a:gs pos="100000">
                      <a:srgbClr val="61200C"/>
                    </a:gs>
                  </a:gsLst>
                  <a:lin ang="5400000" scaled="1"/>
                </a:gradFill>
                <a:ln w="17566" cap="flat">
                  <a:noFill/>
                  <a:prstDash val="solid"/>
                  <a:miter/>
                </a:ln>
              </p:spPr>
              <p:txBody>
                <a:bodyPr rtlCol="1" anchor="ctr"/>
                <a:lstStyle/>
                <a:p>
                  <a:endParaRPr lang="he-IL"/>
                </a:p>
              </p:txBody>
            </p:sp>
            <p:sp>
              <p:nvSpPr>
                <p:cNvPr id="587" name="צורה חופשית: צורה 586">
                  <a:extLst>
                    <a:ext uri="{FF2B5EF4-FFF2-40B4-BE49-F238E27FC236}">
                      <a16:creationId xmlns:a16="http://schemas.microsoft.com/office/drawing/2014/main" id="{7AB500E4-D17B-66E2-495D-452C400DDF1D}"/>
                    </a:ext>
                  </a:extLst>
                </p:cNvPr>
                <p:cNvSpPr/>
                <p:nvPr/>
              </p:nvSpPr>
              <p:spPr>
                <a:xfrm>
                  <a:off x="2304727" y="6385470"/>
                  <a:ext cx="79252" cy="12487"/>
                </a:xfrm>
                <a:custGeom>
                  <a:avLst/>
                  <a:gdLst>
                    <a:gd name="connsiteX0" fmla="*/ 79252 w 79252"/>
                    <a:gd name="connsiteY0" fmla="*/ 6244 h 12487"/>
                    <a:gd name="connsiteX1" fmla="*/ 73805 w 79252"/>
                    <a:gd name="connsiteY1" fmla="*/ 12487 h 12487"/>
                    <a:gd name="connsiteX2" fmla="*/ 5447 w 79252"/>
                    <a:gd name="connsiteY2" fmla="*/ 12487 h 12487"/>
                    <a:gd name="connsiteX3" fmla="*/ 0 w 79252"/>
                    <a:gd name="connsiteY3" fmla="*/ 6244 h 12487"/>
                    <a:gd name="connsiteX4" fmla="*/ 0 w 79252"/>
                    <a:gd name="connsiteY4" fmla="*/ 6244 h 12487"/>
                    <a:gd name="connsiteX5" fmla="*/ 5447 w 79252"/>
                    <a:gd name="connsiteY5" fmla="*/ 0 h 12487"/>
                    <a:gd name="connsiteX6" fmla="*/ 73805 w 79252"/>
                    <a:gd name="connsiteY6" fmla="*/ 0 h 12487"/>
                    <a:gd name="connsiteX7" fmla="*/ 79252 w 79252"/>
                    <a:gd name="connsiteY7" fmla="*/ 6244 h 12487"/>
                    <a:gd name="connsiteX8" fmla="*/ 79252 w 79252"/>
                    <a:gd name="connsiteY8" fmla="*/ 6244 h 1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52" h="12487">
                      <a:moveTo>
                        <a:pt x="79252" y="6244"/>
                      </a:moveTo>
                      <a:cubicBezTo>
                        <a:pt x="79252" y="9733"/>
                        <a:pt x="76792" y="12487"/>
                        <a:pt x="73805" y="12487"/>
                      </a:cubicBezTo>
                      <a:lnTo>
                        <a:pt x="5447" y="12487"/>
                      </a:lnTo>
                      <a:cubicBezTo>
                        <a:pt x="2460" y="12487"/>
                        <a:pt x="0" y="9733"/>
                        <a:pt x="0" y="6244"/>
                      </a:cubicBezTo>
                      <a:lnTo>
                        <a:pt x="0" y="6244"/>
                      </a:lnTo>
                      <a:cubicBezTo>
                        <a:pt x="0" y="2755"/>
                        <a:pt x="2460" y="0"/>
                        <a:pt x="5447" y="0"/>
                      </a:cubicBezTo>
                      <a:lnTo>
                        <a:pt x="73805" y="0"/>
                      </a:lnTo>
                      <a:cubicBezTo>
                        <a:pt x="76792" y="0"/>
                        <a:pt x="79252" y="2755"/>
                        <a:pt x="79252" y="6244"/>
                      </a:cubicBezTo>
                      <a:lnTo>
                        <a:pt x="79252" y="6244"/>
                      </a:lnTo>
                      <a:close/>
                    </a:path>
                  </a:pathLst>
                </a:custGeom>
                <a:gradFill>
                  <a:gsLst>
                    <a:gs pos="0">
                      <a:srgbClr val="230C0C"/>
                    </a:gs>
                    <a:gs pos="1370">
                      <a:srgbClr val="2D0E0F"/>
                    </a:gs>
                    <a:gs pos="13370">
                      <a:srgbClr val="7F2324"/>
                    </a:gs>
                    <a:gs pos="23220">
                      <a:srgbClr val="BB3234"/>
                    </a:gs>
                    <a:gs pos="30430">
                      <a:srgbClr val="E03B3D"/>
                    </a:gs>
                    <a:gs pos="34230">
                      <a:srgbClr val="EE3F41"/>
                    </a:gs>
                    <a:gs pos="55770">
                      <a:srgbClr val="962829"/>
                    </a:gs>
                    <a:gs pos="77010">
                      <a:srgbClr val="451213"/>
                    </a:gs>
                    <a:gs pos="91950">
                      <a:srgbClr val="130505"/>
                    </a:gs>
                    <a:gs pos="99290">
                      <a:srgbClr val="000000"/>
                    </a:gs>
                  </a:gsLst>
                  <a:lin ang="5400000" scaled="1"/>
                </a:gradFill>
                <a:ln w="17566" cap="flat">
                  <a:noFill/>
                  <a:prstDash val="solid"/>
                  <a:miter/>
                </a:ln>
              </p:spPr>
              <p:txBody>
                <a:bodyPr rtlCol="1" anchor="ctr"/>
                <a:lstStyle/>
                <a:p>
                  <a:endParaRPr lang="he-IL"/>
                </a:p>
              </p:txBody>
            </p:sp>
            <p:sp>
              <p:nvSpPr>
                <p:cNvPr id="588" name="צורה חופשית: צורה 587">
                  <a:extLst>
                    <a:ext uri="{FF2B5EF4-FFF2-40B4-BE49-F238E27FC236}">
                      <a16:creationId xmlns:a16="http://schemas.microsoft.com/office/drawing/2014/main" id="{417D942A-0F45-ECD2-8021-1D42DF00E1B2}"/>
                    </a:ext>
                  </a:extLst>
                </p:cNvPr>
                <p:cNvSpPr/>
                <p:nvPr/>
              </p:nvSpPr>
              <p:spPr>
                <a:xfrm>
                  <a:off x="2418773" y="6385470"/>
                  <a:ext cx="141107" cy="12487"/>
                </a:xfrm>
                <a:custGeom>
                  <a:avLst/>
                  <a:gdLst>
                    <a:gd name="connsiteX0" fmla="*/ 141108 w 141107"/>
                    <a:gd name="connsiteY0" fmla="*/ 6244 h 12487"/>
                    <a:gd name="connsiteX1" fmla="*/ 135660 w 141107"/>
                    <a:gd name="connsiteY1" fmla="*/ 12487 h 12487"/>
                    <a:gd name="connsiteX2" fmla="*/ 5447 w 141107"/>
                    <a:gd name="connsiteY2" fmla="*/ 12487 h 12487"/>
                    <a:gd name="connsiteX3" fmla="*/ 0 w 141107"/>
                    <a:gd name="connsiteY3" fmla="*/ 6244 h 12487"/>
                    <a:gd name="connsiteX4" fmla="*/ 0 w 141107"/>
                    <a:gd name="connsiteY4" fmla="*/ 6244 h 12487"/>
                    <a:gd name="connsiteX5" fmla="*/ 5447 w 141107"/>
                    <a:gd name="connsiteY5" fmla="*/ 0 h 12487"/>
                    <a:gd name="connsiteX6" fmla="*/ 135660 w 141107"/>
                    <a:gd name="connsiteY6" fmla="*/ 0 h 12487"/>
                    <a:gd name="connsiteX7" fmla="*/ 141108 w 141107"/>
                    <a:gd name="connsiteY7" fmla="*/ 6244 h 12487"/>
                    <a:gd name="connsiteX8" fmla="*/ 141108 w 141107"/>
                    <a:gd name="connsiteY8" fmla="*/ 6244 h 1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07" h="12487">
                      <a:moveTo>
                        <a:pt x="141108" y="6244"/>
                      </a:moveTo>
                      <a:cubicBezTo>
                        <a:pt x="141108" y="9733"/>
                        <a:pt x="138647" y="12487"/>
                        <a:pt x="135660" y="12487"/>
                      </a:cubicBezTo>
                      <a:lnTo>
                        <a:pt x="5447" y="12487"/>
                      </a:lnTo>
                      <a:cubicBezTo>
                        <a:pt x="2460" y="12487"/>
                        <a:pt x="0" y="9733"/>
                        <a:pt x="0" y="6244"/>
                      </a:cubicBezTo>
                      <a:lnTo>
                        <a:pt x="0" y="6244"/>
                      </a:lnTo>
                      <a:cubicBezTo>
                        <a:pt x="0" y="2755"/>
                        <a:pt x="2460" y="0"/>
                        <a:pt x="5447" y="0"/>
                      </a:cubicBezTo>
                      <a:lnTo>
                        <a:pt x="135660" y="0"/>
                      </a:lnTo>
                      <a:cubicBezTo>
                        <a:pt x="138647" y="0"/>
                        <a:pt x="141108" y="2755"/>
                        <a:pt x="141108" y="6244"/>
                      </a:cubicBezTo>
                      <a:lnTo>
                        <a:pt x="141108" y="6244"/>
                      </a:lnTo>
                      <a:close/>
                    </a:path>
                  </a:pathLst>
                </a:custGeom>
                <a:gradFill>
                  <a:gsLst>
                    <a:gs pos="0">
                      <a:srgbClr val="230C0C"/>
                    </a:gs>
                    <a:gs pos="1370">
                      <a:srgbClr val="2D0E0F"/>
                    </a:gs>
                    <a:gs pos="13370">
                      <a:srgbClr val="7F2324"/>
                    </a:gs>
                    <a:gs pos="23220">
                      <a:srgbClr val="BB3234"/>
                    </a:gs>
                    <a:gs pos="30430">
                      <a:srgbClr val="E03B3D"/>
                    </a:gs>
                    <a:gs pos="34230">
                      <a:srgbClr val="EE3F41"/>
                    </a:gs>
                    <a:gs pos="55770">
                      <a:srgbClr val="962829"/>
                    </a:gs>
                    <a:gs pos="77010">
                      <a:srgbClr val="451213"/>
                    </a:gs>
                    <a:gs pos="91950">
                      <a:srgbClr val="130505"/>
                    </a:gs>
                    <a:gs pos="99290">
                      <a:srgbClr val="000000"/>
                    </a:gs>
                  </a:gsLst>
                  <a:lin ang="5400000" scaled="1"/>
                </a:gradFill>
                <a:ln w="17566" cap="flat">
                  <a:noFill/>
                  <a:prstDash val="solid"/>
                  <a:miter/>
                </a:ln>
              </p:spPr>
              <p:txBody>
                <a:bodyPr rtlCol="1" anchor="ctr"/>
                <a:lstStyle/>
                <a:p>
                  <a:endParaRPr lang="he-IL"/>
                </a:p>
              </p:txBody>
            </p:sp>
          </p:grpSp>
          <p:grpSp>
            <p:nvGrpSpPr>
              <p:cNvPr id="378" name="גרפיקה 7359">
                <a:extLst>
                  <a:ext uri="{FF2B5EF4-FFF2-40B4-BE49-F238E27FC236}">
                    <a16:creationId xmlns:a16="http://schemas.microsoft.com/office/drawing/2014/main" id="{39CF82C9-E010-FFCE-FAA5-871E2A5D73E9}"/>
                  </a:ext>
                </a:extLst>
              </p:cNvPr>
              <p:cNvGrpSpPr/>
              <p:nvPr/>
            </p:nvGrpSpPr>
            <p:grpSpPr>
              <a:xfrm>
                <a:off x="2641979" y="6398519"/>
                <a:ext cx="140580" cy="165281"/>
                <a:chOff x="2641979" y="6398519"/>
                <a:chExt cx="140580" cy="165281"/>
              </a:xfrm>
            </p:grpSpPr>
            <p:grpSp>
              <p:nvGrpSpPr>
                <p:cNvPr id="579" name="גרפיקה 7359">
                  <a:extLst>
                    <a:ext uri="{FF2B5EF4-FFF2-40B4-BE49-F238E27FC236}">
                      <a16:creationId xmlns:a16="http://schemas.microsoft.com/office/drawing/2014/main" id="{92FC73D3-1B1D-B2BB-DE53-677857A5E977}"/>
                    </a:ext>
                  </a:extLst>
                </p:cNvPr>
                <p:cNvGrpSpPr/>
                <p:nvPr/>
              </p:nvGrpSpPr>
              <p:grpSpPr>
                <a:xfrm>
                  <a:off x="2641979" y="6398519"/>
                  <a:ext cx="140580" cy="165281"/>
                  <a:chOff x="2641979" y="6398519"/>
                  <a:chExt cx="140580" cy="165281"/>
                </a:xfrm>
              </p:grpSpPr>
              <p:pic>
                <p:nvPicPr>
                  <p:cNvPr id="582" name="תמונה 581">
                    <a:extLst>
                      <a:ext uri="{FF2B5EF4-FFF2-40B4-BE49-F238E27FC236}">
                        <a16:creationId xmlns:a16="http://schemas.microsoft.com/office/drawing/2014/main" id="{AD557CD0-7851-0977-9514-8609398F7476}"/>
                      </a:ext>
                    </a:extLst>
                  </p:cNvPr>
                  <p:cNvPicPr>
                    <a:picLocks noChangeAspect="1"/>
                  </p:cNvPicPr>
                  <p:nvPr/>
                </p:nvPicPr>
                <p:blipFill>
                  <a:blip r:embed="rId4"/>
                  <a:stretch>
                    <a:fillRect/>
                  </a:stretch>
                </p:blipFill>
                <p:spPr>
                  <a:xfrm>
                    <a:off x="2641979" y="6398519"/>
                    <a:ext cx="52717" cy="36727"/>
                  </a:xfrm>
                  <a:custGeom>
                    <a:avLst/>
                    <a:gdLst>
                      <a:gd name="connsiteX0" fmla="*/ 163 w 52717"/>
                      <a:gd name="connsiteY0" fmla="*/ 99 h 36727"/>
                      <a:gd name="connsiteX1" fmla="*/ 52881 w 52717"/>
                      <a:gd name="connsiteY1" fmla="*/ 99 h 36727"/>
                      <a:gd name="connsiteX2" fmla="*/ 52881 w 52717"/>
                      <a:gd name="connsiteY2" fmla="*/ 36827 h 36727"/>
                      <a:gd name="connsiteX3" fmla="*/ 163 w 52717"/>
                      <a:gd name="connsiteY3" fmla="*/ 36827 h 36727"/>
                    </a:gdLst>
                    <a:ahLst/>
                    <a:cxnLst>
                      <a:cxn ang="0">
                        <a:pos x="connsiteX0" y="connsiteY0"/>
                      </a:cxn>
                      <a:cxn ang="0">
                        <a:pos x="connsiteX1" y="connsiteY1"/>
                      </a:cxn>
                      <a:cxn ang="0">
                        <a:pos x="connsiteX2" y="connsiteY2"/>
                      </a:cxn>
                      <a:cxn ang="0">
                        <a:pos x="connsiteX3" y="connsiteY3"/>
                      </a:cxn>
                    </a:cxnLst>
                    <a:rect l="l" t="t" r="r" b="b"/>
                    <a:pathLst>
                      <a:path w="52717" h="36727">
                        <a:moveTo>
                          <a:pt x="163" y="99"/>
                        </a:moveTo>
                        <a:lnTo>
                          <a:pt x="52881" y="99"/>
                        </a:lnTo>
                        <a:lnTo>
                          <a:pt x="52881" y="36827"/>
                        </a:lnTo>
                        <a:lnTo>
                          <a:pt x="163" y="36827"/>
                        </a:lnTo>
                        <a:close/>
                      </a:path>
                    </a:pathLst>
                  </a:custGeom>
                </p:spPr>
              </p:pic>
              <p:pic>
                <p:nvPicPr>
                  <p:cNvPr id="583" name="תמונה 582">
                    <a:extLst>
                      <a:ext uri="{FF2B5EF4-FFF2-40B4-BE49-F238E27FC236}">
                        <a16:creationId xmlns:a16="http://schemas.microsoft.com/office/drawing/2014/main" id="{B6F39B2D-752E-98F7-1B17-F189EDACCC68}"/>
                      </a:ext>
                    </a:extLst>
                  </p:cNvPr>
                  <p:cNvPicPr>
                    <a:picLocks noChangeAspect="1"/>
                  </p:cNvPicPr>
                  <p:nvPr/>
                </p:nvPicPr>
                <p:blipFill>
                  <a:blip r:embed="rId5"/>
                  <a:stretch>
                    <a:fillRect/>
                  </a:stretch>
                </p:blipFill>
                <p:spPr>
                  <a:xfrm>
                    <a:off x="2677124" y="6398519"/>
                    <a:ext cx="105435" cy="128546"/>
                  </a:xfrm>
                  <a:custGeom>
                    <a:avLst/>
                    <a:gdLst>
                      <a:gd name="connsiteX0" fmla="*/ 165 w 105435"/>
                      <a:gd name="connsiteY0" fmla="*/ 99 h 128546"/>
                      <a:gd name="connsiteX1" fmla="*/ 105600 w 105435"/>
                      <a:gd name="connsiteY1" fmla="*/ 99 h 128546"/>
                      <a:gd name="connsiteX2" fmla="*/ 105600 w 105435"/>
                      <a:gd name="connsiteY2" fmla="*/ 128646 h 128546"/>
                      <a:gd name="connsiteX3" fmla="*/ 165 w 105435"/>
                      <a:gd name="connsiteY3" fmla="*/ 128646 h 128546"/>
                    </a:gdLst>
                    <a:ahLst/>
                    <a:cxnLst>
                      <a:cxn ang="0">
                        <a:pos x="connsiteX0" y="connsiteY0"/>
                      </a:cxn>
                      <a:cxn ang="0">
                        <a:pos x="connsiteX1" y="connsiteY1"/>
                      </a:cxn>
                      <a:cxn ang="0">
                        <a:pos x="connsiteX2" y="connsiteY2"/>
                      </a:cxn>
                      <a:cxn ang="0">
                        <a:pos x="connsiteX3" y="connsiteY3"/>
                      </a:cxn>
                    </a:cxnLst>
                    <a:rect l="l" t="t" r="r" b="b"/>
                    <a:pathLst>
                      <a:path w="105435" h="128546">
                        <a:moveTo>
                          <a:pt x="165" y="99"/>
                        </a:moveTo>
                        <a:lnTo>
                          <a:pt x="105600" y="99"/>
                        </a:lnTo>
                        <a:lnTo>
                          <a:pt x="105600" y="128646"/>
                        </a:lnTo>
                        <a:lnTo>
                          <a:pt x="165" y="128646"/>
                        </a:lnTo>
                        <a:close/>
                      </a:path>
                    </a:pathLst>
                  </a:custGeom>
                </p:spPr>
              </p:pic>
              <p:pic>
                <p:nvPicPr>
                  <p:cNvPr id="584" name="תמונה 583">
                    <a:extLst>
                      <a:ext uri="{FF2B5EF4-FFF2-40B4-BE49-F238E27FC236}">
                        <a16:creationId xmlns:a16="http://schemas.microsoft.com/office/drawing/2014/main" id="{6D2A2AAC-618D-E20D-C716-55CEF377F2E5}"/>
                      </a:ext>
                    </a:extLst>
                  </p:cNvPr>
                  <p:cNvPicPr>
                    <a:picLocks noChangeAspect="1"/>
                  </p:cNvPicPr>
                  <p:nvPr/>
                </p:nvPicPr>
                <p:blipFill>
                  <a:blip r:embed="rId6"/>
                  <a:stretch>
                    <a:fillRect/>
                  </a:stretch>
                </p:blipFill>
                <p:spPr>
                  <a:xfrm>
                    <a:off x="2747415" y="6508709"/>
                    <a:ext cx="35145" cy="55091"/>
                  </a:xfrm>
                  <a:custGeom>
                    <a:avLst/>
                    <a:gdLst>
                      <a:gd name="connsiteX0" fmla="*/ 169 w 35145"/>
                      <a:gd name="connsiteY0" fmla="*/ 105 h 55091"/>
                      <a:gd name="connsiteX1" fmla="*/ 35314 w 35145"/>
                      <a:gd name="connsiteY1" fmla="*/ 105 h 55091"/>
                      <a:gd name="connsiteX2" fmla="*/ 35314 w 35145"/>
                      <a:gd name="connsiteY2" fmla="*/ 55197 h 55091"/>
                      <a:gd name="connsiteX3" fmla="*/ 169 w 35145"/>
                      <a:gd name="connsiteY3" fmla="*/ 55197 h 55091"/>
                    </a:gdLst>
                    <a:ahLst/>
                    <a:cxnLst>
                      <a:cxn ang="0">
                        <a:pos x="connsiteX0" y="connsiteY0"/>
                      </a:cxn>
                      <a:cxn ang="0">
                        <a:pos x="connsiteX1" y="connsiteY1"/>
                      </a:cxn>
                      <a:cxn ang="0">
                        <a:pos x="connsiteX2" y="connsiteY2"/>
                      </a:cxn>
                      <a:cxn ang="0">
                        <a:pos x="connsiteX3" y="connsiteY3"/>
                      </a:cxn>
                    </a:cxnLst>
                    <a:rect l="l" t="t" r="r" b="b"/>
                    <a:pathLst>
                      <a:path w="35145" h="55091">
                        <a:moveTo>
                          <a:pt x="169" y="105"/>
                        </a:moveTo>
                        <a:lnTo>
                          <a:pt x="35314" y="105"/>
                        </a:lnTo>
                        <a:lnTo>
                          <a:pt x="35314" y="55197"/>
                        </a:lnTo>
                        <a:lnTo>
                          <a:pt x="169" y="55197"/>
                        </a:lnTo>
                        <a:close/>
                      </a:path>
                    </a:pathLst>
                  </a:custGeom>
                </p:spPr>
              </p:pic>
            </p:grpSp>
            <p:sp>
              <p:nvSpPr>
                <p:cNvPr id="580" name="צורה חופשית: צורה 579">
                  <a:extLst>
                    <a:ext uri="{FF2B5EF4-FFF2-40B4-BE49-F238E27FC236}">
                      <a16:creationId xmlns:a16="http://schemas.microsoft.com/office/drawing/2014/main" id="{9B90229D-5314-634D-306B-BC0A8F1DE8BB}"/>
                    </a:ext>
                  </a:extLst>
                </p:cNvPr>
                <p:cNvSpPr/>
                <p:nvPr/>
              </p:nvSpPr>
              <p:spPr>
                <a:xfrm>
                  <a:off x="2678846" y="6414668"/>
                  <a:ext cx="99285" cy="119364"/>
                </a:xfrm>
                <a:custGeom>
                  <a:avLst/>
                  <a:gdLst>
                    <a:gd name="connsiteX0" fmla="*/ 97352 w 99285"/>
                    <a:gd name="connsiteY0" fmla="*/ 105775 h 119364"/>
                    <a:gd name="connsiteX1" fmla="*/ 89796 w 99285"/>
                    <a:gd name="connsiteY1" fmla="*/ 97879 h 119364"/>
                    <a:gd name="connsiteX2" fmla="*/ 89796 w 99285"/>
                    <a:gd name="connsiteY2" fmla="*/ 41870 h 119364"/>
                    <a:gd name="connsiteX3" fmla="*/ 58693 w 99285"/>
                    <a:gd name="connsiteY3" fmla="*/ 11018 h 119364"/>
                    <a:gd name="connsiteX4" fmla="*/ 29874 w 99285"/>
                    <a:gd name="connsiteY4" fmla="*/ 10835 h 119364"/>
                    <a:gd name="connsiteX5" fmla="*/ 16870 w 99285"/>
                    <a:gd name="connsiteY5" fmla="*/ 0 h 119364"/>
                    <a:gd name="connsiteX6" fmla="*/ 0 w 99285"/>
                    <a:gd name="connsiteY6" fmla="*/ 15609 h 119364"/>
                    <a:gd name="connsiteX7" fmla="*/ 57638 w 99285"/>
                    <a:gd name="connsiteY7" fmla="*/ 15609 h 119364"/>
                    <a:gd name="connsiteX8" fmla="*/ 84348 w 99285"/>
                    <a:gd name="connsiteY8" fmla="*/ 43522 h 119364"/>
                    <a:gd name="connsiteX9" fmla="*/ 84348 w 99285"/>
                    <a:gd name="connsiteY9" fmla="*/ 111468 h 119364"/>
                    <a:gd name="connsiteX10" fmla="*/ 91905 w 99285"/>
                    <a:gd name="connsiteY10" fmla="*/ 119365 h 119364"/>
                    <a:gd name="connsiteX11" fmla="*/ 99285 w 99285"/>
                    <a:gd name="connsiteY11" fmla="*/ 112937 h 119364"/>
                    <a:gd name="connsiteX12" fmla="*/ 99285 w 99285"/>
                    <a:gd name="connsiteY12" fmla="*/ 105408 h 119364"/>
                    <a:gd name="connsiteX13" fmla="*/ 97352 w 99285"/>
                    <a:gd name="connsiteY13" fmla="*/ 105775 h 11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285" h="119364">
                      <a:moveTo>
                        <a:pt x="97352" y="105775"/>
                      </a:moveTo>
                      <a:cubicBezTo>
                        <a:pt x="93135" y="105775"/>
                        <a:pt x="89796" y="102286"/>
                        <a:pt x="89796" y="97879"/>
                      </a:cubicBezTo>
                      <a:lnTo>
                        <a:pt x="89796" y="41870"/>
                      </a:lnTo>
                      <a:cubicBezTo>
                        <a:pt x="89796" y="21486"/>
                        <a:pt x="78198" y="11018"/>
                        <a:pt x="58693" y="11018"/>
                      </a:cubicBezTo>
                      <a:cubicBezTo>
                        <a:pt x="58693" y="11018"/>
                        <a:pt x="43229" y="10467"/>
                        <a:pt x="29874" y="10835"/>
                      </a:cubicBezTo>
                      <a:cubicBezTo>
                        <a:pt x="16518" y="11202"/>
                        <a:pt x="16870" y="0"/>
                        <a:pt x="16870" y="0"/>
                      </a:cubicBezTo>
                      <a:lnTo>
                        <a:pt x="0" y="15609"/>
                      </a:lnTo>
                      <a:lnTo>
                        <a:pt x="57638" y="15609"/>
                      </a:lnTo>
                      <a:cubicBezTo>
                        <a:pt x="77144" y="15609"/>
                        <a:pt x="84348" y="23138"/>
                        <a:pt x="84348" y="43522"/>
                      </a:cubicBezTo>
                      <a:lnTo>
                        <a:pt x="84348" y="111468"/>
                      </a:lnTo>
                      <a:cubicBezTo>
                        <a:pt x="84348" y="115876"/>
                        <a:pt x="87687" y="119365"/>
                        <a:pt x="91905" y="119365"/>
                      </a:cubicBezTo>
                      <a:cubicBezTo>
                        <a:pt x="96825" y="119365"/>
                        <a:pt x="99285" y="116794"/>
                        <a:pt x="99285" y="112937"/>
                      </a:cubicBezTo>
                      <a:cubicBezTo>
                        <a:pt x="99285" y="110366"/>
                        <a:pt x="99285" y="106510"/>
                        <a:pt x="99285" y="105408"/>
                      </a:cubicBezTo>
                      <a:cubicBezTo>
                        <a:pt x="98758" y="105592"/>
                        <a:pt x="97879" y="105775"/>
                        <a:pt x="97352" y="105775"/>
                      </a:cubicBezTo>
                      <a:close/>
                    </a:path>
                  </a:pathLst>
                </a:custGeom>
                <a:gradFill>
                  <a:gsLst>
                    <a:gs pos="0">
                      <a:srgbClr val="16479D"/>
                    </a:gs>
                    <a:gs pos="6880">
                      <a:srgbClr val="2F5CAA"/>
                    </a:gs>
                    <a:gs pos="17420">
                      <a:srgbClr val="4E78BB"/>
                    </a:gs>
                    <a:gs pos="26290">
                      <a:srgbClr val="6289C5"/>
                    </a:gs>
                    <a:gs pos="32370">
                      <a:srgbClr val="698FC9"/>
                    </a:gs>
                    <a:gs pos="49900">
                      <a:srgbClr val="486BAC"/>
                    </a:gs>
                    <a:gs pos="67740">
                      <a:srgbClr val="2D4C93"/>
                    </a:gs>
                    <a:gs pos="77740">
                      <a:srgbClr val="22408A"/>
                    </a:gs>
                    <a:gs pos="79100">
                      <a:srgbClr val="223F87"/>
                    </a:gs>
                    <a:gs pos="100000">
                      <a:srgbClr val="202E62"/>
                    </a:gs>
                  </a:gsLst>
                  <a:lin ang="0" scaled="1"/>
                </a:gradFill>
                <a:ln w="17566" cap="flat">
                  <a:noFill/>
                  <a:prstDash val="solid"/>
                  <a:miter/>
                </a:ln>
              </p:spPr>
              <p:txBody>
                <a:bodyPr rtlCol="1" anchor="ctr"/>
                <a:lstStyle/>
                <a:p>
                  <a:endParaRPr lang="he-IL"/>
                </a:p>
              </p:txBody>
            </p:sp>
            <p:sp>
              <p:nvSpPr>
                <p:cNvPr id="581" name="צורה חופשית: צורה 580">
                  <a:extLst>
                    <a:ext uri="{FF2B5EF4-FFF2-40B4-BE49-F238E27FC236}">
                      <a16:creationId xmlns:a16="http://schemas.microsoft.com/office/drawing/2014/main" id="{9BCCD57D-A71E-2D6B-2DC3-2787F1098177}"/>
                    </a:ext>
                  </a:extLst>
                </p:cNvPr>
                <p:cNvSpPr/>
                <p:nvPr/>
              </p:nvSpPr>
              <p:spPr>
                <a:xfrm>
                  <a:off x="2711531" y="6415872"/>
                  <a:ext cx="65369" cy="52785"/>
                </a:xfrm>
                <a:custGeom>
                  <a:avLst/>
                  <a:gdLst>
                    <a:gd name="connsiteX0" fmla="*/ 0 w 65369"/>
                    <a:gd name="connsiteY0" fmla="*/ 816 h 52785"/>
                    <a:gd name="connsiteX1" fmla="*/ 4393 w 65369"/>
                    <a:gd name="connsiteY1" fmla="*/ 633 h 52785"/>
                    <a:gd name="connsiteX2" fmla="*/ 15815 w 65369"/>
                    <a:gd name="connsiteY2" fmla="*/ 265 h 52785"/>
                    <a:gd name="connsiteX3" fmla="*/ 23372 w 65369"/>
                    <a:gd name="connsiteY3" fmla="*/ 82 h 52785"/>
                    <a:gd name="connsiteX4" fmla="*/ 31807 w 65369"/>
                    <a:gd name="connsiteY4" fmla="*/ 82 h 52785"/>
                    <a:gd name="connsiteX5" fmla="*/ 40944 w 65369"/>
                    <a:gd name="connsiteY5" fmla="*/ 1734 h 52785"/>
                    <a:gd name="connsiteX6" fmla="*/ 49730 w 65369"/>
                    <a:gd name="connsiteY6" fmla="*/ 5591 h 52785"/>
                    <a:gd name="connsiteX7" fmla="*/ 53596 w 65369"/>
                    <a:gd name="connsiteY7" fmla="*/ 8529 h 52785"/>
                    <a:gd name="connsiteX8" fmla="*/ 57111 w 65369"/>
                    <a:gd name="connsiteY8" fmla="*/ 12018 h 52785"/>
                    <a:gd name="connsiteX9" fmla="*/ 62031 w 65369"/>
                    <a:gd name="connsiteY9" fmla="*/ 20098 h 52785"/>
                    <a:gd name="connsiteX10" fmla="*/ 64667 w 65369"/>
                    <a:gd name="connsiteY10" fmla="*/ 28729 h 52785"/>
                    <a:gd name="connsiteX11" fmla="*/ 65194 w 65369"/>
                    <a:gd name="connsiteY11" fmla="*/ 32769 h 52785"/>
                    <a:gd name="connsiteX12" fmla="*/ 65370 w 65369"/>
                    <a:gd name="connsiteY12" fmla="*/ 36626 h 52785"/>
                    <a:gd name="connsiteX13" fmla="*/ 65370 w 65369"/>
                    <a:gd name="connsiteY13" fmla="*/ 40115 h 52785"/>
                    <a:gd name="connsiteX14" fmla="*/ 65370 w 65369"/>
                    <a:gd name="connsiteY14" fmla="*/ 43237 h 52785"/>
                    <a:gd name="connsiteX15" fmla="*/ 65194 w 65369"/>
                    <a:gd name="connsiteY15" fmla="*/ 48378 h 52785"/>
                    <a:gd name="connsiteX16" fmla="*/ 65019 w 65369"/>
                    <a:gd name="connsiteY16" fmla="*/ 52786 h 52785"/>
                    <a:gd name="connsiteX17" fmla="*/ 64843 w 65369"/>
                    <a:gd name="connsiteY17" fmla="*/ 48378 h 52785"/>
                    <a:gd name="connsiteX18" fmla="*/ 64667 w 65369"/>
                    <a:gd name="connsiteY18" fmla="*/ 43237 h 52785"/>
                    <a:gd name="connsiteX19" fmla="*/ 64316 w 65369"/>
                    <a:gd name="connsiteY19" fmla="*/ 36626 h 52785"/>
                    <a:gd name="connsiteX20" fmla="*/ 63964 w 65369"/>
                    <a:gd name="connsiteY20" fmla="*/ 32769 h 52785"/>
                    <a:gd name="connsiteX21" fmla="*/ 63261 w 65369"/>
                    <a:gd name="connsiteY21" fmla="*/ 28729 h 52785"/>
                    <a:gd name="connsiteX22" fmla="*/ 60450 w 65369"/>
                    <a:gd name="connsiteY22" fmla="*/ 20649 h 52785"/>
                    <a:gd name="connsiteX23" fmla="*/ 55705 w 65369"/>
                    <a:gd name="connsiteY23" fmla="*/ 12936 h 52785"/>
                    <a:gd name="connsiteX24" fmla="*/ 52366 w 65369"/>
                    <a:gd name="connsiteY24" fmla="*/ 9631 h 52785"/>
                    <a:gd name="connsiteX25" fmla="*/ 48676 w 65369"/>
                    <a:gd name="connsiteY25" fmla="*/ 6876 h 52785"/>
                    <a:gd name="connsiteX26" fmla="*/ 40417 w 65369"/>
                    <a:gd name="connsiteY26" fmla="*/ 3020 h 52785"/>
                    <a:gd name="connsiteX27" fmla="*/ 31807 w 65369"/>
                    <a:gd name="connsiteY27" fmla="*/ 1367 h 52785"/>
                    <a:gd name="connsiteX28" fmla="*/ 23372 w 65369"/>
                    <a:gd name="connsiteY28" fmla="*/ 1183 h 52785"/>
                    <a:gd name="connsiteX29" fmla="*/ 15815 w 65369"/>
                    <a:gd name="connsiteY29" fmla="*/ 1000 h 52785"/>
                    <a:gd name="connsiteX30" fmla="*/ 4393 w 65369"/>
                    <a:gd name="connsiteY30" fmla="*/ 633 h 52785"/>
                    <a:gd name="connsiteX31" fmla="*/ 0 w 65369"/>
                    <a:gd name="connsiteY31" fmla="*/ 816 h 52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369" h="52785">
                      <a:moveTo>
                        <a:pt x="0" y="816"/>
                      </a:moveTo>
                      <a:cubicBezTo>
                        <a:pt x="0" y="816"/>
                        <a:pt x="1582" y="816"/>
                        <a:pt x="4393" y="633"/>
                      </a:cubicBezTo>
                      <a:cubicBezTo>
                        <a:pt x="7205" y="633"/>
                        <a:pt x="11071" y="449"/>
                        <a:pt x="15815" y="265"/>
                      </a:cubicBezTo>
                      <a:cubicBezTo>
                        <a:pt x="18100" y="265"/>
                        <a:pt x="20736" y="82"/>
                        <a:pt x="23372" y="82"/>
                      </a:cubicBezTo>
                      <a:cubicBezTo>
                        <a:pt x="26008" y="82"/>
                        <a:pt x="28819" y="-102"/>
                        <a:pt x="31807" y="82"/>
                      </a:cubicBezTo>
                      <a:cubicBezTo>
                        <a:pt x="34794" y="265"/>
                        <a:pt x="37781" y="816"/>
                        <a:pt x="40944" y="1734"/>
                      </a:cubicBezTo>
                      <a:cubicBezTo>
                        <a:pt x="43931" y="2653"/>
                        <a:pt x="46919" y="3938"/>
                        <a:pt x="49730" y="5591"/>
                      </a:cubicBezTo>
                      <a:cubicBezTo>
                        <a:pt x="51136" y="6325"/>
                        <a:pt x="52366" y="7611"/>
                        <a:pt x="53596" y="8529"/>
                      </a:cubicBezTo>
                      <a:cubicBezTo>
                        <a:pt x="54827" y="9631"/>
                        <a:pt x="56057" y="10733"/>
                        <a:pt x="57111" y="12018"/>
                      </a:cubicBezTo>
                      <a:cubicBezTo>
                        <a:pt x="59220" y="14589"/>
                        <a:pt x="60977" y="17344"/>
                        <a:pt x="62031" y="20098"/>
                      </a:cubicBezTo>
                      <a:cubicBezTo>
                        <a:pt x="63437" y="22853"/>
                        <a:pt x="63964" y="25791"/>
                        <a:pt x="64667" y="28729"/>
                      </a:cubicBezTo>
                      <a:cubicBezTo>
                        <a:pt x="64843" y="30198"/>
                        <a:pt x="65019" y="31484"/>
                        <a:pt x="65194" y="32769"/>
                      </a:cubicBezTo>
                      <a:cubicBezTo>
                        <a:pt x="65370" y="34055"/>
                        <a:pt x="65370" y="35340"/>
                        <a:pt x="65370" y="36626"/>
                      </a:cubicBezTo>
                      <a:cubicBezTo>
                        <a:pt x="65370" y="37911"/>
                        <a:pt x="65370" y="39013"/>
                        <a:pt x="65370" y="40115"/>
                      </a:cubicBezTo>
                      <a:cubicBezTo>
                        <a:pt x="65370" y="41217"/>
                        <a:pt x="65370" y="42318"/>
                        <a:pt x="65370" y="43237"/>
                      </a:cubicBezTo>
                      <a:cubicBezTo>
                        <a:pt x="65370" y="45257"/>
                        <a:pt x="65194" y="46909"/>
                        <a:pt x="65194" y="48378"/>
                      </a:cubicBezTo>
                      <a:cubicBezTo>
                        <a:pt x="65019" y="51317"/>
                        <a:pt x="65019" y="52786"/>
                        <a:pt x="65019" y="52786"/>
                      </a:cubicBezTo>
                      <a:cubicBezTo>
                        <a:pt x="65019" y="52786"/>
                        <a:pt x="65019" y="51133"/>
                        <a:pt x="64843" y="48378"/>
                      </a:cubicBezTo>
                      <a:cubicBezTo>
                        <a:pt x="64843" y="46909"/>
                        <a:pt x="64843" y="45257"/>
                        <a:pt x="64667" y="43237"/>
                      </a:cubicBezTo>
                      <a:cubicBezTo>
                        <a:pt x="64667" y="41217"/>
                        <a:pt x="64492" y="39013"/>
                        <a:pt x="64316" y="36626"/>
                      </a:cubicBezTo>
                      <a:cubicBezTo>
                        <a:pt x="64140" y="35340"/>
                        <a:pt x="64316" y="34055"/>
                        <a:pt x="63964" y="32769"/>
                      </a:cubicBezTo>
                      <a:cubicBezTo>
                        <a:pt x="63788" y="31484"/>
                        <a:pt x="63437" y="30198"/>
                        <a:pt x="63261" y="28729"/>
                      </a:cubicBezTo>
                      <a:cubicBezTo>
                        <a:pt x="62559" y="26158"/>
                        <a:pt x="61855" y="23220"/>
                        <a:pt x="60450" y="20649"/>
                      </a:cubicBezTo>
                      <a:cubicBezTo>
                        <a:pt x="59220" y="17894"/>
                        <a:pt x="57638" y="15324"/>
                        <a:pt x="55705" y="12936"/>
                      </a:cubicBezTo>
                      <a:cubicBezTo>
                        <a:pt x="54651" y="11835"/>
                        <a:pt x="53596" y="10733"/>
                        <a:pt x="52366" y="9631"/>
                      </a:cubicBezTo>
                      <a:cubicBezTo>
                        <a:pt x="51136" y="8713"/>
                        <a:pt x="49906" y="7611"/>
                        <a:pt x="48676" y="6876"/>
                      </a:cubicBezTo>
                      <a:cubicBezTo>
                        <a:pt x="46216" y="5224"/>
                        <a:pt x="43229" y="3938"/>
                        <a:pt x="40417" y="3020"/>
                      </a:cubicBezTo>
                      <a:cubicBezTo>
                        <a:pt x="37605" y="2102"/>
                        <a:pt x="34618" y="1551"/>
                        <a:pt x="31807" y="1367"/>
                      </a:cubicBezTo>
                      <a:cubicBezTo>
                        <a:pt x="28995" y="1183"/>
                        <a:pt x="26183" y="1183"/>
                        <a:pt x="23372" y="1183"/>
                      </a:cubicBezTo>
                      <a:cubicBezTo>
                        <a:pt x="20736" y="1183"/>
                        <a:pt x="18100" y="1000"/>
                        <a:pt x="15815" y="1000"/>
                      </a:cubicBezTo>
                      <a:cubicBezTo>
                        <a:pt x="11071" y="1000"/>
                        <a:pt x="7205" y="816"/>
                        <a:pt x="4393" y="633"/>
                      </a:cubicBezTo>
                      <a:cubicBezTo>
                        <a:pt x="1582" y="816"/>
                        <a:pt x="0" y="816"/>
                        <a:pt x="0" y="816"/>
                      </a:cubicBezTo>
                      <a:close/>
                    </a:path>
                  </a:pathLst>
                </a:custGeom>
                <a:gradFill>
                  <a:gsLst>
                    <a:gs pos="0">
                      <a:srgbClr val="223269"/>
                    </a:gs>
                    <a:gs pos="297">
                      <a:srgbClr val="23336A"/>
                    </a:gs>
                    <a:gs pos="12560">
                      <a:srgbClr val="5A6C98"/>
                    </a:gs>
                    <a:gs pos="23900">
                      <a:srgbClr val="8598BD"/>
                    </a:gs>
                    <a:gs pos="33990">
                      <a:srgbClr val="A4B8D7"/>
                    </a:gs>
                    <a:gs pos="42440">
                      <a:srgbClr val="B7CCE7"/>
                    </a:gs>
                    <a:gs pos="48230">
                      <a:srgbClr val="BED3ED"/>
                    </a:gs>
                    <a:gs pos="58080">
                      <a:srgbClr val="7F98C5"/>
                    </a:gs>
                    <a:gs pos="67130">
                      <a:srgbClr val="4D68A5"/>
                    </a:gs>
                    <a:gs pos="73940">
                      <a:srgbClr val="2E4B91"/>
                    </a:gs>
                    <a:gs pos="77740">
                      <a:srgbClr val="22408A"/>
                    </a:gs>
                    <a:gs pos="79100">
                      <a:srgbClr val="223F87"/>
                    </a:gs>
                    <a:gs pos="100000">
                      <a:srgbClr val="202E62"/>
                    </a:gs>
                  </a:gsLst>
                  <a:lin ang="2150515" scaled="1"/>
                </a:gradFill>
                <a:ln w="17566" cap="flat">
                  <a:noFill/>
                  <a:prstDash val="solid"/>
                  <a:miter/>
                </a:ln>
              </p:spPr>
              <p:txBody>
                <a:bodyPr rtlCol="1" anchor="ctr"/>
                <a:lstStyle/>
                <a:p>
                  <a:endParaRPr lang="he-IL"/>
                </a:p>
              </p:txBody>
            </p:sp>
          </p:grpSp>
          <p:grpSp>
            <p:nvGrpSpPr>
              <p:cNvPr id="379" name="גרפיקה 7359">
                <a:extLst>
                  <a:ext uri="{FF2B5EF4-FFF2-40B4-BE49-F238E27FC236}">
                    <a16:creationId xmlns:a16="http://schemas.microsoft.com/office/drawing/2014/main" id="{E3214AE0-92B4-78F1-3461-14AA4C3E48DA}"/>
                  </a:ext>
                </a:extLst>
              </p:cNvPr>
              <p:cNvGrpSpPr/>
              <p:nvPr/>
            </p:nvGrpSpPr>
            <p:grpSpPr>
              <a:xfrm>
                <a:off x="2410162" y="6639992"/>
                <a:ext cx="249354" cy="16160"/>
                <a:chOff x="2410162" y="6639992"/>
                <a:chExt cx="249354" cy="16160"/>
              </a:xfrm>
            </p:grpSpPr>
            <p:grpSp>
              <p:nvGrpSpPr>
                <p:cNvPr id="573" name="גרפיקה 7359">
                  <a:extLst>
                    <a:ext uri="{FF2B5EF4-FFF2-40B4-BE49-F238E27FC236}">
                      <a16:creationId xmlns:a16="http://schemas.microsoft.com/office/drawing/2014/main" id="{96117743-17B7-2279-ABAA-1296DF4C1C1A}"/>
                    </a:ext>
                  </a:extLst>
                </p:cNvPr>
                <p:cNvGrpSpPr/>
                <p:nvPr/>
              </p:nvGrpSpPr>
              <p:grpSpPr>
                <a:xfrm>
                  <a:off x="2410162" y="6639992"/>
                  <a:ext cx="249354" cy="16160"/>
                  <a:chOff x="2410162" y="6639992"/>
                  <a:chExt cx="249354" cy="16160"/>
                </a:xfrm>
              </p:grpSpPr>
              <p:sp>
                <p:nvSpPr>
                  <p:cNvPr id="576" name="צורה חופשית: צורה 575">
                    <a:extLst>
                      <a:ext uri="{FF2B5EF4-FFF2-40B4-BE49-F238E27FC236}">
                        <a16:creationId xmlns:a16="http://schemas.microsoft.com/office/drawing/2014/main" id="{DC910DB7-9E30-69F8-4454-6E821586C4BC}"/>
                      </a:ext>
                    </a:extLst>
                  </p:cNvPr>
                  <p:cNvSpPr/>
                  <p:nvPr/>
                </p:nvSpPr>
                <p:spPr>
                  <a:xfrm>
                    <a:off x="2410338" y="6639992"/>
                    <a:ext cx="249178" cy="16160"/>
                  </a:xfrm>
                  <a:custGeom>
                    <a:avLst/>
                    <a:gdLst>
                      <a:gd name="connsiteX0" fmla="*/ 0 w 249178"/>
                      <a:gd name="connsiteY0" fmla="*/ 0 h 16160"/>
                      <a:gd name="connsiteX1" fmla="*/ 249179 w 249178"/>
                      <a:gd name="connsiteY1" fmla="*/ 0 h 16160"/>
                      <a:gd name="connsiteX2" fmla="*/ 249179 w 249178"/>
                      <a:gd name="connsiteY2" fmla="*/ 16160 h 16160"/>
                      <a:gd name="connsiteX3" fmla="*/ 0 w 249178"/>
                      <a:gd name="connsiteY3" fmla="*/ 16160 h 16160"/>
                    </a:gdLst>
                    <a:ahLst/>
                    <a:cxnLst>
                      <a:cxn ang="0">
                        <a:pos x="connsiteX0" y="connsiteY0"/>
                      </a:cxn>
                      <a:cxn ang="0">
                        <a:pos x="connsiteX1" y="connsiteY1"/>
                      </a:cxn>
                      <a:cxn ang="0">
                        <a:pos x="connsiteX2" y="connsiteY2"/>
                      </a:cxn>
                      <a:cxn ang="0">
                        <a:pos x="connsiteX3" y="connsiteY3"/>
                      </a:cxn>
                    </a:cxnLst>
                    <a:rect l="l" t="t" r="r" b="b"/>
                    <a:pathLst>
                      <a:path w="249178" h="16160">
                        <a:moveTo>
                          <a:pt x="0" y="0"/>
                        </a:moveTo>
                        <a:lnTo>
                          <a:pt x="249179" y="0"/>
                        </a:lnTo>
                        <a:lnTo>
                          <a:pt x="249179" y="16160"/>
                        </a:lnTo>
                        <a:lnTo>
                          <a:pt x="0" y="16160"/>
                        </a:lnTo>
                        <a:close/>
                      </a:path>
                    </a:pathLst>
                  </a:custGeom>
                  <a:gradFill>
                    <a:gsLst>
                      <a:gs pos="0">
                        <a:srgbClr val="204392"/>
                      </a:gs>
                      <a:gs pos="7400">
                        <a:srgbClr val="2C539E"/>
                      </a:gs>
                      <a:gs pos="28360">
                        <a:srgbClr val="4B7BBC"/>
                      </a:gs>
                      <a:gs pos="39240">
                        <a:srgbClr val="578AC7"/>
                      </a:gs>
                      <a:gs pos="61290">
                        <a:srgbClr val="1E53A4"/>
                      </a:gs>
                      <a:gs pos="100000">
                        <a:srgbClr val="21245E"/>
                      </a:gs>
                    </a:gsLst>
                    <a:lin ang="5400000" scaled="1"/>
                  </a:gradFill>
                  <a:ln w="17566" cap="flat">
                    <a:noFill/>
                    <a:prstDash val="solid"/>
                    <a:miter/>
                  </a:ln>
                </p:spPr>
                <p:txBody>
                  <a:bodyPr rtlCol="1" anchor="ctr"/>
                  <a:lstStyle/>
                  <a:p>
                    <a:endParaRPr lang="he-IL"/>
                  </a:p>
                </p:txBody>
              </p:sp>
              <p:sp>
                <p:nvSpPr>
                  <p:cNvPr id="577" name="צורה חופשית: צורה 576">
                    <a:extLst>
                      <a:ext uri="{FF2B5EF4-FFF2-40B4-BE49-F238E27FC236}">
                        <a16:creationId xmlns:a16="http://schemas.microsoft.com/office/drawing/2014/main" id="{48911D2F-5556-7ED8-FA67-9B7269C86FFA}"/>
                      </a:ext>
                    </a:extLst>
                  </p:cNvPr>
                  <p:cNvSpPr/>
                  <p:nvPr/>
                </p:nvSpPr>
                <p:spPr>
                  <a:xfrm>
                    <a:off x="2410338" y="6639992"/>
                    <a:ext cx="249178" cy="16160"/>
                  </a:xfrm>
                  <a:custGeom>
                    <a:avLst/>
                    <a:gdLst>
                      <a:gd name="connsiteX0" fmla="*/ 0 w 249178"/>
                      <a:gd name="connsiteY0" fmla="*/ 0 h 16160"/>
                      <a:gd name="connsiteX1" fmla="*/ 249179 w 249178"/>
                      <a:gd name="connsiteY1" fmla="*/ 0 h 16160"/>
                      <a:gd name="connsiteX2" fmla="*/ 249179 w 249178"/>
                      <a:gd name="connsiteY2" fmla="*/ 16160 h 16160"/>
                      <a:gd name="connsiteX3" fmla="*/ 0 w 249178"/>
                      <a:gd name="connsiteY3" fmla="*/ 16160 h 16160"/>
                    </a:gdLst>
                    <a:ahLst/>
                    <a:cxnLst>
                      <a:cxn ang="0">
                        <a:pos x="connsiteX0" y="connsiteY0"/>
                      </a:cxn>
                      <a:cxn ang="0">
                        <a:pos x="connsiteX1" y="connsiteY1"/>
                      </a:cxn>
                      <a:cxn ang="0">
                        <a:pos x="connsiteX2" y="connsiteY2"/>
                      </a:cxn>
                      <a:cxn ang="0">
                        <a:pos x="connsiteX3" y="connsiteY3"/>
                      </a:cxn>
                    </a:cxnLst>
                    <a:rect l="l" t="t" r="r" b="b"/>
                    <a:pathLst>
                      <a:path w="249178" h="16160">
                        <a:moveTo>
                          <a:pt x="0" y="0"/>
                        </a:moveTo>
                        <a:lnTo>
                          <a:pt x="249179" y="0"/>
                        </a:lnTo>
                        <a:lnTo>
                          <a:pt x="249179" y="16160"/>
                        </a:lnTo>
                        <a:lnTo>
                          <a:pt x="0" y="16160"/>
                        </a:lnTo>
                        <a:close/>
                      </a:path>
                    </a:pathLst>
                  </a:custGeom>
                  <a:gradFill>
                    <a:gsLst>
                      <a:gs pos="0">
                        <a:srgbClr val="204392"/>
                      </a:gs>
                      <a:gs pos="3320">
                        <a:srgbClr val="284E9A"/>
                      </a:gs>
                      <a:gs pos="15200">
                        <a:srgbClr val="426EB2"/>
                      </a:gs>
                      <a:gs pos="25100">
                        <a:srgbClr val="5183C2"/>
                      </a:gs>
                      <a:gs pos="31750">
                        <a:srgbClr val="578AC7"/>
                      </a:gs>
                      <a:gs pos="56530">
                        <a:srgbClr val="1E53A4"/>
                      </a:gs>
                      <a:gs pos="100000">
                        <a:srgbClr val="21245E"/>
                      </a:gs>
                    </a:gsLst>
                    <a:lin ang="5400000" scaled="1"/>
                  </a:gradFill>
                  <a:ln w="17566" cap="flat">
                    <a:noFill/>
                    <a:prstDash val="solid"/>
                    <a:miter/>
                  </a:ln>
                </p:spPr>
                <p:txBody>
                  <a:bodyPr rtlCol="1" anchor="ctr"/>
                  <a:lstStyle/>
                  <a:p>
                    <a:endParaRPr lang="he-IL"/>
                  </a:p>
                </p:txBody>
              </p:sp>
              <p:sp>
                <p:nvSpPr>
                  <p:cNvPr id="578" name="צורה חופשית: צורה 577">
                    <a:extLst>
                      <a:ext uri="{FF2B5EF4-FFF2-40B4-BE49-F238E27FC236}">
                        <a16:creationId xmlns:a16="http://schemas.microsoft.com/office/drawing/2014/main" id="{671600AE-9F5D-D3DD-CDAC-F84A69F3281F}"/>
                      </a:ext>
                    </a:extLst>
                  </p:cNvPr>
                  <p:cNvSpPr/>
                  <p:nvPr/>
                </p:nvSpPr>
                <p:spPr>
                  <a:xfrm>
                    <a:off x="2410162" y="6639992"/>
                    <a:ext cx="249179" cy="16160"/>
                  </a:xfrm>
                  <a:custGeom>
                    <a:avLst/>
                    <a:gdLst>
                      <a:gd name="connsiteX0" fmla="*/ 217021 w 249179"/>
                      <a:gd name="connsiteY0" fmla="*/ 0 h 16160"/>
                      <a:gd name="connsiteX1" fmla="*/ 218427 w 249179"/>
                      <a:gd name="connsiteY1" fmla="*/ 4591 h 16160"/>
                      <a:gd name="connsiteX2" fmla="*/ 210871 w 249179"/>
                      <a:gd name="connsiteY2" fmla="*/ 12487 h 16160"/>
                      <a:gd name="connsiteX3" fmla="*/ 15991 w 249179"/>
                      <a:gd name="connsiteY3" fmla="*/ 12487 h 16160"/>
                      <a:gd name="connsiteX4" fmla="*/ 8435 w 249179"/>
                      <a:gd name="connsiteY4" fmla="*/ 4591 h 16160"/>
                      <a:gd name="connsiteX5" fmla="*/ 9841 w 249179"/>
                      <a:gd name="connsiteY5" fmla="*/ 0 h 16160"/>
                      <a:gd name="connsiteX6" fmla="*/ 0 w 249179"/>
                      <a:gd name="connsiteY6" fmla="*/ 0 h 16160"/>
                      <a:gd name="connsiteX7" fmla="*/ 0 w 249179"/>
                      <a:gd name="connsiteY7" fmla="*/ 16160 h 16160"/>
                      <a:gd name="connsiteX8" fmla="*/ 249179 w 249179"/>
                      <a:gd name="connsiteY8" fmla="*/ 16160 h 16160"/>
                      <a:gd name="connsiteX9" fmla="*/ 249179 w 249179"/>
                      <a:gd name="connsiteY9" fmla="*/ 0 h 16160"/>
                      <a:gd name="connsiteX10" fmla="*/ 217021 w 249179"/>
                      <a:gd name="connsiteY10" fmla="*/ 0 h 1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79" h="16160">
                        <a:moveTo>
                          <a:pt x="217021" y="0"/>
                        </a:moveTo>
                        <a:cubicBezTo>
                          <a:pt x="217900" y="1285"/>
                          <a:pt x="218427" y="2938"/>
                          <a:pt x="218427" y="4591"/>
                        </a:cubicBezTo>
                        <a:cubicBezTo>
                          <a:pt x="218427" y="8998"/>
                          <a:pt x="215088" y="12487"/>
                          <a:pt x="210871" y="12487"/>
                        </a:cubicBezTo>
                        <a:lnTo>
                          <a:pt x="15991" y="12487"/>
                        </a:lnTo>
                        <a:cubicBezTo>
                          <a:pt x="11774" y="12487"/>
                          <a:pt x="8435" y="8998"/>
                          <a:pt x="8435" y="4591"/>
                        </a:cubicBezTo>
                        <a:cubicBezTo>
                          <a:pt x="8435" y="2938"/>
                          <a:pt x="8962" y="1285"/>
                          <a:pt x="9841" y="0"/>
                        </a:cubicBezTo>
                        <a:lnTo>
                          <a:pt x="0" y="0"/>
                        </a:lnTo>
                        <a:lnTo>
                          <a:pt x="0" y="16160"/>
                        </a:lnTo>
                        <a:lnTo>
                          <a:pt x="249179" y="16160"/>
                        </a:lnTo>
                        <a:lnTo>
                          <a:pt x="249179" y="0"/>
                        </a:lnTo>
                        <a:lnTo>
                          <a:pt x="217021" y="0"/>
                        </a:lnTo>
                        <a:close/>
                      </a:path>
                    </a:pathLst>
                  </a:custGeom>
                  <a:gradFill>
                    <a:gsLst>
                      <a:gs pos="0">
                        <a:srgbClr val="204392"/>
                      </a:gs>
                      <a:gs pos="7400">
                        <a:srgbClr val="2C539E"/>
                      </a:gs>
                      <a:gs pos="28360">
                        <a:srgbClr val="4B7BBC"/>
                      </a:gs>
                      <a:gs pos="39240">
                        <a:srgbClr val="578AC7"/>
                      </a:gs>
                      <a:gs pos="61290">
                        <a:srgbClr val="1E53A4"/>
                      </a:gs>
                      <a:gs pos="100000">
                        <a:srgbClr val="21245E"/>
                      </a:gs>
                    </a:gsLst>
                    <a:lin ang="5400000" scaled="1"/>
                  </a:gradFill>
                  <a:ln w="17566" cap="flat">
                    <a:noFill/>
                    <a:prstDash val="solid"/>
                    <a:miter/>
                  </a:ln>
                </p:spPr>
                <p:txBody>
                  <a:bodyPr rtlCol="1" anchor="ctr"/>
                  <a:lstStyle/>
                  <a:p>
                    <a:endParaRPr lang="he-IL"/>
                  </a:p>
                </p:txBody>
              </p:sp>
            </p:grpSp>
            <p:sp>
              <p:nvSpPr>
                <p:cNvPr id="574" name="צורה חופשית: צורה 573">
                  <a:extLst>
                    <a:ext uri="{FF2B5EF4-FFF2-40B4-BE49-F238E27FC236}">
                      <a16:creationId xmlns:a16="http://schemas.microsoft.com/office/drawing/2014/main" id="{E8141B89-CA64-F85C-BF2D-3913083F8BA0}"/>
                    </a:ext>
                  </a:extLst>
                </p:cNvPr>
                <p:cNvSpPr/>
                <p:nvPr/>
              </p:nvSpPr>
              <p:spPr>
                <a:xfrm>
                  <a:off x="2422990" y="6640910"/>
                  <a:ext cx="142162" cy="8630"/>
                </a:xfrm>
                <a:custGeom>
                  <a:avLst/>
                  <a:gdLst>
                    <a:gd name="connsiteX0" fmla="*/ 142162 w 142162"/>
                    <a:gd name="connsiteY0" fmla="*/ 4407 h 8630"/>
                    <a:gd name="connsiteX1" fmla="*/ 138296 w 142162"/>
                    <a:gd name="connsiteY1" fmla="*/ 8631 h 8630"/>
                    <a:gd name="connsiteX2" fmla="*/ 3866 w 142162"/>
                    <a:gd name="connsiteY2" fmla="*/ 8631 h 8630"/>
                    <a:gd name="connsiteX3" fmla="*/ 0 w 142162"/>
                    <a:gd name="connsiteY3" fmla="*/ 4407 h 8630"/>
                    <a:gd name="connsiteX4" fmla="*/ 0 w 142162"/>
                    <a:gd name="connsiteY4" fmla="*/ 4407 h 8630"/>
                    <a:gd name="connsiteX5" fmla="*/ 3866 w 142162"/>
                    <a:gd name="connsiteY5" fmla="*/ 0 h 8630"/>
                    <a:gd name="connsiteX6" fmla="*/ 138296 w 142162"/>
                    <a:gd name="connsiteY6" fmla="*/ 0 h 8630"/>
                    <a:gd name="connsiteX7" fmla="*/ 142162 w 142162"/>
                    <a:gd name="connsiteY7" fmla="*/ 4407 h 8630"/>
                    <a:gd name="connsiteX8" fmla="*/ 142162 w 142162"/>
                    <a:gd name="connsiteY8" fmla="*/ 4407 h 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162" h="8630">
                      <a:moveTo>
                        <a:pt x="142162" y="4407"/>
                      </a:moveTo>
                      <a:cubicBezTo>
                        <a:pt x="142162" y="6795"/>
                        <a:pt x="140405" y="8631"/>
                        <a:pt x="138296" y="8631"/>
                      </a:cubicBezTo>
                      <a:lnTo>
                        <a:pt x="3866" y="8631"/>
                      </a:lnTo>
                      <a:cubicBezTo>
                        <a:pt x="1757" y="8631"/>
                        <a:pt x="0" y="6611"/>
                        <a:pt x="0" y="4407"/>
                      </a:cubicBezTo>
                      <a:lnTo>
                        <a:pt x="0" y="4407"/>
                      </a:lnTo>
                      <a:cubicBezTo>
                        <a:pt x="0" y="2020"/>
                        <a:pt x="1757" y="0"/>
                        <a:pt x="3866" y="0"/>
                      </a:cubicBezTo>
                      <a:lnTo>
                        <a:pt x="138296" y="0"/>
                      </a:lnTo>
                      <a:cubicBezTo>
                        <a:pt x="140405" y="184"/>
                        <a:pt x="142162" y="2020"/>
                        <a:pt x="142162" y="4407"/>
                      </a:cubicBezTo>
                      <a:lnTo>
                        <a:pt x="142162" y="4407"/>
                      </a:lnTo>
                      <a:close/>
                    </a:path>
                  </a:pathLst>
                </a:custGeom>
                <a:gradFill>
                  <a:gsLst>
                    <a:gs pos="0">
                      <a:srgbClr val="0C141E"/>
                    </a:gs>
                    <a:gs pos="14760">
                      <a:srgbClr val="263D58"/>
                    </a:gs>
                    <a:gs pos="31330">
                      <a:srgbClr val="406694"/>
                    </a:gs>
                    <a:gs pos="43570">
                      <a:srgbClr val="5180B9"/>
                    </a:gs>
                    <a:gs pos="50030">
                      <a:srgbClr val="578AC7"/>
                    </a:gs>
                    <a:gs pos="61050">
                      <a:srgbClr val="416795"/>
                    </a:gs>
                    <a:gs pos="79600">
                      <a:srgbClr val="1E3045"/>
                    </a:gs>
                    <a:gs pos="92800">
                      <a:srgbClr val="080D13"/>
                    </a:gs>
                    <a:gs pos="99290">
                      <a:srgbClr val="000000"/>
                    </a:gs>
                  </a:gsLst>
                  <a:lin ang="5400000" scaled="1"/>
                </a:gradFill>
                <a:ln w="17566" cap="flat">
                  <a:noFill/>
                  <a:prstDash val="solid"/>
                  <a:miter/>
                </a:ln>
              </p:spPr>
              <p:txBody>
                <a:bodyPr rtlCol="1" anchor="ctr"/>
                <a:lstStyle/>
                <a:p>
                  <a:endParaRPr lang="he-IL"/>
                </a:p>
              </p:txBody>
            </p:sp>
            <p:sp>
              <p:nvSpPr>
                <p:cNvPr id="575" name="צורה חופשית: צורה 574">
                  <a:extLst>
                    <a:ext uri="{FF2B5EF4-FFF2-40B4-BE49-F238E27FC236}">
                      <a16:creationId xmlns:a16="http://schemas.microsoft.com/office/drawing/2014/main" id="{0960CE7D-6222-5764-2774-CA9BEFC13808}"/>
                    </a:ext>
                  </a:extLst>
                </p:cNvPr>
                <p:cNvSpPr/>
                <p:nvPr/>
              </p:nvSpPr>
              <p:spPr>
                <a:xfrm>
                  <a:off x="2584306" y="6640910"/>
                  <a:ext cx="42525" cy="8630"/>
                </a:xfrm>
                <a:custGeom>
                  <a:avLst/>
                  <a:gdLst>
                    <a:gd name="connsiteX0" fmla="*/ 42526 w 42525"/>
                    <a:gd name="connsiteY0" fmla="*/ 4407 h 8630"/>
                    <a:gd name="connsiteX1" fmla="*/ 38660 w 42525"/>
                    <a:gd name="connsiteY1" fmla="*/ 8631 h 8630"/>
                    <a:gd name="connsiteX2" fmla="*/ 3866 w 42525"/>
                    <a:gd name="connsiteY2" fmla="*/ 8631 h 8630"/>
                    <a:gd name="connsiteX3" fmla="*/ 0 w 42525"/>
                    <a:gd name="connsiteY3" fmla="*/ 4407 h 8630"/>
                    <a:gd name="connsiteX4" fmla="*/ 0 w 42525"/>
                    <a:gd name="connsiteY4" fmla="*/ 4407 h 8630"/>
                    <a:gd name="connsiteX5" fmla="*/ 3866 w 42525"/>
                    <a:gd name="connsiteY5" fmla="*/ 0 h 8630"/>
                    <a:gd name="connsiteX6" fmla="*/ 38660 w 42525"/>
                    <a:gd name="connsiteY6" fmla="*/ 0 h 8630"/>
                    <a:gd name="connsiteX7" fmla="*/ 42526 w 42525"/>
                    <a:gd name="connsiteY7" fmla="*/ 4407 h 8630"/>
                    <a:gd name="connsiteX8" fmla="*/ 42526 w 42525"/>
                    <a:gd name="connsiteY8" fmla="*/ 4407 h 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25" h="8630">
                      <a:moveTo>
                        <a:pt x="42526" y="4407"/>
                      </a:moveTo>
                      <a:cubicBezTo>
                        <a:pt x="42526" y="6795"/>
                        <a:pt x="40768" y="8631"/>
                        <a:pt x="38660" y="8631"/>
                      </a:cubicBezTo>
                      <a:lnTo>
                        <a:pt x="3866" y="8631"/>
                      </a:lnTo>
                      <a:cubicBezTo>
                        <a:pt x="1757" y="8631"/>
                        <a:pt x="0" y="6611"/>
                        <a:pt x="0" y="4407"/>
                      </a:cubicBezTo>
                      <a:lnTo>
                        <a:pt x="0" y="4407"/>
                      </a:lnTo>
                      <a:cubicBezTo>
                        <a:pt x="0" y="2020"/>
                        <a:pt x="1757" y="0"/>
                        <a:pt x="3866" y="0"/>
                      </a:cubicBezTo>
                      <a:lnTo>
                        <a:pt x="38660" y="0"/>
                      </a:lnTo>
                      <a:cubicBezTo>
                        <a:pt x="40768" y="184"/>
                        <a:pt x="42526" y="2020"/>
                        <a:pt x="42526" y="4407"/>
                      </a:cubicBezTo>
                      <a:lnTo>
                        <a:pt x="42526" y="4407"/>
                      </a:lnTo>
                      <a:close/>
                    </a:path>
                  </a:pathLst>
                </a:custGeom>
                <a:gradFill>
                  <a:gsLst>
                    <a:gs pos="0">
                      <a:srgbClr val="0C141E"/>
                    </a:gs>
                    <a:gs pos="14760">
                      <a:srgbClr val="263D58"/>
                    </a:gs>
                    <a:gs pos="31330">
                      <a:srgbClr val="406694"/>
                    </a:gs>
                    <a:gs pos="43570">
                      <a:srgbClr val="5180B9"/>
                    </a:gs>
                    <a:gs pos="50030">
                      <a:srgbClr val="578AC7"/>
                    </a:gs>
                    <a:gs pos="61050">
                      <a:srgbClr val="416795"/>
                    </a:gs>
                    <a:gs pos="79600">
                      <a:srgbClr val="1E3045"/>
                    </a:gs>
                    <a:gs pos="92800">
                      <a:srgbClr val="080D13"/>
                    </a:gs>
                    <a:gs pos="99290">
                      <a:srgbClr val="000000"/>
                    </a:gs>
                  </a:gsLst>
                  <a:lin ang="5400000" scaled="1"/>
                </a:gradFill>
                <a:ln w="17566" cap="flat">
                  <a:noFill/>
                  <a:prstDash val="solid"/>
                  <a:miter/>
                </a:ln>
              </p:spPr>
              <p:txBody>
                <a:bodyPr rtlCol="1" anchor="ctr"/>
                <a:lstStyle/>
                <a:p>
                  <a:endParaRPr lang="he-IL"/>
                </a:p>
              </p:txBody>
            </p:sp>
          </p:grpSp>
          <p:grpSp>
            <p:nvGrpSpPr>
              <p:cNvPr id="380" name="גרפיקה 7359">
                <a:extLst>
                  <a:ext uri="{FF2B5EF4-FFF2-40B4-BE49-F238E27FC236}">
                    <a16:creationId xmlns:a16="http://schemas.microsoft.com/office/drawing/2014/main" id="{135C8B55-BF77-6853-DA18-06C4E5A06A70}"/>
                  </a:ext>
                </a:extLst>
              </p:cNvPr>
              <p:cNvGrpSpPr/>
              <p:nvPr/>
            </p:nvGrpSpPr>
            <p:grpSpPr>
              <a:xfrm>
                <a:off x="2295765" y="6757887"/>
                <a:ext cx="256559" cy="16160"/>
                <a:chOff x="2295765" y="6757887"/>
                <a:chExt cx="256559" cy="16160"/>
              </a:xfrm>
            </p:grpSpPr>
            <p:grpSp>
              <p:nvGrpSpPr>
                <p:cNvPr id="567" name="גרפיקה 7359">
                  <a:extLst>
                    <a:ext uri="{FF2B5EF4-FFF2-40B4-BE49-F238E27FC236}">
                      <a16:creationId xmlns:a16="http://schemas.microsoft.com/office/drawing/2014/main" id="{5DAF5357-AEA3-53B3-534B-7B9BC3576F62}"/>
                    </a:ext>
                  </a:extLst>
                </p:cNvPr>
                <p:cNvGrpSpPr/>
                <p:nvPr/>
              </p:nvGrpSpPr>
              <p:grpSpPr>
                <a:xfrm>
                  <a:off x="2295765" y="6757887"/>
                  <a:ext cx="256559" cy="16160"/>
                  <a:chOff x="2295765" y="6757887"/>
                  <a:chExt cx="256559" cy="16160"/>
                </a:xfrm>
              </p:grpSpPr>
              <p:sp>
                <p:nvSpPr>
                  <p:cNvPr id="571" name="צורה חופשית: צורה 570">
                    <a:extLst>
                      <a:ext uri="{FF2B5EF4-FFF2-40B4-BE49-F238E27FC236}">
                        <a16:creationId xmlns:a16="http://schemas.microsoft.com/office/drawing/2014/main" id="{30822156-8A07-82DE-EEE4-A0E350FE9E02}"/>
                      </a:ext>
                    </a:extLst>
                  </p:cNvPr>
                  <p:cNvSpPr/>
                  <p:nvPr/>
                </p:nvSpPr>
                <p:spPr>
                  <a:xfrm>
                    <a:off x="2296468" y="6757887"/>
                    <a:ext cx="255856" cy="16160"/>
                  </a:xfrm>
                  <a:custGeom>
                    <a:avLst/>
                    <a:gdLst>
                      <a:gd name="connsiteX0" fmla="*/ 0 w 255856"/>
                      <a:gd name="connsiteY0" fmla="*/ 0 h 16160"/>
                      <a:gd name="connsiteX1" fmla="*/ 255856 w 255856"/>
                      <a:gd name="connsiteY1" fmla="*/ 0 h 16160"/>
                      <a:gd name="connsiteX2" fmla="*/ 255856 w 255856"/>
                      <a:gd name="connsiteY2" fmla="*/ 16160 h 16160"/>
                      <a:gd name="connsiteX3" fmla="*/ 0 w 255856"/>
                      <a:gd name="connsiteY3" fmla="*/ 16160 h 16160"/>
                    </a:gdLst>
                    <a:ahLst/>
                    <a:cxnLst>
                      <a:cxn ang="0">
                        <a:pos x="connsiteX0" y="connsiteY0"/>
                      </a:cxn>
                      <a:cxn ang="0">
                        <a:pos x="connsiteX1" y="connsiteY1"/>
                      </a:cxn>
                      <a:cxn ang="0">
                        <a:pos x="connsiteX2" y="connsiteY2"/>
                      </a:cxn>
                      <a:cxn ang="0">
                        <a:pos x="connsiteX3" y="connsiteY3"/>
                      </a:cxn>
                    </a:cxnLst>
                    <a:rect l="l" t="t" r="r" b="b"/>
                    <a:pathLst>
                      <a:path w="255856" h="16160">
                        <a:moveTo>
                          <a:pt x="0" y="0"/>
                        </a:moveTo>
                        <a:lnTo>
                          <a:pt x="255856" y="0"/>
                        </a:lnTo>
                        <a:lnTo>
                          <a:pt x="255856" y="16160"/>
                        </a:lnTo>
                        <a:lnTo>
                          <a:pt x="0" y="16160"/>
                        </a:lnTo>
                        <a:close/>
                      </a:path>
                    </a:pathLst>
                  </a:custGeom>
                  <a:gradFill>
                    <a:gsLst>
                      <a:gs pos="0">
                        <a:srgbClr val="204392"/>
                      </a:gs>
                      <a:gs pos="3320">
                        <a:srgbClr val="284E9A"/>
                      </a:gs>
                      <a:gs pos="15200">
                        <a:srgbClr val="426EB2"/>
                      </a:gs>
                      <a:gs pos="25100">
                        <a:srgbClr val="5183C2"/>
                      </a:gs>
                      <a:gs pos="31750">
                        <a:srgbClr val="578AC7"/>
                      </a:gs>
                      <a:gs pos="56530">
                        <a:srgbClr val="1E53A4"/>
                      </a:gs>
                      <a:gs pos="100000">
                        <a:srgbClr val="21245E"/>
                      </a:gs>
                    </a:gsLst>
                    <a:lin ang="5400000" scaled="1"/>
                  </a:gradFill>
                  <a:ln w="17566" cap="flat">
                    <a:noFill/>
                    <a:prstDash val="solid"/>
                    <a:miter/>
                  </a:ln>
                </p:spPr>
                <p:txBody>
                  <a:bodyPr rtlCol="1" anchor="ctr"/>
                  <a:lstStyle/>
                  <a:p>
                    <a:endParaRPr lang="he-IL"/>
                  </a:p>
                </p:txBody>
              </p:sp>
              <p:sp>
                <p:nvSpPr>
                  <p:cNvPr id="572" name="צורה חופשית: צורה 571">
                    <a:extLst>
                      <a:ext uri="{FF2B5EF4-FFF2-40B4-BE49-F238E27FC236}">
                        <a16:creationId xmlns:a16="http://schemas.microsoft.com/office/drawing/2014/main" id="{76630ADD-C152-DE94-A8DD-1D5A6585AF2C}"/>
                      </a:ext>
                    </a:extLst>
                  </p:cNvPr>
                  <p:cNvSpPr/>
                  <p:nvPr/>
                </p:nvSpPr>
                <p:spPr>
                  <a:xfrm>
                    <a:off x="2295765" y="6757887"/>
                    <a:ext cx="255856" cy="16160"/>
                  </a:xfrm>
                  <a:custGeom>
                    <a:avLst/>
                    <a:gdLst>
                      <a:gd name="connsiteX0" fmla="*/ 159383 w 255856"/>
                      <a:gd name="connsiteY0" fmla="*/ 0 h 16160"/>
                      <a:gd name="connsiteX1" fmla="*/ 161316 w 255856"/>
                      <a:gd name="connsiteY1" fmla="*/ 4958 h 16160"/>
                      <a:gd name="connsiteX2" fmla="*/ 155693 w 255856"/>
                      <a:gd name="connsiteY2" fmla="*/ 11018 h 16160"/>
                      <a:gd name="connsiteX3" fmla="*/ 9489 w 255856"/>
                      <a:gd name="connsiteY3" fmla="*/ 11018 h 16160"/>
                      <a:gd name="connsiteX4" fmla="*/ 3866 w 255856"/>
                      <a:gd name="connsiteY4" fmla="*/ 4958 h 16160"/>
                      <a:gd name="connsiteX5" fmla="*/ 5799 w 255856"/>
                      <a:gd name="connsiteY5" fmla="*/ 0 h 16160"/>
                      <a:gd name="connsiteX6" fmla="*/ 0 w 255856"/>
                      <a:gd name="connsiteY6" fmla="*/ 0 h 16160"/>
                      <a:gd name="connsiteX7" fmla="*/ 0 w 255856"/>
                      <a:gd name="connsiteY7" fmla="*/ 16160 h 16160"/>
                      <a:gd name="connsiteX8" fmla="*/ 255856 w 255856"/>
                      <a:gd name="connsiteY8" fmla="*/ 16160 h 16160"/>
                      <a:gd name="connsiteX9" fmla="*/ 255856 w 255856"/>
                      <a:gd name="connsiteY9" fmla="*/ 0 h 16160"/>
                      <a:gd name="connsiteX10" fmla="*/ 159383 w 255856"/>
                      <a:gd name="connsiteY10" fmla="*/ 0 h 1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5856" h="16160">
                        <a:moveTo>
                          <a:pt x="159383" y="0"/>
                        </a:moveTo>
                        <a:cubicBezTo>
                          <a:pt x="160613" y="1285"/>
                          <a:pt x="161316" y="2938"/>
                          <a:pt x="161316" y="4958"/>
                        </a:cubicBezTo>
                        <a:cubicBezTo>
                          <a:pt x="161316" y="8631"/>
                          <a:pt x="158856" y="11018"/>
                          <a:pt x="155693" y="11018"/>
                        </a:cubicBezTo>
                        <a:lnTo>
                          <a:pt x="9489" y="11018"/>
                        </a:lnTo>
                        <a:cubicBezTo>
                          <a:pt x="6326" y="11018"/>
                          <a:pt x="3866" y="8631"/>
                          <a:pt x="3866" y="4958"/>
                        </a:cubicBezTo>
                        <a:cubicBezTo>
                          <a:pt x="3866" y="2938"/>
                          <a:pt x="4569" y="1102"/>
                          <a:pt x="5799" y="0"/>
                        </a:cubicBezTo>
                        <a:lnTo>
                          <a:pt x="0" y="0"/>
                        </a:lnTo>
                        <a:lnTo>
                          <a:pt x="0" y="16160"/>
                        </a:lnTo>
                        <a:lnTo>
                          <a:pt x="255856" y="16160"/>
                        </a:lnTo>
                        <a:lnTo>
                          <a:pt x="255856" y="0"/>
                        </a:lnTo>
                        <a:lnTo>
                          <a:pt x="159383" y="0"/>
                        </a:lnTo>
                        <a:close/>
                      </a:path>
                    </a:pathLst>
                  </a:custGeom>
                  <a:gradFill>
                    <a:gsLst>
                      <a:gs pos="0">
                        <a:srgbClr val="204392"/>
                      </a:gs>
                      <a:gs pos="7400">
                        <a:srgbClr val="2C539E"/>
                      </a:gs>
                      <a:gs pos="28360">
                        <a:srgbClr val="4B7BBC"/>
                      </a:gs>
                      <a:gs pos="39240">
                        <a:srgbClr val="578AC7"/>
                      </a:gs>
                      <a:gs pos="61290">
                        <a:srgbClr val="1E53A4"/>
                      </a:gs>
                      <a:gs pos="100000">
                        <a:srgbClr val="21245E"/>
                      </a:gs>
                    </a:gsLst>
                    <a:lin ang="5400000" scaled="1"/>
                  </a:gradFill>
                  <a:ln w="17566" cap="flat">
                    <a:noFill/>
                    <a:prstDash val="solid"/>
                    <a:miter/>
                  </a:ln>
                </p:spPr>
                <p:txBody>
                  <a:bodyPr rtlCol="1" anchor="ctr"/>
                  <a:lstStyle/>
                  <a:p>
                    <a:endParaRPr lang="he-IL"/>
                  </a:p>
                </p:txBody>
              </p:sp>
            </p:grpSp>
            <p:sp>
              <p:nvSpPr>
                <p:cNvPr id="568" name="צורה חופשית: צורה 567">
                  <a:extLst>
                    <a:ext uri="{FF2B5EF4-FFF2-40B4-BE49-F238E27FC236}">
                      <a16:creationId xmlns:a16="http://schemas.microsoft.com/office/drawing/2014/main" id="{60DDEC5A-0058-BA21-2FB3-24EF4CFC7894}"/>
                    </a:ext>
                  </a:extLst>
                </p:cNvPr>
                <p:cNvSpPr/>
                <p:nvPr/>
              </p:nvSpPr>
              <p:spPr>
                <a:xfrm>
                  <a:off x="2339169" y="6758438"/>
                  <a:ext cx="49554" cy="8630"/>
                </a:xfrm>
                <a:custGeom>
                  <a:avLst/>
                  <a:gdLst>
                    <a:gd name="connsiteX0" fmla="*/ 49554 w 49554"/>
                    <a:gd name="connsiteY0" fmla="*/ 4407 h 8630"/>
                    <a:gd name="connsiteX1" fmla="*/ 45688 w 49554"/>
                    <a:gd name="connsiteY1" fmla="*/ 8631 h 8630"/>
                    <a:gd name="connsiteX2" fmla="*/ 3866 w 49554"/>
                    <a:gd name="connsiteY2" fmla="*/ 8631 h 8630"/>
                    <a:gd name="connsiteX3" fmla="*/ 0 w 49554"/>
                    <a:gd name="connsiteY3" fmla="*/ 4407 h 8630"/>
                    <a:gd name="connsiteX4" fmla="*/ 0 w 49554"/>
                    <a:gd name="connsiteY4" fmla="*/ 4407 h 8630"/>
                    <a:gd name="connsiteX5" fmla="*/ 3866 w 49554"/>
                    <a:gd name="connsiteY5" fmla="*/ 0 h 8630"/>
                    <a:gd name="connsiteX6" fmla="*/ 45688 w 49554"/>
                    <a:gd name="connsiteY6" fmla="*/ 0 h 8630"/>
                    <a:gd name="connsiteX7" fmla="*/ 49554 w 49554"/>
                    <a:gd name="connsiteY7" fmla="*/ 4407 h 8630"/>
                    <a:gd name="connsiteX8" fmla="*/ 49554 w 49554"/>
                    <a:gd name="connsiteY8" fmla="*/ 4407 h 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54" h="8630">
                      <a:moveTo>
                        <a:pt x="49554" y="4407"/>
                      </a:moveTo>
                      <a:cubicBezTo>
                        <a:pt x="49554" y="6795"/>
                        <a:pt x="47797" y="8631"/>
                        <a:pt x="45688" y="8631"/>
                      </a:cubicBezTo>
                      <a:lnTo>
                        <a:pt x="3866" y="8631"/>
                      </a:lnTo>
                      <a:cubicBezTo>
                        <a:pt x="1757" y="8631"/>
                        <a:pt x="0" y="6795"/>
                        <a:pt x="0" y="4407"/>
                      </a:cubicBezTo>
                      <a:lnTo>
                        <a:pt x="0" y="4407"/>
                      </a:lnTo>
                      <a:cubicBezTo>
                        <a:pt x="0" y="2020"/>
                        <a:pt x="1757" y="0"/>
                        <a:pt x="3866" y="0"/>
                      </a:cubicBezTo>
                      <a:lnTo>
                        <a:pt x="45688" y="0"/>
                      </a:lnTo>
                      <a:cubicBezTo>
                        <a:pt x="47797" y="0"/>
                        <a:pt x="49554" y="2020"/>
                        <a:pt x="49554" y="4407"/>
                      </a:cubicBezTo>
                      <a:lnTo>
                        <a:pt x="49554" y="4407"/>
                      </a:lnTo>
                      <a:close/>
                    </a:path>
                  </a:pathLst>
                </a:custGeom>
                <a:gradFill>
                  <a:gsLst>
                    <a:gs pos="0">
                      <a:srgbClr val="0C141E"/>
                    </a:gs>
                    <a:gs pos="14760">
                      <a:srgbClr val="263D58"/>
                    </a:gs>
                    <a:gs pos="31330">
                      <a:srgbClr val="406694"/>
                    </a:gs>
                    <a:gs pos="43570">
                      <a:srgbClr val="5180B9"/>
                    </a:gs>
                    <a:gs pos="50030">
                      <a:srgbClr val="578AC7"/>
                    </a:gs>
                    <a:gs pos="61050">
                      <a:srgbClr val="416795"/>
                    </a:gs>
                    <a:gs pos="79600">
                      <a:srgbClr val="1E3045"/>
                    </a:gs>
                    <a:gs pos="92800">
                      <a:srgbClr val="080D13"/>
                    </a:gs>
                    <a:gs pos="99290">
                      <a:srgbClr val="000000"/>
                    </a:gs>
                  </a:gsLst>
                  <a:lin ang="5400000" scaled="1"/>
                </a:gradFill>
                <a:ln w="17566" cap="flat">
                  <a:noFill/>
                  <a:prstDash val="solid"/>
                  <a:miter/>
                </a:ln>
              </p:spPr>
              <p:txBody>
                <a:bodyPr rtlCol="1" anchor="ctr"/>
                <a:lstStyle/>
                <a:p>
                  <a:endParaRPr lang="he-IL"/>
                </a:p>
              </p:txBody>
            </p:sp>
            <p:sp>
              <p:nvSpPr>
                <p:cNvPr id="569" name="צורה חופשית: צורה 568">
                  <a:extLst>
                    <a:ext uri="{FF2B5EF4-FFF2-40B4-BE49-F238E27FC236}">
                      <a16:creationId xmlns:a16="http://schemas.microsoft.com/office/drawing/2014/main" id="{B6CBE10C-784B-D94A-35C4-1AF82022C9AF}"/>
                    </a:ext>
                  </a:extLst>
                </p:cNvPr>
                <p:cNvSpPr/>
                <p:nvPr/>
              </p:nvSpPr>
              <p:spPr>
                <a:xfrm>
                  <a:off x="2301036" y="6758438"/>
                  <a:ext cx="16694" cy="8630"/>
                </a:xfrm>
                <a:custGeom>
                  <a:avLst/>
                  <a:gdLst>
                    <a:gd name="connsiteX0" fmla="*/ 16694 w 16694"/>
                    <a:gd name="connsiteY0" fmla="*/ 4407 h 8630"/>
                    <a:gd name="connsiteX1" fmla="*/ 12828 w 16694"/>
                    <a:gd name="connsiteY1" fmla="*/ 8631 h 8630"/>
                    <a:gd name="connsiteX2" fmla="*/ 3866 w 16694"/>
                    <a:gd name="connsiteY2" fmla="*/ 8631 h 8630"/>
                    <a:gd name="connsiteX3" fmla="*/ 0 w 16694"/>
                    <a:gd name="connsiteY3" fmla="*/ 4407 h 8630"/>
                    <a:gd name="connsiteX4" fmla="*/ 0 w 16694"/>
                    <a:gd name="connsiteY4" fmla="*/ 4407 h 8630"/>
                    <a:gd name="connsiteX5" fmla="*/ 3866 w 16694"/>
                    <a:gd name="connsiteY5" fmla="*/ 0 h 8630"/>
                    <a:gd name="connsiteX6" fmla="*/ 12828 w 16694"/>
                    <a:gd name="connsiteY6" fmla="*/ 0 h 8630"/>
                    <a:gd name="connsiteX7" fmla="*/ 16694 w 16694"/>
                    <a:gd name="connsiteY7" fmla="*/ 4407 h 8630"/>
                    <a:gd name="connsiteX8" fmla="*/ 16694 w 16694"/>
                    <a:gd name="connsiteY8" fmla="*/ 4407 h 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94" h="8630">
                      <a:moveTo>
                        <a:pt x="16694" y="4407"/>
                      </a:moveTo>
                      <a:cubicBezTo>
                        <a:pt x="16694" y="6795"/>
                        <a:pt x="14937" y="8631"/>
                        <a:pt x="12828" y="8631"/>
                      </a:cubicBezTo>
                      <a:lnTo>
                        <a:pt x="3866" y="8631"/>
                      </a:lnTo>
                      <a:cubicBezTo>
                        <a:pt x="1757" y="8631"/>
                        <a:pt x="0" y="6795"/>
                        <a:pt x="0" y="4407"/>
                      </a:cubicBezTo>
                      <a:lnTo>
                        <a:pt x="0" y="4407"/>
                      </a:lnTo>
                      <a:cubicBezTo>
                        <a:pt x="0" y="2020"/>
                        <a:pt x="1757" y="0"/>
                        <a:pt x="3866" y="0"/>
                      </a:cubicBezTo>
                      <a:lnTo>
                        <a:pt x="12828" y="0"/>
                      </a:lnTo>
                      <a:cubicBezTo>
                        <a:pt x="14937" y="0"/>
                        <a:pt x="16694" y="2020"/>
                        <a:pt x="16694" y="4407"/>
                      </a:cubicBezTo>
                      <a:lnTo>
                        <a:pt x="16694" y="4407"/>
                      </a:lnTo>
                      <a:close/>
                    </a:path>
                  </a:pathLst>
                </a:custGeom>
                <a:gradFill>
                  <a:gsLst>
                    <a:gs pos="0">
                      <a:srgbClr val="0C141E"/>
                    </a:gs>
                    <a:gs pos="14760">
                      <a:srgbClr val="263D58"/>
                    </a:gs>
                    <a:gs pos="31330">
                      <a:srgbClr val="406694"/>
                    </a:gs>
                    <a:gs pos="43570">
                      <a:srgbClr val="5180B9"/>
                    </a:gs>
                    <a:gs pos="50030">
                      <a:srgbClr val="578AC7"/>
                    </a:gs>
                    <a:gs pos="61050">
                      <a:srgbClr val="416795"/>
                    </a:gs>
                    <a:gs pos="79600">
                      <a:srgbClr val="1E3045"/>
                    </a:gs>
                    <a:gs pos="92800">
                      <a:srgbClr val="080D13"/>
                    </a:gs>
                    <a:gs pos="99290">
                      <a:srgbClr val="000000"/>
                    </a:gs>
                  </a:gsLst>
                  <a:lin ang="5400000" scaled="1"/>
                </a:gradFill>
                <a:ln w="17566" cap="flat">
                  <a:noFill/>
                  <a:prstDash val="solid"/>
                  <a:miter/>
                </a:ln>
              </p:spPr>
              <p:txBody>
                <a:bodyPr rtlCol="1" anchor="ctr"/>
                <a:lstStyle/>
                <a:p>
                  <a:endParaRPr lang="he-IL"/>
                </a:p>
              </p:txBody>
            </p:sp>
            <p:sp>
              <p:nvSpPr>
                <p:cNvPr id="570" name="צורה חופשית: צורה 569">
                  <a:extLst>
                    <a:ext uri="{FF2B5EF4-FFF2-40B4-BE49-F238E27FC236}">
                      <a16:creationId xmlns:a16="http://schemas.microsoft.com/office/drawing/2014/main" id="{29B4420E-EF14-A6B6-3CD4-C2F9099B9BF2}"/>
                    </a:ext>
                  </a:extLst>
                </p:cNvPr>
                <p:cNvSpPr/>
                <p:nvPr/>
              </p:nvSpPr>
              <p:spPr>
                <a:xfrm>
                  <a:off x="2410689" y="6758438"/>
                  <a:ext cx="44634" cy="8630"/>
                </a:xfrm>
                <a:custGeom>
                  <a:avLst/>
                  <a:gdLst>
                    <a:gd name="connsiteX0" fmla="*/ 44634 w 44634"/>
                    <a:gd name="connsiteY0" fmla="*/ 4407 h 8630"/>
                    <a:gd name="connsiteX1" fmla="*/ 40768 w 44634"/>
                    <a:gd name="connsiteY1" fmla="*/ 8631 h 8630"/>
                    <a:gd name="connsiteX2" fmla="*/ 3866 w 44634"/>
                    <a:gd name="connsiteY2" fmla="*/ 8631 h 8630"/>
                    <a:gd name="connsiteX3" fmla="*/ 0 w 44634"/>
                    <a:gd name="connsiteY3" fmla="*/ 4407 h 8630"/>
                    <a:gd name="connsiteX4" fmla="*/ 0 w 44634"/>
                    <a:gd name="connsiteY4" fmla="*/ 4407 h 8630"/>
                    <a:gd name="connsiteX5" fmla="*/ 3866 w 44634"/>
                    <a:gd name="connsiteY5" fmla="*/ 0 h 8630"/>
                    <a:gd name="connsiteX6" fmla="*/ 40768 w 44634"/>
                    <a:gd name="connsiteY6" fmla="*/ 0 h 8630"/>
                    <a:gd name="connsiteX7" fmla="*/ 44634 w 44634"/>
                    <a:gd name="connsiteY7" fmla="*/ 4407 h 8630"/>
                    <a:gd name="connsiteX8" fmla="*/ 44634 w 44634"/>
                    <a:gd name="connsiteY8" fmla="*/ 4407 h 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34" h="8630">
                      <a:moveTo>
                        <a:pt x="44634" y="4407"/>
                      </a:moveTo>
                      <a:cubicBezTo>
                        <a:pt x="44634" y="6795"/>
                        <a:pt x="42877" y="8631"/>
                        <a:pt x="40768" y="8631"/>
                      </a:cubicBezTo>
                      <a:lnTo>
                        <a:pt x="3866" y="8631"/>
                      </a:lnTo>
                      <a:cubicBezTo>
                        <a:pt x="1757" y="8631"/>
                        <a:pt x="0" y="6795"/>
                        <a:pt x="0" y="4407"/>
                      </a:cubicBezTo>
                      <a:lnTo>
                        <a:pt x="0" y="4407"/>
                      </a:lnTo>
                      <a:cubicBezTo>
                        <a:pt x="0" y="2020"/>
                        <a:pt x="1757" y="0"/>
                        <a:pt x="3866" y="0"/>
                      </a:cubicBezTo>
                      <a:lnTo>
                        <a:pt x="40768" y="0"/>
                      </a:lnTo>
                      <a:cubicBezTo>
                        <a:pt x="43053" y="0"/>
                        <a:pt x="44634" y="2020"/>
                        <a:pt x="44634" y="4407"/>
                      </a:cubicBezTo>
                      <a:lnTo>
                        <a:pt x="44634" y="4407"/>
                      </a:lnTo>
                      <a:close/>
                    </a:path>
                  </a:pathLst>
                </a:custGeom>
                <a:gradFill>
                  <a:gsLst>
                    <a:gs pos="0">
                      <a:srgbClr val="0C141E"/>
                    </a:gs>
                    <a:gs pos="14760">
                      <a:srgbClr val="263D58"/>
                    </a:gs>
                    <a:gs pos="31330">
                      <a:srgbClr val="406694"/>
                    </a:gs>
                    <a:gs pos="43570">
                      <a:srgbClr val="5180B9"/>
                    </a:gs>
                    <a:gs pos="50030">
                      <a:srgbClr val="578AC7"/>
                    </a:gs>
                    <a:gs pos="61050">
                      <a:srgbClr val="416795"/>
                    </a:gs>
                    <a:gs pos="79600">
                      <a:srgbClr val="1E3045"/>
                    </a:gs>
                    <a:gs pos="92800">
                      <a:srgbClr val="080D13"/>
                    </a:gs>
                    <a:gs pos="99290">
                      <a:srgbClr val="000000"/>
                    </a:gs>
                  </a:gsLst>
                  <a:lin ang="5400000" scaled="1"/>
                </a:gradFill>
                <a:ln w="17566" cap="flat">
                  <a:noFill/>
                  <a:prstDash val="solid"/>
                  <a:miter/>
                </a:ln>
              </p:spPr>
              <p:txBody>
                <a:bodyPr rtlCol="1" anchor="ctr"/>
                <a:lstStyle/>
                <a:p>
                  <a:endParaRPr lang="he-IL"/>
                </a:p>
              </p:txBody>
            </p:sp>
          </p:grpSp>
          <p:grpSp>
            <p:nvGrpSpPr>
              <p:cNvPr id="381" name="גרפיקה 7359">
                <a:extLst>
                  <a:ext uri="{FF2B5EF4-FFF2-40B4-BE49-F238E27FC236}">
                    <a16:creationId xmlns:a16="http://schemas.microsoft.com/office/drawing/2014/main" id="{F3BA2F07-AACF-83D0-D111-0F6CDAB484CC}"/>
                  </a:ext>
                </a:extLst>
              </p:cNvPr>
              <p:cNvGrpSpPr/>
              <p:nvPr/>
            </p:nvGrpSpPr>
            <p:grpSpPr>
              <a:xfrm>
                <a:off x="2410162" y="6516587"/>
                <a:ext cx="266224" cy="18363"/>
                <a:chOff x="2410162" y="6516587"/>
                <a:chExt cx="266224" cy="18363"/>
              </a:xfrm>
            </p:grpSpPr>
            <p:sp>
              <p:nvSpPr>
                <p:cNvPr id="564" name="צורה חופשית: צורה 563">
                  <a:extLst>
                    <a:ext uri="{FF2B5EF4-FFF2-40B4-BE49-F238E27FC236}">
                      <a16:creationId xmlns:a16="http://schemas.microsoft.com/office/drawing/2014/main" id="{992BAAA3-ED81-4FA5-A761-258AE142C74B}"/>
                    </a:ext>
                  </a:extLst>
                </p:cNvPr>
                <p:cNvSpPr/>
                <p:nvPr/>
              </p:nvSpPr>
              <p:spPr>
                <a:xfrm>
                  <a:off x="2410162" y="6516765"/>
                  <a:ext cx="266224" cy="18185"/>
                </a:xfrm>
                <a:custGeom>
                  <a:avLst/>
                  <a:gdLst>
                    <a:gd name="connsiteX0" fmla="*/ 266224 w 266224"/>
                    <a:gd name="connsiteY0" fmla="*/ 9004 h 18185"/>
                    <a:gd name="connsiteX1" fmla="*/ 259722 w 266224"/>
                    <a:gd name="connsiteY1" fmla="*/ 18186 h 18185"/>
                    <a:gd name="connsiteX2" fmla="*/ 0 w 266224"/>
                    <a:gd name="connsiteY2" fmla="*/ 18186 h 18185"/>
                    <a:gd name="connsiteX3" fmla="*/ 0 w 266224"/>
                    <a:gd name="connsiteY3" fmla="*/ 6 h 18185"/>
                    <a:gd name="connsiteX4" fmla="*/ 259722 w 266224"/>
                    <a:gd name="connsiteY4" fmla="*/ 6 h 18185"/>
                    <a:gd name="connsiteX5" fmla="*/ 266224 w 266224"/>
                    <a:gd name="connsiteY5" fmla="*/ 9004 h 18185"/>
                    <a:gd name="connsiteX6" fmla="*/ 266224 w 266224"/>
                    <a:gd name="connsiteY6" fmla="*/ 9004 h 18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224" h="18185">
                      <a:moveTo>
                        <a:pt x="266224" y="9004"/>
                      </a:moveTo>
                      <a:cubicBezTo>
                        <a:pt x="266224" y="13962"/>
                        <a:pt x="263413" y="18186"/>
                        <a:pt x="259722" y="18186"/>
                      </a:cubicBezTo>
                      <a:lnTo>
                        <a:pt x="0" y="18186"/>
                      </a:lnTo>
                      <a:lnTo>
                        <a:pt x="0" y="6"/>
                      </a:lnTo>
                      <a:lnTo>
                        <a:pt x="259722" y="6"/>
                      </a:lnTo>
                      <a:cubicBezTo>
                        <a:pt x="263413" y="-178"/>
                        <a:pt x="266224" y="4046"/>
                        <a:pt x="266224" y="9004"/>
                      </a:cubicBezTo>
                      <a:lnTo>
                        <a:pt x="266224" y="9004"/>
                      </a:lnTo>
                      <a:close/>
                    </a:path>
                  </a:pathLst>
                </a:custGeom>
                <a:gradFill>
                  <a:gsLst>
                    <a:gs pos="0">
                      <a:srgbClr val="FFCA12"/>
                    </a:gs>
                    <a:gs pos="1490">
                      <a:srgbClr val="FFCF29"/>
                    </a:gs>
                    <a:gs pos="4030">
                      <a:srgbClr val="FED64A"/>
                    </a:gs>
                    <a:gs pos="6640">
                      <a:srgbClr val="FEDC64"/>
                    </a:gs>
                    <a:gs pos="9330">
                      <a:srgbClr val="FDE076"/>
                    </a:gs>
                    <a:gs pos="12130">
                      <a:srgbClr val="FDE281"/>
                    </a:gs>
                    <a:gs pos="15230">
                      <a:srgbClr val="FDE385"/>
                    </a:gs>
                    <a:gs pos="22010">
                      <a:srgbClr val="FEDD67"/>
                    </a:gs>
                    <a:gs pos="32320">
                      <a:srgbClr val="FED43E"/>
                    </a:gs>
                    <a:gs pos="40500">
                      <a:srgbClr val="FFCF25"/>
                    </a:gs>
                    <a:gs pos="45450">
                      <a:srgbClr val="FFCD1C"/>
                    </a:gs>
                    <a:gs pos="51880">
                      <a:srgbClr val="FFCF23"/>
                    </a:gs>
                    <a:gs pos="61430">
                      <a:srgbClr val="FFD337"/>
                    </a:gs>
                    <a:gs pos="72870">
                      <a:srgbClr val="FFDA58"/>
                    </a:gs>
                    <a:gs pos="84260">
                      <a:srgbClr val="FFE280"/>
                    </a:gs>
                    <a:gs pos="86880">
                      <a:srgbClr val="FFE17B"/>
                    </a:gs>
                    <a:gs pos="89830">
                      <a:srgbClr val="FFDE6E"/>
                    </a:gs>
                    <a:gs pos="92940">
                      <a:srgbClr val="FFD957"/>
                    </a:gs>
                    <a:gs pos="96160">
                      <a:srgbClr val="FFD238"/>
                    </a:gs>
                    <a:gs pos="99430">
                      <a:srgbClr val="FFC910"/>
                    </a:gs>
                    <a:gs pos="100000">
                      <a:srgbClr val="FFC708"/>
                    </a:gs>
                  </a:gsLst>
                  <a:lin ang="10789790" scaled="1"/>
                </a:gradFill>
                <a:ln w="17566" cap="flat">
                  <a:noFill/>
                  <a:prstDash val="solid"/>
                  <a:miter/>
                </a:ln>
              </p:spPr>
              <p:txBody>
                <a:bodyPr rtlCol="1" anchor="ctr"/>
                <a:lstStyle/>
                <a:p>
                  <a:endParaRPr lang="he-IL"/>
                </a:p>
              </p:txBody>
            </p:sp>
            <p:sp>
              <p:nvSpPr>
                <p:cNvPr id="565" name="צורה חופשית: צורה 564">
                  <a:extLst>
                    <a:ext uri="{FF2B5EF4-FFF2-40B4-BE49-F238E27FC236}">
                      <a16:creationId xmlns:a16="http://schemas.microsoft.com/office/drawing/2014/main" id="{4DD8FA4D-ECCA-C70D-07D8-99427B91F74C}"/>
                    </a:ext>
                  </a:extLst>
                </p:cNvPr>
                <p:cNvSpPr/>
                <p:nvPr/>
              </p:nvSpPr>
              <p:spPr>
                <a:xfrm>
                  <a:off x="2410162" y="6516587"/>
                  <a:ext cx="266224" cy="18180"/>
                </a:xfrm>
                <a:custGeom>
                  <a:avLst/>
                  <a:gdLst>
                    <a:gd name="connsiteX0" fmla="*/ 259898 w 266224"/>
                    <a:gd name="connsiteY0" fmla="*/ 0 h 18180"/>
                    <a:gd name="connsiteX1" fmla="*/ 168521 w 266224"/>
                    <a:gd name="connsiteY1" fmla="*/ 0 h 18180"/>
                    <a:gd name="connsiteX2" fmla="*/ 173617 w 266224"/>
                    <a:gd name="connsiteY2" fmla="*/ 6978 h 18180"/>
                    <a:gd name="connsiteX3" fmla="*/ 166588 w 266224"/>
                    <a:gd name="connsiteY3" fmla="*/ 14324 h 18180"/>
                    <a:gd name="connsiteX4" fmla="*/ 12477 w 266224"/>
                    <a:gd name="connsiteY4" fmla="*/ 14324 h 18180"/>
                    <a:gd name="connsiteX5" fmla="*/ 5447 w 266224"/>
                    <a:gd name="connsiteY5" fmla="*/ 6978 h 18180"/>
                    <a:gd name="connsiteX6" fmla="*/ 10544 w 266224"/>
                    <a:gd name="connsiteY6" fmla="*/ 0 h 18180"/>
                    <a:gd name="connsiteX7" fmla="*/ 0 w 266224"/>
                    <a:gd name="connsiteY7" fmla="*/ 0 h 18180"/>
                    <a:gd name="connsiteX8" fmla="*/ 0 w 266224"/>
                    <a:gd name="connsiteY8" fmla="*/ 18180 h 18180"/>
                    <a:gd name="connsiteX9" fmla="*/ 259722 w 266224"/>
                    <a:gd name="connsiteY9" fmla="*/ 18180 h 18180"/>
                    <a:gd name="connsiteX10" fmla="*/ 266224 w 266224"/>
                    <a:gd name="connsiteY10" fmla="*/ 8998 h 18180"/>
                    <a:gd name="connsiteX11" fmla="*/ 259898 w 266224"/>
                    <a:gd name="connsiteY11" fmla="*/ 0 h 1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224" h="18180">
                      <a:moveTo>
                        <a:pt x="259898" y="0"/>
                      </a:moveTo>
                      <a:lnTo>
                        <a:pt x="168521" y="0"/>
                      </a:lnTo>
                      <a:cubicBezTo>
                        <a:pt x="171508" y="918"/>
                        <a:pt x="173617" y="3673"/>
                        <a:pt x="173617" y="6978"/>
                      </a:cubicBezTo>
                      <a:cubicBezTo>
                        <a:pt x="173617" y="11018"/>
                        <a:pt x="170454" y="14324"/>
                        <a:pt x="166588" y="14324"/>
                      </a:cubicBezTo>
                      <a:lnTo>
                        <a:pt x="12477" y="14324"/>
                      </a:lnTo>
                      <a:cubicBezTo>
                        <a:pt x="8611" y="14324"/>
                        <a:pt x="5447" y="11018"/>
                        <a:pt x="5447" y="6978"/>
                      </a:cubicBezTo>
                      <a:cubicBezTo>
                        <a:pt x="5447" y="3673"/>
                        <a:pt x="7556" y="918"/>
                        <a:pt x="10544" y="0"/>
                      </a:cubicBezTo>
                      <a:lnTo>
                        <a:pt x="0" y="0"/>
                      </a:lnTo>
                      <a:lnTo>
                        <a:pt x="0" y="18180"/>
                      </a:lnTo>
                      <a:lnTo>
                        <a:pt x="259722" y="18180"/>
                      </a:lnTo>
                      <a:cubicBezTo>
                        <a:pt x="263237" y="18180"/>
                        <a:pt x="266224" y="14140"/>
                        <a:pt x="266224" y="8998"/>
                      </a:cubicBezTo>
                      <a:cubicBezTo>
                        <a:pt x="266224" y="4224"/>
                        <a:pt x="263413" y="0"/>
                        <a:pt x="259898" y="0"/>
                      </a:cubicBezTo>
                      <a:close/>
                    </a:path>
                  </a:pathLst>
                </a:custGeom>
                <a:gradFill>
                  <a:gsLst>
                    <a:gs pos="0">
                      <a:srgbClr val="FFCA12"/>
                    </a:gs>
                    <a:gs pos="1490">
                      <a:srgbClr val="FFCF29"/>
                    </a:gs>
                    <a:gs pos="4030">
                      <a:srgbClr val="FED64A"/>
                    </a:gs>
                    <a:gs pos="6640">
                      <a:srgbClr val="FEDC64"/>
                    </a:gs>
                    <a:gs pos="9330">
                      <a:srgbClr val="FDE076"/>
                    </a:gs>
                    <a:gs pos="12130">
                      <a:srgbClr val="FDE281"/>
                    </a:gs>
                    <a:gs pos="15230">
                      <a:srgbClr val="FDE385"/>
                    </a:gs>
                    <a:gs pos="22010">
                      <a:srgbClr val="FEDD67"/>
                    </a:gs>
                    <a:gs pos="32320">
                      <a:srgbClr val="FED43E"/>
                    </a:gs>
                    <a:gs pos="40500">
                      <a:srgbClr val="FFCF25"/>
                    </a:gs>
                    <a:gs pos="45450">
                      <a:srgbClr val="FFCD1C"/>
                    </a:gs>
                    <a:gs pos="51880">
                      <a:srgbClr val="FFCF23"/>
                    </a:gs>
                    <a:gs pos="61430">
                      <a:srgbClr val="FFD337"/>
                    </a:gs>
                    <a:gs pos="72870">
                      <a:srgbClr val="FFDA58"/>
                    </a:gs>
                    <a:gs pos="84260">
                      <a:srgbClr val="FFE280"/>
                    </a:gs>
                    <a:gs pos="86880">
                      <a:srgbClr val="FFE17B"/>
                    </a:gs>
                    <a:gs pos="89830">
                      <a:srgbClr val="FFDE6E"/>
                    </a:gs>
                    <a:gs pos="92940">
                      <a:srgbClr val="FFD957"/>
                    </a:gs>
                    <a:gs pos="96160">
                      <a:srgbClr val="FFD238"/>
                    </a:gs>
                    <a:gs pos="99430">
                      <a:srgbClr val="FFC910"/>
                    </a:gs>
                    <a:gs pos="100000">
                      <a:srgbClr val="FFC708"/>
                    </a:gs>
                  </a:gsLst>
                  <a:lin ang="10789790" scaled="1"/>
                </a:gradFill>
                <a:ln w="17566" cap="flat">
                  <a:noFill/>
                  <a:prstDash val="solid"/>
                  <a:miter/>
                </a:ln>
              </p:spPr>
              <p:txBody>
                <a:bodyPr rtlCol="1" anchor="ctr"/>
                <a:lstStyle/>
                <a:p>
                  <a:endParaRPr lang="he-IL"/>
                </a:p>
              </p:txBody>
            </p:sp>
            <p:sp>
              <p:nvSpPr>
                <p:cNvPr id="566" name="צורה חופשית: צורה 565">
                  <a:extLst>
                    <a:ext uri="{FF2B5EF4-FFF2-40B4-BE49-F238E27FC236}">
                      <a16:creationId xmlns:a16="http://schemas.microsoft.com/office/drawing/2014/main" id="{B8B8F8DA-EF10-7F1C-2D7D-B6C7BC8CB7B6}"/>
                    </a:ext>
                  </a:extLst>
                </p:cNvPr>
                <p:cNvSpPr/>
                <p:nvPr/>
              </p:nvSpPr>
              <p:spPr>
                <a:xfrm>
                  <a:off x="2421223" y="6516954"/>
                  <a:ext cx="79262" cy="11018"/>
                </a:xfrm>
                <a:custGeom>
                  <a:avLst/>
                  <a:gdLst>
                    <a:gd name="connsiteX0" fmla="*/ 79262 w 79262"/>
                    <a:gd name="connsiteY0" fmla="*/ 5693 h 11018"/>
                    <a:gd name="connsiteX1" fmla="*/ 74518 w 79262"/>
                    <a:gd name="connsiteY1" fmla="*/ 11018 h 11018"/>
                    <a:gd name="connsiteX2" fmla="*/ 4579 w 79262"/>
                    <a:gd name="connsiteY2" fmla="*/ 10835 h 11018"/>
                    <a:gd name="connsiteX3" fmla="*/ 10 w 79262"/>
                    <a:gd name="connsiteY3" fmla="*/ 5326 h 11018"/>
                    <a:gd name="connsiteX4" fmla="*/ 10 w 79262"/>
                    <a:gd name="connsiteY4" fmla="*/ 5326 h 11018"/>
                    <a:gd name="connsiteX5" fmla="*/ 4755 w 79262"/>
                    <a:gd name="connsiteY5" fmla="*/ 0 h 11018"/>
                    <a:gd name="connsiteX6" fmla="*/ 74694 w 79262"/>
                    <a:gd name="connsiteY6" fmla="*/ 184 h 11018"/>
                    <a:gd name="connsiteX7" fmla="*/ 79262 w 79262"/>
                    <a:gd name="connsiteY7" fmla="*/ 5693 h 11018"/>
                    <a:gd name="connsiteX8" fmla="*/ 79262 w 79262"/>
                    <a:gd name="connsiteY8" fmla="*/ 5693 h 1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62" h="11018">
                      <a:moveTo>
                        <a:pt x="79262" y="5693"/>
                      </a:moveTo>
                      <a:cubicBezTo>
                        <a:pt x="79262" y="8631"/>
                        <a:pt x="77154" y="11018"/>
                        <a:pt x="74518" y="11018"/>
                      </a:cubicBezTo>
                      <a:lnTo>
                        <a:pt x="4579" y="10835"/>
                      </a:lnTo>
                      <a:cubicBezTo>
                        <a:pt x="1943" y="10835"/>
                        <a:pt x="-166" y="8447"/>
                        <a:pt x="10" y="5326"/>
                      </a:cubicBezTo>
                      <a:lnTo>
                        <a:pt x="10" y="5326"/>
                      </a:lnTo>
                      <a:cubicBezTo>
                        <a:pt x="10" y="2387"/>
                        <a:pt x="2119" y="0"/>
                        <a:pt x="4755" y="0"/>
                      </a:cubicBezTo>
                      <a:lnTo>
                        <a:pt x="74694" y="184"/>
                      </a:lnTo>
                      <a:cubicBezTo>
                        <a:pt x="77154" y="184"/>
                        <a:pt x="79262" y="2571"/>
                        <a:pt x="79262" y="5693"/>
                      </a:cubicBezTo>
                      <a:lnTo>
                        <a:pt x="79262" y="5693"/>
                      </a:lnTo>
                      <a:close/>
                    </a:path>
                  </a:pathLst>
                </a:custGeom>
                <a:gradFill>
                  <a:gsLst>
                    <a:gs pos="0">
                      <a:srgbClr val="FDE385"/>
                    </a:gs>
                    <a:gs pos="21080">
                      <a:srgbClr val="CCB566"/>
                    </a:gs>
                    <a:gs pos="47840">
                      <a:srgbClr val="948144"/>
                    </a:gs>
                    <a:gs pos="70870">
                      <a:srgbClr val="6B5B2A"/>
                    </a:gs>
                    <a:gs pos="89010">
                      <a:srgbClr val="52441B"/>
                    </a:gs>
                    <a:gs pos="100000">
                      <a:srgbClr val="493B15"/>
                    </a:gs>
                  </a:gsLst>
                  <a:lin ang="5410005" scaled="1"/>
                </a:gradFill>
                <a:ln w="17566" cap="flat">
                  <a:noFill/>
                  <a:prstDash val="solid"/>
                  <a:miter/>
                </a:ln>
              </p:spPr>
              <p:txBody>
                <a:bodyPr rtlCol="1" anchor="ctr"/>
                <a:lstStyle/>
                <a:p>
                  <a:endParaRPr lang="he-IL"/>
                </a:p>
              </p:txBody>
            </p:sp>
          </p:grpSp>
          <p:grpSp>
            <p:nvGrpSpPr>
              <p:cNvPr id="382" name="גרפיקה 7359">
                <a:extLst>
                  <a:ext uri="{FF2B5EF4-FFF2-40B4-BE49-F238E27FC236}">
                    <a16:creationId xmlns:a16="http://schemas.microsoft.com/office/drawing/2014/main" id="{93353DD5-4521-2250-21C4-0E2ECC8328F4}"/>
                  </a:ext>
                </a:extLst>
              </p:cNvPr>
              <p:cNvGrpSpPr/>
              <p:nvPr/>
            </p:nvGrpSpPr>
            <p:grpSpPr>
              <a:xfrm>
                <a:off x="2611895" y="6406037"/>
                <a:ext cx="53069" cy="110549"/>
                <a:chOff x="2611895" y="6406037"/>
                <a:chExt cx="53069" cy="110549"/>
              </a:xfrm>
            </p:grpSpPr>
            <p:grpSp>
              <p:nvGrpSpPr>
                <p:cNvPr id="554" name="גרפיקה 7359">
                  <a:extLst>
                    <a:ext uri="{FF2B5EF4-FFF2-40B4-BE49-F238E27FC236}">
                      <a16:creationId xmlns:a16="http://schemas.microsoft.com/office/drawing/2014/main" id="{57BE40E3-0658-B15B-FE7E-AAA59B24ABEF}"/>
                    </a:ext>
                  </a:extLst>
                </p:cNvPr>
                <p:cNvGrpSpPr/>
                <p:nvPr/>
              </p:nvGrpSpPr>
              <p:grpSpPr>
                <a:xfrm>
                  <a:off x="2611895" y="6406037"/>
                  <a:ext cx="14585" cy="110549"/>
                  <a:chOff x="2611895" y="6406037"/>
                  <a:chExt cx="14585" cy="110549"/>
                </a:xfrm>
              </p:grpSpPr>
              <p:grpSp>
                <p:nvGrpSpPr>
                  <p:cNvPr id="560" name="גרפיקה 7359">
                    <a:extLst>
                      <a:ext uri="{FF2B5EF4-FFF2-40B4-BE49-F238E27FC236}">
                        <a16:creationId xmlns:a16="http://schemas.microsoft.com/office/drawing/2014/main" id="{36402D99-C675-E6A6-6A28-F4F364A58114}"/>
                      </a:ext>
                    </a:extLst>
                  </p:cNvPr>
                  <p:cNvGrpSpPr/>
                  <p:nvPr/>
                </p:nvGrpSpPr>
                <p:grpSpPr>
                  <a:xfrm>
                    <a:off x="2611895" y="6406037"/>
                    <a:ext cx="14585" cy="110549"/>
                    <a:chOff x="2611895" y="6406037"/>
                    <a:chExt cx="14585" cy="110549"/>
                  </a:xfrm>
                </p:grpSpPr>
                <p:sp>
                  <p:nvSpPr>
                    <p:cNvPr id="562" name="צורה חופשית: צורה 561">
                      <a:extLst>
                        <a:ext uri="{FF2B5EF4-FFF2-40B4-BE49-F238E27FC236}">
                          <a16:creationId xmlns:a16="http://schemas.microsoft.com/office/drawing/2014/main" id="{312ED076-47C3-6967-0307-DFC4D666E5B7}"/>
                        </a:ext>
                      </a:extLst>
                    </p:cNvPr>
                    <p:cNvSpPr/>
                    <p:nvPr/>
                  </p:nvSpPr>
                  <p:spPr>
                    <a:xfrm>
                      <a:off x="2611895" y="6406037"/>
                      <a:ext cx="14409" cy="110549"/>
                    </a:xfrm>
                    <a:custGeom>
                      <a:avLst/>
                      <a:gdLst>
                        <a:gd name="connsiteX0" fmla="*/ 14410 w 14409"/>
                        <a:gd name="connsiteY0" fmla="*/ 110550 h 110549"/>
                        <a:gd name="connsiteX1" fmla="*/ 0 w 14409"/>
                        <a:gd name="connsiteY1" fmla="*/ 110550 h 110549"/>
                        <a:gd name="connsiteX2" fmla="*/ 0 w 14409"/>
                        <a:gd name="connsiteY2" fmla="*/ 0 h 110549"/>
                        <a:gd name="connsiteX3" fmla="*/ 14410 w 14409"/>
                        <a:gd name="connsiteY3" fmla="*/ 551 h 110549"/>
                      </a:gdLst>
                      <a:ahLst/>
                      <a:cxnLst>
                        <a:cxn ang="0">
                          <a:pos x="connsiteX0" y="connsiteY0"/>
                        </a:cxn>
                        <a:cxn ang="0">
                          <a:pos x="connsiteX1" y="connsiteY1"/>
                        </a:cxn>
                        <a:cxn ang="0">
                          <a:pos x="connsiteX2" y="connsiteY2"/>
                        </a:cxn>
                        <a:cxn ang="0">
                          <a:pos x="connsiteX3" y="connsiteY3"/>
                        </a:cxn>
                      </a:cxnLst>
                      <a:rect l="l" t="t" r="r" b="b"/>
                      <a:pathLst>
                        <a:path w="14409" h="110549">
                          <a:moveTo>
                            <a:pt x="14410" y="110550"/>
                          </a:moveTo>
                          <a:lnTo>
                            <a:pt x="0" y="110550"/>
                          </a:lnTo>
                          <a:lnTo>
                            <a:pt x="0" y="0"/>
                          </a:lnTo>
                          <a:lnTo>
                            <a:pt x="14410" y="551"/>
                          </a:lnTo>
                          <a:close/>
                        </a:path>
                      </a:pathLst>
                    </a:custGeom>
                    <a:gradFill>
                      <a:gsLst>
                        <a:gs pos="0">
                          <a:srgbClr val="981B1E"/>
                        </a:gs>
                        <a:gs pos="6830">
                          <a:srgbClr val="B22628"/>
                        </a:gs>
                        <a:gs pos="17240">
                          <a:srgbClr val="D23336"/>
                        </a:gs>
                        <a:gs pos="25920">
                          <a:srgbClr val="E73C3E"/>
                        </a:gs>
                        <a:gs pos="31750">
                          <a:srgbClr val="EE3F41"/>
                        </a:gs>
                        <a:gs pos="56530">
                          <a:srgbClr val="B01F24"/>
                        </a:gs>
                        <a:gs pos="100000">
                          <a:srgbClr val="61200C"/>
                        </a:gs>
                      </a:gsLst>
                      <a:lin ang="0" scaled="1"/>
                    </a:gradFill>
                    <a:ln w="17566" cap="flat">
                      <a:noFill/>
                      <a:prstDash val="solid"/>
                      <a:miter/>
                    </a:ln>
                  </p:spPr>
                  <p:txBody>
                    <a:bodyPr rtlCol="1" anchor="ctr"/>
                    <a:lstStyle/>
                    <a:p>
                      <a:endParaRPr lang="he-IL"/>
                    </a:p>
                  </p:txBody>
                </p:sp>
                <p:sp>
                  <p:nvSpPr>
                    <p:cNvPr id="563" name="צורה חופשית: צורה 562">
                      <a:extLst>
                        <a:ext uri="{FF2B5EF4-FFF2-40B4-BE49-F238E27FC236}">
                          <a16:creationId xmlns:a16="http://schemas.microsoft.com/office/drawing/2014/main" id="{86A23190-231B-4883-864E-A4358F419AB4}"/>
                        </a:ext>
                      </a:extLst>
                    </p:cNvPr>
                    <p:cNvSpPr/>
                    <p:nvPr/>
                  </p:nvSpPr>
                  <p:spPr>
                    <a:xfrm>
                      <a:off x="2611895" y="6406037"/>
                      <a:ext cx="14585" cy="110549"/>
                    </a:xfrm>
                    <a:custGeom>
                      <a:avLst/>
                      <a:gdLst>
                        <a:gd name="connsiteX0" fmla="*/ 0 w 14585"/>
                        <a:gd name="connsiteY0" fmla="*/ 0 h 110549"/>
                        <a:gd name="connsiteX1" fmla="*/ 0 w 14585"/>
                        <a:gd name="connsiteY1" fmla="*/ 7162 h 110549"/>
                        <a:gd name="connsiteX2" fmla="*/ 4218 w 14585"/>
                        <a:gd name="connsiteY2" fmla="*/ 5509 h 110549"/>
                        <a:gd name="connsiteX3" fmla="*/ 10016 w 14585"/>
                        <a:gd name="connsiteY3" fmla="*/ 10835 h 110549"/>
                        <a:gd name="connsiteX4" fmla="*/ 10368 w 14585"/>
                        <a:gd name="connsiteY4" fmla="*/ 101001 h 110549"/>
                        <a:gd name="connsiteX5" fmla="*/ 4569 w 14585"/>
                        <a:gd name="connsiteY5" fmla="*/ 106510 h 110549"/>
                        <a:gd name="connsiteX6" fmla="*/ 176 w 14585"/>
                        <a:gd name="connsiteY6" fmla="*/ 104490 h 110549"/>
                        <a:gd name="connsiteX7" fmla="*/ 176 w 14585"/>
                        <a:gd name="connsiteY7" fmla="*/ 110550 h 110549"/>
                        <a:gd name="connsiteX8" fmla="*/ 14585 w 14585"/>
                        <a:gd name="connsiteY8" fmla="*/ 110550 h 110549"/>
                        <a:gd name="connsiteX9" fmla="*/ 14585 w 14585"/>
                        <a:gd name="connsiteY9" fmla="*/ 551 h 110549"/>
                        <a:gd name="connsiteX10" fmla="*/ 0 w 14585"/>
                        <a:gd name="connsiteY10" fmla="*/ 0 h 11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85" h="110549">
                          <a:moveTo>
                            <a:pt x="0" y="0"/>
                          </a:moveTo>
                          <a:lnTo>
                            <a:pt x="0" y="7162"/>
                          </a:lnTo>
                          <a:cubicBezTo>
                            <a:pt x="1054" y="6060"/>
                            <a:pt x="2460" y="5509"/>
                            <a:pt x="4218" y="5509"/>
                          </a:cubicBezTo>
                          <a:cubicBezTo>
                            <a:pt x="7380" y="5509"/>
                            <a:pt x="10016" y="7896"/>
                            <a:pt x="10016" y="10835"/>
                          </a:cubicBezTo>
                          <a:lnTo>
                            <a:pt x="10368" y="101001"/>
                          </a:lnTo>
                          <a:cubicBezTo>
                            <a:pt x="10368" y="104123"/>
                            <a:pt x="7732" y="106510"/>
                            <a:pt x="4569" y="106510"/>
                          </a:cubicBezTo>
                          <a:cubicBezTo>
                            <a:pt x="2812" y="106510"/>
                            <a:pt x="1230" y="105775"/>
                            <a:pt x="176" y="104490"/>
                          </a:cubicBezTo>
                          <a:lnTo>
                            <a:pt x="176" y="110550"/>
                          </a:lnTo>
                          <a:lnTo>
                            <a:pt x="14585" y="110550"/>
                          </a:lnTo>
                          <a:lnTo>
                            <a:pt x="14585" y="551"/>
                          </a:lnTo>
                          <a:lnTo>
                            <a:pt x="0" y="0"/>
                          </a:lnTo>
                          <a:close/>
                        </a:path>
                      </a:pathLst>
                    </a:custGeom>
                    <a:gradFill>
                      <a:gsLst>
                        <a:gs pos="0">
                          <a:srgbClr val="981B1E"/>
                        </a:gs>
                        <a:gs pos="12120">
                          <a:srgbClr val="B7282A"/>
                        </a:gs>
                        <a:gs pos="29970">
                          <a:srgbClr val="DF393B"/>
                        </a:gs>
                        <a:gs pos="39240">
                          <a:srgbClr val="EE3F41"/>
                        </a:gs>
                        <a:gs pos="61290">
                          <a:srgbClr val="B01F24"/>
                        </a:gs>
                        <a:gs pos="100000">
                          <a:srgbClr val="61200C"/>
                        </a:gs>
                      </a:gsLst>
                      <a:lin ang="0" scaled="1"/>
                    </a:gradFill>
                    <a:ln w="17566" cap="flat">
                      <a:noFill/>
                      <a:prstDash val="solid"/>
                      <a:miter/>
                    </a:ln>
                  </p:spPr>
                  <p:txBody>
                    <a:bodyPr rtlCol="1" anchor="ctr"/>
                    <a:lstStyle/>
                    <a:p>
                      <a:endParaRPr lang="he-IL"/>
                    </a:p>
                  </p:txBody>
                </p:sp>
              </p:grpSp>
              <p:sp>
                <p:nvSpPr>
                  <p:cNvPr id="561" name="צורה חופשית: צורה 560">
                    <a:extLst>
                      <a:ext uri="{FF2B5EF4-FFF2-40B4-BE49-F238E27FC236}">
                        <a16:creationId xmlns:a16="http://schemas.microsoft.com/office/drawing/2014/main" id="{B5C4597F-F3E0-4DF6-097D-7CE2C3410623}"/>
                      </a:ext>
                    </a:extLst>
                  </p:cNvPr>
                  <p:cNvSpPr/>
                  <p:nvPr/>
                </p:nvSpPr>
                <p:spPr>
                  <a:xfrm>
                    <a:off x="2612774" y="6416321"/>
                    <a:ext cx="7380" cy="90900"/>
                  </a:xfrm>
                  <a:custGeom>
                    <a:avLst/>
                    <a:gdLst>
                      <a:gd name="connsiteX0" fmla="*/ 3690 w 7380"/>
                      <a:gd name="connsiteY0" fmla="*/ 0 h 90900"/>
                      <a:gd name="connsiteX1" fmla="*/ 7380 w 7380"/>
                      <a:gd name="connsiteY1" fmla="*/ 4040 h 90900"/>
                      <a:gd name="connsiteX2" fmla="*/ 7380 w 7380"/>
                      <a:gd name="connsiteY2" fmla="*/ 86861 h 90900"/>
                      <a:gd name="connsiteX3" fmla="*/ 3690 w 7380"/>
                      <a:gd name="connsiteY3" fmla="*/ 90901 h 90900"/>
                      <a:gd name="connsiteX4" fmla="*/ 3690 w 7380"/>
                      <a:gd name="connsiteY4" fmla="*/ 90901 h 90900"/>
                      <a:gd name="connsiteX5" fmla="*/ 0 w 7380"/>
                      <a:gd name="connsiteY5" fmla="*/ 86861 h 90900"/>
                      <a:gd name="connsiteX6" fmla="*/ 0 w 7380"/>
                      <a:gd name="connsiteY6" fmla="*/ 4040 h 90900"/>
                      <a:gd name="connsiteX7" fmla="*/ 3690 w 7380"/>
                      <a:gd name="connsiteY7" fmla="*/ 0 h 90900"/>
                      <a:gd name="connsiteX8" fmla="*/ 3690 w 7380"/>
                      <a:gd name="connsiteY8" fmla="*/ 0 h 9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0" h="90900">
                        <a:moveTo>
                          <a:pt x="3690" y="0"/>
                        </a:moveTo>
                        <a:cubicBezTo>
                          <a:pt x="5799" y="0"/>
                          <a:pt x="7380" y="1836"/>
                          <a:pt x="7380" y="4040"/>
                        </a:cubicBezTo>
                        <a:lnTo>
                          <a:pt x="7380" y="86861"/>
                        </a:lnTo>
                        <a:cubicBezTo>
                          <a:pt x="7380" y="89064"/>
                          <a:pt x="5799" y="90901"/>
                          <a:pt x="3690" y="90901"/>
                        </a:cubicBezTo>
                        <a:lnTo>
                          <a:pt x="3690" y="90901"/>
                        </a:lnTo>
                        <a:cubicBezTo>
                          <a:pt x="1581" y="90901"/>
                          <a:pt x="0" y="89064"/>
                          <a:pt x="0" y="86861"/>
                        </a:cubicBezTo>
                        <a:lnTo>
                          <a:pt x="0" y="4040"/>
                        </a:lnTo>
                        <a:cubicBezTo>
                          <a:pt x="0" y="1836"/>
                          <a:pt x="1581" y="0"/>
                          <a:pt x="3690" y="0"/>
                        </a:cubicBezTo>
                        <a:lnTo>
                          <a:pt x="3690" y="0"/>
                        </a:lnTo>
                        <a:close/>
                      </a:path>
                    </a:pathLst>
                  </a:custGeom>
                  <a:gradFill>
                    <a:gsLst>
                      <a:gs pos="0">
                        <a:srgbClr val="230C0C"/>
                      </a:gs>
                      <a:gs pos="2000">
                        <a:srgbClr val="2D0E0F"/>
                      </a:gs>
                      <a:gs pos="19540">
                        <a:srgbClr val="7F2324"/>
                      </a:gs>
                      <a:gs pos="33940">
                        <a:srgbClr val="BB3234"/>
                      </a:gs>
                      <a:gs pos="44470">
                        <a:srgbClr val="E03B3D"/>
                      </a:gs>
                      <a:gs pos="50030">
                        <a:srgbClr val="EE3F41"/>
                      </a:gs>
                      <a:gs pos="66330">
                        <a:srgbClr val="962829"/>
                      </a:gs>
                      <a:gs pos="82420">
                        <a:srgbClr val="451213"/>
                      </a:gs>
                      <a:gs pos="93730">
                        <a:srgbClr val="130505"/>
                      </a:gs>
                      <a:gs pos="99290">
                        <a:srgbClr val="000000"/>
                      </a:gs>
                    </a:gsLst>
                    <a:lin ang="0" scaled="1"/>
                  </a:gradFill>
                  <a:ln w="17566" cap="flat">
                    <a:noFill/>
                    <a:prstDash val="solid"/>
                    <a:miter/>
                  </a:ln>
                </p:spPr>
                <p:txBody>
                  <a:bodyPr rtlCol="1" anchor="ctr"/>
                  <a:lstStyle/>
                  <a:p>
                    <a:endParaRPr lang="he-IL"/>
                  </a:p>
                </p:txBody>
              </p:sp>
            </p:grpSp>
            <p:grpSp>
              <p:nvGrpSpPr>
                <p:cNvPr id="555" name="גרפיקה 7359">
                  <a:extLst>
                    <a:ext uri="{FF2B5EF4-FFF2-40B4-BE49-F238E27FC236}">
                      <a16:creationId xmlns:a16="http://schemas.microsoft.com/office/drawing/2014/main" id="{752A1391-C054-5DFB-546A-C74F459AFA53}"/>
                    </a:ext>
                  </a:extLst>
                </p:cNvPr>
                <p:cNvGrpSpPr/>
                <p:nvPr/>
              </p:nvGrpSpPr>
              <p:grpSpPr>
                <a:xfrm>
                  <a:off x="2650379" y="6407506"/>
                  <a:ext cx="14585" cy="109080"/>
                  <a:chOff x="2650379" y="6407506"/>
                  <a:chExt cx="14585" cy="109080"/>
                </a:xfrm>
              </p:grpSpPr>
              <p:grpSp>
                <p:nvGrpSpPr>
                  <p:cNvPr id="556" name="גרפיקה 7359">
                    <a:extLst>
                      <a:ext uri="{FF2B5EF4-FFF2-40B4-BE49-F238E27FC236}">
                        <a16:creationId xmlns:a16="http://schemas.microsoft.com/office/drawing/2014/main" id="{2DAF8CEA-69E8-E122-0945-1E3B38EA8AC2}"/>
                      </a:ext>
                    </a:extLst>
                  </p:cNvPr>
                  <p:cNvGrpSpPr/>
                  <p:nvPr/>
                </p:nvGrpSpPr>
                <p:grpSpPr>
                  <a:xfrm>
                    <a:off x="2650379" y="6407506"/>
                    <a:ext cx="14585" cy="109080"/>
                    <a:chOff x="2650379" y="6407506"/>
                    <a:chExt cx="14585" cy="109080"/>
                  </a:xfrm>
                </p:grpSpPr>
                <p:sp>
                  <p:nvSpPr>
                    <p:cNvPr id="558" name="צורה חופשית: צורה 557">
                      <a:extLst>
                        <a:ext uri="{FF2B5EF4-FFF2-40B4-BE49-F238E27FC236}">
                          <a16:creationId xmlns:a16="http://schemas.microsoft.com/office/drawing/2014/main" id="{2187355D-7AF6-B23A-0C36-4236FB5923A1}"/>
                        </a:ext>
                      </a:extLst>
                    </p:cNvPr>
                    <p:cNvSpPr/>
                    <p:nvPr/>
                  </p:nvSpPr>
                  <p:spPr>
                    <a:xfrm>
                      <a:off x="2650379" y="6407506"/>
                      <a:ext cx="14409" cy="109080"/>
                    </a:xfrm>
                    <a:custGeom>
                      <a:avLst/>
                      <a:gdLst>
                        <a:gd name="connsiteX0" fmla="*/ 14410 w 14409"/>
                        <a:gd name="connsiteY0" fmla="*/ 109081 h 109080"/>
                        <a:gd name="connsiteX1" fmla="*/ 0 w 14409"/>
                        <a:gd name="connsiteY1" fmla="*/ 109081 h 109080"/>
                        <a:gd name="connsiteX2" fmla="*/ 0 w 14409"/>
                        <a:gd name="connsiteY2" fmla="*/ 0 h 109080"/>
                        <a:gd name="connsiteX3" fmla="*/ 14410 w 14409"/>
                        <a:gd name="connsiteY3" fmla="*/ 551 h 109080"/>
                      </a:gdLst>
                      <a:ahLst/>
                      <a:cxnLst>
                        <a:cxn ang="0">
                          <a:pos x="connsiteX0" y="connsiteY0"/>
                        </a:cxn>
                        <a:cxn ang="0">
                          <a:pos x="connsiteX1" y="connsiteY1"/>
                        </a:cxn>
                        <a:cxn ang="0">
                          <a:pos x="connsiteX2" y="connsiteY2"/>
                        </a:cxn>
                        <a:cxn ang="0">
                          <a:pos x="connsiteX3" y="connsiteY3"/>
                        </a:cxn>
                      </a:cxnLst>
                      <a:rect l="l" t="t" r="r" b="b"/>
                      <a:pathLst>
                        <a:path w="14409" h="109080">
                          <a:moveTo>
                            <a:pt x="14410" y="109081"/>
                          </a:moveTo>
                          <a:lnTo>
                            <a:pt x="0" y="109081"/>
                          </a:lnTo>
                          <a:lnTo>
                            <a:pt x="0" y="0"/>
                          </a:lnTo>
                          <a:lnTo>
                            <a:pt x="14410" y="551"/>
                          </a:lnTo>
                          <a:close/>
                        </a:path>
                      </a:pathLst>
                    </a:custGeom>
                    <a:gradFill>
                      <a:gsLst>
                        <a:gs pos="0">
                          <a:srgbClr val="981B1E"/>
                        </a:gs>
                        <a:gs pos="6830">
                          <a:srgbClr val="B22628"/>
                        </a:gs>
                        <a:gs pos="17240">
                          <a:srgbClr val="D23336"/>
                        </a:gs>
                        <a:gs pos="25920">
                          <a:srgbClr val="E73C3E"/>
                        </a:gs>
                        <a:gs pos="31750">
                          <a:srgbClr val="EE3F41"/>
                        </a:gs>
                        <a:gs pos="56530">
                          <a:srgbClr val="B01F24"/>
                        </a:gs>
                        <a:gs pos="100000">
                          <a:srgbClr val="61200C"/>
                        </a:gs>
                      </a:gsLst>
                      <a:lin ang="0" scaled="1"/>
                    </a:gradFill>
                    <a:ln w="17566" cap="flat">
                      <a:noFill/>
                      <a:prstDash val="solid"/>
                      <a:miter/>
                    </a:ln>
                  </p:spPr>
                  <p:txBody>
                    <a:bodyPr rtlCol="1" anchor="ctr"/>
                    <a:lstStyle/>
                    <a:p>
                      <a:endParaRPr lang="he-IL"/>
                    </a:p>
                  </p:txBody>
                </p:sp>
                <p:sp>
                  <p:nvSpPr>
                    <p:cNvPr id="559" name="צורה חופשית: צורה 558">
                      <a:extLst>
                        <a:ext uri="{FF2B5EF4-FFF2-40B4-BE49-F238E27FC236}">
                          <a16:creationId xmlns:a16="http://schemas.microsoft.com/office/drawing/2014/main" id="{5060C006-0103-90A2-1EA6-8EB701BCC8F5}"/>
                        </a:ext>
                      </a:extLst>
                    </p:cNvPr>
                    <p:cNvSpPr/>
                    <p:nvPr/>
                  </p:nvSpPr>
                  <p:spPr>
                    <a:xfrm>
                      <a:off x="2650379" y="6407506"/>
                      <a:ext cx="14585" cy="109080"/>
                    </a:xfrm>
                    <a:custGeom>
                      <a:avLst/>
                      <a:gdLst>
                        <a:gd name="connsiteX0" fmla="*/ 0 w 14585"/>
                        <a:gd name="connsiteY0" fmla="*/ 0 h 109080"/>
                        <a:gd name="connsiteX1" fmla="*/ 0 w 14585"/>
                        <a:gd name="connsiteY1" fmla="*/ 7529 h 109080"/>
                        <a:gd name="connsiteX2" fmla="*/ 4745 w 14585"/>
                        <a:gd name="connsiteY2" fmla="*/ 5142 h 109080"/>
                        <a:gd name="connsiteX3" fmla="*/ 10544 w 14585"/>
                        <a:gd name="connsiteY3" fmla="*/ 10651 h 109080"/>
                        <a:gd name="connsiteX4" fmla="*/ 10895 w 14585"/>
                        <a:gd name="connsiteY4" fmla="*/ 100817 h 109080"/>
                        <a:gd name="connsiteX5" fmla="*/ 5272 w 14585"/>
                        <a:gd name="connsiteY5" fmla="*/ 106326 h 109080"/>
                        <a:gd name="connsiteX6" fmla="*/ 176 w 14585"/>
                        <a:gd name="connsiteY6" fmla="*/ 103388 h 109080"/>
                        <a:gd name="connsiteX7" fmla="*/ 176 w 14585"/>
                        <a:gd name="connsiteY7" fmla="*/ 109081 h 109080"/>
                        <a:gd name="connsiteX8" fmla="*/ 14585 w 14585"/>
                        <a:gd name="connsiteY8" fmla="*/ 109081 h 109080"/>
                        <a:gd name="connsiteX9" fmla="*/ 14585 w 14585"/>
                        <a:gd name="connsiteY9" fmla="*/ 551 h 109080"/>
                        <a:gd name="connsiteX10" fmla="*/ 0 w 14585"/>
                        <a:gd name="connsiteY10" fmla="*/ 0 h 10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85" h="109080">
                          <a:moveTo>
                            <a:pt x="0" y="0"/>
                          </a:moveTo>
                          <a:lnTo>
                            <a:pt x="0" y="7529"/>
                          </a:lnTo>
                          <a:cubicBezTo>
                            <a:pt x="1054" y="6060"/>
                            <a:pt x="2812" y="5142"/>
                            <a:pt x="4745" y="5142"/>
                          </a:cubicBezTo>
                          <a:cubicBezTo>
                            <a:pt x="7908" y="5142"/>
                            <a:pt x="10544" y="7529"/>
                            <a:pt x="10544" y="10651"/>
                          </a:cubicBezTo>
                          <a:lnTo>
                            <a:pt x="10895" y="100817"/>
                          </a:lnTo>
                          <a:cubicBezTo>
                            <a:pt x="10895" y="103755"/>
                            <a:pt x="8259" y="106326"/>
                            <a:pt x="5272" y="106326"/>
                          </a:cubicBezTo>
                          <a:cubicBezTo>
                            <a:pt x="3163" y="106326"/>
                            <a:pt x="1230" y="105224"/>
                            <a:pt x="176" y="103388"/>
                          </a:cubicBezTo>
                          <a:lnTo>
                            <a:pt x="176" y="109081"/>
                          </a:lnTo>
                          <a:lnTo>
                            <a:pt x="14585" y="109081"/>
                          </a:lnTo>
                          <a:lnTo>
                            <a:pt x="14585" y="551"/>
                          </a:lnTo>
                          <a:lnTo>
                            <a:pt x="0" y="0"/>
                          </a:lnTo>
                          <a:close/>
                        </a:path>
                      </a:pathLst>
                    </a:custGeom>
                    <a:gradFill>
                      <a:gsLst>
                        <a:gs pos="0">
                          <a:srgbClr val="981B1E"/>
                        </a:gs>
                        <a:gs pos="12120">
                          <a:srgbClr val="B7282A"/>
                        </a:gs>
                        <a:gs pos="29970">
                          <a:srgbClr val="DF393B"/>
                        </a:gs>
                        <a:gs pos="39240">
                          <a:srgbClr val="EE3F41"/>
                        </a:gs>
                        <a:gs pos="61290">
                          <a:srgbClr val="B01F24"/>
                        </a:gs>
                        <a:gs pos="100000">
                          <a:srgbClr val="61200C"/>
                        </a:gs>
                      </a:gsLst>
                      <a:lin ang="0" scaled="1"/>
                    </a:gradFill>
                    <a:ln w="17566" cap="flat">
                      <a:noFill/>
                      <a:prstDash val="solid"/>
                      <a:miter/>
                    </a:ln>
                  </p:spPr>
                  <p:txBody>
                    <a:bodyPr rtlCol="1" anchor="ctr"/>
                    <a:lstStyle/>
                    <a:p>
                      <a:endParaRPr lang="he-IL"/>
                    </a:p>
                  </p:txBody>
                </p:sp>
              </p:grpSp>
              <p:sp>
                <p:nvSpPr>
                  <p:cNvPr id="557" name="צורה חופשית: צורה 556">
                    <a:extLst>
                      <a:ext uri="{FF2B5EF4-FFF2-40B4-BE49-F238E27FC236}">
                        <a16:creationId xmlns:a16="http://schemas.microsoft.com/office/drawing/2014/main" id="{5EC9FB02-2021-26EA-9143-A35C171E2AC0}"/>
                      </a:ext>
                    </a:extLst>
                  </p:cNvPr>
                  <p:cNvSpPr/>
                  <p:nvPr/>
                </p:nvSpPr>
                <p:spPr>
                  <a:xfrm>
                    <a:off x="2651258" y="6416321"/>
                    <a:ext cx="7380" cy="90900"/>
                  </a:xfrm>
                  <a:custGeom>
                    <a:avLst/>
                    <a:gdLst>
                      <a:gd name="connsiteX0" fmla="*/ 3690 w 7380"/>
                      <a:gd name="connsiteY0" fmla="*/ 0 h 90900"/>
                      <a:gd name="connsiteX1" fmla="*/ 7380 w 7380"/>
                      <a:gd name="connsiteY1" fmla="*/ 4040 h 90900"/>
                      <a:gd name="connsiteX2" fmla="*/ 7380 w 7380"/>
                      <a:gd name="connsiteY2" fmla="*/ 86861 h 90900"/>
                      <a:gd name="connsiteX3" fmla="*/ 3690 w 7380"/>
                      <a:gd name="connsiteY3" fmla="*/ 90901 h 90900"/>
                      <a:gd name="connsiteX4" fmla="*/ 3690 w 7380"/>
                      <a:gd name="connsiteY4" fmla="*/ 90901 h 90900"/>
                      <a:gd name="connsiteX5" fmla="*/ 0 w 7380"/>
                      <a:gd name="connsiteY5" fmla="*/ 86861 h 90900"/>
                      <a:gd name="connsiteX6" fmla="*/ 0 w 7380"/>
                      <a:gd name="connsiteY6" fmla="*/ 4040 h 90900"/>
                      <a:gd name="connsiteX7" fmla="*/ 3690 w 7380"/>
                      <a:gd name="connsiteY7" fmla="*/ 0 h 90900"/>
                      <a:gd name="connsiteX8" fmla="*/ 3690 w 7380"/>
                      <a:gd name="connsiteY8" fmla="*/ 0 h 9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0" h="90900">
                        <a:moveTo>
                          <a:pt x="3690" y="0"/>
                        </a:moveTo>
                        <a:cubicBezTo>
                          <a:pt x="5623" y="0"/>
                          <a:pt x="7380" y="1836"/>
                          <a:pt x="7380" y="4040"/>
                        </a:cubicBezTo>
                        <a:lnTo>
                          <a:pt x="7380" y="86861"/>
                        </a:lnTo>
                        <a:cubicBezTo>
                          <a:pt x="7380" y="89064"/>
                          <a:pt x="5799" y="90901"/>
                          <a:pt x="3690" y="90901"/>
                        </a:cubicBezTo>
                        <a:lnTo>
                          <a:pt x="3690" y="90901"/>
                        </a:lnTo>
                        <a:cubicBezTo>
                          <a:pt x="1581" y="90901"/>
                          <a:pt x="0" y="89064"/>
                          <a:pt x="0" y="86861"/>
                        </a:cubicBezTo>
                        <a:lnTo>
                          <a:pt x="0" y="4040"/>
                        </a:lnTo>
                        <a:cubicBezTo>
                          <a:pt x="0" y="1836"/>
                          <a:pt x="1757" y="0"/>
                          <a:pt x="3690" y="0"/>
                        </a:cubicBezTo>
                        <a:lnTo>
                          <a:pt x="3690" y="0"/>
                        </a:lnTo>
                        <a:close/>
                      </a:path>
                    </a:pathLst>
                  </a:custGeom>
                  <a:gradFill>
                    <a:gsLst>
                      <a:gs pos="0">
                        <a:srgbClr val="230C0C"/>
                      </a:gs>
                      <a:gs pos="2000">
                        <a:srgbClr val="2D0E0F"/>
                      </a:gs>
                      <a:gs pos="19540">
                        <a:srgbClr val="7F2324"/>
                      </a:gs>
                      <a:gs pos="33940">
                        <a:srgbClr val="BB3234"/>
                      </a:gs>
                      <a:gs pos="44470">
                        <a:srgbClr val="E03B3D"/>
                      </a:gs>
                      <a:gs pos="50030">
                        <a:srgbClr val="EE3F41"/>
                      </a:gs>
                      <a:gs pos="66330">
                        <a:srgbClr val="962829"/>
                      </a:gs>
                      <a:gs pos="82420">
                        <a:srgbClr val="451213"/>
                      </a:gs>
                      <a:gs pos="93730">
                        <a:srgbClr val="130505"/>
                      </a:gs>
                      <a:gs pos="99290">
                        <a:srgbClr val="000000"/>
                      </a:gs>
                    </a:gsLst>
                    <a:lin ang="0" scaled="1"/>
                  </a:gradFill>
                  <a:ln w="17566" cap="flat">
                    <a:noFill/>
                    <a:prstDash val="solid"/>
                    <a:miter/>
                  </a:ln>
                </p:spPr>
                <p:txBody>
                  <a:bodyPr rtlCol="1" anchor="ctr"/>
                  <a:lstStyle/>
                  <a:p>
                    <a:endParaRPr lang="he-IL"/>
                  </a:p>
                </p:txBody>
              </p:sp>
            </p:grpSp>
          </p:grpSp>
          <p:grpSp>
            <p:nvGrpSpPr>
              <p:cNvPr id="383" name="גרפיקה 7359">
                <a:extLst>
                  <a:ext uri="{FF2B5EF4-FFF2-40B4-BE49-F238E27FC236}">
                    <a16:creationId xmlns:a16="http://schemas.microsoft.com/office/drawing/2014/main" id="{30DD1A98-70E3-A622-8B74-7351FE3BF8DE}"/>
                  </a:ext>
                </a:extLst>
              </p:cNvPr>
              <p:cNvGrpSpPr/>
              <p:nvPr/>
            </p:nvGrpSpPr>
            <p:grpSpPr>
              <a:xfrm>
                <a:off x="2678846" y="6234520"/>
                <a:ext cx="16920" cy="739509"/>
                <a:chOff x="2678846" y="6234520"/>
                <a:chExt cx="16920" cy="739509"/>
              </a:xfrm>
            </p:grpSpPr>
            <p:sp>
              <p:nvSpPr>
                <p:cNvPr id="550" name="צורה חופשית: צורה 549">
                  <a:extLst>
                    <a:ext uri="{FF2B5EF4-FFF2-40B4-BE49-F238E27FC236}">
                      <a16:creationId xmlns:a16="http://schemas.microsoft.com/office/drawing/2014/main" id="{30166E5A-81C9-D232-C646-66B363AC0AF4}"/>
                    </a:ext>
                  </a:extLst>
                </p:cNvPr>
                <p:cNvSpPr/>
                <p:nvPr/>
              </p:nvSpPr>
              <p:spPr>
                <a:xfrm>
                  <a:off x="2678846" y="6234703"/>
                  <a:ext cx="16875" cy="739325"/>
                </a:xfrm>
                <a:custGeom>
                  <a:avLst/>
                  <a:gdLst>
                    <a:gd name="connsiteX0" fmla="*/ 8435 w 16875"/>
                    <a:gd name="connsiteY0" fmla="*/ 739326 h 739325"/>
                    <a:gd name="connsiteX1" fmla="*/ 0 w 16875"/>
                    <a:gd name="connsiteY1" fmla="*/ 730511 h 739325"/>
                    <a:gd name="connsiteX2" fmla="*/ 0 w 16875"/>
                    <a:gd name="connsiteY2" fmla="*/ 8815 h 739325"/>
                    <a:gd name="connsiteX3" fmla="*/ 8435 w 16875"/>
                    <a:gd name="connsiteY3" fmla="*/ 0 h 739325"/>
                    <a:gd name="connsiteX4" fmla="*/ 16870 w 16875"/>
                    <a:gd name="connsiteY4" fmla="*/ 8815 h 739325"/>
                    <a:gd name="connsiteX5" fmla="*/ 16870 w 16875"/>
                    <a:gd name="connsiteY5" fmla="*/ 730511 h 739325"/>
                    <a:gd name="connsiteX6" fmla="*/ 8435 w 16875"/>
                    <a:gd name="connsiteY6" fmla="*/ 739326 h 73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75" h="739325">
                      <a:moveTo>
                        <a:pt x="8435" y="739326"/>
                      </a:moveTo>
                      <a:cubicBezTo>
                        <a:pt x="3690" y="739326"/>
                        <a:pt x="0" y="735285"/>
                        <a:pt x="0" y="730511"/>
                      </a:cubicBezTo>
                      <a:lnTo>
                        <a:pt x="0" y="8815"/>
                      </a:lnTo>
                      <a:cubicBezTo>
                        <a:pt x="0" y="3856"/>
                        <a:pt x="3690" y="0"/>
                        <a:pt x="8435" y="0"/>
                      </a:cubicBezTo>
                      <a:cubicBezTo>
                        <a:pt x="13179" y="0"/>
                        <a:pt x="16870" y="4040"/>
                        <a:pt x="16870" y="8815"/>
                      </a:cubicBezTo>
                      <a:lnTo>
                        <a:pt x="16870" y="730511"/>
                      </a:lnTo>
                      <a:cubicBezTo>
                        <a:pt x="17045" y="735285"/>
                        <a:pt x="13179" y="739326"/>
                        <a:pt x="8435" y="739326"/>
                      </a:cubicBezTo>
                      <a:close/>
                    </a:path>
                  </a:pathLst>
                </a:custGeom>
                <a:gradFill>
                  <a:gsLst>
                    <a:gs pos="0">
                      <a:srgbClr val="B72025"/>
                    </a:gs>
                    <a:gs pos="4310">
                      <a:srgbClr val="C22E32"/>
                    </a:gs>
                    <a:gs pos="15910">
                      <a:srgbClr val="DC4D50"/>
                    </a:gs>
                    <a:gs pos="25680">
                      <a:srgbClr val="EB6162"/>
                    </a:gs>
                    <a:gs pos="32370">
                      <a:srgbClr val="F16869"/>
                    </a:gs>
                    <a:gs pos="50110">
                      <a:srgbClr val="CC4547"/>
                    </a:gs>
                    <a:gs pos="67840">
                      <a:srgbClr val="AD282C"/>
                    </a:gs>
                    <a:gs pos="77740">
                      <a:srgbClr val="A11D21"/>
                    </a:gs>
                    <a:gs pos="79570">
                      <a:srgbClr val="9D1C20"/>
                    </a:gs>
                    <a:gs pos="100000">
                      <a:srgbClr val="781214"/>
                    </a:gs>
                  </a:gsLst>
                  <a:lin ang="0" scaled="1"/>
                </a:gradFill>
                <a:ln w="17566" cap="flat">
                  <a:noFill/>
                  <a:prstDash val="solid"/>
                  <a:miter/>
                </a:ln>
              </p:spPr>
              <p:txBody>
                <a:bodyPr rtlCol="1" anchor="ctr"/>
                <a:lstStyle/>
                <a:p>
                  <a:endParaRPr lang="he-IL"/>
                </a:p>
              </p:txBody>
            </p:sp>
            <p:sp>
              <p:nvSpPr>
                <p:cNvPr id="551" name="צורה חופשית: צורה 550">
                  <a:extLst>
                    <a:ext uri="{FF2B5EF4-FFF2-40B4-BE49-F238E27FC236}">
                      <a16:creationId xmlns:a16="http://schemas.microsoft.com/office/drawing/2014/main" id="{AAF02F13-0FD5-9C10-1399-B5EFCBC077FB}"/>
                    </a:ext>
                  </a:extLst>
                </p:cNvPr>
                <p:cNvSpPr/>
                <p:nvPr/>
              </p:nvSpPr>
              <p:spPr>
                <a:xfrm>
                  <a:off x="2678846" y="6234520"/>
                  <a:ext cx="16920" cy="739325"/>
                </a:xfrm>
                <a:custGeom>
                  <a:avLst/>
                  <a:gdLst>
                    <a:gd name="connsiteX0" fmla="*/ 8435 w 16920"/>
                    <a:gd name="connsiteY0" fmla="*/ 0 h 739325"/>
                    <a:gd name="connsiteX1" fmla="*/ 0 w 16920"/>
                    <a:gd name="connsiteY1" fmla="*/ 8815 h 739325"/>
                    <a:gd name="connsiteX2" fmla="*/ 0 w 16920"/>
                    <a:gd name="connsiteY2" fmla="*/ 27362 h 739325"/>
                    <a:gd name="connsiteX3" fmla="*/ 3866 w 16920"/>
                    <a:gd name="connsiteY3" fmla="*/ 25893 h 739325"/>
                    <a:gd name="connsiteX4" fmla="*/ 10895 w 16920"/>
                    <a:gd name="connsiteY4" fmla="*/ 34524 h 739325"/>
                    <a:gd name="connsiteX5" fmla="*/ 10895 w 16920"/>
                    <a:gd name="connsiteY5" fmla="*/ 221651 h 739325"/>
                    <a:gd name="connsiteX6" fmla="*/ 3866 w 16920"/>
                    <a:gd name="connsiteY6" fmla="*/ 230282 h 739325"/>
                    <a:gd name="connsiteX7" fmla="*/ 0 w 16920"/>
                    <a:gd name="connsiteY7" fmla="*/ 228813 h 739325"/>
                    <a:gd name="connsiteX8" fmla="*/ 0 w 16920"/>
                    <a:gd name="connsiteY8" fmla="*/ 618492 h 739325"/>
                    <a:gd name="connsiteX9" fmla="*/ 3690 w 16920"/>
                    <a:gd name="connsiteY9" fmla="*/ 617207 h 739325"/>
                    <a:gd name="connsiteX10" fmla="*/ 10544 w 16920"/>
                    <a:gd name="connsiteY10" fmla="*/ 624736 h 739325"/>
                    <a:gd name="connsiteX11" fmla="*/ 10544 w 16920"/>
                    <a:gd name="connsiteY11" fmla="*/ 724818 h 739325"/>
                    <a:gd name="connsiteX12" fmla="*/ 3690 w 16920"/>
                    <a:gd name="connsiteY12" fmla="*/ 732347 h 739325"/>
                    <a:gd name="connsiteX13" fmla="*/ 0 w 16920"/>
                    <a:gd name="connsiteY13" fmla="*/ 731246 h 739325"/>
                    <a:gd name="connsiteX14" fmla="*/ 8435 w 16920"/>
                    <a:gd name="connsiteY14" fmla="*/ 739326 h 739325"/>
                    <a:gd name="connsiteX15" fmla="*/ 16870 w 16920"/>
                    <a:gd name="connsiteY15" fmla="*/ 730511 h 739325"/>
                    <a:gd name="connsiteX16" fmla="*/ 16870 w 16920"/>
                    <a:gd name="connsiteY16" fmla="*/ 8815 h 739325"/>
                    <a:gd name="connsiteX17" fmla="*/ 8435 w 16920"/>
                    <a:gd name="connsiteY17" fmla="*/ 0 h 73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20" h="739325">
                      <a:moveTo>
                        <a:pt x="8435" y="0"/>
                      </a:moveTo>
                      <a:cubicBezTo>
                        <a:pt x="3690" y="0"/>
                        <a:pt x="0" y="4040"/>
                        <a:pt x="0" y="8815"/>
                      </a:cubicBezTo>
                      <a:lnTo>
                        <a:pt x="0" y="27362"/>
                      </a:lnTo>
                      <a:cubicBezTo>
                        <a:pt x="1055" y="26444"/>
                        <a:pt x="2460" y="25893"/>
                        <a:pt x="3866" y="25893"/>
                      </a:cubicBezTo>
                      <a:cubicBezTo>
                        <a:pt x="7732" y="25893"/>
                        <a:pt x="10895" y="29749"/>
                        <a:pt x="10895" y="34524"/>
                      </a:cubicBezTo>
                      <a:lnTo>
                        <a:pt x="10895" y="221651"/>
                      </a:lnTo>
                      <a:cubicBezTo>
                        <a:pt x="10895" y="226425"/>
                        <a:pt x="7732" y="230282"/>
                        <a:pt x="3866" y="230282"/>
                      </a:cubicBezTo>
                      <a:cubicBezTo>
                        <a:pt x="2460" y="230282"/>
                        <a:pt x="1055" y="229731"/>
                        <a:pt x="0" y="228813"/>
                      </a:cubicBezTo>
                      <a:lnTo>
                        <a:pt x="0" y="618492"/>
                      </a:lnTo>
                      <a:cubicBezTo>
                        <a:pt x="1055" y="617757"/>
                        <a:pt x="2285" y="617207"/>
                        <a:pt x="3690" y="617207"/>
                      </a:cubicBezTo>
                      <a:cubicBezTo>
                        <a:pt x="7556" y="617207"/>
                        <a:pt x="10544" y="620512"/>
                        <a:pt x="10544" y="624736"/>
                      </a:cubicBezTo>
                      <a:lnTo>
                        <a:pt x="10544" y="724818"/>
                      </a:lnTo>
                      <a:cubicBezTo>
                        <a:pt x="10544" y="729042"/>
                        <a:pt x="7381" y="732347"/>
                        <a:pt x="3690" y="732347"/>
                      </a:cubicBezTo>
                      <a:cubicBezTo>
                        <a:pt x="2285" y="732347"/>
                        <a:pt x="1055" y="731980"/>
                        <a:pt x="0" y="731246"/>
                      </a:cubicBezTo>
                      <a:cubicBezTo>
                        <a:pt x="352" y="735837"/>
                        <a:pt x="4042" y="739326"/>
                        <a:pt x="8435" y="739326"/>
                      </a:cubicBezTo>
                      <a:cubicBezTo>
                        <a:pt x="18100" y="739326"/>
                        <a:pt x="16870" y="726655"/>
                        <a:pt x="16870" y="730511"/>
                      </a:cubicBezTo>
                      <a:lnTo>
                        <a:pt x="16870" y="8815"/>
                      </a:lnTo>
                      <a:cubicBezTo>
                        <a:pt x="17045" y="4040"/>
                        <a:pt x="13179" y="0"/>
                        <a:pt x="8435" y="0"/>
                      </a:cubicBezTo>
                      <a:close/>
                    </a:path>
                  </a:pathLst>
                </a:custGeom>
                <a:gradFill>
                  <a:gsLst>
                    <a:gs pos="0">
                      <a:srgbClr val="B72025"/>
                    </a:gs>
                    <a:gs pos="4310">
                      <a:srgbClr val="C22E32"/>
                    </a:gs>
                    <a:gs pos="15910">
                      <a:srgbClr val="DC4D50"/>
                    </a:gs>
                    <a:gs pos="25680">
                      <a:srgbClr val="EB6162"/>
                    </a:gs>
                    <a:gs pos="32370">
                      <a:srgbClr val="F16869"/>
                    </a:gs>
                    <a:gs pos="50110">
                      <a:srgbClr val="CC4547"/>
                    </a:gs>
                    <a:gs pos="67840">
                      <a:srgbClr val="AD282C"/>
                    </a:gs>
                    <a:gs pos="77740">
                      <a:srgbClr val="A11D21"/>
                    </a:gs>
                    <a:gs pos="79570">
                      <a:srgbClr val="9D1C20"/>
                    </a:gs>
                    <a:gs pos="100000">
                      <a:srgbClr val="781214"/>
                    </a:gs>
                  </a:gsLst>
                  <a:lin ang="0" scaled="1"/>
                </a:gradFill>
                <a:ln w="17566" cap="flat">
                  <a:noFill/>
                  <a:prstDash val="solid"/>
                  <a:miter/>
                </a:ln>
              </p:spPr>
              <p:txBody>
                <a:bodyPr rtlCol="1" anchor="ctr"/>
                <a:lstStyle/>
                <a:p>
                  <a:endParaRPr lang="he-IL"/>
                </a:p>
              </p:txBody>
            </p:sp>
            <p:sp>
              <p:nvSpPr>
                <p:cNvPr id="552" name="צורה חופשית: צורה 551">
                  <a:extLst>
                    <a:ext uri="{FF2B5EF4-FFF2-40B4-BE49-F238E27FC236}">
                      <a16:creationId xmlns:a16="http://schemas.microsoft.com/office/drawing/2014/main" id="{72714F52-644C-358F-7ADB-3E4DADFA6F65}"/>
                    </a:ext>
                  </a:extLst>
                </p:cNvPr>
                <p:cNvSpPr/>
                <p:nvPr/>
              </p:nvSpPr>
              <p:spPr>
                <a:xfrm>
                  <a:off x="2679725" y="6265738"/>
                  <a:ext cx="7731" cy="190983"/>
                </a:xfrm>
                <a:custGeom>
                  <a:avLst/>
                  <a:gdLst>
                    <a:gd name="connsiteX0" fmla="*/ 7732 w 7731"/>
                    <a:gd name="connsiteY0" fmla="*/ 187127 h 190983"/>
                    <a:gd name="connsiteX1" fmla="*/ 3866 w 7731"/>
                    <a:gd name="connsiteY1" fmla="*/ 190983 h 190983"/>
                    <a:gd name="connsiteX2" fmla="*/ 3866 w 7731"/>
                    <a:gd name="connsiteY2" fmla="*/ 190983 h 190983"/>
                    <a:gd name="connsiteX3" fmla="*/ 0 w 7731"/>
                    <a:gd name="connsiteY3" fmla="*/ 187127 h 190983"/>
                    <a:gd name="connsiteX4" fmla="*/ 0 w 7731"/>
                    <a:gd name="connsiteY4" fmla="*/ 3856 h 190983"/>
                    <a:gd name="connsiteX5" fmla="*/ 3866 w 7731"/>
                    <a:gd name="connsiteY5" fmla="*/ 0 h 190983"/>
                    <a:gd name="connsiteX6" fmla="*/ 3866 w 7731"/>
                    <a:gd name="connsiteY6" fmla="*/ 0 h 190983"/>
                    <a:gd name="connsiteX7" fmla="*/ 7732 w 7731"/>
                    <a:gd name="connsiteY7" fmla="*/ 3856 h 190983"/>
                    <a:gd name="connsiteX8" fmla="*/ 7732 w 7731"/>
                    <a:gd name="connsiteY8" fmla="*/ 187127 h 19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31" h="190983">
                      <a:moveTo>
                        <a:pt x="7732" y="187127"/>
                      </a:moveTo>
                      <a:cubicBezTo>
                        <a:pt x="7732" y="189330"/>
                        <a:pt x="5975" y="190983"/>
                        <a:pt x="3866" y="190983"/>
                      </a:cubicBezTo>
                      <a:lnTo>
                        <a:pt x="3866" y="190983"/>
                      </a:lnTo>
                      <a:cubicBezTo>
                        <a:pt x="1757" y="190983"/>
                        <a:pt x="0" y="189330"/>
                        <a:pt x="0" y="187127"/>
                      </a:cubicBezTo>
                      <a:lnTo>
                        <a:pt x="0" y="3856"/>
                      </a:lnTo>
                      <a:cubicBezTo>
                        <a:pt x="0" y="1653"/>
                        <a:pt x="1757" y="0"/>
                        <a:pt x="3866" y="0"/>
                      </a:cubicBezTo>
                      <a:lnTo>
                        <a:pt x="3866" y="0"/>
                      </a:lnTo>
                      <a:cubicBezTo>
                        <a:pt x="5975" y="0"/>
                        <a:pt x="7732" y="1653"/>
                        <a:pt x="7732" y="3856"/>
                      </a:cubicBezTo>
                      <a:lnTo>
                        <a:pt x="7732" y="187127"/>
                      </a:lnTo>
                      <a:close/>
                    </a:path>
                  </a:pathLst>
                </a:custGeom>
                <a:gradFill>
                  <a:gsLst>
                    <a:gs pos="0">
                      <a:srgbClr val="630D0D"/>
                    </a:gs>
                    <a:gs pos="1790">
                      <a:srgbClr val="6A0F0F"/>
                    </a:gs>
                    <a:gs pos="28410">
                      <a:srgbClr val="C83131"/>
                    </a:gs>
                    <a:gs pos="40390">
                      <a:srgbClr val="EE3F3F"/>
                    </a:gs>
                    <a:gs pos="79970">
                      <a:srgbClr val="5D1C1C"/>
                    </a:gs>
                    <a:gs pos="100000">
                      <a:srgbClr val="180B0B"/>
                    </a:gs>
                  </a:gsLst>
                  <a:lin ang="0" scaled="1"/>
                </a:gradFill>
                <a:ln w="17566" cap="flat">
                  <a:noFill/>
                  <a:prstDash val="solid"/>
                  <a:miter/>
                </a:ln>
              </p:spPr>
              <p:txBody>
                <a:bodyPr rtlCol="1" anchor="ctr"/>
                <a:lstStyle/>
                <a:p>
                  <a:endParaRPr lang="he-IL"/>
                </a:p>
              </p:txBody>
            </p:sp>
            <p:sp>
              <p:nvSpPr>
                <p:cNvPr id="553" name="צורה חופשית: צורה 552">
                  <a:extLst>
                    <a:ext uri="{FF2B5EF4-FFF2-40B4-BE49-F238E27FC236}">
                      <a16:creationId xmlns:a16="http://schemas.microsoft.com/office/drawing/2014/main" id="{FADE553A-9EF5-458B-34AB-E4608A877FD7}"/>
                    </a:ext>
                  </a:extLst>
                </p:cNvPr>
                <p:cNvSpPr/>
                <p:nvPr/>
              </p:nvSpPr>
              <p:spPr>
                <a:xfrm>
                  <a:off x="2679725" y="6855766"/>
                  <a:ext cx="7731" cy="106142"/>
                </a:xfrm>
                <a:custGeom>
                  <a:avLst/>
                  <a:gdLst>
                    <a:gd name="connsiteX0" fmla="*/ 7732 w 7731"/>
                    <a:gd name="connsiteY0" fmla="*/ 102286 h 106142"/>
                    <a:gd name="connsiteX1" fmla="*/ 3866 w 7731"/>
                    <a:gd name="connsiteY1" fmla="*/ 106143 h 106142"/>
                    <a:gd name="connsiteX2" fmla="*/ 3866 w 7731"/>
                    <a:gd name="connsiteY2" fmla="*/ 106143 h 106142"/>
                    <a:gd name="connsiteX3" fmla="*/ 0 w 7731"/>
                    <a:gd name="connsiteY3" fmla="*/ 102286 h 106142"/>
                    <a:gd name="connsiteX4" fmla="*/ 0 w 7731"/>
                    <a:gd name="connsiteY4" fmla="*/ 3856 h 106142"/>
                    <a:gd name="connsiteX5" fmla="*/ 3866 w 7731"/>
                    <a:gd name="connsiteY5" fmla="*/ 0 h 106142"/>
                    <a:gd name="connsiteX6" fmla="*/ 3866 w 7731"/>
                    <a:gd name="connsiteY6" fmla="*/ 0 h 106142"/>
                    <a:gd name="connsiteX7" fmla="*/ 7732 w 7731"/>
                    <a:gd name="connsiteY7" fmla="*/ 3856 h 106142"/>
                    <a:gd name="connsiteX8" fmla="*/ 7732 w 7731"/>
                    <a:gd name="connsiteY8" fmla="*/ 102286 h 10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31" h="106142">
                      <a:moveTo>
                        <a:pt x="7732" y="102286"/>
                      </a:moveTo>
                      <a:cubicBezTo>
                        <a:pt x="7732" y="104490"/>
                        <a:pt x="5975" y="106143"/>
                        <a:pt x="3866" y="106143"/>
                      </a:cubicBezTo>
                      <a:lnTo>
                        <a:pt x="3866" y="106143"/>
                      </a:lnTo>
                      <a:cubicBezTo>
                        <a:pt x="1757" y="106143"/>
                        <a:pt x="0" y="104490"/>
                        <a:pt x="0" y="102286"/>
                      </a:cubicBezTo>
                      <a:lnTo>
                        <a:pt x="0" y="3856"/>
                      </a:lnTo>
                      <a:cubicBezTo>
                        <a:pt x="0" y="1653"/>
                        <a:pt x="1757" y="0"/>
                        <a:pt x="3866" y="0"/>
                      </a:cubicBezTo>
                      <a:lnTo>
                        <a:pt x="3866" y="0"/>
                      </a:lnTo>
                      <a:cubicBezTo>
                        <a:pt x="5975" y="0"/>
                        <a:pt x="7732" y="1653"/>
                        <a:pt x="7732" y="3856"/>
                      </a:cubicBezTo>
                      <a:lnTo>
                        <a:pt x="7732" y="102286"/>
                      </a:lnTo>
                      <a:close/>
                    </a:path>
                  </a:pathLst>
                </a:custGeom>
                <a:gradFill>
                  <a:gsLst>
                    <a:gs pos="0">
                      <a:srgbClr val="630D0D"/>
                    </a:gs>
                    <a:gs pos="1790">
                      <a:srgbClr val="6A0F0F"/>
                    </a:gs>
                    <a:gs pos="28410">
                      <a:srgbClr val="C83131"/>
                    </a:gs>
                    <a:gs pos="40390">
                      <a:srgbClr val="EE3F3F"/>
                    </a:gs>
                    <a:gs pos="79970">
                      <a:srgbClr val="5D1C1C"/>
                    </a:gs>
                    <a:gs pos="100000">
                      <a:srgbClr val="180B0B"/>
                    </a:gs>
                  </a:gsLst>
                  <a:lin ang="0" scaled="1"/>
                </a:gradFill>
                <a:ln w="17566" cap="flat">
                  <a:noFill/>
                  <a:prstDash val="solid"/>
                  <a:miter/>
                </a:ln>
              </p:spPr>
              <p:txBody>
                <a:bodyPr rtlCol="1" anchor="ctr"/>
                <a:lstStyle/>
                <a:p>
                  <a:endParaRPr lang="he-IL"/>
                </a:p>
              </p:txBody>
            </p:sp>
          </p:grpSp>
          <p:grpSp>
            <p:nvGrpSpPr>
              <p:cNvPr id="384" name="גרפיקה 7359">
                <a:extLst>
                  <a:ext uri="{FF2B5EF4-FFF2-40B4-BE49-F238E27FC236}">
                    <a16:creationId xmlns:a16="http://schemas.microsoft.com/office/drawing/2014/main" id="{E4AC7C64-6CD7-C6FA-56F1-E727CE003132}"/>
                  </a:ext>
                </a:extLst>
              </p:cNvPr>
              <p:cNvGrpSpPr/>
              <p:nvPr/>
            </p:nvGrpSpPr>
            <p:grpSpPr>
              <a:xfrm>
                <a:off x="2393292" y="6246823"/>
                <a:ext cx="16875" cy="725552"/>
                <a:chOff x="2393292" y="6246823"/>
                <a:chExt cx="16875" cy="725552"/>
              </a:xfrm>
            </p:grpSpPr>
            <p:sp>
              <p:nvSpPr>
                <p:cNvPr id="547" name="צורה חופשית: צורה 546">
                  <a:extLst>
                    <a:ext uri="{FF2B5EF4-FFF2-40B4-BE49-F238E27FC236}">
                      <a16:creationId xmlns:a16="http://schemas.microsoft.com/office/drawing/2014/main" id="{BEEC9D89-8A20-5104-7E2B-5E602603279E}"/>
                    </a:ext>
                  </a:extLst>
                </p:cNvPr>
                <p:cNvSpPr/>
                <p:nvPr/>
              </p:nvSpPr>
              <p:spPr>
                <a:xfrm>
                  <a:off x="2393292" y="6247007"/>
                  <a:ext cx="16875" cy="725369"/>
                </a:xfrm>
                <a:custGeom>
                  <a:avLst/>
                  <a:gdLst>
                    <a:gd name="connsiteX0" fmla="*/ 8435 w 16875"/>
                    <a:gd name="connsiteY0" fmla="*/ 725369 h 725369"/>
                    <a:gd name="connsiteX1" fmla="*/ 0 w 16875"/>
                    <a:gd name="connsiteY1" fmla="*/ 716555 h 725369"/>
                    <a:gd name="connsiteX2" fmla="*/ 0 w 16875"/>
                    <a:gd name="connsiteY2" fmla="*/ 8815 h 725369"/>
                    <a:gd name="connsiteX3" fmla="*/ 8435 w 16875"/>
                    <a:gd name="connsiteY3" fmla="*/ 0 h 725369"/>
                    <a:gd name="connsiteX4" fmla="*/ 16870 w 16875"/>
                    <a:gd name="connsiteY4" fmla="*/ 8815 h 725369"/>
                    <a:gd name="connsiteX5" fmla="*/ 16870 w 16875"/>
                    <a:gd name="connsiteY5" fmla="*/ 716555 h 725369"/>
                    <a:gd name="connsiteX6" fmla="*/ 8435 w 16875"/>
                    <a:gd name="connsiteY6" fmla="*/ 725369 h 725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75" h="725369">
                      <a:moveTo>
                        <a:pt x="8435" y="725369"/>
                      </a:moveTo>
                      <a:cubicBezTo>
                        <a:pt x="3690" y="725369"/>
                        <a:pt x="0" y="721329"/>
                        <a:pt x="0" y="716555"/>
                      </a:cubicBezTo>
                      <a:lnTo>
                        <a:pt x="0" y="8815"/>
                      </a:lnTo>
                      <a:cubicBezTo>
                        <a:pt x="0" y="3856"/>
                        <a:pt x="3866" y="0"/>
                        <a:pt x="8435" y="0"/>
                      </a:cubicBezTo>
                      <a:cubicBezTo>
                        <a:pt x="13179" y="0"/>
                        <a:pt x="16870" y="4040"/>
                        <a:pt x="16870" y="8815"/>
                      </a:cubicBezTo>
                      <a:lnTo>
                        <a:pt x="16870" y="716555"/>
                      </a:lnTo>
                      <a:cubicBezTo>
                        <a:pt x="17045" y="721329"/>
                        <a:pt x="13179" y="725369"/>
                        <a:pt x="8435" y="725369"/>
                      </a:cubicBezTo>
                      <a:close/>
                    </a:path>
                  </a:pathLst>
                </a:custGeom>
                <a:gradFill>
                  <a:gsLst>
                    <a:gs pos="0">
                      <a:srgbClr val="B72025"/>
                    </a:gs>
                    <a:gs pos="4310">
                      <a:srgbClr val="C22E32"/>
                    </a:gs>
                    <a:gs pos="15910">
                      <a:srgbClr val="DC4D50"/>
                    </a:gs>
                    <a:gs pos="25680">
                      <a:srgbClr val="EB6162"/>
                    </a:gs>
                    <a:gs pos="32370">
                      <a:srgbClr val="F16869"/>
                    </a:gs>
                    <a:gs pos="50110">
                      <a:srgbClr val="CC4547"/>
                    </a:gs>
                    <a:gs pos="67840">
                      <a:srgbClr val="AD282C"/>
                    </a:gs>
                    <a:gs pos="77740">
                      <a:srgbClr val="A11D21"/>
                    </a:gs>
                    <a:gs pos="79570">
                      <a:srgbClr val="9D1C20"/>
                    </a:gs>
                    <a:gs pos="100000">
                      <a:srgbClr val="781214"/>
                    </a:gs>
                  </a:gsLst>
                  <a:lin ang="0" scaled="1"/>
                </a:gradFill>
                <a:ln w="17566" cap="flat">
                  <a:noFill/>
                  <a:prstDash val="solid"/>
                  <a:miter/>
                </a:ln>
              </p:spPr>
              <p:txBody>
                <a:bodyPr rtlCol="1" anchor="ctr"/>
                <a:lstStyle/>
                <a:p>
                  <a:endParaRPr lang="he-IL"/>
                </a:p>
              </p:txBody>
            </p:sp>
            <p:sp>
              <p:nvSpPr>
                <p:cNvPr id="548" name="צורה חופשית: צורה 547">
                  <a:extLst>
                    <a:ext uri="{FF2B5EF4-FFF2-40B4-BE49-F238E27FC236}">
                      <a16:creationId xmlns:a16="http://schemas.microsoft.com/office/drawing/2014/main" id="{DD12CC3E-87CC-DC2E-EB07-D022894174CB}"/>
                    </a:ext>
                  </a:extLst>
                </p:cNvPr>
                <p:cNvSpPr/>
                <p:nvPr/>
              </p:nvSpPr>
              <p:spPr>
                <a:xfrm>
                  <a:off x="2393292" y="6246823"/>
                  <a:ext cx="16875" cy="725369"/>
                </a:xfrm>
                <a:custGeom>
                  <a:avLst/>
                  <a:gdLst>
                    <a:gd name="connsiteX0" fmla="*/ 8435 w 16875"/>
                    <a:gd name="connsiteY0" fmla="*/ 0 h 725369"/>
                    <a:gd name="connsiteX1" fmla="*/ 0 w 16875"/>
                    <a:gd name="connsiteY1" fmla="*/ 8815 h 725369"/>
                    <a:gd name="connsiteX2" fmla="*/ 0 w 16875"/>
                    <a:gd name="connsiteY2" fmla="*/ 23506 h 725369"/>
                    <a:gd name="connsiteX3" fmla="*/ 3866 w 16875"/>
                    <a:gd name="connsiteY3" fmla="*/ 22037 h 725369"/>
                    <a:gd name="connsiteX4" fmla="*/ 10895 w 16875"/>
                    <a:gd name="connsiteY4" fmla="*/ 30668 h 725369"/>
                    <a:gd name="connsiteX5" fmla="*/ 10895 w 16875"/>
                    <a:gd name="connsiteY5" fmla="*/ 550179 h 725369"/>
                    <a:gd name="connsiteX6" fmla="*/ 3866 w 16875"/>
                    <a:gd name="connsiteY6" fmla="*/ 558810 h 725369"/>
                    <a:gd name="connsiteX7" fmla="*/ 0 w 16875"/>
                    <a:gd name="connsiteY7" fmla="*/ 557341 h 725369"/>
                    <a:gd name="connsiteX8" fmla="*/ 0 w 16875"/>
                    <a:gd name="connsiteY8" fmla="*/ 716554 h 725369"/>
                    <a:gd name="connsiteX9" fmla="*/ 8435 w 16875"/>
                    <a:gd name="connsiteY9" fmla="*/ 725369 h 725369"/>
                    <a:gd name="connsiteX10" fmla="*/ 16870 w 16875"/>
                    <a:gd name="connsiteY10" fmla="*/ 716554 h 725369"/>
                    <a:gd name="connsiteX11" fmla="*/ 16870 w 16875"/>
                    <a:gd name="connsiteY11" fmla="*/ 8998 h 725369"/>
                    <a:gd name="connsiteX12" fmla="*/ 8435 w 16875"/>
                    <a:gd name="connsiteY12" fmla="*/ 0 h 725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75" h="725369">
                      <a:moveTo>
                        <a:pt x="8435" y="0"/>
                      </a:moveTo>
                      <a:cubicBezTo>
                        <a:pt x="3690" y="0"/>
                        <a:pt x="0" y="4040"/>
                        <a:pt x="0" y="8815"/>
                      </a:cubicBezTo>
                      <a:lnTo>
                        <a:pt x="0" y="23506"/>
                      </a:lnTo>
                      <a:cubicBezTo>
                        <a:pt x="1055" y="22588"/>
                        <a:pt x="2460" y="22037"/>
                        <a:pt x="3866" y="22037"/>
                      </a:cubicBezTo>
                      <a:cubicBezTo>
                        <a:pt x="7732" y="22037"/>
                        <a:pt x="10895" y="25893"/>
                        <a:pt x="10895" y="30668"/>
                      </a:cubicBezTo>
                      <a:lnTo>
                        <a:pt x="10895" y="550179"/>
                      </a:lnTo>
                      <a:cubicBezTo>
                        <a:pt x="10895" y="554953"/>
                        <a:pt x="7732" y="558810"/>
                        <a:pt x="3866" y="558810"/>
                      </a:cubicBezTo>
                      <a:cubicBezTo>
                        <a:pt x="2460" y="558810"/>
                        <a:pt x="1055" y="558259"/>
                        <a:pt x="0" y="557341"/>
                      </a:cubicBezTo>
                      <a:lnTo>
                        <a:pt x="0" y="716554"/>
                      </a:lnTo>
                      <a:cubicBezTo>
                        <a:pt x="0" y="721513"/>
                        <a:pt x="3866" y="725369"/>
                        <a:pt x="8435" y="725369"/>
                      </a:cubicBezTo>
                      <a:cubicBezTo>
                        <a:pt x="13179" y="725369"/>
                        <a:pt x="16870" y="721329"/>
                        <a:pt x="16870" y="716554"/>
                      </a:cubicBezTo>
                      <a:lnTo>
                        <a:pt x="16870" y="8998"/>
                      </a:lnTo>
                      <a:cubicBezTo>
                        <a:pt x="17045" y="4040"/>
                        <a:pt x="13179" y="0"/>
                        <a:pt x="8435" y="0"/>
                      </a:cubicBezTo>
                      <a:close/>
                    </a:path>
                  </a:pathLst>
                </a:custGeom>
                <a:gradFill>
                  <a:gsLst>
                    <a:gs pos="0">
                      <a:srgbClr val="B72025"/>
                    </a:gs>
                    <a:gs pos="4310">
                      <a:srgbClr val="C22E32"/>
                    </a:gs>
                    <a:gs pos="15910">
                      <a:srgbClr val="DC4D50"/>
                    </a:gs>
                    <a:gs pos="25680">
                      <a:srgbClr val="EB6162"/>
                    </a:gs>
                    <a:gs pos="32370">
                      <a:srgbClr val="F16869"/>
                    </a:gs>
                    <a:gs pos="50110">
                      <a:srgbClr val="CC4547"/>
                    </a:gs>
                    <a:gs pos="67840">
                      <a:srgbClr val="AD282C"/>
                    </a:gs>
                    <a:gs pos="77740">
                      <a:srgbClr val="A11D21"/>
                    </a:gs>
                    <a:gs pos="79570">
                      <a:srgbClr val="9D1C20"/>
                    </a:gs>
                    <a:gs pos="100000">
                      <a:srgbClr val="781214"/>
                    </a:gs>
                  </a:gsLst>
                  <a:lin ang="0" scaled="1"/>
                </a:gradFill>
                <a:ln w="17566" cap="flat">
                  <a:noFill/>
                  <a:prstDash val="solid"/>
                  <a:miter/>
                </a:ln>
              </p:spPr>
              <p:txBody>
                <a:bodyPr rtlCol="1" anchor="ctr"/>
                <a:lstStyle/>
                <a:p>
                  <a:endParaRPr lang="he-IL"/>
                </a:p>
              </p:txBody>
            </p:sp>
            <p:sp>
              <p:nvSpPr>
                <p:cNvPr id="549" name="צורה חופשית: צורה 548">
                  <a:extLst>
                    <a:ext uri="{FF2B5EF4-FFF2-40B4-BE49-F238E27FC236}">
                      <a16:creationId xmlns:a16="http://schemas.microsoft.com/office/drawing/2014/main" id="{143B7BDA-9240-6D35-5289-D576D1DF0884}"/>
                    </a:ext>
                  </a:extLst>
                </p:cNvPr>
                <p:cNvSpPr/>
                <p:nvPr/>
              </p:nvSpPr>
              <p:spPr>
                <a:xfrm>
                  <a:off x="2395050" y="6277674"/>
                  <a:ext cx="6677" cy="516573"/>
                </a:xfrm>
                <a:custGeom>
                  <a:avLst/>
                  <a:gdLst>
                    <a:gd name="connsiteX0" fmla="*/ 6678 w 6677"/>
                    <a:gd name="connsiteY0" fmla="*/ 512717 h 516573"/>
                    <a:gd name="connsiteX1" fmla="*/ 3339 w 6677"/>
                    <a:gd name="connsiteY1" fmla="*/ 516573 h 516573"/>
                    <a:gd name="connsiteX2" fmla="*/ 3339 w 6677"/>
                    <a:gd name="connsiteY2" fmla="*/ 516573 h 516573"/>
                    <a:gd name="connsiteX3" fmla="*/ 0 w 6677"/>
                    <a:gd name="connsiteY3" fmla="*/ 512717 h 516573"/>
                    <a:gd name="connsiteX4" fmla="*/ 0 w 6677"/>
                    <a:gd name="connsiteY4" fmla="*/ 3856 h 516573"/>
                    <a:gd name="connsiteX5" fmla="*/ 3339 w 6677"/>
                    <a:gd name="connsiteY5" fmla="*/ 0 h 516573"/>
                    <a:gd name="connsiteX6" fmla="*/ 3339 w 6677"/>
                    <a:gd name="connsiteY6" fmla="*/ 0 h 516573"/>
                    <a:gd name="connsiteX7" fmla="*/ 6678 w 6677"/>
                    <a:gd name="connsiteY7" fmla="*/ 3856 h 516573"/>
                    <a:gd name="connsiteX8" fmla="*/ 6678 w 6677"/>
                    <a:gd name="connsiteY8" fmla="*/ 512717 h 51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77" h="516573">
                      <a:moveTo>
                        <a:pt x="6678" y="512717"/>
                      </a:moveTo>
                      <a:cubicBezTo>
                        <a:pt x="6678" y="514920"/>
                        <a:pt x="5272" y="516573"/>
                        <a:pt x="3339" y="516573"/>
                      </a:cubicBezTo>
                      <a:lnTo>
                        <a:pt x="3339" y="516573"/>
                      </a:lnTo>
                      <a:cubicBezTo>
                        <a:pt x="1581" y="516573"/>
                        <a:pt x="0" y="514737"/>
                        <a:pt x="0" y="512717"/>
                      </a:cubicBezTo>
                      <a:lnTo>
                        <a:pt x="0" y="3856"/>
                      </a:lnTo>
                      <a:cubicBezTo>
                        <a:pt x="0" y="1653"/>
                        <a:pt x="1406" y="0"/>
                        <a:pt x="3339" y="0"/>
                      </a:cubicBezTo>
                      <a:lnTo>
                        <a:pt x="3339" y="0"/>
                      </a:lnTo>
                      <a:cubicBezTo>
                        <a:pt x="5096" y="0"/>
                        <a:pt x="6678" y="1653"/>
                        <a:pt x="6678" y="3856"/>
                      </a:cubicBezTo>
                      <a:lnTo>
                        <a:pt x="6678" y="512717"/>
                      </a:lnTo>
                      <a:close/>
                    </a:path>
                  </a:pathLst>
                </a:custGeom>
                <a:gradFill>
                  <a:gsLst>
                    <a:gs pos="0">
                      <a:srgbClr val="630D0D"/>
                    </a:gs>
                    <a:gs pos="1790">
                      <a:srgbClr val="6A0F0F"/>
                    </a:gs>
                    <a:gs pos="28410">
                      <a:srgbClr val="C83131"/>
                    </a:gs>
                    <a:gs pos="40390">
                      <a:srgbClr val="EE3F3F"/>
                    </a:gs>
                    <a:gs pos="79970">
                      <a:srgbClr val="5D1C1C"/>
                    </a:gs>
                    <a:gs pos="100000">
                      <a:srgbClr val="180B0B"/>
                    </a:gs>
                  </a:gsLst>
                  <a:lin ang="0" scaled="1"/>
                </a:gradFill>
                <a:ln w="17566" cap="flat">
                  <a:noFill/>
                  <a:prstDash val="solid"/>
                  <a:miter/>
                </a:ln>
              </p:spPr>
              <p:txBody>
                <a:bodyPr rtlCol="1" anchor="ctr"/>
                <a:lstStyle/>
                <a:p>
                  <a:endParaRPr lang="he-IL"/>
                </a:p>
              </p:txBody>
            </p:sp>
          </p:grpSp>
          <p:grpSp>
            <p:nvGrpSpPr>
              <p:cNvPr id="385" name="גרפיקה 7359">
                <a:extLst>
                  <a:ext uri="{FF2B5EF4-FFF2-40B4-BE49-F238E27FC236}">
                    <a16:creationId xmlns:a16="http://schemas.microsoft.com/office/drawing/2014/main" id="{7E206ADB-5516-C723-F854-E404C6DEB780}"/>
                  </a:ext>
                </a:extLst>
              </p:cNvPr>
              <p:cNvGrpSpPr/>
              <p:nvPr/>
            </p:nvGrpSpPr>
            <p:grpSpPr>
              <a:xfrm>
                <a:off x="2279598" y="6246640"/>
                <a:ext cx="16869" cy="725368"/>
                <a:chOff x="2279598" y="6246640"/>
                <a:chExt cx="16869" cy="725368"/>
              </a:xfrm>
            </p:grpSpPr>
            <p:sp>
              <p:nvSpPr>
                <p:cNvPr id="540" name="צורה חופשית: צורה 539">
                  <a:extLst>
                    <a:ext uri="{FF2B5EF4-FFF2-40B4-BE49-F238E27FC236}">
                      <a16:creationId xmlns:a16="http://schemas.microsoft.com/office/drawing/2014/main" id="{C0690B1D-5210-0186-8355-40F27C34B0D9}"/>
                    </a:ext>
                  </a:extLst>
                </p:cNvPr>
                <p:cNvSpPr/>
                <p:nvPr/>
              </p:nvSpPr>
              <p:spPr>
                <a:xfrm>
                  <a:off x="2279598" y="6246640"/>
                  <a:ext cx="16869" cy="680377"/>
                </a:xfrm>
                <a:custGeom>
                  <a:avLst/>
                  <a:gdLst>
                    <a:gd name="connsiteX0" fmla="*/ 8435 w 16869"/>
                    <a:gd name="connsiteY0" fmla="*/ 680378 h 680377"/>
                    <a:gd name="connsiteX1" fmla="*/ 0 w 16869"/>
                    <a:gd name="connsiteY1" fmla="*/ 671563 h 680377"/>
                    <a:gd name="connsiteX2" fmla="*/ 0 w 16869"/>
                    <a:gd name="connsiteY2" fmla="*/ 8815 h 680377"/>
                    <a:gd name="connsiteX3" fmla="*/ 8435 w 16869"/>
                    <a:gd name="connsiteY3" fmla="*/ 0 h 680377"/>
                    <a:gd name="connsiteX4" fmla="*/ 16870 w 16869"/>
                    <a:gd name="connsiteY4" fmla="*/ 8815 h 680377"/>
                    <a:gd name="connsiteX5" fmla="*/ 16870 w 16869"/>
                    <a:gd name="connsiteY5" fmla="*/ 671563 h 680377"/>
                    <a:gd name="connsiteX6" fmla="*/ 8435 w 16869"/>
                    <a:gd name="connsiteY6" fmla="*/ 680378 h 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69" h="680377">
                      <a:moveTo>
                        <a:pt x="8435" y="680378"/>
                      </a:moveTo>
                      <a:cubicBezTo>
                        <a:pt x="3690" y="680378"/>
                        <a:pt x="0" y="676338"/>
                        <a:pt x="0" y="671563"/>
                      </a:cubicBezTo>
                      <a:lnTo>
                        <a:pt x="0" y="8815"/>
                      </a:lnTo>
                      <a:cubicBezTo>
                        <a:pt x="0" y="3856"/>
                        <a:pt x="3866" y="0"/>
                        <a:pt x="8435" y="0"/>
                      </a:cubicBezTo>
                      <a:cubicBezTo>
                        <a:pt x="13179" y="0"/>
                        <a:pt x="16870" y="4040"/>
                        <a:pt x="16870" y="8815"/>
                      </a:cubicBezTo>
                      <a:lnTo>
                        <a:pt x="16870" y="671563"/>
                      </a:lnTo>
                      <a:cubicBezTo>
                        <a:pt x="16870" y="676521"/>
                        <a:pt x="13004" y="680378"/>
                        <a:pt x="8435" y="680378"/>
                      </a:cubicBezTo>
                      <a:close/>
                    </a:path>
                  </a:pathLst>
                </a:custGeom>
                <a:gradFill>
                  <a:gsLst>
                    <a:gs pos="0">
                      <a:srgbClr val="B72025"/>
                    </a:gs>
                    <a:gs pos="4310">
                      <a:srgbClr val="C22E32"/>
                    </a:gs>
                    <a:gs pos="15910">
                      <a:srgbClr val="DC4D50"/>
                    </a:gs>
                    <a:gs pos="25680">
                      <a:srgbClr val="EB6162"/>
                    </a:gs>
                    <a:gs pos="32370">
                      <a:srgbClr val="F16869"/>
                    </a:gs>
                    <a:gs pos="50110">
                      <a:srgbClr val="CC4547"/>
                    </a:gs>
                    <a:gs pos="67840">
                      <a:srgbClr val="AD282C"/>
                    </a:gs>
                    <a:gs pos="77740">
                      <a:srgbClr val="A11D21"/>
                    </a:gs>
                    <a:gs pos="79570">
                      <a:srgbClr val="9D1C20"/>
                    </a:gs>
                    <a:gs pos="100000">
                      <a:srgbClr val="781214"/>
                    </a:gs>
                  </a:gsLst>
                  <a:lin ang="0" scaled="1"/>
                </a:gradFill>
                <a:ln w="17566" cap="flat">
                  <a:noFill/>
                  <a:prstDash val="solid"/>
                  <a:miter/>
                </a:ln>
              </p:spPr>
              <p:txBody>
                <a:bodyPr rtlCol="1" anchor="ctr"/>
                <a:lstStyle/>
                <a:p>
                  <a:endParaRPr lang="he-IL"/>
                </a:p>
              </p:txBody>
            </p:sp>
            <p:sp>
              <p:nvSpPr>
                <p:cNvPr id="541" name="צורה חופשית: צורה 540">
                  <a:extLst>
                    <a:ext uri="{FF2B5EF4-FFF2-40B4-BE49-F238E27FC236}">
                      <a16:creationId xmlns:a16="http://schemas.microsoft.com/office/drawing/2014/main" id="{987C4F21-116F-A1FE-B96C-6B85BAF019F6}"/>
                    </a:ext>
                  </a:extLst>
                </p:cNvPr>
                <p:cNvSpPr/>
                <p:nvPr/>
              </p:nvSpPr>
              <p:spPr>
                <a:xfrm>
                  <a:off x="2279598" y="6246640"/>
                  <a:ext cx="16869" cy="725368"/>
                </a:xfrm>
                <a:custGeom>
                  <a:avLst/>
                  <a:gdLst>
                    <a:gd name="connsiteX0" fmla="*/ 8435 w 16869"/>
                    <a:gd name="connsiteY0" fmla="*/ 0 h 725368"/>
                    <a:gd name="connsiteX1" fmla="*/ 0 w 16869"/>
                    <a:gd name="connsiteY1" fmla="*/ 8815 h 725368"/>
                    <a:gd name="connsiteX2" fmla="*/ 0 w 16869"/>
                    <a:gd name="connsiteY2" fmla="*/ 23506 h 725368"/>
                    <a:gd name="connsiteX3" fmla="*/ 3866 w 16869"/>
                    <a:gd name="connsiteY3" fmla="*/ 22036 h 725368"/>
                    <a:gd name="connsiteX4" fmla="*/ 10895 w 16869"/>
                    <a:gd name="connsiteY4" fmla="*/ 30667 h 725368"/>
                    <a:gd name="connsiteX5" fmla="*/ 10895 w 16869"/>
                    <a:gd name="connsiteY5" fmla="*/ 624185 h 725368"/>
                    <a:gd name="connsiteX6" fmla="*/ 3866 w 16869"/>
                    <a:gd name="connsiteY6" fmla="*/ 632816 h 725368"/>
                    <a:gd name="connsiteX7" fmla="*/ 0 w 16869"/>
                    <a:gd name="connsiteY7" fmla="*/ 631347 h 725368"/>
                    <a:gd name="connsiteX8" fmla="*/ 0 w 16869"/>
                    <a:gd name="connsiteY8" fmla="*/ 716554 h 725368"/>
                    <a:gd name="connsiteX9" fmla="*/ 8435 w 16869"/>
                    <a:gd name="connsiteY9" fmla="*/ 725369 h 725368"/>
                    <a:gd name="connsiteX10" fmla="*/ 16870 w 16869"/>
                    <a:gd name="connsiteY10" fmla="*/ 716554 h 725368"/>
                    <a:gd name="connsiteX11" fmla="*/ 16870 w 16869"/>
                    <a:gd name="connsiteY11" fmla="*/ 8815 h 725368"/>
                    <a:gd name="connsiteX12" fmla="*/ 8435 w 16869"/>
                    <a:gd name="connsiteY12" fmla="*/ 0 h 72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69" h="725368">
                      <a:moveTo>
                        <a:pt x="8435" y="0"/>
                      </a:moveTo>
                      <a:cubicBezTo>
                        <a:pt x="3690" y="0"/>
                        <a:pt x="0" y="4040"/>
                        <a:pt x="0" y="8815"/>
                      </a:cubicBezTo>
                      <a:lnTo>
                        <a:pt x="0" y="23506"/>
                      </a:lnTo>
                      <a:cubicBezTo>
                        <a:pt x="1054" y="22587"/>
                        <a:pt x="2460" y="22036"/>
                        <a:pt x="3866" y="22036"/>
                      </a:cubicBezTo>
                      <a:cubicBezTo>
                        <a:pt x="7732" y="22036"/>
                        <a:pt x="10895" y="25893"/>
                        <a:pt x="10895" y="30667"/>
                      </a:cubicBezTo>
                      <a:lnTo>
                        <a:pt x="10895" y="624185"/>
                      </a:lnTo>
                      <a:cubicBezTo>
                        <a:pt x="10895" y="628959"/>
                        <a:pt x="7732" y="632816"/>
                        <a:pt x="3866" y="632816"/>
                      </a:cubicBezTo>
                      <a:cubicBezTo>
                        <a:pt x="2460" y="632816"/>
                        <a:pt x="1054" y="632265"/>
                        <a:pt x="0" y="631347"/>
                      </a:cubicBezTo>
                      <a:lnTo>
                        <a:pt x="0" y="716554"/>
                      </a:lnTo>
                      <a:cubicBezTo>
                        <a:pt x="0" y="721513"/>
                        <a:pt x="3866" y="725369"/>
                        <a:pt x="8435" y="725369"/>
                      </a:cubicBezTo>
                      <a:cubicBezTo>
                        <a:pt x="13179" y="725369"/>
                        <a:pt x="16870" y="721513"/>
                        <a:pt x="16870" y="716554"/>
                      </a:cubicBezTo>
                      <a:lnTo>
                        <a:pt x="16870" y="8815"/>
                      </a:lnTo>
                      <a:cubicBezTo>
                        <a:pt x="16870" y="3856"/>
                        <a:pt x="13004" y="0"/>
                        <a:pt x="8435" y="0"/>
                      </a:cubicBezTo>
                      <a:close/>
                    </a:path>
                  </a:pathLst>
                </a:custGeom>
                <a:gradFill>
                  <a:gsLst>
                    <a:gs pos="0">
                      <a:srgbClr val="B72025"/>
                    </a:gs>
                    <a:gs pos="4310">
                      <a:srgbClr val="C22E32"/>
                    </a:gs>
                    <a:gs pos="15910">
                      <a:srgbClr val="DC4D50"/>
                    </a:gs>
                    <a:gs pos="25680">
                      <a:srgbClr val="EB6162"/>
                    </a:gs>
                    <a:gs pos="32370">
                      <a:srgbClr val="F16869"/>
                    </a:gs>
                    <a:gs pos="50110">
                      <a:srgbClr val="CC4547"/>
                    </a:gs>
                    <a:gs pos="67840">
                      <a:srgbClr val="AD282C"/>
                    </a:gs>
                    <a:gs pos="77740">
                      <a:srgbClr val="A11D21"/>
                    </a:gs>
                    <a:gs pos="79570">
                      <a:srgbClr val="9D1C20"/>
                    </a:gs>
                    <a:gs pos="100000">
                      <a:srgbClr val="781214"/>
                    </a:gs>
                  </a:gsLst>
                  <a:lin ang="0" scaled="1"/>
                </a:gradFill>
                <a:ln w="17566" cap="flat">
                  <a:noFill/>
                  <a:prstDash val="solid"/>
                  <a:miter/>
                </a:ln>
              </p:spPr>
              <p:txBody>
                <a:bodyPr rtlCol="1" anchor="ctr"/>
                <a:lstStyle/>
                <a:p>
                  <a:endParaRPr lang="he-IL"/>
                </a:p>
              </p:txBody>
            </p:sp>
            <p:sp>
              <p:nvSpPr>
                <p:cNvPr id="542" name="צורה חופשית: צורה 541">
                  <a:extLst>
                    <a:ext uri="{FF2B5EF4-FFF2-40B4-BE49-F238E27FC236}">
                      <a16:creationId xmlns:a16="http://schemas.microsoft.com/office/drawing/2014/main" id="{D4359E90-0917-9BE1-77B3-4C8C7F1E5F8B}"/>
                    </a:ext>
                  </a:extLst>
                </p:cNvPr>
                <p:cNvSpPr/>
                <p:nvPr/>
              </p:nvSpPr>
              <p:spPr>
                <a:xfrm>
                  <a:off x="2280828" y="6277674"/>
                  <a:ext cx="7731" cy="229914"/>
                </a:xfrm>
                <a:custGeom>
                  <a:avLst/>
                  <a:gdLst>
                    <a:gd name="connsiteX0" fmla="*/ 7732 w 7731"/>
                    <a:gd name="connsiteY0" fmla="*/ 226058 h 229914"/>
                    <a:gd name="connsiteX1" fmla="*/ 3866 w 7731"/>
                    <a:gd name="connsiteY1" fmla="*/ 229915 h 229914"/>
                    <a:gd name="connsiteX2" fmla="*/ 3866 w 7731"/>
                    <a:gd name="connsiteY2" fmla="*/ 229915 h 229914"/>
                    <a:gd name="connsiteX3" fmla="*/ 0 w 7731"/>
                    <a:gd name="connsiteY3" fmla="*/ 226058 h 229914"/>
                    <a:gd name="connsiteX4" fmla="*/ 0 w 7731"/>
                    <a:gd name="connsiteY4" fmla="*/ 3856 h 229914"/>
                    <a:gd name="connsiteX5" fmla="*/ 3866 w 7731"/>
                    <a:gd name="connsiteY5" fmla="*/ 0 h 229914"/>
                    <a:gd name="connsiteX6" fmla="*/ 3866 w 7731"/>
                    <a:gd name="connsiteY6" fmla="*/ 0 h 229914"/>
                    <a:gd name="connsiteX7" fmla="*/ 7732 w 7731"/>
                    <a:gd name="connsiteY7" fmla="*/ 3856 h 229914"/>
                    <a:gd name="connsiteX8" fmla="*/ 7732 w 7731"/>
                    <a:gd name="connsiteY8" fmla="*/ 226058 h 22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31" h="229914">
                      <a:moveTo>
                        <a:pt x="7732" y="226058"/>
                      </a:moveTo>
                      <a:cubicBezTo>
                        <a:pt x="7732" y="228262"/>
                        <a:pt x="5975" y="229915"/>
                        <a:pt x="3866" y="229915"/>
                      </a:cubicBezTo>
                      <a:lnTo>
                        <a:pt x="3866" y="229915"/>
                      </a:lnTo>
                      <a:cubicBezTo>
                        <a:pt x="1757" y="229915"/>
                        <a:pt x="0" y="228262"/>
                        <a:pt x="0" y="226058"/>
                      </a:cubicBezTo>
                      <a:lnTo>
                        <a:pt x="0" y="3856"/>
                      </a:lnTo>
                      <a:cubicBezTo>
                        <a:pt x="0" y="1653"/>
                        <a:pt x="1757" y="0"/>
                        <a:pt x="3866" y="0"/>
                      </a:cubicBezTo>
                      <a:lnTo>
                        <a:pt x="3866" y="0"/>
                      </a:lnTo>
                      <a:cubicBezTo>
                        <a:pt x="5975" y="0"/>
                        <a:pt x="7732" y="1653"/>
                        <a:pt x="7732" y="3856"/>
                      </a:cubicBezTo>
                      <a:lnTo>
                        <a:pt x="7732" y="226058"/>
                      </a:lnTo>
                      <a:close/>
                    </a:path>
                  </a:pathLst>
                </a:custGeom>
                <a:gradFill>
                  <a:gsLst>
                    <a:gs pos="0">
                      <a:srgbClr val="630D0D"/>
                    </a:gs>
                    <a:gs pos="1790">
                      <a:srgbClr val="6A0F0F"/>
                    </a:gs>
                    <a:gs pos="28410">
                      <a:srgbClr val="C83131"/>
                    </a:gs>
                    <a:gs pos="40390">
                      <a:srgbClr val="EE3F3F"/>
                    </a:gs>
                    <a:gs pos="79970">
                      <a:srgbClr val="5D1C1C"/>
                    </a:gs>
                    <a:gs pos="100000">
                      <a:srgbClr val="180B0B"/>
                    </a:gs>
                  </a:gsLst>
                  <a:lin ang="0" scaled="1"/>
                </a:gradFill>
                <a:ln w="17566" cap="flat">
                  <a:noFill/>
                  <a:prstDash val="solid"/>
                  <a:miter/>
                </a:ln>
              </p:spPr>
              <p:txBody>
                <a:bodyPr rtlCol="1" anchor="ctr"/>
                <a:lstStyle/>
                <a:p>
                  <a:endParaRPr lang="he-IL"/>
                </a:p>
              </p:txBody>
            </p:sp>
            <p:sp>
              <p:nvSpPr>
                <p:cNvPr id="543" name="צורה חופשית: צורה 542">
                  <a:extLst>
                    <a:ext uri="{FF2B5EF4-FFF2-40B4-BE49-F238E27FC236}">
                      <a16:creationId xmlns:a16="http://schemas.microsoft.com/office/drawing/2014/main" id="{7576FB4B-C18F-B88A-E8A1-11A100C110E8}"/>
                    </a:ext>
                  </a:extLst>
                </p:cNvPr>
                <p:cNvSpPr/>
                <p:nvPr/>
              </p:nvSpPr>
              <p:spPr>
                <a:xfrm>
                  <a:off x="2280828" y="6564333"/>
                  <a:ext cx="7731" cy="39849"/>
                </a:xfrm>
                <a:custGeom>
                  <a:avLst/>
                  <a:gdLst>
                    <a:gd name="connsiteX0" fmla="*/ 7732 w 7731"/>
                    <a:gd name="connsiteY0" fmla="*/ 35993 h 39849"/>
                    <a:gd name="connsiteX1" fmla="*/ 3866 w 7731"/>
                    <a:gd name="connsiteY1" fmla="*/ 39849 h 39849"/>
                    <a:gd name="connsiteX2" fmla="*/ 3866 w 7731"/>
                    <a:gd name="connsiteY2" fmla="*/ 39849 h 39849"/>
                    <a:gd name="connsiteX3" fmla="*/ 0 w 7731"/>
                    <a:gd name="connsiteY3" fmla="*/ 35993 h 39849"/>
                    <a:gd name="connsiteX4" fmla="*/ 0 w 7731"/>
                    <a:gd name="connsiteY4" fmla="*/ 3856 h 39849"/>
                    <a:gd name="connsiteX5" fmla="*/ 3866 w 7731"/>
                    <a:gd name="connsiteY5" fmla="*/ 0 h 39849"/>
                    <a:gd name="connsiteX6" fmla="*/ 3866 w 7731"/>
                    <a:gd name="connsiteY6" fmla="*/ 0 h 39849"/>
                    <a:gd name="connsiteX7" fmla="*/ 7732 w 7731"/>
                    <a:gd name="connsiteY7" fmla="*/ 3856 h 39849"/>
                    <a:gd name="connsiteX8" fmla="*/ 7732 w 7731"/>
                    <a:gd name="connsiteY8" fmla="*/ 35993 h 39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31" h="39849">
                      <a:moveTo>
                        <a:pt x="7732" y="35993"/>
                      </a:moveTo>
                      <a:cubicBezTo>
                        <a:pt x="7732" y="38197"/>
                        <a:pt x="5975" y="39849"/>
                        <a:pt x="3866" y="39849"/>
                      </a:cubicBezTo>
                      <a:lnTo>
                        <a:pt x="3866" y="39849"/>
                      </a:lnTo>
                      <a:cubicBezTo>
                        <a:pt x="1757" y="39849"/>
                        <a:pt x="0" y="38197"/>
                        <a:pt x="0" y="35993"/>
                      </a:cubicBezTo>
                      <a:lnTo>
                        <a:pt x="0" y="3856"/>
                      </a:lnTo>
                      <a:cubicBezTo>
                        <a:pt x="0" y="1653"/>
                        <a:pt x="1757" y="0"/>
                        <a:pt x="3866" y="0"/>
                      </a:cubicBezTo>
                      <a:lnTo>
                        <a:pt x="3866" y="0"/>
                      </a:lnTo>
                      <a:cubicBezTo>
                        <a:pt x="5975" y="0"/>
                        <a:pt x="7732" y="1653"/>
                        <a:pt x="7732" y="3856"/>
                      </a:cubicBezTo>
                      <a:lnTo>
                        <a:pt x="7732" y="35993"/>
                      </a:lnTo>
                      <a:close/>
                    </a:path>
                  </a:pathLst>
                </a:custGeom>
                <a:gradFill>
                  <a:gsLst>
                    <a:gs pos="0">
                      <a:srgbClr val="630D0D"/>
                    </a:gs>
                    <a:gs pos="1790">
                      <a:srgbClr val="6A0F0F"/>
                    </a:gs>
                    <a:gs pos="28410">
                      <a:srgbClr val="C83131"/>
                    </a:gs>
                    <a:gs pos="40390">
                      <a:srgbClr val="EE3F3F"/>
                    </a:gs>
                    <a:gs pos="79970">
                      <a:srgbClr val="5D1C1C"/>
                    </a:gs>
                    <a:gs pos="100000">
                      <a:srgbClr val="180B0B"/>
                    </a:gs>
                  </a:gsLst>
                  <a:lin ang="0" scaled="1"/>
                </a:gradFill>
                <a:ln w="17566" cap="flat">
                  <a:noFill/>
                  <a:prstDash val="solid"/>
                  <a:miter/>
                </a:ln>
              </p:spPr>
              <p:txBody>
                <a:bodyPr rtlCol="1" anchor="ctr"/>
                <a:lstStyle/>
                <a:p>
                  <a:endParaRPr lang="he-IL"/>
                </a:p>
              </p:txBody>
            </p:sp>
            <p:sp>
              <p:nvSpPr>
                <p:cNvPr id="544" name="צורה חופשית: צורה 543">
                  <a:extLst>
                    <a:ext uri="{FF2B5EF4-FFF2-40B4-BE49-F238E27FC236}">
                      <a16:creationId xmlns:a16="http://schemas.microsoft.com/office/drawing/2014/main" id="{D3B1E0D4-0014-7C74-C2E2-C31E545FB281}"/>
                    </a:ext>
                  </a:extLst>
                </p:cNvPr>
                <p:cNvSpPr/>
                <p:nvPr/>
              </p:nvSpPr>
              <p:spPr>
                <a:xfrm>
                  <a:off x="2280828" y="6624566"/>
                  <a:ext cx="7731" cy="77862"/>
                </a:xfrm>
                <a:custGeom>
                  <a:avLst/>
                  <a:gdLst>
                    <a:gd name="connsiteX0" fmla="*/ 7732 w 7731"/>
                    <a:gd name="connsiteY0" fmla="*/ 74006 h 77862"/>
                    <a:gd name="connsiteX1" fmla="*/ 3866 w 7731"/>
                    <a:gd name="connsiteY1" fmla="*/ 77863 h 77862"/>
                    <a:gd name="connsiteX2" fmla="*/ 3866 w 7731"/>
                    <a:gd name="connsiteY2" fmla="*/ 77863 h 77862"/>
                    <a:gd name="connsiteX3" fmla="*/ 0 w 7731"/>
                    <a:gd name="connsiteY3" fmla="*/ 74006 h 77862"/>
                    <a:gd name="connsiteX4" fmla="*/ 0 w 7731"/>
                    <a:gd name="connsiteY4" fmla="*/ 3857 h 77862"/>
                    <a:gd name="connsiteX5" fmla="*/ 3866 w 7731"/>
                    <a:gd name="connsiteY5" fmla="*/ 0 h 77862"/>
                    <a:gd name="connsiteX6" fmla="*/ 3866 w 7731"/>
                    <a:gd name="connsiteY6" fmla="*/ 0 h 77862"/>
                    <a:gd name="connsiteX7" fmla="*/ 7732 w 7731"/>
                    <a:gd name="connsiteY7" fmla="*/ 3857 h 77862"/>
                    <a:gd name="connsiteX8" fmla="*/ 7732 w 7731"/>
                    <a:gd name="connsiteY8" fmla="*/ 74006 h 77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31" h="77862">
                      <a:moveTo>
                        <a:pt x="7732" y="74006"/>
                      </a:moveTo>
                      <a:cubicBezTo>
                        <a:pt x="7732" y="76210"/>
                        <a:pt x="5975" y="77863"/>
                        <a:pt x="3866" y="77863"/>
                      </a:cubicBezTo>
                      <a:lnTo>
                        <a:pt x="3866" y="77863"/>
                      </a:lnTo>
                      <a:cubicBezTo>
                        <a:pt x="1757" y="77863"/>
                        <a:pt x="0" y="76026"/>
                        <a:pt x="0" y="74006"/>
                      </a:cubicBezTo>
                      <a:lnTo>
                        <a:pt x="0" y="3857"/>
                      </a:lnTo>
                      <a:cubicBezTo>
                        <a:pt x="0" y="1653"/>
                        <a:pt x="1757" y="0"/>
                        <a:pt x="3866" y="0"/>
                      </a:cubicBezTo>
                      <a:lnTo>
                        <a:pt x="3866" y="0"/>
                      </a:lnTo>
                      <a:cubicBezTo>
                        <a:pt x="5975" y="0"/>
                        <a:pt x="7732" y="1653"/>
                        <a:pt x="7732" y="3857"/>
                      </a:cubicBezTo>
                      <a:lnTo>
                        <a:pt x="7732" y="74006"/>
                      </a:lnTo>
                      <a:close/>
                    </a:path>
                  </a:pathLst>
                </a:custGeom>
                <a:gradFill>
                  <a:gsLst>
                    <a:gs pos="0">
                      <a:srgbClr val="630D0D"/>
                    </a:gs>
                    <a:gs pos="1790">
                      <a:srgbClr val="6A0F0F"/>
                    </a:gs>
                    <a:gs pos="28410">
                      <a:srgbClr val="C83131"/>
                    </a:gs>
                    <a:gs pos="40390">
                      <a:srgbClr val="EE3F3F"/>
                    </a:gs>
                    <a:gs pos="79970">
                      <a:srgbClr val="5D1C1C"/>
                    </a:gs>
                    <a:gs pos="100000">
                      <a:srgbClr val="180B0B"/>
                    </a:gs>
                  </a:gsLst>
                  <a:lin ang="0" scaled="1"/>
                </a:gradFill>
                <a:ln w="17566" cap="flat">
                  <a:noFill/>
                  <a:prstDash val="solid"/>
                  <a:miter/>
                </a:ln>
              </p:spPr>
              <p:txBody>
                <a:bodyPr rtlCol="1" anchor="ctr"/>
                <a:lstStyle/>
                <a:p>
                  <a:endParaRPr lang="he-IL"/>
                </a:p>
              </p:txBody>
            </p:sp>
            <p:sp>
              <p:nvSpPr>
                <p:cNvPr id="545" name="צורה חופשית: צורה 544">
                  <a:extLst>
                    <a:ext uri="{FF2B5EF4-FFF2-40B4-BE49-F238E27FC236}">
                      <a16:creationId xmlns:a16="http://schemas.microsoft.com/office/drawing/2014/main" id="{30426362-6E9F-CD34-4943-1570817ED590}"/>
                    </a:ext>
                  </a:extLst>
                </p:cNvPr>
                <p:cNvSpPr/>
                <p:nvPr/>
              </p:nvSpPr>
              <p:spPr>
                <a:xfrm>
                  <a:off x="2280828" y="6727036"/>
                  <a:ext cx="7731" cy="87411"/>
                </a:xfrm>
                <a:custGeom>
                  <a:avLst/>
                  <a:gdLst>
                    <a:gd name="connsiteX0" fmla="*/ 7732 w 7731"/>
                    <a:gd name="connsiteY0" fmla="*/ 83555 h 87411"/>
                    <a:gd name="connsiteX1" fmla="*/ 3866 w 7731"/>
                    <a:gd name="connsiteY1" fmla="*/ 87412 h 87411"/>
                    <a:gd name="connsiteX2" fmla="*/ 3866 w 7731"/>
                    <a:gd name="connsiteY2" fmla="*/ 87412 h 87411"/>
                    <a:gd name="connsiteX3" fmla="*/ 0 w 7731"/>
                    <a:gd name="connsiteY3" fmla="*/ 83555 h 87411"/>
                    <a:gd name="connsiteX4" fmla="*/ 0 w 7731"/>
                    <a:gd name="connsiteY4" fmla="*/ 3856 h 87411"/>
                    <a:gd name="connsiteX5" fmla="*/ 3866 w 7731"/>
                    <a:gd name="connsiteY5" fmla="*/ 0 h 87411"/>
                    <a:gd name="connsiteX6" fmla="*/ 3866 w 7731"/>
                    <a:gd name="connsiteY6" fmla="*/ 0 h 87411"/>
                    <a:gd name="connsiteX7" fmla="*/ 7732 w 7731"/>
                    <a:gd name="connsiteY7" fmla="*/ 3856 h 87411"/>
                    <a:gd name="connsiteX8" fmla="*/ 7732 w 7731"/>
                    <a:gd name="connsiteY8" fmla="*/ 83555 h 8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31" h="87411">
                      <a:moveTo>
                        <a:pt x="7732" y="83555"/>
                      </a:moveTo>
                      <a:cubicBezTo>
                        <a:pt x="7732" y="85759"/>
                        <a:pt x="5975" y="87412"/>
                        <a:pt x="3866" y="87412"/>
                      </a:cubicBezTo>
                      <a:lnTo>
                        <a:pt x="3866" y="87412"/>
                      </a:lnTo>
                      <a:cubicBezTo>
                        <a:pt x="1757" y="87412"/>
                        <a:pt x="0" y="85575"/>
                        <a:pt x="0" y="83555"/>
                      </a:cubicBezTo>
                      <a:lnTo>
                        <a:pt x="0" y="3856"/>
                      </a:lnTo>
                      <a:cubicBezTo>
                        <a:pt x="0" y="1653"/>
                        <a:pt x="1757" y="0"/>
                        <a:pt x="3866" y="0"/>
                      </a:cubicBezTo>
                      <a:lnTo>
                        <a:pt x="3866" y="0"/>
                      </a:lnTo>
                      <a:cubicBezTo>
                        <a:pt x="5975" y="0"/>
                        <a:pt x="7732" y="1653"/>
                        <a:pt x="7732" y="3856"/>
                      </a:cubicBezTo>
                      <a:lnTo>
                        <a:pt x="7732" y="83555"/>
                      </a:lnTo>
                      <a:close/>
                    </a:path>
                  </a:pathLst>
                </a:custGeom>
                <a:gradFill>
                  <a:gsLst>
                    <a:gs pos="0">
                      <a:srgbClr val="630D0D"/>
                    </a:gs>
                    <a:gs pos="1790">
                      <a:srgbClr val="6A0F0F"/>
                    </a:gs>
                    <a:gs pos="28410">
                      <a:srgbClr val="C83131"/>
                    </a:gs>
                    <a:gs pos="40390">
                      <a:srgbClr val="EE3F3F"/>
                    </a:gs>
                    <a:gs pos="79970">
                      <a:srgbClr val="5D1C1C"/>
                    </a:gs>
                    <a:gs pos="100000">
                      <a:srgbClr val="180B0B"/>
                    </a:gs>
                  </a:gsLst>
                  <a:lin ang="0" scaled="1"/>
                </a:gradFill>
                <a:ln w="17566" cap="flat">
                  <a:noFill/>
                  <a:prstDash val="solid"/>
                  <a:miter/>
                </a:ln>
              </p:spPr>
              <p:txBody>
                <a:bodyPr rtlCol="1" anchor="ctr"/>
                <a:lstStyle/>
                <a:p>
                  <a:endParaRPr lang="he-IL"/>
                </a:p>
              </p:txBody>
            </p:sp>
            <p:sp>
              <p:nvSpPr>
                <p:cNvPr id="546" name="צורה חופשית: צורה 545">
                  <a:extLst>
                    <a:ext uri="{FF2B5EF4-FFF2-40B4-BE49-F238E27FC236}">
                      <a16:creationId xmlns:a16="http://schemas.microsoft.com/office/drawing/2014/main" id="{7A2F39AF-AB9D-2859-D835-FB6AF34319D7}"/>
                    </a:ext>
                  </a:extLst>
                </p:cNvPr>
                <p:cNvSpPr/>
                <p:nvPr/>
              </p:nvSpPr>
              <p:spPr>
                <a:xfrm>
                  <a:off x="2280828" y="6838137"/>
                  <a:ext cx="7731" cy="36360"/>
                </a:xfrm>
                <a:custGeom>
                  <a:avLst/>
                  <a:gdLst>
                    <a:gd name="connsiteX0" fmla="*/ 7732 w 7731"/>
                    <a:gd name="connsiteY0" fmla="*/ 32504 h 36360"/>
                    <a:gd name="connsiteX1" fmla="*/ 3866 w 7731"/>
                    <a:gd name="connsiteY1" fmla="*/ 36360 h 36360"/>
                    <a:gd name="connsiteX2" fmla="*/ 3866 w 7731"/>
                    <a:gd name="connsiteY2" fmla="*/ 36360 h 36360"/>
                    <a:gd name="connsiteX3" fmla="*/ 0 w 7731"/>
                    <a:gd name="connsiteY3" fmla="*/ 32504 h 36360"/>
                    <a:gd name="connsiteX4" fmla="*/ 0 w 7731"/>
                    <a:gd name="connsiteY4" fmla="*/ 3856 h 36360"/>
                    <a:gd name="connsiteX5" fmla="*/ 3866 w 7731"/>
                    <a:gd name="connsiteY5" fmla="*/ 0 h 36360"/>
                    <a:gd name="connsiteX6" fmla="*/ 3866 w 7731"/>
                    <a:gd name="connsiteY6" fmla="*/ 0 h 36360"/>
                    <a:gd name="connsiteX7" fmla="*/ 7732 w 7731"/>
                    <a:gd name="connsiteY7" fmla="*/ 3856 h 36360"/>
                    <a:gd name="connsiteX8" fmla="*/ 7732 w 7731"/>
                    <a:gd name="connsiteY8" fmla="*/ 32504 h 3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31" h="36360">
                      <a:moveTo>
                        <a:pt x="7732" y="32504"/>
                      </a:moveTo>
                      <a:cubicBezTo>
                        <a:pt x="7732" y="34708"/>
                        <a:pt x="5975" y="36360"/>
                        <a:pt x="3866" y="36360"/>
                      </a:cubicBezTo>
                      <a:lnTo>
                        <a:pt x="3866" y="36360"/>
                      </a:lnTo>
                      <a:cubicBezTo>
                        <a:pt x="1757" y="36360"/>
                        <a:pt x="0" y="34524"/>
                        <a:pt x="0" y="32504"/>
                      </a:cubicBezTo>
                      <a:lnTo>
                        <a:pt x="0" y="3856"/>
                      </a:lnTo>
                      <a:cubicBezTo>
                        <a:pt x="0" y="1653"/>
                        <a:pt x="1757" y="0"/>
                        <a:pt x="3866" y="0"/>
                      </a:cubicBezTo>
                      <a:lnTo>
                        <a:pt x="3866" y="0"/>
                      </a:lnTo>
                      <a:cubicBezTo>
                        <a:pt x="5975" y="0"/>
                        <a:pt x="7732" y="1653"/>
                        <a:pt x="7732" y="3856"/>
                      </a:cubicBezTo>
                      <a:lnTo>
                        <a:pt x="7732" y="32504"/>
                      </a:lnTo>
                      <a:close/>
                    </a:path>
                  </a:pathLst>
                </a:custGeom>
                <a:gradFill>
                  <a:gsLst>
                    <a:gs pos="0">
                      <a:srgbClr val="630D0D"/>
                    </a:gs>
                    <a:gs pos="1790">
                      <a:srgbClr val="6A0F0F"/>
                    </a:gs>
                    <a:gs pos="28410">
                      <a:srgbClr val="C83131"/>
                    </a:gs>
                    <a:gs pos="40390">
                      <a:srgbClr val="EE3F3F"/>
                    </a:gs>
                    <a:gs pos="79970">
                      <a:srgbClr val="5D1C1C"/>
                    </a:gs>
                    <a:gs pos="100000">
                      <a:srgbClr val="180B0B"/>
                    </a:gs>
                  </a:gsLst>
                  <a:lin ang="0" scaled="1"/>
                </a:gradFill>
                <a:ln w="17566" cap="flat">
                  <a:noFill/>
                  <a:prstDash val="solid"/>
                  <a:miter/>
                </a:ln>
              </p:spPr>
              <p:txBody>
                <a:bodyPr rtlCol="1" anchor="ctr"/>
                <a:lstStyle/>
                <a:p>
                  <a:endParaRPr lang="he-IL"/>
                </a:p>
              </p:txBody>
            </p:sp>
          </p:grpSp>
          <p:grpSp>
            <p:nvGrpSpPr>
              <p:cNvPr id="386" name="גרפיקה 7359">
                <a:extLst>
                  <a:ext uri="{FF2B5EF4-FFF2-40B4-BE49-F238E27FC236}">
                    <a16:creationId xmlns:a16="http://schemas.microsoft.com/office/drawing/2014/main" id="{659B6F95-21F5-F6F4-8833-7A8C3478580C}"/>
                  </a:ext>
                </a:extLst>
              </p:cNvPr>
              <p:cNvGrpSpPr/>
              <p:nvPr/>
            </p:nvGrpSpPr>
            <p:grpSpPr>
              <a:xfrm>
                <a:off x="2377325" y="6143115"/>
                <a:ext cx="45110" cy="121153"/>
                <a:chOff x="2377325" y="6143115"/>
                <a:chExt cx="45110" cy="121153"/>
              </a:xfrm>
            </p:grpSpPr>
            <p:grpSp>
              <p:nvGrpSpPr>
                <p:cNvPr id="534" name="גרפיקה 7359">
                  <a:extLst>
                    <a:ext uri="{FF2B5EF4-FFF2-40B4-BE49-F238E27FC236}">
                      <a16:creationId xmlns:a16="http://schemas.microsoft.com/office/drawing/2014/main" id="{624EC587-25BC-F923-1240-5917F8EE0119}"/>
                    </a:ext>
                  </a:extLst>
                </p:cNvPr>
                <p:cNvGrpSpPr/>
                <p:nvPr/>
              </p:nvGrpSpPr>
              <p:grpSpPr>
                <a:xfrm>
                  <a:off x="2377325" y="6143115"/>
                  <a:ext cx="45110" cy="121153"/>
                  <a:chOff x="2377325" y="6143115"/>
                  <a:chExt cx="45110" cy="121153"/>
                </a:xfrm>
              </p:grpSpPr>
              <p:sp>
                <p:nvSpPr>
                  <p:cNvPr id="536" name="צורה חופשית: צורה 535">
                    <a:extLst>
                      <a:ext uri="{FF2B5EF4-FFF2-40B4-BE49-F238E27FC236}">
                        <a16:creationId xmlns:a16="http://schemas.microsoft.com/office/drawing/2014/main" id="{D7F98E07-D506-8A6F-D4E9-D9593C77D3FC}"/>
                      </a:ext>
                    </a:extLst>
                  </p:cNvPr>
                  <p:cNvSpPr/>
                  <p:nvPr/>
                </p:nvSpPr>
                <p:spPr>
                  <a:xfrm>
                    <a:off x="2377501" y="6143115"/>
                    <a:ext cx="44935" cy="120969"/>
                  </a:xfrm>
                  <a:custGeom>
                    <a:avLst/>
                    <a:gdLst>
                      <a:gd name="connsiteX0" fmla="*/ 37406 w 44935"/>
                      <a:gd name="connsiteY0" fmla="*/ 114543 h 120969"/>
                      <a:gd name="connsiteX1" fmla="*/ 24051 w 44935"/>
                      <a:gd name="connsiteY1" fmla="*/ 120970 h 120969"/>
                      <a:gd name="connsiteX2" fmla="*/ 9993 w 44935"/>
                      <a:gd name="connsiteY2" fmla="*/ 114543 h 120969"/>
                      <a:gd name="connsiteX3" fmla="*/ 152 w 44935"/>
                      <a:gd name="connsiteY3" fmla="*/ 16296 h 120969"/>
                      <a:gd name="connsiteX4" fmla="*/ 20888 w 44935"/>
                      <a:gd name="connsiteY4" fmla="*/ 1973 h 120969"/>
                      <a:gd name="connsiteX5" fmla="*/ 44787 w 44935"/>
                      <a:gd name="connsiteY5" fmla="*/ 42189 h 120969"/>
                      <a:gd name="connsiteX6" fmla="*/ 37406 w 44935"/>
                      <a:gd name="connsiteY6" fmla="*/ 114543 h 12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35" h="120969">
                        <a:moveTo>
                          <a:pt x="37406" y="114543"/>
                        </a:moveTo>
                        <a:cubicBezTo>
                          <a:pt x="37406" y="114543"/>
                          <a:pt x="34946" y="120970"/>
                          <a:pt x="24051" y="120970"/>
                        </a:cubicBezTo>
                        <a:cubicBezTo>
                          <a:pt x="13156" y="120970"/>
                          <a:pt x="9993" y="114543"/>
                          <a:pt x="9993" y="114543"/>
                        </a:cubicBezTo>
                        <a:cubicBezTo>
                          <a:pt x="9993" y="114543"/>
                          <a:pt x="1558" y="26580"/>
                          <a:pt x="152" y="16296"/>
                        </a:cubicBezTo>
                        <a:cubicBezTo>
                          <a:pt x="-1253" y="6013"/>
                          <a:pt x="7181" y="-4455"/>
                          <a:pt x="20888" y="1973"/>
                        </a:cubicBezTo>
                        <a:cubicBezTo>
                          <a:pt x="41624" y="11889"/>
                          <a:pt x="45841" y="32089"/>
                          <a:pt x="44787" y="42189"/>
                        </a:cubicBezTo>
                        <a:cubicBezTo>
                          <a:pt x="43557" y="52657"/>
                          <a:pt x="37406" y="114543"/>
                          <a:pt x="37406" y="114543"/>
                        </a:cubicBezTo>
                        <a:close/>
                      </a:path>
                    </a:pathLst>
                  </a:custGeom>
                  <a:gradFill>
                    <a:gsLst>
                      <a:gs pos="0">
                        <a:srgbClr val="FFCA12"/>
                      </a:gs>
                      <a:gs pos="3850">
                        <a:srgbClr val="FFCF29"/>
                      </a:gs>
                      <a:gs pos="10420">
                        <a:srgbClr val="FED64A"/>
                      </a:gs>
                      <a:gs pos="17190">
                        <a:srgbClr val="FEDC64"/>
                      </a:gs>
                      <a:gs pos="24140">
                        <a:srgbClr val="FDE076"/>
                      </a:gs>
                      <a:gs pos="31390">
                        <a:srgbClr val="FDE281"/>
                      </a:gs>
                      <a:gs pos="39390">
                        <a:srgbClr val="FDE385"/>
                      </a:gs>
                      <a:gs pos="47250">
                        <a:srgbClr val="FEDD67"/>
                      </a:gs>
                      <a:gs pos="59210">
                        <a:srgbClr val="FED43E"/>
                      </a:gs>
                      <a:gs pos="68680">
                        <a:srgbClr val="FFCF25"/>
                      </a:gs>
                      <a:gs pos="74430">
                        <a:srgbClr val="FFCD1C"/>
                      </a:gs>
                      <a:gs pos="83130">
                        <a:srgbClr val="F8C61E"/>
                      </a:gs>
                      <a:gs pos="96040">
                        <a:srgbClr val="E4B425"/>
                      </a:gs>
                      <a:gs pos="100000">
                        <a:srgbClr val="DCAD27"/>
                      </a:gs>
                    </a:gsLst>
                    <a:lin ang="0" scaled="1"/>
                  </a:gradFill>
                  <a:ln w="17566" cap="flat">
                    <a:noFill/>
                    <a:prstDash val="solid"/>
                    <a:miter/>
                  </a:ln>
                </p:spPr>
                <p:txBody>
                  <a:bodyPr rtlCol="1" anchor="ctr"/>
                  <a:lstStyle/>
                  <a:p>
                    <a:endParaRPr lang="he-IL"/>
                  </a:p>
                </p:txBody>
              </p:sp>
              <p:sp>
                <p:nvSpPr>
                  <p:cNvPr id="537" name="צורה חופשית: צורה 536">
                    <a:extLst>
                      <a:ext uri="{FF2B5EF4-FFF2-40B4-BE49-F238E27FC236}">
                        <a16:creationId xmlns:a16="http://schemas.microsoft.com/office/drawing/2014/main" id="{10EB463F-6C36-568A-7D9F-6F1323DEE355}"/>
                      </a:ext>
                    </a:extLst>
                  </p:cNvPr>
                  <p:cNvSpPr/>
                  <p:nvPr/>
                </p:nvSpPr>
                <p:spPr>
                  <a:xfrm>
                    <a:off x="2377501" y="6143115"/>
                    <a:ext cx="44935" cy="120969"/>
                  </a:xfrm>
                  <a:custGeom>
                    <a:avLst/>
                    <a:gdLst>
                      <a:gd name="connsiteX0" fmla="*/ 37406 w 44935"/>
                      <a:gd name="connsiteY0" fmla="*/ 114543 h 120969"/>
                      <a:gd name="connsiteX1" fmla="*/ 24051 w 44935"/>
                      <a:gd name="connsiteY1" fmla="*/ 120970 h 120969"/>
                      <a:gd name="connsiteX2" fmla="*/ 9993 w 44935"/>
                      <a:gd name="connsiteY2" fmla="*/ 114543 h 120969"/>
                      <a:gd name="connsiteX3" fmla="*/ 152 w 44935"/>
                      <a:gd name="connsiteY3" fmla="*/ 16296 h 120969"/>
                      <a:gd name="connsiteX4" fmla="*/ 20888 w 44935"/>
                      <a:gd name="connsiteY4" fmla="*/ 1973 h 120969"/>
                      <a:gd name="connsiteX5" fmla="*/ 44787 w 44935"/>
                      <a:gd name="connsiteY5" fmla="*/ 42189 h 120969"/>
                      <a:gd name="connsiteX6" fmla="*/ 37406 w 44935"/>
                      <a:gd name="connsiteY6" fmla="*/ 114543 h 12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35" h="120969">
                        <a:moveTo>
                          <a:pt x="37406" y="114543"/>
                        </a:moveTo>
                        <a:cubicBezTo>
                          <a:pt x="37406" y="114543"/>
                          <a:pt x="34946" y="120970"/>
                          <a:pt x="24051" y="120970"/>
                        </a:cubicBezTo>
                        <a:cubicBezTo>
                          <a:pt x="13156" y="120970"/>
                          <a:pt x="9993" y="114543"/>
                          <a:pt x="9993" y="114543"/>
                        </a:cubicBezTo>
                        <a:cubicBezTo>
                          <a:pt x="9993" y="114543"/>
                          <a:pt x="1558" y="26580"/>
                          <a:pt x="152" y="16296"/>
                        </a:cubicBezTo>
                        <a:cubicBezTo>
                          <a:pt x="-1253" y="6013"/>
                          <a:pt x="7181" y="-4455"/>
                          <a:pt x="20888" y="1973"/>
                        </a:cubicBezTo>
                        <a:cubicBezTo>
                          <a:pt x="41624" y="11889"/>
                          <a:pt x="45841" y="32089"/>
                          <a:pt x="44787" y="42189"/>
                        </a:cubicBezTo>
                        <a:cubicBezTo>
                          <a:pt x="43557" y="52657"/>
                          <a:pt x="37406" y="114543"/>
                          <a:pt x="37406" y="114543"/>
                        </a:cubicBezTo>
                        <a:close/>
                      </a:path>
                    </a:pathLst>
                  </a:custGeom>
                  <a:gradFill>
                    <a:gsLst>
                      <a:gs pos="0">
                        <a:srgbClr val="FFCA12"/>
                      </a:gs>
                      <a:gs pos="3850">
                        <a:srgbClr val="FFCF29"/>
                      </a:gs>
                      <a:gs pos="10420">
                        <a:srgbClr val="FED64A"/>
                      </a:gs>
                      <a:gs pos="17190">
                        <a:srgbClr val="FEDC64"/>
                      </a:gs>
                      <a:gs pos="24140">
                        <a:srgbClr val="FDE076"/>
                      </a:gs>
                      <a:gs pos="31390">
                        <a:srgbClr val="FDE281"/>
                      </a:gs>
                      <a:gs pos="39390">
                        <a:srgbClr val="FDE385"/>
                      </a:gs>
                      <a:gs pos="47250">
                        <a:srgbClr val="FEDD67"/>
                      </a:gs>
                      <a:gs pos="59210">
                        <a:srgbClr val="FED43E"/>
                      </a:gs>
                      <a:gs pos="68680">
                        <a:srgbClr val="FFCF25"/>
                      </a:gs>
                      <a:gs pos="74430">
                        <a:srgbClr val="FFCD1C"/>
                      </a:gs>
                      <a:gs pos="83130">
                        <a:srgbClr val="F8C61E"/>
                      </a:gs>
                      <a:gs pos="96040">
                        <a:srgbClr val="E4B425"/>
                      </a:gs>
                      <a:gs pos="100000">
                        <a:srgbClr val="DCAD27"/>
                      </a:gs>
                    </a:gsLst>
                    <a:lin ang="0" scaled="1"/>
                  </a:gradFill>
                  <a:ln w="17566" cap="flat">
                    <a:noFill/>
                    <a:prstDash val="solid"/>
                    <a:miter/>
                  </a:ln>
                </p:spPr>
                <p:txBody>
                  <a:bodyPr rtlCol="1" anchor="ctr"/>
                  <a:lstStyle/>
                  <a:p>
                    <a:endParaRPr lang="he-IL"/>
                  </a:p>
                </p:txBody>
              </p:sp>
              <p:sp>
                <p:nvSpPr>
                  <p:cNvPr id="538" name="צורה חופשית: צורה 537">
                    <a:extLst>
                      <a:ext uri="{FF2B5EF4-FFF2-40B4-BE49-F238E27FC236}">
                        <a16:creationId xmlns:a16="http://schemas.microsoft.com/office/drawing/2014/main" id="{AA7EAED8-4B18-B363-6DAB-E7C700DA4F73}"/>
                      </a:ext>
                    </a:extLst>
                  </p:cNvPr>
                  <p:cNvSpPr/>
                  <p:nvPr/>
                </p:nvSpPr>
                <p:spPr>
                  <a:xfrm>
                    <a:off x="2377325" y="6143206"/>
                    <a:ext cx="44935" cy="121062"/>
                  </a:xfrm>
                  <a:custGeom>
                    <a:avLst/>
                    <a:gdLst>
                      <a:gd name="connsiteX0" fmla="*/ 20888 w 44935"/>
                      <a:gd name="connsiteY0" fmla="*/ 2066 h 121062"/>
                      <a:gd name="connsiteX1" fmla="*/ 152 w 44935"/>
                      <a:gd name="connsiteY1" fmla="*/ 16389 h 121062"/>
                      <a:gd name="connsiteX2" fmla="*/ 9993 w 44935"/>
                      <a:gd name="connsiteY2" fmla="*/ 114636 h 121062"/>
                      <a:gd name="connsiteX3" fmla="*/ 24051 w 44935"/>
                      <a:gd name="connsiteY3" fmla="*/ 121063 h 121062"/>
                      <a:gd name="connsiteX4" fmla="*/ 37406 w 44935"/>
                      <a:gd name="connsiteY4" fmla="*/ 114636 h 121062"/>
                      <a:gd name="connsiteX5" fmla="*/ 44787 w 44935"/>
                      <a:gd name="connsiteY5" fmla="*/ 42466 h 121062"/>
                      <a:gd name="connsiteX6" fmla="*/ 20888 w 44935"/>
                      <a:gd name="connsiteY6" fmla="*/ 2066 h 121062"/>
                      <a:gd name="connsiteX7" fmla="*/ 31431 w 44935"/>
                      <a:gd name="connsiteY7" fmla="*/ 43200 h 121062"/>
                      <a:gd name="connsiteX8" fmla="*/ 28620 w 44935"/>
                      <a:gd name="connsiteY8" fmla="*/ 107290 h 121062"/>
                      <a:gd name="connsiteX9" fmla="*/ 18955 w 44935"/>
                      <a:gd name="connsiteY9" fmla="*/ 117757 h 121062"/>
                      <a:gd name="connsiteX10" fmla="*/ 10520 w 44935"/>
                      <a:gd name="connsiteY10" fmla="*/ 104719 h 121062"/>
                      <a:gd name="connsiteX11" fmla="*/ 3316 w 44935"/>
                      <a:gd name="connsiteY11" fmla="*/ 16573 h 121062"/>
                      <a:gd name="connsiteX12" fmla="*/ 17373 w 44935"/>
                      <a:gd name="connsiteY12" fmla="*/ 6106 h 121062"/>
                      <a:gd name="connsiteX13" fmla="*/ 31431 w 44935"/>
                      <a:gd name="connsiteY13" fmla="*/ 43200 h 12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935" h="121062">
                        <a:moveTo>
                          <a:pt x="20888" y="2066"/>
                        </a:moveTo>
                        <a:cubicBezTo>
                          <a:pt x="7181" y="-4545"/>
                          <a:pt x="-1253" y="5922"/>
                          <a:pt x="152" y="16389"/>
                        </a:cubicBezTo>
                        <a:cubicBezTo>
                          <a:pt x="1558" y="26673"/>
                          <a:pt x="9993" y="114636"/>
                          <a:pt x="9993" y="114636"/>
                        </a:cubicBezTo>
                        <a:cubicBezTo>
                          <a:pt x="9993" y="114636"/>
                          <a:pt x="13156" y="121063"/>
                          <a:pt x="24051" y="121063"/>
                        </a:cubicBezTo>
                        <a:cubicBezTo>
                          <a:pt x="34946" y="121063"/>
                          <a:pt x="37406" y="114636"/>
                          <a:pt x="37406" y="114636"/>
                        </a:cubicBezTo>
                        <a:cubicBezTo>
                          <a:pt x="37406" y="114636"/>
                          <a:pt x="43732" y="52566"/>
                          <a:pt x="44787" y="42466"/>
                        </a:cubicBezTo>
                        <a:cubicBezTo>
                          <a:pt x="45841" y="32182"/>
                          <a:pt x="41624" y="11982"/>
                          <a:pt x="20888" y="2066"/>
                        </a:cubicBezTo>
                        <a:close/>
                        <a:moveTo>
                          <a:pt x="31431" y="43200"/>
                        </a:moveTo>
                        <a:cubicBezTo>
                          <a:pt x="30729" y="52382"/>
                          <a:pt x="28620" y="107290"/>
                          <a:pt x="28620" y="107290"/>
                        </a:cubicBezTo>
                        <a:cubicBezTo>
                          <a:pt x="28620" y="107290"/>
                          <a:pt x="27390" y="118125"/>
                          <a:pt x="18955" y="117757"/>
                        </a:cubicBezTo>
                        <a:cubicBezTo>
                          <a:pt x="10520" y="117390"/>
                          <a:pt x="10520" y="104719"/>
                          <a:pt x="10520" y="104719"/>
                        </a:cubicBezTo>
                        <a:cubicBezTo>
                          <a:pt x="10520" y="104719"/>
                          <a:pt x="4370" y="25755"/>
                          <a:pt x="3316" y="16573"/>
                        </a:cubicBezTo>
                        <a:cubicBezTo>
                          <a:pt x="2261" y="7391"/>
                          <a:pt x="9817" y="-2525"/>
                          <a:pt x="17373" y="6106"/>
                        </a:cubicBezTo>
                        <a:cubicBezTo>
                          <a:pt x="28971" y="19511"/>
                          <a:pt x="32135" y="34019"/>
                          <a:pt x="31431" y="43200"/>
                        </a:cubicBezTo>
                        <a:close/>
                      </a:path>
                    </a:pathLst>
                  </a:custGeom>
                  <a:gradFill>
                    <a:gsLst>
                      <a:gs pos="0">
                        <a:srgbClr val="DAAD27"/>
                      </a:gs>
                      <a:gs pos="5240">
                        <a:srgbClr val="DEB024"/>
                      </a:gs>
                      <a:gs pos="34840">
                        <a:srgbClr val="F0BD14"/>
                      </a:gs>
                      <a:gs pos="65780">
                        <a:srgbClr val="FBC40B"/>
                      </a:gs>
                      <a:gs pos="100000">
                        <a:srgbClr val="FFC708"/>
                      </a:gs>
                    </a:gsLst>
                    <a:lin ang="0" scaled="1"/>
                  </a:gradFill>
                  <a:ln w="17566" cap="flat">
                    <a:noFill/>
                    <a:prstDash val="solid"/>
                    <a:miter/>
                  </a:ln>
                </p:spPr>
                <p:txBody>
                  <a:bodyPr rtlCol="1" anchor="ctr"/>
                  <a:lstStyle/>
                  <a:p>
                    <a:endParaRPr lang="he-IL"/>
                  </a:p>
                </p:txBody>
              </p:sp>
              <p:sp>
                <p:nvSpPr>
                  <p:cNvPr id="539" name="צורה חופשית: צורה 538">
                    <a:extLst>
                      <a:ext uri="{FF2B5EF4-FFF2-40B4-BE49-F238E27FC236}">
                        <a16:creationId xmlns:a16="http://schemas.microsoft.com/office/drawing/2014/main" id="{C3FDB7F0-CC55-C74E-9769-C982A2FAC72B}"/>
                      </a:ext>
                    </a:extLst>
                  </p:cNvPr>
                  <p:cNvSpPr/>
                  <p:nvPr/>
                </p:nvSpPr>
                <p:spPr>
                  <a:xfrm>
                    <a:off x="2388021" y="6143252"/>
                    <a:ext cx="34239" cy="120833"/>
                  </a:xfrm>
                  <a:custGeom>
                    <a:avLst/>
                    <a:gdLst>
                      <a:gd name="connsiteX0" fmla="*/ 10192 w 34239"/>
                      <a:gd name="connsiteY0" fmla="*/ 2020 h 120833"/>
                      <a:gd name="connsiteX1" fmla="*/ 2987 w 34239"/>
                      <a:gd name="connsiteY1" fmla="*/ 0 h 120833"/>
                      <a:gd name="connsiteX2" fmla="*/ 18451 w 34239"/>
                      <a:gd name="connsiteY2" fmla="*/ 15426 h 120833"/>
                      <a:gd name="connsiteX3" fmla="*/ 24074 w 34239"/>
                      <a:gd name="connsiteY3" fmla="*/ 104674 h 120833"/>
                      <a:gd name="connsiteX4" fmla="*/ 10895 w 34239"/>
                      <a:gd name="connsiteY4" fmla="*/ 119365 h 120833"/>
                      <a:gd name="connsiteX5" fmla="*/ 0 w 34239"/>
                      <a:gd name="connsiteY5" fmla="*/ 115508 h 120833"/>
                      <a:gd name="connsiteX6" fmla="*/ 13355 w 34239"/>
                      <a:gd name="connsiteY6" fmla="*/ 120834 h 120833"/>
                      <a:gd name="connsiteX7" fmla="*/ 26710 w 34239"/>
                      <a:gd name="connsiteY7" fmla="*/ 114406 h 120833"/>
                      <a:gd name="connsiteX8" fmla="*/ 34091 w 34239"/>
                      <a:gd name="connsiteY8" fmla="*/ 42237 h 120833"/>
                      <a:gd name="connsiteX9" fmla="*/ 10192 w 34239"/>
                      <a:gd name="connsiteY9" fmla="*/ 2020 h 12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39" h="120833">
                        <a:moveTo>
                          <a:pt x="10192" y="2020"/>
                        </a:moveTo>
                        <a:cubicBezTo>
                          <a:pt x="7556" y="735"/>
                          <a:pt x="5272" y="184"/>
                          <a:pt x="2987" y="0"/>
                        </a:cubicBezTo>
                        <a:cubicBezTo>
                          <a:pt x="7732" y="2020"/>
                          <a:pt x="12476" y="6795"/>
                          <a:pt x="18451" y="15426"/>
                        </a:cubicBezTo>
                        <a:cubicBezTo>
                          <a:pt x="30049" y="32504"/>
                          <a:pt x="27940" y="57295"/>
                          <a:pt x="24074" y="104674"/>
                        </a:cubicBezTo>
                        <a:cubicBezTo>
                          <a:pt x="23020" y="117345"/>
                          <a:pt x="17397" y="119365"/>
                          <a:pt x="10895" y="119365"/>
                        </a:cubicBezTo>
                        <a:cubicBezTo>
                          <a:pt x="3514" y="119365"/>
                          <a:pt x="0" y="115508"/>
                          <a:pt x="0" y="115508"/>
                        </a:cubicBezTo>
                        <a:cubicBezTo>
                          <a:pt x="1406" y="117345"/>
                          <a:pt x="5272" y="120834"/>
                          <a:pt x="13355" y="120834"/>
                        </a:cubicBezTo>
                        <a:cubicBezTo>
                          <a:pt x="24250" y="120834"/>
                          <a:pt x="26710" y="114406"/>
                          <a:pt x="26710" y="114406"/>
                        </a:cubicBezTo>
                        <a:cubicBezTo>
                          <a:pt x="26710" y="114406"/>
                          <a:pt x="33036" y="52337"/>
                          <a:pt x="34091" y="42237"/>
                        </a:cubicBezTo>
                        <a:cubicBezTo>
                          <a:pt x="35145" y="32137"/>
                          <a:pt x="30928" y="11936"/>
                          <a:pt x="10192" y="2020"/>
                        </a:cubicBezTo>
                        <a:close/>
                      </a:path>
                    </a:pathLst>
                  </a:custGeom>
                  <a:gradFill>
                    <a:gsLst>
                      <a:gs pos="0">
                        <a:srgbClr val="DAAD27"/>
                      </a:gs>
                      <a:gs pos="5240">
                        <a:srgbClr val="DEB024"/>
                      </a:gs>
                      <a:gs pos="34840">
                        <a:srgbClr val="F0BD14"/>
                      </a:gs>
                      <a:gs pos="65780">
                        <a:srgbClr val="FBC40B"/>
                      </a:gs>
                      <a:gs pos="100000">
                        <a:srgbClr val="FFC708"/>
                      </a:gs>
                    </a:gsLst>
                    <a:lin ang="0" scaled="1"/>
                  </a:gradFill>
                  <a:ln w="17566" cap="flat">
                    <a:noFill/>
                    <a:prstDash val="solid"/>
                    <a:miter/>
                  </a:ln>
                </p:spPr>
                <p:txBody>
                  <a:bodyPr rtlCol="1" anchor="ctr"/>
                  <a:lstStyle/>
                  <a:p>
                    <a:endParaRPr lang="he-IL"/>
                  </a:p>
                </p:txBody>
              </p:sp>
            </p:grpSp>
            <p:sp>
              <p:nvSpPr>
                <p:cNvPr id="535" name="צורה חופשית: צורה 534">
                  <a:extLst>
                    <a:ext uri="{FF2B5EF4-FFF2-40B4-BE49-F238E27FC236}">
                      <a16:creationId xmlns:a16="http://schemas.microsoft.com/office/drawing/2014/main" id="{C494F16D-0203-907D-237A-DE9370E66D2A}"/>
                    </a:ext>
                  </a:extLst>
                </p:cNvPr>
                <p:cNvSpPr/>
                <p:nvPr/>
              </p:nvSpPr>
              <p:spPr>
                <a:xfrm>
                  <a:off x="2382838" y="6151993"/>
                  <a:ext cx="23170" cy="105307"/>
                </a:xfrm>
                <a:custGeom>
                  <a:avLst/>
                  <a:gdLst>
                    <a:gd name="connsiteX0" fmla="*/ 23106 w 23170"/>
                    <a:gd name="connsiteY0" fmla="*/ 36985 h 105307"/>
                    <a:gd name="connsiteX1" fmla="*/ 21173 w 23170"/>
                    <a:gd name="connsiteY1" fmla="*/ 95749 h 105307"/>
                    <a:gd name="connsiteX2" fmla="*/ 13442 w 23170"/>
                    <a:gd name="connsiteY2" fmla="*/ 105298 h 105307"/>
                    <a:gd name="connsiteX3" fmla="*/ 6412 w 23170"/>
                    <a:gd name="connsiteY3" fmla="*/ 93362 h 105307"/>
                    <a:gd name="connsiteX4" fmla="*/ 86 w 23170"/>
                    <a:gd name="connsiteY4" fmla="*/ 12745 h 105307"/>
                    <a:gd name="connsiteX5" fmla="*/ 11509 w 23170"/>
                    <a:gd name="connsiteY5" fmla="*/ 3012 h 105307"/>
                    <a:gd name="connsiteX6" fmla="*/ 23106 w 23170"/>
                    <a:gd name="connsiteY6" fmla="*/ 36985 h 1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70" h="105307">
                      <a:moveTo>
                        <a:pt x="23106" y="36985"/>
                      </a:moveTo>
                      <a:cubicBezTo>
                        <a:pt x="22579" y="45432"/>
                        <a:pt x="21173" y="95749"/>
                        <a:pt x="21173" y="95749"/>
                      </a:cubicBezTo>
                      <a:cubicBezTo>
                        <a:pt x="21173" y="95749"/>
                        <a:pt x="20295" y="105665"/>
                        <a:pt x="13442" y="105298"/>
                      </a:cubicBezTo>
                      <a:cubicBezTo>
                        <a:pt x="6588" y="104931"/>
                        <a:pt x="6412" y="93362"/>
                        <a:pt x="6412" y="93362"/>
                      </a:cubicBezTo>
                      <a:cubicBezTo>
                        <a:pt x="6412" y="93362"/>
                        <a:pt x="965" y="21192"/>
                        <a:pt x="86" y="12745"/>
                      </a:cubicBezTo>
                      <a:cubicBezTo>
                        <a:pt x="-792" y="4297"/>
                        <a:pt x="5182" y="-4885"/>
                        <a:pt x="11509" y="3012"/>
                      </a:cubicBezTo>
                      <a:cubicBezTo>
                        <a:pt x="20998" y="15316"/>
                        <a:pt x="23633" y="28721"/>
                        <a:pt x="23106" y="36985"/>
                      </a:cubicBezTo>
                      <a:close/>
                    </a:path>
                  </a:pathLst>
                </a:custGeom>
                <a:gradFill>
                  <a:gsLst>
                    <a:gs pos="0">
                      <a:srgbClr val="FFCA12"/>
                    </a:gs>
                    <a:gs pos="3390">
                      <a:srgbClr val="FFCF29"/>
                    </a:gs>
                    <a:gs pos="9170">
                      <a:srgbClr val="FED64A"/>
                    </a:gs>
                    <a:gs pos="15130">
                      <a:srgbClr val="FEDC64"/>
                    </a:gs>
                    <a:gs pos="21240">
                      <a:srgbClr val="FDE076"/>
                    </a:gs>
                    <a:gs pos="27620">
                      <a:srgbClr val="FDE281"/>
                    </a:gs>
                    <a:gs pos="34660">
                      <a:srgbClr val="FDE385"/>
                    </a:gs>
                    <a:gs pos="40650">
                      <a:srgbClr val="FEDD67"/>
                    </a:gs>
                    <a:gs pos="49770">
                      <a:srgbClr val="FED43E"/>
                    </a:gs>
                    <a:gs pos="57000">
                      <a:srgbClr val="FFCF25"/>
                    </a:gs>
                    <a:gs pos="61380">
                      <a:srgbClr val="FFCD1C"/>
                    </a:gs>
                    <a:gs pos="65620">
                      <a:srgbClr val="F8C71C"/>
                    </a:gs>
                    <a:gs pos="71930">
                      <a:srgbClr val="E3B71B"/>
                    </a:gs>
                    <a:gs pos="79530">
                      <a:srgbClr val="C29C1A"/>
                    </a:gs>
                    <a:gs pos="88140">
                      <a:srgbClr val="947718"/>
                    </a:gs>
                    <a:gs pos="97470">
                      <a:srgbClr val="5A4916"/>
                    </a:gs>
                    <a:gs pos="100000">
                      <a:srgbClr val="493B15"/>
                    </a:gs>
                  </a:gsLst>
                  <a:lin ang="21538945" scaled="1"/>
                </a:gradFill>
                <a:ln w="17566" cap="flat">
                  <a:noFill/>
                  <a:prstDash val="solid"/>
                  <a:miter/>
                </a:ln>
              </p:spPr>
              <p:txBody>
                <a:bodyPr rtlCol="1" anchor="ctr"/>
                <a:lstStyle/>
                <a:p>
                  <a:endParaRPr lang="he-IL"/>
                </a:p>
              </p:txBody>
            </p:sp>
          </p:grpSp>
          <p:grpSp>
            <p:nvGrpSpPr>
              <p:cNvPr id="387" name="גרפיקה 7359">
                <a:extLst>
                  <a:ext uri="{FF2B5EF4-FFF2-40B4-BE49-F238E27FC236}">
                    <a16:creationId xmlns:a16="http://schemas.microsoft.com/office/drawing/2014/main" id="{9E11BC05-0237-E45E-6F7F-586D2F23F4C0}"/>
                  </a:ext>
                </a:extLst>
              </p:cNvPr>
              <p:cNvGrpSpPr/>
              <p:nvPr/>
            </p:nvGrpSpPr>
            <p:grpSpPr>
              <a:xfrm>
                <a:off x="2265388" y="6139994"/>
                <a:ext cx="45110" cy="121153"/>
                <a:chOff x="2265388" y="6139994"/>
                <a:chExt cx="45110" cy="121153"/>
              </a:xfrm>
            </p:grpSpPr>
            <p:grpSp>
              <p:nvGrpSpPr>
                <p:cNvPr id="528" name="גרפיקה 7359">
                  <a:extLst>
                    <a:ext uri="{FF2B5EF4-FFF2-40B4-BE49-F238E27FC236}">
                      <a16:creationId xmlns:a16="http://schemas.microsoft.com/office/drawing/2014/main" id="{C0A415D9-6921-A98F-238C-EEE0FF16BF2E}"/>
                    </a:ext>
                  </a:extLst>
                </p:cNvPr>
                <p:cNvGrpSpPr/>
                <p:nvPr/>
              </p:nvGrpSpPr>
              <p:grpSpPr>
                <a:xfrm>
                  <a:off x="2265388" y="6139994"/>
                  <a:ext cx="45110" cy="121153"/>
                  <a:chOff x="2265388" y="6139994"/>
                  <a:chExt cx="45110" cy="121153"/>
                </a:xfrm>
              </p:grpSpPr>
              <p:sp>
                <p:nvSpPr>
                  <p:cNvPr id="530" name="צורה חופשית: צורה 529">
                    <a:extLst>
                      <a:ext uri="{FF2B5EF4-FFF2-40B4-BE49-F238E27FC236}">
                        <a16:creationId xmlns:a16="http://schemas.microsoft.com/office/drawing/2014/main" id="{D06F634E-381F-07B7-AD80-5269D0FC8436}"/>
                      </a:ext>
                    </a:extLst>
                  </p:cNvPr>
                  <p:cNvSpPr/>
                  <p:nvPr/>
                </p:nvSpPr>
                <p:spPr>
                  <a:xfrm>
                    <a:off x="2265563" y="6139994"/>
                    <a:ext cx="44935" cy="120969"/>
                  </a:xfrm>
                  <a:custGeom>
                    <a:avLst/>
                    <a:gdLst>
                      <a:gd name="connsiteX0" fmla="*/ 37406 w 44935"/>
                      <a:gd name="connsiteY0" fmla="*/ 114543 h 120969"/>
                      <a:gd name="connsiteX1" fmla="*/ 24051 w 44935"/>
                      <a:gd name="connsiteY1" fmla="*/ 120970 h 120969"/>
                      <a:gd name="connsiteX2" fmla="*/ 9993 w 44935"/>
                      <a:gd name="connsiteY2" fmla="*/ 114543 h 120969"/>
                      <a:gd name="connsiteX3" fmla="*/ 152 w 44935"/>
                      <a:gd name="connsiteY3" fmla="*/ 16296 h 120969"/>
                      <a:gd name="connsiteX4" fmla="*/ 20888 w 44935"/>
                      <a:gd name="connsiteY4" fmla="*/ 1973 h 120969"/>
                      <a:gd name="connsiteX5" fmla="*/ 44787 w 44935"/>
                      <a:gd name="connsiteY5" fmla="*/ 42189 h 120969"/>
                      <a:gd name="connsiteX6" fmla="*/ 37406 w 44935"/>
                      <a:gd name="connsiteY6" fmla="*/ 114543 h 12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35" h="120969">
                        <a:moveTo>
                          <a:pt x="37406" y="114543"/>
                        </a:moveTo>
                        <a:cubicBezTo>
                          <a:pt x="37406" y="114543"/>
                          <a:pt x="34946" y="120970"/>
                          <a:pt x="24051" y="120970"/>
                        </a:cubicBezTo>
                        <a:cubicBezTo>
                          <a:pt x="13156" y="120970"/>
                          <a:pt x="9993" y="114543"/>
                          <a:pt x="9993" y="114543"/>
                        </a:cubicBezTo>
                        <a:cubicBezTo>
                          <a:pt x="9993" y="114543"/>
                          <a:pt x="1558" y="26580"/>
                          <a:pt x="152" y="16296"/>
                        </a:cubicBezTo>
                        <a:cubicBezTo>
                          <a:pt x="-1254" y="6013"/>
                          <a:pt x="7182" y="-4455"/>
                          <a:pt x="20888" y="1973"/>
                        </a:cubicBezTo>
                        <a:cubicBezTo>
                          <a:pt x="41624" y="11889"/>
                          <a:pt x="45841" y="32089"/>
                          <a:pt x="44787" y="42189"/>
                        </a:cubicBezTo>
                        <a:cubicBezTo>
                          <a:pt x="43732" y="52657"/>
                          <a:pt x="37406" y="114543"/>
                          <a:pt x="37406" y="114543"/>
                        </a:cubicBezTo>
                        <a:close/>
                      </a:path>
                    </a:pathLst>
                  </a:custGeom>
                  <a:gradFill>
                    <a:gsLst>
                      <a:gs pos="0">
                        <a:srgbClr val="FFCA12"/>
                      </a:gs>
                      <a:gs pos="3850">
                        <a:srgbClr val="FFCF29"/>
                      </a:gs>
                      <a:gs pos="10420">
                        <a:srgbClr val="FED64A"/>
                      </a:gs>
                      <a:gs pos="17190">
                        <a:srgbClr val="FEDC64"/>
                      </a:gs>
                      <a:gs pos="24140">
                        <a:srgbClr val="FDE076"/>
                      </a:gs>
                      <a:gs pos="31390">
                        <a:srgbClr val="FDE281"/>
                      </a:gs>
                      <a:gs pos="39390">
                        <a:srgbClr val="FDE385"/>
                      </a:gs>
                      <a:gs pos="47250">
                        <a:srgbClr val="FEDD67"/>
                      </a:gs>
                      <a:gs pos="59210">
                        <a:srgbClr val="FED43E"/>
                      </a:gs>
                      <a:gs pos="68680">
                        <a:srgbClr val="FFCF25"/>
                      </a:gs>
                      <a:gs pos="74430">
                        <a:srgbClr val="FFCD1C"/>
                      </a:gs>
                      <a:gs pos="83130">
                        <a:srgbClr val="F8C61E"/>
                      </a:gs>
                      <a:gs pos="96040">
                        <a:srgbClr val="E4B425"/>
                      </a:gs>
                      <a:gs pos="100000">
                        <a:srgbClr val="DCAD27"/>
                      </a:gs>
                    </a:gsLst>
                    <a:lin ang="0" scaled="1"/>
                  </a:gradFill>
                  <a:ln w="17566" cap="flat">
                    <a:noFill/>
                    <a:prstDash val="solid"/>
                    <a:miter/>
                  </a:ln>
                </p:spPr>
                <p:txBody>
                  <a:bodyPr rtlCol="1" anchor="ctr"/>
                  <a:lstStyle/>
                  <a:p>
                    <a:endParaRPr lang="he-IL"/>
                  </a:p>
                </p:txBody>
              </p:sp>
              <p:sp>
                <p:nvSpPr>
                  <p:cNvPr id="531" name="צורה חופשית: צורה 530">
                    <a:extLst>
                      <a:ext uri="{FF2B5EF4-FFF2-40B4-BE49-F238E27FC236}">
                        <a16:creationId xmlns:a16="http://schemas.microsoft.com/office/drawing/2014/main" id="{D323B5E6-A4D9-59BD-E443-7D8E46437931}"/>
                      </a:ext>
                    </a:extLst>
                  </p:cNvPr>
                  <p:cNvSpPr/>
                  <p:nvPr/>
                </p:nvSpPr>
                <p:spPr>
                  <a:xfrm>
                    <a:off x="2265563" y="6139994"/>
                    <a:ext cx="44935" cy="120969"/>
                  </a:xfrm>
                  <a:custGeom>
                    <a:avLst/>
                    <a:gdLst>
                      <a:gd name="connsiteX0" fmla="*/ 37406 w 44935"/>
                      <a:gd name="connsiteY0" fmla="*/ 114543 h 120969"/>
                      <a:gd name="connsiteX1" fmla="*/ 24051 w 44935"/>
                      <a:gd name="connsiteY1" fmla="*/ 120970 h 120969"/>
                      <a:gd name="connsiteX2" fmla="*/ 9993 w 44935"/>
                      <a:gd name="connsiteY2" fmla="*/ 114543 h 120969"/>
                      <a:gd name="connsiteX3" fmla="*/ 152 w 44935"/>
                      <a:gd name="connsiteY3" fmla="*/ 16296 h 120969"/>
                      <a:gd name="connsiteX4" fmla="*/ 20888 w 44935"/>
                      <a:gd name="connsiteY4" fmla="*/ 1973 h 120969"/>
                      <a:gd name="connsiteX5" fmla="*/ 44787 w 44935"/>
                      <a:gd name="connsiteY5" fmla="*/ 42189 h 120969"/>
                      <a:gd name="connsiteX6" fmla="*/ 37406 w 44935"/>
                      <a:gd name="connsiteY6" fmla="*/ 114543 h 12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35" h="120969">
                        <a:moveTo>
                          <a:pt x="37406" y="114543"/>
                        </a:moveTo>
                        <a:cubicBezTo>
                          <a:pt x="37406" y="114543"/>
                          <a:pt x="34946" y="120970"/>
                          <a:pt x="24051" y="120970"/>
                        </a:cubicBezTo>
                        <a:cubicBezTo>
                          <a:pt x="13156" y="120970"/>
                          <a:pt x="9993" y="114543"/>
                          <a:pt x="9993" y="114543"/>
                        </a:cubicBezTo>
                        <a:cubicBezTo>
                          <a:pt x="9993" y="114543"/>
                          <a:pt x="1558" y="26580"/>
                          <a:pt x="152" y="16296"/>
                        </a:cubicBezTo>
                        <a:cubicBezTo>
                          <a:pt x="-1254" y="6013"/>
                          <a:pt x="7182" y="-4455"/>
                          <a:pt x="20888" y="1973"/>
                        </a:cubicBezTo>
                        <a:cubicBezTo>
                          <a:pt x="41624" y="11889"/>
                          <a:pt x="45841" y="32089"/>
                          <a:pt x="44787" y="42189"/>
                        </a:cubicBezTo>
                        <a:cubicBezTo>
                          <a:pt x="43732" y="52657"/>
                          <a:pt x="37406" y="114543"/>
                          <a:pt x="37406" y="114543"/>
                        </a:cubicBezTo>
                        <a:close/>
                      </a:path>
                    </a:pathLst>
                  </a:custGeom>
                  <a:gradFill>
                    <a:gsLst>
                      <a:gs pos="0">
                        <a:srgbClr val="FFCA12"/>
                      </a:gs>
                      <a:gs pos="3850">
                        <a:srgbClr val="FFCF29"/>
                      </a:gs>
                      <a:gs pos="10420">
                        <a:srgbClr val="FED64A"/>
                      </a:gs>
                      <a:gs pos="17190">
                        <a:srgbClr val="FEDC64"/>
                      </a:gs>
                      <a:gs pos="24140">
                        <a:srgbClr val="FDE076"/>
                      </a:gs>
                      <a:gs pos="31390">
                        <a:srgbClr val="FDE281"/>
                      </a:gs>
                      <a:gs pos="39390">
                        <a:srgbClr val="FDE385"/>
                      </a:gs>
                      <a:gs pos="47250">
                        <a:srgbClr val="FEDD67"/>
                      </a:gs>
                      <a:gs pos="59210">
                        <a:srgbClr val="FED43E"/>
                      </a:gs>
                      <a:gs pos="68680">
                        <a:srgbClr val="FFCF25"/>
                      </a:gs>
                      <a:gs pos="74430">
                        <a:srgbClr val="FFCD1C"/>
                      </a:gs>
                      <a:gs pos="83130">
                        <a:srgbClr val="F8C61E"/>
                      </a:gs>
                      <a:gs pos="96040">
                        <a:srgbClr val="E4B425"/>
                      </a:gs>
                      <a:gs pos="100000">
                        <a:srgbClr val="DCAD27"/>
                      </a:gs>
                    </a:gsLst>
                    <a:lin ang="0" scaled="1"/>
                  </a:gradFill>
                  <a:ln w="17566" cap="flat">
                    <a:noFill/>
                    <a:prstDash val="solid"/>
                    <a:miter/>
                  </a:ln>
                </p:spPr>
                <p:txBody>
                  <a:bodyPr rtlCol="1" anchor="ctr"/>
                  <a:lstStyle/>
                  <a:p>
                    <a:endParaRPr lang="he-IL"/>
                  </a:p>
                </p:txBody>
              </p:sp>
              <p:sp>
                <p:nvSpPr>
                  <p:cNvPr id="532" name="צורה חופשית: צורה 531">
                    <a:extLst>
                      <a:ext uri="{FF2B5EF4-FFF2-40B4-BE49-F238E27FC236}">
                        <a16:creationId xmlns:a16="http://schemas.microsoft.com/office/drawing/2014/main" id="{02957927-3CD6-B691-C4D9-934241B4F768}"/>
                      </a:ext>
                    </a:extLst>
                  </p:cNvPr>
                  <p:cNvSpPr/>
                  <p:nvPr/>
                </p:nvSpPr>
                <p:spPr>
                  <a:xfrm>
                    <a:off x="2265388" y="6140084"/>
                    <a:ext cx="44938" cy="121062"/>
                  </a:xfrm>
                  <a:custGeom>
                    <a:avLst/>
                    <a:gdLst>
                      <a:gd name="connsiteX0" fmla="*/ 20888 w 44938"/>
                      <a:gd name="connsiteY0" fmla="*/ 2066 h 121062"/>
                      <a:gd name="connsiteX1" fmla="*/ 152 w 44938"/>
                      <a:gd name="connsiteY1" fmla="*/ 16389 h 121062"/>
                      <a:gd name="connsiteX2" fmla="*/ 9993 w 44938"/>
                      <a:gd name="connsiteY2" fmla="*/ 114636 h 121062"/>
                      <a:gd name="connsiteX3" fmla="*/ 24051 w 44938"/>
                      <a:gd name="connsiteY3" fmla="*/ 121063 h 121062"/>
                      <a:gd name="connsiteX4" fmla="*/ 37406 w 44938"/>
                      <a:gd name="connsiteY4" fmla="*/ 114636 h 121062"/>
                      <a:gd name="connsiteX5" fmla="*/ 44787 w 44938"/>
                      <a:gd name="connsiteY5" fmla="*/ 42466 h 121062"/>
                      <a:gd name="connsiteX6" fmla="*/ 20888 w 44938"/>
                      <a:gd name="connsiteY6" fmla="*/ 2066 h 121062"/>
                      <a:gd name="connsiteX7" fmla="*/ 31431 w 44938"/>
                      <a:gd name="connsiteY7" fmla="*/ 43200 h 121062"/>
                      <a:gd name="connsiteX8" fmla="*/ 28620 w 44938"/>
                      <a:gd name="connsiteY8" fmla="*/ 107290 h 121062"/>
                      <a:gd name="connsiteX9" fmla="*/ 18955 w 44938"/>
                      <a:gd name="connsiteY9" fmla="*/ 117757 h 121062"/>
                      <a:gd name="connsiteX10" fmla="*/ 10344 w 44938"/>
                      <a:gd name="connsiteY10" fmla="*/ 104719 h 121062"/>
                      <a:gd name="connsiteX11" fmla="*/ 3140 w 44938"/>
                      <a:gd name="connsiteY11" fmla="*/ 16573 h 121062"/>
                      <a:gd name="connsiteX12" fmla="*/ 17198 w 44938"/>
                      <a:gd name="connsiteY12" fmla="*/ 6106 h 121062"/>
                      <a:gd name="connsiteX13" fmla="*/ 31431 w 44938"/>
                      <a:gd name="connsiteY13" fmla="*/ 43200 h 12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938" h="121062">
                        <a:moveTo>
                          <a:pt x="20888" y="2066"/>
                        </a:moveTo>
                        <a:cubicBezTo>
                          <a:pt x="7181" y="-4545"/>
                          <a:pt x="-1253" y="5922"/>
                          <a:pt x="152" y="16389"/>
                        </a:cubicBezTo>
                        <a:cubicBezTo>
                          <a:pt x="1558" y="26673"/>
                          <a:pt x="9993" y="114636"/>
                          <a:pt x="9993" y="114636"/>
                        </a:cubicBezTo>
                        <a:cubicBezTo>
                          <a:pt x="9993" y="114636"/>
                          <a:pt x="13156" y="121063"/>
                          <a:pt x="24051" y="121063"/>
                        </a:cubicBezTo>
                        <a:cubicBezTo>
                          <a:pt x="34946" y="121063"/>
                          <a:pt x="37406" y="114636"/>
                          <a:pt x="37406" y="114636"/>
                        </a:cubicBezTo>
                        <a:cubicBezTo>
                          <a:pt x="37406" y="114636"/>
                          <a:pt x="43732" y="52566"/>
                          <a:pt x="44787" y="42466"/>
                        </a:cubicBezTo>
                        <a:cubicBezTo>
                          <a:pt x="45841" y="32182"/>
                          <a:pt x="41799" y="11982"/>
                          <a:pt x="20888" y="2066"/>
                        </a:cubicBezTo>
                        <a:close/>
                        <a:moveTo>
                          <a:pt x="31431" y="43200"/>
                        </a:moveTo>
                        <a:cubicBezTo>
                          <a:pt x="30728" y="52382"/>
                          <a:pt x="28620" y="107290"/>
                          <a:pt x="28620" y="107290"/>
                        </a:cubicBezTo>
                        <a:cubicBezTo>
                          <a:pt x="28620" y="107290"/>
                          <a:pt x="27390" y="118125"/>
                          <a:pt x="18955" y="117757"/>
                        </a:cubicBezTo>
                        <a:cubicBezTo>
                          <a:pt x="10520" y="117390"/>
                          <a:pt x="10344" y="104719"/>
                          <a:pt x="10344" y="104719"/>
                        </a:cubicBezTo>
                        <a:cubicBezTo>
                          <a:pt x="10344" y="104719"/>
                          <a:pt x="4194" y="25755"/>
                          <a:pt x="3140" y="16573"/>
                        </a:cubicBezTo>
                        <a:cubicBezTo>
                          <a:pt x="2085" y="7207"/>
                          <a:pt x="9466" y="-2709"/>
                          <a:pt x="17198" y="6106"/>
                        </a:cubicBezTo>
                        <a:cubicBezTo>
                          <a:pt x="28971" y="19328"/>
                          <a:pt x="32134" y="34019"/>
                          <a:pt x="31431" y="43200"/>
                        </a:cubicBezTo>
                        <a:close/>
                      </a:path>
                    </a:pathLst>
                  </a:custGeom>
                  <a:gradFill>
                    <a:gsLst>
                      <a:gs pos="0">
                        <a:srgbClr val="DAAD27"/>
                      </a:gs>
                      <a:gs pos="5240">
                        <a:srgbClr val="DEB024"/>
                      </a:gs>
                      <a:gs pos="34840">
                        <a:srgbClr val="F0BD14"/>
                      </a:gs>
                      <a:gs pos="65780">
                        <a:srgbClr val="FBC40B"/>
                      </a:gs>
                      <a:gs pos="100000">
                        <a:srgbClr val="FFC708"/>
                      </a:gs>
                    </a:gsLst>
                    <a:lin ang="0" scaled="1"/>
                  </a:gradFill>
                  <a:ln w="17566" cap="flat">
                    <a:noFill/>
                    <a:prstDash val="solid"/>
                    <a:miter/>
                  </a:ln>
                </p:spPr>
                <p:txBody>
                  <a:bodyPr rtlCol="1" anchor="ctr"/>
                  <a:lstStyle/>
                  <a:p>
                    <a:endParaRPr lang="he-IL"/>
                  </a:p>
                </p:txBody>
              </p:sp>
              <p:sp>
                <p:nvSpPr>
                  <p:cNvPr id="533" name="צורה חופשית: צורה 532">
                    <a:extLst>
                      <a:ext uri="{FF2B5EF4-FFF2-40B4-BE49-F238E27FC236}">
                        <a16:creationId xmlns:a16="http://schemas.microsoft.com/office/drawing/2014/main" id="{CC19F44C-9421-8421-270B-82C8E4AF9C8B}"/>
                      </a:ext>
                    </a:extLst>
                  </p:cNvPr>
                  <p:cNvSpPr/>
                  <p:nvPr/>
                </p:nvSpPr>
                <p:spPr>
                  <a:xfrm>
                    <a:off x="2275908" y="6140130"/>
                    <a:ext cx="34290" cy="120833"/>
                  </a:xfrm>
                  <a:custGeom>
                    <a:avLst/>
                    <a:gdLst>
                      <a:gd name="connsiteX0" fmla="*/ 10368 w 34290"/>
                      <a:gd name="connsiteY0" fmla="*/ 2020 h 120833"/>
                      <a:gd name="connsiteX1" fmla="*/ 3163 w 34290"/>
                      <a:gd name="connsiteY1" fmla="*/ 0 h 120833"/>
                      <a:gd name="connsiteX2" fmla="*/ 18451 w 34290"/>
                      <a:gd name="connsiteY2" fmla="*/ 15426 h 120833"/>
                      <a:gd name="connsiteX3" fmla="*/ 24074 w 34290"/>
                      <a:gd name="connsiteY3" fmla="*/ 104673 h 120833"/>
                      <a:gd name="connsiteX4" fmla="*/ 10895 w 34290"/>
                      <a:gd name="connsiteY4" fmla="*/ 119365 h 120833"/>
                      <a:gd name="connsiteX5" fmla="*/ 0 w 34290"/>
                      <a:gd name="connsiteY5" fmla="*/ 115508 h 120833"/>
                      <a:gd name="connsiteX6" fmla="*/ 13355 w 34290"/>
                      <a:gd name="connsiteY6" fmla="*/ 120834 h 120833"/>
                      <a:gd name="connsiteX7" fmla="*/ 26710 w 34290"/>
                      <a:gd name="connsiteY7" fmla="*/ 114406 h 120833"/>
                      <a:gd name="connsiteX8" fmla="*/ 34091 w 34290"/>
                      <a:gd name="connsiteY8" fmla="*/ 42237 h 120833"/>
                      <a:gd name="connsiteX9" fmla="*/ 10368 w 34290"/>
                      <a:gd name="connsiteY9" fmla="*/ 2020 h 12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 h="120833">
                        <a:moveTo>
                          <a:pt x="10368" y="2020"/>
                        </a:moveTo>
                        <a:cubicBezTo>
                          <a:pt x="7732" y="735"/>
                          <a:pt x="5447" y="184"/>
                          <a:pt x="3163" y="0"/>
                        </a:cubicBezTo>
                        <a:cubicBezTo>
                          <a:pt x="7908" y="2020"/>
                          <a:pt x="12652" y="6795"/>
                          <a:pt x="18451" y="15426"/>
                        </a:cubicBezTo>
                        <a:cubicBezTo>
                          <a:pt x="30049" y="32504"/>
                          <a:pt x="27940" y="57295"/>
                          <a:pt x="24074" y="104673"/>
                        </a:cubicBezTo>
                        <a:cubicBezTo>
                          <a:pt x="23020" y="117345"/>
                          <a:pt x="17397" y="119365"/>
                          <a:pt x="10895" y="119365"/>
                        </a:cubicBezTo>
                        <a:cubicBezTo>
                          <a:pt x="3514" y="119365"/>
                          <a:pt x="0" y="115508"/>
                          <a:pt x="0" y="115508"/>
                        </a:cubicBezTo>
                        <a:cubicBezTo>
                          <a:pt x="1406" y="117345"/>
                          <a:pt x="5272" y="120834"/>
                          <a:pt x="13355" y="120834"/>
                        </a:cubicBezTo>
                        <a:cubicBezTo>
                          <a:pt x="24250" y="120834"/>
                          <a:pt x="26710" y="114406"/>
                          <a:pt x="26710" y="114406"/>
                        </a:cubicBezTo>
                        <a:cubicBezTo>
                          <a:pt x="26710" y="114406"/>
                          <a:pt x="33036" y="52337"/>
                          <a:pt x="34091" y="42237"/>
                        </a:cubicBezTo>
                        <a:cubicBezTo>
                          <a:pt x="35321" y="32137"/>
                          <a:pt x="31279" y="11936"/>
                          <a:pt x="10368" y="2020"/>
                        </a:cubicBezTo>
                        <a:close/>
                      </a:path>
                    </a:pathLst>
                  </a:custGeom>
                  <a:gradFill>
                    <a:gsLst>
                      <a:gs pos="0">
                        <a:srgbClr val="DAAD27"/>
                      </a:gs>
                      <a:gs pos="5240">
                        <a:srgbClr val="DEB024"/>
                      </a:gs>
                      <a:gs pos="34840">
                        <a:srgbClr val="F0BD14"/>
                      </a:gs>
                      <a:gs pos="65780">
                        <a:srgbClr val="FBC40B"/>
                      </a:gs>
                      <a:gs pos="100000">
                        <a:srgbClr val="FFC708"/>
                      </a:gs>
                    </a:gsLst>
                    <a:lin ang="0" scaled="1"/>
                  </a:gradFill>
                  <a:ln w="17566" cap="flat">
                    <a:noFill/>
                    <a:prstDash val="solid"/>
                    <a:miter/>
                  </a:ln>
                </p:spPr>
                <p:txBody>
                  <a:bodyPr rtlCol="1" anchor="ctr"/>
                  <a:lstStyle/>
                  <a:p>
                    <a:endParaRPr lang="he-IL"/>
                  </a:p>
                </p:txBody>
              </p:sp>
            </p:grpSp>
            <p:sp>
              <p:nvSpPr>
                <p:cNvPr id="529" name="צורה חופשית: צורה 528">
                  <a:extLst>
                    <a:ext uri="{FF2B5EF4-FFF2-40B4-BE49-F238E27FC236}">
                      <a16:creationId xmlns:a16="http://schemas.microsoft.com/office/drawing/2014/main" id="{EF36F621-8006-079E-FB1D-E34A6376C522}"/>
                    </a:ext>
                  </a:extLst>
                </p:cNvPr>
                <p:cNvSpPr/>
                <p:nvPr/>
              </p:nvSpPr>
              <p:spPr>
                <a:xfrm>
                  <a:off x="2270901" y="6148871"/>
                  <a:ext cx="23170" cy="105307"/>
                </a:xfrm>
                <a:custGeom>
                  <a:avLst/>
                  <a:gdLst>
                    <a:gd name="connsiteX0" fmla="*/ 23106 w 23170"/>
                    <a:gd name="connsiteY0" fmla="*/ 36985 h 105307"/>
                    <a:gd name="connsiteX1" fmla="*/ 21173 w 23170"/>
                    <a:gd name="connsiteY1" fmla="*/ 95749 h 105307"/>
                    <a:gd name="connsiteX2" fmla="*/ 13441 w 23170"/>
                    <a:gd name="connsiteY2" fmla="*/ 105298 h 105307"/>
                    <a:gd name="connsiteX3" fmla="*/ 6412 w 23170"/>
                    <a:gd name="connsiteY3" fmla="*/ 93361 h 105307"/>
                    <a:gd name="connsiteX4" fmla="*/ 86 w 23170"/>
                    <a:gd name="connsiteY4" fmla="*/ 12745 h 105307"/>
                    <a:gd name="connsiteX5" fmla="*/ 11508 w 23170"/>
                    <a:gd name="connsiteY5" fmla="*/ 3012 h 105307"/>
                    <a:gd name="connsiteX6" fmla="*/ 23106 w 23170"/>
                    <a:gd name="connsiteY6" fmla="*/ 36985 h 1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70" h="105307">
                      <a:moveTo>
                        <a:pt x="23106" y="36985"/>
                      </a:moveTo>
                      <a:cubicBezTo>
                        <a:pt x="22579" y="45432"/>
                        <a:pt x="21173" y="95749"/>
                        <a:pt x="21173" y="95749"/>
                      </a:cubicBezTo>
                      <a:cubicBezTo>
                        <a:pt x="21173" y="95749"/>
                        <a:pt x="20295" y="105665"/>
                        <a:pt x="13441" y="105298"/>
                      </a:cubicBezTo>
                      <a:cubicBezTo>
                        <a:pt x="6588" y="104931"/>
                        <a:pt x="6412" y="93361"/>
                        <a:pt x="6412" y="93361"/>
                      </a:cubicBezTo>
                      <a:cubicBezTo>
                        <a:pt x="6412" y="93361"/>
                        <a:pt x="965" y="21192"/>
                        <a:pt x="86" y="12745"/>
                      </a:cubicBezTo>
                      <a:cubicBezTo>
                        <a:pt x="-792" y="4297"/>
                        <a:pt x="5182" y="-4885"/>
                        <a:pt x="11508" y="3012"/>
                      </a:cubicBezTo>
                      <a:cubicBezTo>
                        <a:pt x="20998" y="15315"/>
                        <a:pt x="23633" y="28537"/>
                        <a:pt x="23106" y="36985"/>
                      </a:cubicBezTo>
                      <a:close/>
                    </a:path>
                  </a:pathLst>
                </a:custGeom>
                <a:gradFill>
                  <a:gsLst>
                    <a:gs pos="0">
                      <a:srgbClr val="FFCA12"/>
                    </a:gs>
                    <a:gs pos="3390">
                      <a:srgbClr val="FFCF29"/>
                    </a:gs>
                    <a:gs pos="9170">
                      <a:srgbClr val="FED64A"/>
                    </a:gs>
                    <a:gs pos="15130">
                      <a:srgbClr val="FEDC64"/>
                    </a:gs>
                    <a:gs pos="21240">
                      <a:srgbClr val="FDE076"/>
                    </a:gs>
                    <a:gs pos="27620">
                      <a:srgbClr val="FDE281"/>
                    </a:gs>
                    <a:gs pos="34660">
                      <a:srgbClr val="FDE385"/>
                    </a:gs>
                    <a:gs pos="40650">
                      <a:srgbClr val="FEDD67"/>
                    </a:gs>
                    <a:gs pos="49770">
                      <a:srgbClr val="FED43E"/>
                    </a:gs>
                    <a:gs pos="57000">
                      <a:srgbClr val="FFCF25"/>
                    </a:gs>
                    <a:gs pos="61380">
                      <a:srgbClr val="FFCD1C"/>
                    </a:gs>
                    <a:gs pos="65620">
                      <a:srgbClr val="F8C71C"/>
                    </a:gs>
                    <a:gs pos="71930">
                      <a:srgbClr val="E3B71B"/>
                    </a:gs>
                    <a:gs pos="79530">
                      <a:srgbClr val="C29C1A"/>
                    </a:gs>
                    <a:gs pos="88140">
                      <a:srgbClr val="947718"/>
                    </a:gs>
                    <a:gs pos="97470">
                      <a:srgbClr val="5A4916"/>
                    </a:gs>
                    <a:gs pos="100000">
                      <a:srgbClr val="493B15"/>
                    </a:gs>
                  </a:gsLst>
                  <a:lin ang="21538945" scaled="1"/>
                </a:gradFill>
                <a:ln w="17566" cap="flat">
                  <a:noFill/>
                  <a:prstDash val="solid"/>
                  <a:miter/>
                </a:ln>
              </p:spPr>
              <p:txBody>
                <a:bodyPr rtlCol="1" anchor="ctr"/>
                <a:lstStyle/>
                <a:p>
                  <a:endParaRPr lang="he-IL"/>
                </a:p>
              </p:txBody>
            </p:sp>
          </p:grpSp>
          <p:grpSp>
            <p:nvGrpSpPr>
              <p:cNvPr id="388" name="גרפיקה 7359">
                <a:extLst>
                  <a:ext uri="{FF2B5EF4-FFF2-40B4-BE49-F238E27FC236}">
                    <a16:creationId xmlns:a16="http://schemas.microsoft.com/office/drawing/2014/main" id="{94DEC394-8ED8-5E80-81E5-05145D09197F}"/>
                  </a:ext>
                </a:extLst>
              </p:cNvPr>
              <p:cNvGrpSpPr/>
              <p:nvPr/>
            </p:nvGrpSpPr>
            <p:grpSpPr>
              <a:xfrm>
                <a:off x="2230550" y="6068471"/>
                <a:ext cx="485374" cy="174312"/>
                <a:chOff x="2230550" y="6068471"/>
                <a:chExt cx="485374" cy="174312"/>
              </a:xfrm>
            </p:grpSpPr>
            <p:sp>
              <p:nvSpPr>
                <p:cNvPr id="507" name="צורה חופשית: צורה 506">
                  <a:extLst>
                    <a:ext uri="{FF2B5EF4-FFF2-40B4-BE49-F238E27FC236}">
                      <a16:creationId xmlns:a16="http://schemas.microsoft.com/office/drawing/2014/main" id="{470DBF12-1283-D0A9-0761-32E889F09649}"/>
                    </a:ext>
                  </a:extLst>
                </p:cNvPr>
                <p:cNvSpPr/>
                <p:nvPr/>
              </p:nvSpPr>
              <p:spPr>
                <a:xfrm>
                  <a:off x="2230550" y="6068471"/>
                  <a:ext cx="351166" cy="174128"/>
                </a:xfrm>
                <a:custGeom>
                  <a:avLst/>
                  <a:gdLst>
                    <a:gd name="connsiteX0" fmla="*/ 10213 w 351166"/>
                    <a:gd name="connsiteY0" fmla="*/ 174128 h 174128"/>
                    <a:gd name="connsiteX1" fmla="*/ 9510 w 351166"/>
                    <a:gd name="connsiteY1" fmla="*/ 174128 h 174128"/>
                    <a:gd name="connsiteX2" fmla="*/ 20 w 351166"/>
                    <a:gd name="connsiteY2" fmla="*/ 162927 h 174128"/>
                    <a:gd name="connsiteX3" fmla="*/ 25501 w 351166"/>
                    <a:gd name="connsiteY3" fmla="*/ 82677 h 174128"/>
                    <a:gd name="connsiteX4" fmla="*/ 175395 w 351166"/>
                    <a:gd name="connsiteY4" fmla="*/ 40 h 174128"/>
                    <a:gd name="connsiteX5" fmla="*/ 323531 w 351166"/>
                    <a:gd name="connsiteY5" fmla="*/ 71475 h 174128"/>
                    <a:gd name="connsiteX6" fmla="*/ 351120 w 351166"/>
                    <a:gd name="connsiteY6" fmla="*/ 145114 h 174128"/>
                    <a:gd name="connsiteX7" fmla="*/ 341983 w 351166"/>
                    <a:gd name="connsiteY7" fmla="*/ 156866 h 174128"/>
                    <a:gd name="connsiteX8" fmla="*/ 330736 w 351166"/>
                    <a:gd name="connsiteY8" fmla="*/ 147501 h 174128"/>
                    <a:gd name="connsiteX9" fmla="*/ 306134 w 351166"/>
                    <a:gd name="connsiteY9" fmla="*/ 82860 h 174128"/>
                    <a:gd name="connsiteX10" fmla="*/ 175570 w 351166"/>
                    <a:gd name="connsiteY10" fmla="*/ 21342 h 174128"/>
                    <a:gd name="connsiteX11" fmla="*/ 42722 w 351166"/>
                    <a:gd name="connsiteY11" fmla="*/ 93695 h 174128"/>
                    <a:gd name="connsiteX12" fmla="*/ 20229 w 351166"/>
                    <a:gd name="connsiteY12" fmla="*/ 164396 h 174128"/>
                    <a:gd name="connsiteX13" fmla="*/ 10213 w 351166"/>
                    <a:gd name="connsiteY13" fmla="*/ 174128 h 17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166" h="174128">
                      <a:moveTo>
                        <a:pt x="10213" y="174128"/>
                      </a:moveTo>
                      <a:cubicBezTo>
                        <a:pt x="10037" y="174128"/>
                        <a:pt x="9861" y="174128"/>
                        <a:pt x="9510" y="174128"/>
                      </a:cubicBezTo>
                      <a:cubicBezTo>
                        <a:pt x="3886" y="173761"/>
                        <a:pt x="-331" y="168803"/>
                        <a:pt x="20" y="162927"/>
                      </a:cubicBezTo>
                      <a:cubicBezTo>
                        <a:pt x="196" y="161274"/>
                        <a:pt x="2657" y="122343"/>
                        <a:pt x="25501" y="82677"/>
                      </a:cubicBezTo>
                      <a:cubicBezTo>
                        <a:pt x="46764" y="45766"/>
                        <a:pt x="89992" y="1509"/>
                        <a:pt x="175395" y="40"/>
                      </a:cubicBezTo>
                      <a:cubicBezTo>
                        <a:pt x="258337" y="-1429"/>
                        <a:pt x="301566" y="38053"/>
                        <a:pt x="323531" y="71475"/>
                      </a:cubicBezTo>
                      <a:cubicBezTo>
                        <a:pt x="347079" y="107468"/>
                        <a:pt x="350944" y="143645"/>
                        <a:pt x="351120" y="145114"/>
                      </a:cubicBezTo>
                      <a:cubicBezTo>
                        <a:pt x="351647" y="150990"/>
                        <a:pt x="347606" y="156132"/>
                        <a:pt x="341983" y="156866"/>
                      </a:cubicBezTo>
                      <a:cubicBezTo>
                        <a:pt x="336359" y="157417"/>
                        <a:pt x="331439" y="153194"/>
                        <a:pt x="330736" y="147501"/>
                      </a:cubicBezTo>
                      <a:cubicBezTo>
                        <a:pt x="330736" y="147134"/>
                        <a:pt x="327046" y="114630"/>
                        <a:pt x="306134" y="82860"/>
                      </a:cubicBezTo>
                      <a:cubicBezTo>
                        <a:pt x="278370" y="40991"/>
                        <a:pt x="234438" y="20424"/>
                        <a:pt x="175570" y="21342"/>
                      </a:cubicBezTo>
                      <a:cubicBezTo>
                        <a:pt x="114418" y="22444"/>
                        <a:pt x="69608" y="46684"/>
                        <a:pt x="42722" y="93695"/>
                      </a:cubicBezTo>
                      <a:cubicBezTo>
                        <a:pt x="22513" y="128954"/>
                        <a:pt x="20229" y="164028"/>
                        <a:pt x="20229" y="164396"/>
                      </a:cubicBezTo>
                      <a:cubicBezTo>
                        <a:pt x="20053" y="169905"/>
                        <a:pt x="15484" y="174128"/>
                        <a:pt x="10213" y="174128"/>
                      </a:cubicBezTo>
                      <a:close/>
                    </a:path>
                  </a:pathLst>
                </a:custGeom>
                <a:solidFill>
                  <a:srgbClr val="16479D"/>
                </a:solidFill>
                <a:ln w="17566" cap="flat">
                  <a:noFill/>
                  <a:prstDash val="solid"/>
                  <a:miter/>
                </a:ln>
              </p:spPr>
              <p:txBody>
                <a:bodyPr rtlCol="1" anchor="ctr"/>
                <a:lstStyle/>
                <a:p>
                  <a:endParaRPr lang="he-IL"/>
                </a:p>
              </p:txBody>
            </p:sp>
            <p:sp>
              <p:nvSpPr>
                <p:cNvPr id="508" name="צורה חופשית: צורה 507">
                  <a:extLst>
                    <a:ext uri="{FF2B5EF4-FFF2-40B4-BE49-F238E27FC236}">
                      <a16:creationId xmlns:a16="http://schemas.microsoft.com/office/drawing/2014/main" id="{8E222CBB-2D35-4AFF-879F-BDD8BF6047B3}"/>
                    </a:ext>
                  </a:extLst>
                </p:cNvPr>
                <p:cNvSpPr/>
                <p:nvPr/>
              </p:nvSpPr>
              <p:spPr>
                <a:xfrm>
                  <a:off x="2230550" y="6068471"/>
                  <a:ext cx="351166" cy="174128"/>
                </a:xfrm>
                <a:custGeom>
                  <a:avLst/>
                  <a:gdLst>
                    <a:gd name="connsiteX0" fmla="*/ 10213 w 351166"/>
                    <a:gd name="connsiteY0" fmla="*/ 174128 h 174128"/>
                    <a:gd name="connsiteX1" fmla="*/ 9510 w 351166"/>
                    <a:gd name="connsiteY1" fmla="*/ 174128 h 174128"/>
                    <a:gd name="connsiteX2" fmla="*/ 20 w 351166"/>
                    <a:gd name="connsiteY2" fmla="*/ 162927 h 174128"/>
                    <a:gd name="connsiteX3" fmla="*/ 25501 w 351166"/>
                    <a:gd name="connsiteY3" fmla="*/ 82677 h 174128"/>
                    <a:gd name="connsiteX4" fmla="*/ 175395 w 351166"/>
                    <a:gd name="connsiteY4" fmla="*/ 40 h 174128"/>
                    <a:gd name="connsiteX5" fmla="*/ 323531 w 351166"/>
                    <a:gd name="connsiteY5" fmla="*/ 71475 h 174128"/>
                    <a:gd name="connsiteX6" fmla="*/ 351120 w 351166"/>
                    <a:gd name="connsiteY6" fmla="*/ 145114 h 174128"/>
                    <a:gd name="connsiteX7" fmla="*/ 341983 w 351166"/>
                    <a:gd name="connsiteY7" fmla="*/ 156866 h 174128"/>
                    <a:gd name="connsiteX8" fmla="*/ 330736 w 351166"/>
                    <a:gd name="connsiteY8" fmla="*/ 147501 h 174128"/>
                    <a:gd name="connsiteX9" fmla="*/ 306134 w 351166"/>
                    <a:gd name="connsiteY9" fmla="*/ 82860 h 174128"/>
                    <a:gd name="connsiteX10" fmla="*/ 175570 w 351166"/>
                    <a:gd name="connsiteY10" fmla="*/ 21342 h 174128"/>
                    <a:gd name="connsiteX11" fmla="*/ 42722 w 351166"/>
                    <a:gd name="connsiteY11" fmla="*/ 93695 h 174128"/>
                    <a:gd name="connsiteX12" fmla="*/ 20229 w 351166"/>
                    <a:gd name="connsiteY12" fmla="*/ 164396 h 174128"/>
                    <a:gd name="connsiteX13" fmla="*/ 10213 w 351166"/>
                    <a:gd name="connsiteY13" fmla="*/ 174128 h 17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166" h="174128">
                      <a:moveTo>
                        <a:pt x="10213" y="174128"/>
                      </a:moveTo>
                      <a:cubicBezTo>
                        <a:pt x="10037" y="174128"/>
                        <a:pt x="9861" y="174128"/>
                        <a:pt x="9510" y="174128"/>
                      </a:cubicBezTo>
                      <a:cubicBezTo>
                        <a:pt x="3886" y="173761"/>
                        <a:pt x="-331" y="168803"/>
                        <a:pt x="20" y="162927"/>
                      </a:cubicBezTo>
                      <a:cubicBezTo>
                        <a:pt x="196" y="161274"/>
                        <a:pt x="2657" y="122343"/>
                        <a:pt x="25501" y="82677"/>
                      </a:cubicBezTo>
                      <a:cubicBezTo>
                        <a:pt x="46764" y="45766"/>
                        <a:pt x="89992" y="1509"/>
                        <a:pt x="175395" y="40"/>
                      </a:cubicBezTo>
                      <a:cubicBezTo>
                        <a:pt x="258337" y="-1429"/>
                        <a:pt x="301566" y="38053"/>
                        <a:pt x="323531" y="71475"/>
                      </a:cubicBezTo>
                      <a:cubicBezTo>
                        <a:pt x="347079" y="107468"/>
                        <a:pt x="350944" y="143645"/>
                        <a:pt x="351120" y="145114"/>
                      </a:cubicBezTo>
                      <a:cubicBezTo>
                        <a:pt x="351647" y="150990"/>
                        <a:pt x="347606" y="156132"/>
                        <a:pt x="341983" y="156866"/>
                      </a:cubicBezTo>
                      <a:cubicBezTo>
                        <a:pt x="336359" y="157417"/>
                        <a:pt x="331439" y="153194"/>
                        <a:pt x="330736" y="147501"/>
                      </a:cubicBezTo>
                      <a:cubicBezTo>
                        <a:pt x="330736" y="147134"/>
                        <a:pt x="327046" y="114630"/>
                        <a:pt x="306134" y="82860"/>
                      </a:cubicBezTo>
                      <a:cubicBezTo>
                        <a:pt x="278370" y="40991"/>
                        <a:pt x="234438" y="20424"/>
                        <a:pt x="175570" y="21342"/>
                      </a:cubicBezTo>
                      <a:cubicBezTo>
                        <a:pt x="114418" y="22444"/>
                        <a:pt x="69608" y="46684"/>
                        <a:pt x="42722" y="93695"/>
                      </a:cubicBezTo>
                      <a:cubicBezTo>
                        <a:pt x="22513" y="128954"/>
                        <a:pt x="20229" y="164028"/>
                        <a:pt x="20229" y="164396"/>
                      </a:cubicBezTo>
                      <a:cubicBezTo>
                        <a:pt x="20053" y="169905"/>
                        <a:pt x="15484" y="174128"/>
                        <a:pt x="10213" y="174128"/>
                      </a:cubicBezTo>
                      <a:close/>
                    </a:path>
                  </a:pathLst>
                </a:custGeom>
                <a:solidFill>
                  <a:srgbClr val="16479D"/>
                </a:solidFill>
                <a:ln w="17566" cap="flat">
                  <a:noFill/>
                  <a:prstDash val="solid"/>
                  <a:miter/>
                </a:ln>
              </p:spPr>
              <p:txBody>
                <a:bodyPr rtlCol="1" anchor="ctr"/>
                <a:lstStyle/>
                <a:p>
                  <a:endParaRPr lang="he-IL"/>
                </a:p>
              </p:txBody>
            </p:sp>
            <p:sp>
              <p:nvSpPr>
                <p:cNvPr id="509" name="צורה חופשית: צורה 508">
                  <a:extLst>
                    <a:ext uri="{FF2B5EF4-FFF2-40B4-BE49-F238E27FC236}">
                      <a16:creationId xmlns:a16="http://schemas.microsoft.com/office/drawing/2014/main" id="{963A359C-F4AE-C475-FEBB-AD43601400D6}"/>
                    </a:ext>
                  </a:extLst>
                </p:cNvPr>
                <p:cNvSpPr/>
                <p:nvPr/>
              </p:nvSpPr>
              <p:spPr>
                <a:xfrm>
                  <a:off x="2230746" y="6076775"/>
                  <a:ext cx="331704" cy="166008"/>
                </a:xfrm>
                <a:custGeom>
                  <a:avLst/>
                  <a:gdLst>
                    <a:gd name="connsiteX0" fmla="*/ 315252 w 331704"/>
                    <a:gd name="connsiteY0" fmla="*/ 66660 h 166008"/>
                    <a:gd name="connsiteX1" fmla="*/ 174496 w 331704"/>
                    <a:gd name="connsiteY1" fmla="*/ 0 h 166008"/>
                    <a:gd name="connsiteX2" fmla="*/ 35497 w 331704"/>
                    <a:gd name="connsiteY2" fmla="*/ 77128 h 166008"/>
                    <a:gd name="connsiteX3" fmla="*/ 10016 w 331704"/>
                    <a:gd name="connsiteY3" fmla="*/ 148012 h 166008"/>
                    <a:gd name="connsiteX4" fmla="*/ 3690 w 331704"/>
                    <a:gd name="connsiteY4" fmla="*/ 159765 h 166008"/>
                    <a:gd name="connsiteX5" fmla="*/ 0 w 331704"/>
                    <a:gd name="connsiteY5" fmla="*/ 156827 h 166008"/>
                    <a:gd name="connsiteX6" fmla="*/ 9489 w 331704"/>
                    <a:gd name="connsiteY6" fmla="*/ 166009 h 166008"/>
                    <a:gd name="connsiteX7" fmla="*/ 10192 w 331704"/>
                    <a:gd name="connsiteY7" fmla="*/ 166009 h 166008"/>
                    <a:gd name="connsiteX8" fmla="*/ 20384 w 331704"/>
                    <a:gd name="connsiteY8" fmla="*/ 156092 h 166008"/>
                    <a:gd name="connsiteX9" fmla="*/ 42877 w 331704"/>
                    <a:gd name="connsiteY9" fmla="*/ 85391 h 166008"/>
                    <a:gd name="connsiteX10" fmla="*/ 175726 w 331704"/>
                    <a:gd name="connsiteY10" fmla="*/ 13038 h 166008"/>
                    <a:gd name="connsiteX11" fmla="*/ 306290 w 331704"/>
                    <a:gd name="connsiteY11" fmla="*/ 74557 h 166008"/>
                    <a:gd name="connsiteX12" fmla="*/ 330891 w 331704"/>
                    <a:gd name="connsiteY12" fmla="*/ 139197 h 166008"/>
                    <a:gd name="connsiteX13" fmla="*/ 315252 w 331704"/>
                    <a:gd name="connsiteY13" fmla="*/ 66660 h 1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1704" h="166008">
                      <a:moveTo>
                        <a:pt x="315252" y="66660"/>
                      </a:moveTo>
                      <a:cubicBezTo>
                        <a:pt x="287487" y="27913"/>
                        <a:pt x="234769" y="0"/>
                        <a:pt x="174496" y="0"/>
                      </a:cubicBezTo>
                      <a:cubicBezTo>
                        <a:pt x="102975" y="0"/>
                        <a:pt x="63086" y="30117"/>
                        <a:pt x="35497" y="77128"/>
                      </a:cubicBezTo>
                      <a:cubicBezTo>
                        <a:pt x="14585" y="112570"/>
                        <a:pt x="10016" y="147645"/>
                        <a:pt x="10016" y="148012"/>
                      </a:cubicBezTo>
                      <a:cubicBezTo>
                        <a:pt x="8786" y="153521"/>
                        <a:pt x="9138" y="159948"/>
                        <a:pt x="3690" y="159765"/>
                      </a:cubicBezTo>
                      <a:cubicBezTo>
                        <a:pt x="703" y="159765"/>
                        <a:pt x="176" y="158296"/>
                        <a:pt x="0" y="156827"/>
                      </a:cubicBezTo>
                      <a:cubicBezTo>
                        <a:pt x="703" y="161785"/>
                        <a:pt x="4569" y="165641"/>
                        <a:pt x="9489" y="166009"/>
                      </a:cubicBezTo>
                      <a:cubicBezTo>
                        <a:pt x="9665" y="166009"/>
                        <a:pt x="9841" y="166009"/>
                        <a:pt x="10192" y="166009"/>
                      </a:cubicBezTo>
                      <a:cubicBezTo>
                        <a:pt x="15464" y="166009"/>
                        <a:pt x="20033" y="161601"/>
                        <a:pt x="20384" y="156092"/>
                      </a:cubicBezTo>
                      <a:cubicBezTo>
                        <a:pt x="20384" y="155725"/>
                        <a:pt x="22669" y="120650"/>
                        <a:pt x="42877" y="85391"/>
                      </a:cubicBezTo>
                      <a:cubicBezTo>
                        <a:pt x="69939" y="38380"/>
                        <a:pt x="114573" y="14140"/>
                        <a:pt x="175726" y="13038"/>
                      </a:cubicBezTo>
                      <a:cubicBezTo>
                        <a:pt x="234594" y="11936"/>
                        <a:pt x="278525" y="32687"/>
                        <a:pt x="306290" y="74557"/>
                      </a:cubicBezTo>
                      <a:cubicBezTo>
                        <a:pt x="327201" y="106143"/>
                        <a:pt x="330891" y="138830"/>
                        <a:pt x="330891" y="139197"/>
                      </a:cubicBezTo>
                      <a:cubicBezTo>
                        <a:pt x="330716" y="139014"/>
                        <a:pt x="337393" y="97695"/>
                        <a:pt x="315252" y="66660"/>
                      </a:cubicBezTo>
                      <a:close/>
                    </a:path>
                  </a:pathLst>
                </a:custGeom>
                <a:solidFill>
                  <a:srgbClr val="16479D"/>
                </a:solidFill>
                <a:ln w="17566" cap="flat">
                  <a:noFill/>
                  <a:prstDash val="solid"/>
                  <a:miter/>
                </a:ln>
              </p:spPr>
              <p:txBody>
                <a:bodyPr rtlCol="1" anchor="ctr"/>
                <a:lstStyle/>
                <a:p>
                  <a:endParaRPr lang="he-IL"/>
                </a:p>
              </p:txBody>
            </p:sp>
            <p:sp>
              <p:nvSpPr>
                <p:cNvPr id="510" name="צורה חופשית: צורה 509">
                  <a:extLst>
                    <a:ext uri="{FF2B5EF4-FFF2-40B4-BE49-F238E27FC236}">
                      <a16:creationId xmlns:a16="http://schemas.microsoft.com/office/drawing/2014/main" id="{E0229DB7-4E13-32FE-6BE0-1122CB4E737E}"/>
                    </a:ext>
                  </a:extLst>
                </p:cNvPr>
                <p:cNvSpPr/>
                <p:nvPr/>
              </p:nvSpPr>
              <p:spPr>
                <a:xfrm>
                  <a:off x="2233207" y="6068695"/>
                  <a:ext cx="320171" cy="162886"/>
                </a:xfrm>
                <a:custGeom>
                  <a:avLst/>
                  <a:gdLst>
                    <a:gd name="connsiteX0" fmla="*/ 0 w 320171"/>
                    <a:gd name="connsiteY0" fmla="*/ 162887 h 162886"/>
                    <a:gd name="connsiteX1" fmla="*/ 351 w 320171"/>
                    <a:gd name="connsiteY1" fmla="*/ 157928 h 162886"/>
                    <a:gd name="connsiteX2" fmla="*/ 2460 w 320171"/>
                    <a:gd name="connsiteY2" fmla="*/ 143972 h 162886"/>
                    <a:gd name="connsiteX3" fmla="*/ 7556 w 320171"/>
                    <a:gd name="connsiteY3" fmla="*/ 122670 h 162886"/>
                    <a:gd name="connsiteX4" fmla="*/ 17573 w 320171"/>
                    <a:gd name="connsiteY4" fmla="*/ 96226 h 162886"/>
                    <a:gd name="connsiteX5" fmla="*/ 24953 w 320171"/>
                    <a:gd name="connsiteY5" fmla="*/ 81902 h 162886"/>
                    <a:gd name="connsiteX6" fmla="*/ 34266 w 320171"/>
                    <a:gd name="connsiteY6" fmla="*/ 67395 h 162886"/>
                    <a:gd name="connsiteX7" fmla="*/ 59044 w 320171"/>
                    <a:gd name="connsiteY7" fmla="*/ 40033 h 162886"/>
                    <a:gd name="connsiteX8" fmla="*/ 66600 w 320171"/>
                    <a:gd name="connsiteY8" fmla="*/ 33973 h 162886"/>
                    <a:gd name="connsiteX9" fmla="*/ 74507 w 320171"/>
                    <a:gd name="connsiteY9" fmla="*/ 28280 h 162886"/>
                    <a:gd name="connsiteX10" fmla="*/ 82942 w 320171"/>
                    <a:gd name="connsiteY10" fmla="*/ 23138 h 162886"/>
                    <a:gd name="connsiteX11" fmla="*/ 91729 w 320171"/>
                    <a:gd name="connsiteY11" fmla="*/ 18547 h 162886"/>
                    <a:gd name="connsiteX12" fmla="*/ 129510 w 320171"/>
                    <a:gd name="connsiteY12" fmla="*/ 5142 h 162886"/>
                    <a:gd name="connsiteX13" fmla="*/ 139350 w 320171"/>
                    <a:gd name="connsiteY13" fmla="*/ 3305 h 162886"/>
                    <a:gd name="connsiteX14" fmla="*/ 144271 w 320171"/>
                    <a:gd name="connsiteY14" fmla="*/ 2387 h 162886"/>
                    <a:gd name="connsiteX15" fmla="*/ 149191 w 320171"/>
                    <a:gd name="connsiteY15" fmla="*/ 1836 h 162886"/>
                    <a:gd name="connsiteX16" fmla="*/ 159031 w 320171"/>
                    <a:gd name="connsiteY16" fmla="*/ 735 h 162886"/>
                    <a:gd name="connsiteX17" fmla="*/ 168872 w 320171"/>
                    <a:gd name="connsiteY17" fmla="*/ 184 h 162886"/>
                    <a:gd name="connsiteX18" fmla="*/ 173793 w 320171"/>
                    <a:gd name="connsiteY18" fmla="*/ 0 h 162886"/>
                    <a:gd name="connsiteX19" fmla="*/ 178713 w 320171"/>
                    <a:gd name="connsiteY19" fmla="*/ 0 h 162886"/>
                    <a:gd name="connsiteX20" fmla="*/ 188378 w 320171"/>
                    <a:gd name="connsiteY20" fmla="*/ 184 h 162886"/>
                    <a:gd name="connsiteX21" fmla="*/ 198043 w 320171"/>
                    <a:gd name="connsiteY21" fmla="*/ 918 h 162886"/>
                    <a:gd name="connsiteX22" fmla="*/ 202787 w 320171"/>
                    <a:gd name="connsiteY22" fmla="*/ 1285 h 162886"/>
                    <a:gd name="connsiteX23" fmla="*/ 207532 w 320171"/>
                    <a:gd name="connsiteY23" fmla="*/ 2020 h 162886"/>
                    <a:gd name="connsiteX24" fmla="*/ 242677 w 320171"/>
                    <a:gd name="connsiteY24" fmla="*/ 10467 h 162886"/>
                    <a:gd name="connsiteX25" fmla="*/ 250585 w 320171"/>
                    <a:gd name="connsiteY25" fmla="*/ 13406 h 162886"/>
                    <a:gd name="connsiteX26" fmla="*/ 258141 w 320171"/>
                    <a:gd name="connsiteY26" fmla="*/ 16895 h 162886"/>
                    <a:gd name="connsiteX27" fmla="*/ 265345 w 320171"/>
                    <a:gd name="connsiteY27" fmla="*/ 20567 h 162886"/>
                    <a:gd name="connsiteX28" fmla="*/ 272023 w 320171"/>
                    <a:gd name="connsiteY28" fmla="*/ 24424 h 162886"/>
                    <a:gd name="connsiteX29" fmla="*/ 278349 w 320171"/>
                    <a:gd name="connsiteY29" fmla="*/ 28464 h 162886"/>
                    <a:gd name="connsiteX30" fmla="*/ 284148 w 320171"/>
                    <a:gd name="connsiteY30" fmla="*/ 32687 h 162886"/>
                    <a:gd name="connsiteX31" fmla="*/ 289420 w 320171"/>
                    <a:gd name="connsiteY31" fmla="*/ 36911 h 162886"/>
                    <a:gd name="connsiteX32" fmla="*/ 294340 w 320171"/>
                    <a:gd name="connsiteY32" fmla="*/ 41135 h 162886"/>
                    <a:gd name="connsiteX33" fmla="*/ 302599 w 320171"/>
                    <a:gd name="connsiteY33" fmla="*/ 49399 h 162886"/>
                    <a:gd name="connsiteX34" fmla="*/ 306114 w 320171"/>
                    <a:gd name="connsiteY34" fmla="*/ 53255 h 162886"/>
                    <a:gd name="connsiteX35" fmla="*/ 309101 w 320171"/>
                    <a:gd name="connsiteY35" fmla="*/ 56928 h 162886"/>
                    <a:gd name="connsiteX36" fmla="*/ 314022 w 320171"/>
                    <a:gd name="connsiteY36" fmla="*/ 63171 h 162886"/>
                    <a:gd name="connsiteX37" fmla="*/ 315955 w 320171"/>
                    <a:gd name="connsiteY37" fmla="*/ 65742 h 162886"/>
                    <a:gd name="connsiteX38" fmla="*/ 317536 w 320171"/>
                    <a:gd name="connsiteY38" fmla="*/ 67946 h 162886"/>
                    <a:gd name="connsiteX39" fmla="*/ 320172 w 320171"/>
                    <a:gd name="connsiteY39" fmla="*/ 71986 h 162886"/>
                    <a:gd name="connsiteX40" fmla="*/ 317360 w 320171"/>
                    <a:gd name="connsiteY40" fmla="*/ 67946 h 162886"/>
                    <a:gd name="connsiteX41" fmla="*/ 315779 w 320171"/>
                    <a:gd name="connsiteY41" fmla="*/ 65742 h 162886"/>
                    <a:gd name="connsiteX42" fmla="*/ 313846 w 320171"/>
                    <a:gd name="connsiteY42" fmla="*/ 63171 h 162886"/>
                    <a:gd name="connsiteX43" fmla="*/ 308750 w 320171"/>
                    <a:gd name="connsiteY43" fmla="*/ 57111 h 162886"/>
                    <a:gd name="connsiteX44" fmla="*/ 305762 w 320171"/>
                    <a:gd name="connsiteY44" fmla="*/ 53622 h 162886"/>
                    <a:gd name="connsiteX45" fmla="*/ 302248 w 320171"/>
                    <a:gd name="connsiteY45" fmla="*/ 49949 h 162886"/>
                    <a:gd name="connsiteX46" fmla="*/ 293813 w 320171"/>
                    <a:gd name="connsiteY46" fmla="*/ 42053 h 162886"/>
                    <a:gd name="connsiteX47" fmla="*/ 288893 w 320171"/>
                    <a:gd name="connsiteY47" fmla="*/ 38013 h 162886"/>
                    <a:gd name="connsiteX48" fmla="*/ 283621 w 320171"/>
                    <a:gd name="connsiteY48" fmla="*/ 33973 h 162886"/>
                    <a:gd name="connsiteX49" fmla="*/ 277822 w 320171"/>
                    <a:gd name="connsiteY49" fmla="*/ 29933 h 162886"/>
                    <a:gd name="connsiteX50" fmla="*/ 271496 w 320171"/>
                    <a:gd name="connsiteY50" fmla="*/ 26077 h 162886"/>
                    <a:gd name="connsiteX51" fmla="*/ 264818 w 320171"/>
                    <a:gd name="connsiteY51" fmla="*/ 22404 h 162886"/>
                    <a:gd name="connsiteX52" fmla="*/ 257789 w 320171"/>
                    <a:gd name="connsiteY52" fmla="*/ 18915 h 162886"/>
                    <a:gd name="connsiteX53" fmla="*/ 250233 w 320171"/>
                    <a:gd name="connsiteY53" fmla="*/ 15609 h 162886"/>
                    <a:gd name="connsiteX54" fmla="*/ 242325 w 320171"/>
                    <a:gd name="connsiteY54" fmla="*/ 12855 h 162886"/>
                    <a:gd name="connsiteX55" fmla="*/ 207532 w 320171"/>
                    <a:gd name="connsiteY55" fmla="*/ 4958 h 162886"/>
                    <a:gd name="connsiteX56" fmla="*/ 202963 w 320171"/>
                    <a:gd name="connsiteY56" fmla="*/ 4224 h 162886"/>
                    <a:gd name="connsiteX57" fmla="*/ 198394 w 320171"/>
                    <a:gd name="connsiteY57" fmla="*/ 3856 h 162886"/>
                    <a:gd name="connsiteX58" fmla="*/ 188905 w 320171"/>
                    <a:gd name="connsiteY58" fmla="*/ 3122 h 162886"/>
                    <a:gd name="connsiteX59" fmla="*/ 179240 w 320171"/>
                    <a:gd name="connsiteY59" fmla="*/ 2938 h 162886"/>
                    <a:gd name="connsiteX60" fmla="*/ 174320 w 320171"/>
                    <a:gd name="connsiteY60" fmla="*/ 2938 h 162886"/>
                    <a:gd name="connsiteX61" fmla="*/ 169575 w 320171"/>
                    <a:gd name="connsiteY61" fmla="*/ 3122 h 162886"/>
                    <a:gd name="connsiteX62" fmla="*/ 159734 w 320171"/>
                    <a:gd name="connsiteY62" fmla="*/ 3673 h 162886"/>
                    <a:gd name="connsiteX63" fmla="*/ 149894 w 320171"/>
                    <a:gd name="connsiteY63" fmla="*/ 4775 h 162886"/>
                    <a:gd name="connsiteX64" fmla="*/ 144974 w 320171"/>
                    <a:gd name="connsiteY64" fmla="*/ 5326 h 162886"/>
                    <a:gd name="connsiteX65" fmla="*/ 140053 w 320171"/>
                    <a:gd name="connsiteY65" fmla="*/ 6244 h 162886"/>
                    <a:gd name="connsiteX66" fmla="*/ 130388 w 320171"/>
                    <a:gd name="connsiteY66" fmla="*/ 8080 h 162886"/>
                    <a:gd name="connsiteX67" fmla="*/ 93134 w 320171"/>
                    <a:gd name="connsiteY67" fmla="*/ 21118 h 162886"/>
                    <a:gd name="connsiteX68" fmla="*/ 84524 w 320171"/>
                    <a:gd name="connsiteY68" fmla="*/ 25709 h 162886"/>
                    <a:gd name="connsiteX69" fmla="*/ 76265 w 320171"/>
                    <a:gd name="connsiteY69" fmla="*/ 30667 h 162886"/>
                    <a:gd name="connsiteX70" fmla="*/ 68357 w 320171"/>
                    <a:gd name="connsiteY70" fmla="*/ 36177 h 162886"/>
                    <a:gd name="connsiteX71" fmla="*/ 60977 w 320171"/>
                    <a:gd name="connsiteY71" fmla="*/ 42053 h 162886"/>
                    <a:gd name="connsiteX72" fmla="*/ 36199 w 320171"/>
                    <a:gd name="connsiteY72" fmla="*/ 68680 h 162886"/>
                    <a:gd name="connsiteX73" fmla="*/ 26710 w 320171"/>
                    <a:gd name="connsiteY73" fmla="*/ 82821 h 162886"/>
                    <a:gd name="connsiteX74" fmla="*/ 19154 w 320171"/>
                    <a:gd name="connsiteY74" fmla="*/ 96961 h 162886"/>
                    <a:gd name="connsiteX75" fmla="*/ 3163 w 320171"/>
                    <a:gd name="connsiteY75" fmla="*/ 143972 h 162886"/>
                    <a:gd name="connsiteX76" fmla="*/ 0 w 320171"/>
                    <a:gd name="connsiteY76" fmla="*/ 162887 h 16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20171" h="162886">
                      <a:moveTo>
                        <a:pt x="0" y="162887"/>
                      </a:moveTo>
                      <a:cubicBezTo>
                        <a:pt x="0" y="162887"/>
                        <a:pt x="0" y="161234"/>
                        <a:pt x="351" y="157928"/>
                      </a:cubicBezTo>
                      <a:cubicBezTo>
                        <a:pt x="703" y="154623"/>
                        <a:pt x="1230" y="150032"/>
                        <a:pt x="2460" y="143972"/>
                      </a:cubicBezTo>
                      <a:cubicBezTo>
                        <a:pt x="3514" y="137912"/>
                        <a:pt x="5272" y="130750"/>
                        <a:pt x="7556" y="122670"/>
                      </a:cubicBezTo>
                      <a:cubicBezTo>
                        <a:pt x="10016" y="114590"/>
                        <a:pt x="13179" y="105592"/>
                        <a:pt x="17573" y="96226"/>
                      </a:cubicBezTo>
                      <a:cubicBezTo>
                        <a:pt x="19681" y="91452"/>
                        <a:pt x="22141" y="86677"/>
                        <a:pt x="24953" y="81902"/>
                      </a:cubicBezTo>
                      <a:cubicBezTo>
                        <a:pt x="27764" y="77128"/>
                        <a:pt x="30752" y="72170"/>
                        <a:pt x="34266" y="67395"/>
                      </a:cubicBezTo>
                      <a:cubicBezTo>
                        <a:pt x="41120" y="57846"/>
                        <a:pt x="49379" y="48480"/>
                        <a:pt x="59044" y="40033"/>
                      </a:cubicBezTo>
                      <a:cubicBezTo>
                        <a:pt x="61504" y="38013"/>
                        <a:pt x="63964" y="35993"/>
                        <a:pt x="66600" y="33973"/>
                      </a:cubicBezTo>
                      <a:cubicBezTo>
                        <a:pt x="69236" y="32137"/>
                        <a:pt x="71872" y="30300"/>
                        <a:pt x="74507" y="28280"/>
                      </a:cubicBezTo>
                      <a:cubicBezTo>
                        <a:pt x="77319" y="26627"/>
                        <a:pt x="80131" y="24791"/>
                        <a:pt x="82942" y="23138"/>
                      </a:cubicBezTo>
                      <a:cubicBezTo>
                        <a:pt x="85754" y="21486"/>
                        <a:pt x="88741" y="20016"/>
                        <a:pt x="91729" y="18547"/>
                      </a:cubicBezTo>
                      <a:cubicBezTo>
                        <a:pt x="103678" y="12671"/>
                        <a:pt x="116330" y="8264"/>
                        <a:pt x="129510" y="5142"/>
                      </a:cubicBezTo>
                      <a:cubicBezTo>
                        <a:pt x="132849" y="4407"/>
                        <a:pt x="136011" y="3856"/>
                        <a:pt x="139350" y="3305"/>
                      </a:cubicBezTo>
                      <a:cubicBezTo>
                        <a:pt x="140932" y="2938"/>
                        <a:pt x="142689" y="2571"/>
                        <a:pt x="144271" y="2387"/>
                      </a:cubicBezTo>
                      <a:lnTo>
                        <a:pt x="149191" y="1836"/>
                      </a:lnTo>
                      <a:cubicBezTo>
                        <a:pt x="152530" y="1469"/>
                        <a:pt x="155869" y="1102"/>
                        <a:pt x="159031" y="735"/>
                      </a:cubicBezTo>
                      <a:cubicBezTo>
                        <a:pt x="162370" y="551"/>
                        <a:pt x="165709" y="367"/>
                        <a:pt x="168872" y="184"/>
                      </a:cubicBezTo>
                      <a:cubicBezTo>
                        <a:pt x="170454" y="184"/>
                        <a:pt x="172211" y="0"/>
                        <a:pt x="173793" y="0"/>
                      </a:cubicBezTo>
                      <a:cubicBezTo>
                        <a:pt x="175374" y="0"/>
                        <a:pt x="176956" y="0"/>
                        <a:pt x="178713" y="0"/>
                      </a:cubicBezTo>
                      <a:cubicBezTo>
                        <a:pt x="181876" y="0"/>
                        <a:pt x="185215" y="184"/>
                        <a:pt x="188378" y="184"/>
                      </a:cubicBezTo>
                      <a:cubicBezTo>
                        <a:pt x="191541" y="367"/>
                        <a:pt x="194880" y="735"/>
                        <a:pt x="198043" y="918"/>
                      </a:cubicBezTo>
                      <a:cubicBezTo>
                        <a:pt x="199624" y="1102"/>
                        <a:pt x="201206" y="1102"/>
                        <a:pt x="202787" y="1285"/>
                      </a:cubicBezTo>
                      <a:cubicBezTo>
                        <a:pt x="204369" y="1469"/>
                        <a:pt x="205950" y="1653"/>
                        <a:pt x="207532" y="2020"/>
                      </a:cubicBezTo>
                      <a:cubicBezTo>
                        <a:pt x="220008" y="3489"/>
                        <a:pt x="231782" y="6611"/>
                        <a:pt x="242677" y="10467"/>
                      </a:cubicBezTo>
                      <a:cubicBezTo>
                        <a:pt x="245313" y="11569"/>
                        <a:pt x="247949" y="12487"/>
                        <a:pt x="250585" y="13406"/>
                      </a:cubicBezTo>
                      <a:cubicBezTo>
                        <a:pt x="253220" y="14507"/>
                        <a:pt x="255681" y="15793"/>
                        <a:pt x="258141" y="16895"/>
                      </a:cubicBezTo>
                      <a:cubicBezTo>
                        <a:pt x="260601" y="17997"/>
                        <a:pt x="262885" y="19282"/>
                        <a:pt x="265345" y="20567"/>
                      </a:cubicBezTo>
                      <a:cubicBezTo>
                        <a:pt x="267630" y="21853"/>
                        <a:pt x="269914" y="22955"/>
                        <a:pt x="272023" y="24424"/>
                      </a:cubicBezTo>
                      <a:cubicBezTo>
                        <a:pt x="274132" y="25709"/>
                        <a:pt x="276240" y="27178"/>
                        <a:pt x="278349" y="28464"/>
                      </a:cubicBezTo>
                      <a:cubicBezTo>
                        <a:pt x="280282" y="29933"/>
                        <a:pt x="282215" y="31218"/>
                        <a:pt x="284148" y="32687"/>
                      </a:cubicBezTo>
                      <a:cubicBezTo>
                        <a:pt x="286081" y="33973"/>
                        <a:pt x="287663" y="35442"/>
                        <a:pt x="289420" y="36911"/>
                      </a:cubicBezTo>
                      <a:cubicBezTo>
                        <a:pt x="291002" y="38380"/>
                        <a:pt x="292759" y="39666"/>
                        <a:pt x="294340" y="41135"/>
                      </a:cubicBezTo>
                      <a:cubicBezTo>
                        <a:pt x="297328" y="44073"/>
                        <a:pt x="300139" y="46644"/>
                        <a:pt x="302599" y="49399"/>
                      </a:cubicBezTo>
                      <a:cubicBezTo>
                        <a:pt x="303829" y="50684"/>
                        <a:pt x="305059" y="51970"/>
                        <a:pt x="306114" y="53255"/>
                      </a:cubicBezTo>
                      <a:cubicBezTo>
                        <a:pt x="307168" y="54540"/>
                        <a:pt x="308223" y="55642"/>
                        <a:pt x="309101" y="56928"/>
                      </a:cubicBezTo>
                      <a:cubicBezTo>
                        <a:pt x="311034" y="59131"/>
                        <a:pt x="312616" y="61335"/>
                        <a:pt x="314022" y="63171"/>
                      </a:cubicBezTo>
                      <a:cubicBezTo>
                        <a:pt x="314724" y="64090"/>
                        <a:pt x="315427" y="65008"/>
                        <a:pt x="315955" y="65742"/>
                      </a:cubicBezTo>
                      <a:cubicBezTo>
                        <a:pt x="316482" y="66477"/>
                        <a:pt x="317009" y="67395"/>
                        <a:pt x="317536" y="67946"/>
                      </a:cubicBezTo>
                      <a:cubicBezTo>
                        <a:pt x="319293" y="70701"/>
                        <a:pt x="320172" y="71986"/>
                        <a:pt x="320172" y="71986"/>
                      </a:cubicBezTo>
                      <a:cubicBezTo>
                        <a:pt x="320172" y="71986"/>
                        <a:pt x="319117" y="70517"/>
                        <a:pt x="317360" y="67946"/>
                      </a:cubicBezTo>
                      <a:cubicBezTo>
                        <a:pt x="316833" y="67211"/>
                        <a:pt x="316306" y="66477"/>
                        <a:pt x="315779" y="65742"/>
                      </a:cubicBezTo>
                      <a:cubicBezTo>
                        <a:pt x="315251" y="65008"/>
                        <a:pt x="314549" y="64090"/>
                        <a:pt x="313846" y="63171"/>
                      </a:cubicBezTo>
                      <a:cubicBezTo>
                        <a:pt x="312440" y="61335"/>
                        <a:pt x="310858" y="59315"/>
                        <a:pt x="308750" y="57111"/>
                      </a:cubicBezTo>
                      <a:cubicBezTo>
                        <a:pt x="307695" y="56010"/>
                        <a:pt x="306817" y="54908"/>
                        <a:pt x="305762" y="53622"/>
                      </a:cubicBezTo>
                      <a:cubicBezTo>
                        <a:pt x="304708" y="52337"/>
                        <a:pt x="303478" y="51235"/>
                        <a:pt x="302248" y="49949"/>
                      </a:cubicBezTo>
                      <a:cubicBezTo>
                        <a:pt x="299788" y="47379"/>
                        <a:pt x="296976" y="44808"/>
                        <a:pt x="293813" y="42053"/>
                      </a:cubicBezTo>
                      <a:cubicBezTo>
                        <a:pt x="292407" y="40584"/>
                        <a:pt x="290650" y="39482"/>
                        <a:pt x="288893" y="38013"/>
                      </a:cubicBezTo>
                      <a:cubicBezTo>
                        <a:pt x="287136" y="36728"/>
                        <a:pt x="285378" y="35258"/>
                        <a:pt x="283621" y="33973"/>
                      </a:cubicBezTo>
                      <a:cubicBezTo>
                        <a:pt x="281864" y="32687"/>
                        <a:pt x="279931" y="31218"/>
                        <a:pt x="277822" y="29933"/>
                      </a:cubicBezTo>
                      <a:cubicBezTo>
                        <a:pt x="275713" y="28647"/>
                        <a:pt x="273605" y="27362"/>
                        <a:pt x="271496" y="26077"/>
                      </a:cubicBezTo>
                      <a:cubicBezTo>
                        <a:pt x="269387" y="24791"/>
                        <a:pt x="267103" y="23506"/>
                        <a:pt x="264818" y="22404"/>
                      </a:cubicBezTo>
                      <a:cubicBezTo>
                        <a:pt x="262534" y="21302"/>
                        <a:pt x="260250" y="19833"/>
                        <a:pt x="257789" y="18915"/>
                      </a:cubicBezTo>
                      <a:cubicBezTo>
                        <a:pt x="255329" y="17813"/>
                        <a:pt x="252869" y="16711"/>
                        <a:pt x="250233" y="15609"/>
                      </a:cubicBezTo>
                      <a:cubicBezTo>
                        <a:pt x="247597" y="14691"/>
                        <a:pt x="244961" y="13773"/>
                        <a:pt x="242325" y="12855"/>
                      </a:cubicBezTo>
                      <a:cubicBezTo>
                        <a:pt x="231431" y="9366"/>
                        <a:pt x="219833" y="6427"/>
                        <a:pt x="207532" y="4958"/>
                      </a:cubicBezTo>
                      <a:cubicBezTo>
                        <a:pt x="205950" y="4775"/>
                        <a:pt x="204545" y="4591"/>
                        <a:pt x="202963" y="4224"/>
                      </a:cubicBezTo>
                      <a:cubicBezTo>
                        <a:pt x="201381" y="4040"/>
                        <a:pt x="199800" y="4040"/>
                        <a:pt x="198394" y="3856"/>
                      </a:cubicBezTo>
                      <a:cubicBezTo>
                        <a:pt x="195231" y="3673"/>
                        <a:pt x="192068" y="3305"/>
                        <a:pt x="188905" y="3122"/>
                      </a:cubicBezTo>
                      <a:cubicBezTo>
                        <a:pt x="185742" y="3122"/>
                        <a:pt x="182403" y="3122"/>
                        <a:pt x="179240" y="2938"/>
                      </a:cubicBezTo>
                      <a:cubicBezTo>
                        <a:pt x="177658" y="2938"/>
                        <a:pt x="176077" y="2938"/>
                        <a:pt x="174320" y="2938"/>
                      </a:cubicBezTo>
                      <a:cubicBezTo>
                        <a:pt x="172738" y="2938"/>
                        <a:pt x="171157" y="3122"/>
                        <a:pt x="169575" y="3122"/>
                      </a:cubicBezTo>
                      <a:cubicBezTo>
                        <a:pt x="166412" y="3305"/>
                        <a:pt x="163073" y="3489"/>
                        <a:pt x="159734" y="3673"/>
                      </a:cubicBezTo>
                      <a:cubicBezTo>
                        <a:pt x="156396" y="3856"/>
                        <a:pt x="153232" y="4407"/>
                        <a:pt x="149894" y="4775"/>
                      </a:cubicBezTo>
                      <a:lnTo>
                        <a:pt x="144974" y="5326"/>
                      </a:lnTo>
                      <a:cubicBezTo>
                        <a:pt x="143392" y="5509"/>
                        <a:pt x="141810" y="5876"/>
                        <a:pt x="140053" y="6244"/>
                      </a:cubicBezTo>
                      <a:lnTo>
                        <a:pt x="130388" y="8080"/>
                      </a:lnTo>
                      <a:cubicBezTo>
                        <a:pt x="117560" y="11018"/>
                        <a:pt x="104908" y="15426"/>
                        <a:pt x="93134" y="21118"/>
                      </a:cubicBezTo>
                      <a:cubicBezTo>
                        <a:pt x="90323" y="22588"/>
                        <a:pt x="87335" y="24057"/>
                        <a:pt x="84524" y="25709"/>
                      </a:cubicBezTo>
                      <a:cubicBezTo>
                        <a:pt x="81712" y="27362"/>
                        <a:pt x="79077" y="29015"/>
                        <a:pt x="76265" y="30667"/>
                      </a:cubicBezTo>
                      <a:cubicBezTo>
                        <a:pt x="73629" y="32504"/>
                        <a:pt x="70993" y="34340"/>
                        <a:pt x="68357" y="36177"/>
                      </a:cubicBezTo>
                      <a:cubicBezTo>
                        <a:pt x="65897" y="38013"/>
                        <a:pt x="63437" y="40217"/>
                        <a:pt x="60977" y="42053"/>
                      </a:cubicBezTo>
                      <a:cubicBezTo>
                        <a:pt x="51487" y="50317"/>
                        <a:pt x="43053" y="59315"/>
                        <a:pt x="36199" y="68680"/>
                      </a:cubicBezTo>
                      <a:cubicBezTo>
                        <a:pt x="32685" y="73271"/>
                        <a:pt x="29697" y="78046"/>
                        <a:pt x="26710" y="82821"/>
                      </a:cubicBezTo>
                      <a:cubicBezTo>
                        <a:pt x="23898" y="87595"/>
                        <a:pt x="21438" y="92186"/>
                        <a:pt x="19154" y="96961"/>
                      </a:cubicBezTo>
                      <a:cubicBezTo>
                        <a:pt x="10192" y="115508"/>
                        <a:pt x="5623" y="132219"/>
                        <a:pt x="3163" y="143972"/>
                      </a:cubicBezTo>
                      <a:cubicBezTo>
                        <a:pt x="351" y="156092"/>
                        <a:pt x="0" y="162887"/>
                        <a:pt x="0" y="162887"/>
                      </a:cubicBezTo>
                      <a:close/>
                    </a:path>
                  </a:pathLst>
                </a:custGeom>
                <a:gradFill>
                  <a:gsLst>
                    <a:gs pos="0">
                      <a:srgbClr val="000000"/>
                    </a:gs>
                    <a:gs pos="1150">
                      <a:srgbClr val="070708"/>
                    </a:gs>
                    <a:gs pos="9960">
                      <a:srgbClr val="353C44"/>
                    </a:gs>
                    <a:gs pos="18730">
                      <a:srgbClr val="5D6977"/>
                    </a:gs>
                    <a:gs pos="27280">
                      <a:srgbClr val="7E8EA1"/>
                    </a:gs>
                    <a:gs pos="35550">
                      <a:srgbClr val="98ABC1"/>
                    </a:gs>
                    <a:gs pos="43480">
                      <a:srgbClr val="AABFD8"/>
                    </a:gs>
                    <a:gs pos="50900">
                      <a:srgbClr val="B5CCE6"/>
                    </a:gs>
                    <a:gs pos="57330">
                      <a:srgbClr val="B9D0EB"/>
                    </a:gs>
                    <a:gs pos="74780">
                      <a:srgbClr val="697686"/>
                    </a:gs>
                    <a:gs pos="92220">
                      <a:srgbClr val="1E2126"/>
                    </a:gs>
                    <a:gs pos="100000">
                      <a:srgbClr val="000000"/>
                    </a:gs>
                  </a:gsLst>
                  <a:lin ang="20540739" scaled="1"/>
                </a:gradFill>
                <a:ln w="17566" cap="flat">
                  <a:noFill/>
                  <a:prstDash val="solid"/>
                  <a:miter/>
                </a:ln>
              </p:spPr>
              <p:txBody>
                <a:bodyPr rtlCol="1" anchor="ctr"/>
                <a:lstStyle/>
                <a:p>
                  <a:endParaRPr lang="he-IL"/>
                </a:p>
              </p:txBody>
            </p:sp>
            <p:sp>
              <p:nvSpPr>
                <p:cNvPr id="511" name="צורה חופשית: צורה 510">
                  <a:extLst>
                    <a:ext uri="{FF2B5EF4-FFF2-40B4-BE49-F238E27FC236}">
                      <a16:creationId xmlns:a16="http://schemas.microsoft.com/office/drawing/2014/main" id="{A45E25F1-8EDE-94EB-55E5-8EBB020E68CF}"/>
                    </a:ext>
                  </a:extLst>
                </p:cNvPr>
                <p:cNvSpPr/>
                <p:nvPr/>
              </p:nvSpPr>
              <p:spPr>
                <a:xfrm>
                  <a:off x="2415610" y="6081151"/>
                  <a:ext cx="300314" cy="134086"/>
                </a:xfrm>
                <a:custGeom>
                  <a:avLst/>
                  <a:gdLst>
                    <a:gd name="connsiteX0" fmla="*/ 300315 w 300314"/>
                    <a:gd name="connsiteY0" fmla="*/ 134086 h 134086"/>
                    <a:gd name="connsiteX1" fmla="*/ 275714 w 300314"/>
                    <a:gd name="connsiteY1" fmla="*/ 69446 h 134086"/>
                    <a:gd name="connsiteX2" fmla="*/ 145150 w 300314"/>
                    <a:gd name="connsiteY2" fmla="*/ 3336 h 134086"/>
                    <a:gd name="connsiteX3" fmla="*/ 0 w 300314"/>
                    <a:gd name="connsiteY3" fmla="*/ 31 h 134086"/>
                    <a:gd name="connsiteX4" fmla="*/ 130564 w 300314"/>
                    <a:gd name="connsiteY4" fmla="*/ 69446 h 134086"/>
                    <a:gd name="connsiteX5" fmla="*/ 155166 w 300314"/>
                    <a:gd name="connsiteY5" fmla="*/ 134086 h 134086"/>
                    <a:gd name="connsiteX6" fmla="*/ 300315 w 300314"/>
                    <a:gd name="connsiteY6" fmla="*/ 134086 h 134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314" h="134086">
                      <a:moveTo>
                        <a:pt x="300315" y="134086"/>
                      </a:moveTo>
                      <a:cubicBezTo>
                        <a:pt x="300315" y="133719"/>
                        <a:pt x="296625" y="101215"/>
                        <a:pt x="275714" y="69446"/>
                      </a:cubicBezTo>
                      <a:cubicBezTo>
                        <a:pt x="247949" y="27576"/>
                        <a:pt x="204017" y="2418"/>
                        <a:pt x="145150" y="3336"/>
                      </a:cubicBezTo>
                      <a:lnTo>
                        <a:pt x="0" y="31"/>
                      </a:lnTo>
                      <a:cubicBezTo>
                        <a:pt x="58868" y="-1071"/>
                        <a:pt x="102800" y="27576"/>
                        <a:pt x="130564" y="69446"/>
                      </a:cubicBezTo>
                      <a:cubicBezTo>
                        <a:pt x="151476" y="101031"/>
                        <a:pt x="155166" y="133719"/>
                        <a:pt x="155166" y="134086"/>
                      </a:cubicBezTo>
                      <a:lnTo>
                        <a:pt x="300315" y="134086"/>
                      </a:lnTo>
                      <a:close/>
                    </a:path>
                  </a:pathLst>
                </a:custGeom>
                <a:gradFill>
                  <a:gsLst>
                    <a:gs pos="0">
                      <a:srgbClr val="16479D"/>
                    </a:gs>
                    <a:gs pos="1680">
                      <a:srgbClr val="2353A4"/>
                    </a:gs>
                    <a:gs pos="5640">
                      <a:srgbClr val="3D69B1"/>
                    </a:gs>
                    <a:gs pos="10060">
                      <a:srgbClr val="507ABC"/>
                    </a:gs>
                    <a:gs pos="15100">
                      <a:srgbClr val="5E86C3"/>
                    </a:gs>
                    <a:gs pos="21330">
                      <a:srgbClr val="678DC8"/>
                    </a:gs>
                    <a:gs pos="32220">
                      <a:srgbClr val="698FC9"/>
                    </a:gs>
                    <a:gs pos="43700">
                      <a:srgbClr val="5B80BD"/>
                    </a:gs>
                    <a:gs pos="65760">
                      <a:srgbClr val="38589D"/>
                    </a:gs>
                    <a:gs pos="77740">
                      <a:srgbClr val="22408A"/>
                    </a:gs>
                    <a:gs pos="79100">
                      <a:srgbClr val="223F87"/>
                    </a:gs>
                    <a:gs pos="100000">
                      <a:srgbClr val="202E62"/>
                    </a:gs>
                  </a:gsLst>
                  <a:lin ang="16200000" scaled="1"/>
                </a:gradFill>
                <a:ln w="17566" cap="flat">
                  <a:noFill/>
                  <a:prstDash val="solid"/>
                  <a:miter/>
                </a:ln>
              </p:spPr>
              <p:txBody>
                <a:bodyPr rtlCol="1" anchor="ctr"/>
                <a:lstStyle/>
                <a:p>
                  <a:endParaRPr lang="he-IL"/>
                </a:p>
              </p:txBody>
            </p:sp>
            <p:sp>
              <p:nvSpPr>
                <p:cNvPr id="512" name="צורה חופשית: צורה 511">
                  <a:extLst>
                    <a:ext uri="{FF2B5EF4-FFF2-40B4-BE49-F238E27FC236}">
                      <a16:creationId xmlns:a16="http://schemas.microsoft.com/office/drawing/2014/main" id="{43BE736F-E5E5-67EF-8FCF-BCDFF291218C}"/>
                    </a:ext>
                  </a:extLst>
                </p:cNvPr>
                <p:cNvSpPr/>
                <p:nvPr/>
              </p:nvSpPr>
              <p:spPr>
                <a:xfrm>
                  <a:off x="2429141" y="6081549"/>
                  <a:ext cx="274307" cy="91267"/>
                </a:xfrm>
                <a:custGeom>
                  <a:avLst/>
                  <a:gdLst>
                    <a:gd name="connsiteX0" fmla="*/ 274308 w 274307"/>
                    <a:gd name="connsiteY0" fmla="*/ 91268 h 91267"/>
                    <a:gd name="connsiteX1" fmla="*/ 262183 w 274307"/>
                    <a:gd name="connsiteY1" fmla="*/ 69048 h 91267"/>
                    <a:gd name="connsiteX2" fmla="*/ 131619 w 274307"/>
                    <a:gd name="connsiteY2" fmla="*/ 2938 h 91267"/>
                    <a:gd name="connsiteX3" fmla="*/ 0 w 274307"/>
                    <a:gd name="connsiteY3" fmla="*/ 0 h 91267"/>
                    <a:gd name="connsiteX4" fmla="*/ 109477 w 274307"/>
                    <a:gd name="connsiteY4" fmla="*/ 58580 h 91267"/>
                    <a:gd name="connsiteX5" fmla="*/ 274308 w 274307"/>
                    <a:gd name="connsiteY5" fmla="*/ 91268 h 9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07" h="91267">
                      <a:moveTo>
                        <a:pt x="274308" y="91268"/>
                      </a:moveTo>
                      <a:cubicBezTo>
                        <a:pt x="271144" y="84106"/>
                        <a:pt x="267103" y="76577"/>
                        <a:pt x="262183" y="69048"/>
                      </a:cubicBezTo>
                      <a:cubicBezTo>
                        <a:pt x="234418" y="27178"/>
                        <a:pt x="190486" y="2020"/>
                        <a:pt x="131619" y="2938"/>
                      </a:cubicBezTo>
                      <a:lnTo>
                        <a:pt x="0" y="0"/>
                      </a:lnTo>
                      <a:cubicBezTo>
                        <a:pt x="47270" y="2938"/>
                        <a:pt x="83997" y="25709"/>
                        <a:pt x="109477" y="58580"/>
                      </a:cubicBezTo>
                      <a:cubicBezTo>
                        <a:pt x="101394" y="26260"/>
                        <a:pt x="212979" y="14507"/>
                        <a:pt x="274308" y="91268"/>
                      </a:cubicBezTo>
                      <a:close/>
                    </a:path>
                  </a:pathLst>
                </a:custGeom>
                <a:gradFill>
                  <a:gsLst>
                    <a:gs pos="0">
                      <a:srgbClr val="16479D"/>
                    </a:gs>
                    <a:gs pos="6920">
                      <a:srgbClr val="305EAB"/>
                    </a:gs>
                    <a:gs pos="15540">
                      <a:srgbClr val="4973B8"/>
                    </a:gs>
                    <a:gs pos="24540">
                      <a:srgbClr val="5B83C2"/>
                    </a:gs>
                    <a:gs pos="34050">
                      <a:srgbClr val="668CC7"/>
                    </a:gs>
                    <a:gs pos="44970">
                      <a:srgbClr val="698FC9"/>
                    </a:gs>
                    <a:gs pos="52550">
                      <a:srgbClr val="6489C4"/>
                    </a:gs>
                    <a:gs pos="62330">
                      <a:srgbClr val="5579B8"/>
                    </a:gs>
                    <a:gs pos="73270">
                      <a:srgbClr val="3E5FA3"/>
                    </a:gs>
                    <a:gs pos="83330">
                      <a:srgbClr val="22408A"/>
                    </a:gs>
                    <a:gs pos="84350">
                      <a:srgbClr val="223F87"/>
                    </a:gs>
                    <a:gs pos="100000">
                      <a:srgbClr val="202E62"/>
                    </a:gs>
                  </a:gsLst>
                  <a:lin ang="16200000" scaled="1"/>
                </a:gradFill>
                <a:ln w="17566" cap="flat">
                  <a:noFill/>
                  <a:prstDash val="solid"/>
                  <a:miter/>
                </a:ln>
              </p:spPr>
              <p:txBody>
                <a:bodyPr rtlCol="1" anchor="ctr"/>
                <a:lstStyle/>
                <a:p>
                  <a:endParaRPr lang="he-IL"/>
                </a:p>
              </p:txBody>
            </p:sp>
            <p:sp>
              <p:nvSpPr>
                <p:cNvPr id="513" name="צורה חופשית: צורה 512">
                  <a:extLst>
                    <a:ext uri="{FF2B5EF4-FFF2-40B4-BE49-F238E27FC236}">
                      <a16:creationId xmlns:a16="http://schemas.microsoft.com/office/drawing/2014/main" id="{56386C40-F743-E9F1-5DEF-820AF7142D7E}"/>
                    </a:ext>
                  </a:extLst>
                </p:cNvPr>
                <p:cNvSpPr/>
                <p:nvPr/>
              </p:nvSpPr>
              <p:spPr>
                <a:xfrm>
                  <a:off x="2239532" y="6080815"/>
                  <a:ext cx="291001" cy="157010"/>
                </a:xfrm>
                <a:custGeom>
                  <a:avLst/>
                  <a:gdLst>
                    <a:gd name="connsiteX0" fmla="*/ 291002 w 291001"/>
                    <a:gd name="connsiteY0" fmla="*/ 2571 h 157010"/>
                    <a:gd name="connsiteX1" fmla="*/ 152178 w 291001"/>
                    <a:gd name="connsiteY1" fmla="*/ 0 h 157010"/>
                    <a:gd name="connsiteX2" fmla="*/ 0 w 291001"/>
                    <a:gd name="connsiteY2" fmla="*/ 154439 h 157010"/>
                    <a:gd name="connsiteX3" fmla="*/ 138823 w 291001"/>
                    <a:gd name="connsiteY3" fmla="*/ 157010 h 157010"/>
                    <a:gd name="connsiteX4" fmla="*/ 291002 w 291001"/>
                    <a:gd name="connsiteY4" fmla="*/ 2571 h 157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001" h="157010">
                      <a:moveTo>
                        <a:pt x="291002" y="2571"/>
                      </a:moveTo>
                      <a:lnTo>
                        <a:pt x="152178" y="0"/>
                      </a:lnTo>
                      <a:cubicBezTo>
                        <a:pt x="24602" y="0"/>
                        <a:pt x="0" y="154439"/>
                        <a:pt x="0" y="154439"/>
                      </a:cubicBezTo>
                      <a:lnTo>
                        <a:pt x="138823" y="157010"/>
                      </a:lnTo>
                      <a:cubicBezTo>
                        <a:pt x="138999" y="157194"/>
                        <a:pt x="164831" y="2571"/>
                        <a:pt x="291002" y="2571"/>
                      </a:cubicBezTo>
                      <a:close/>
                    </a:path>
                  </a:pathLst>
                </a:custGeom>
                <a:gradFill>
                  <a:gsLst>
                    <a:gs pos="0">
                      <a:srgbClr val="16479D"/>
                    </a:gs>
                    <a:gs pos="3670">
                      <a:srgbClr val="305EAB"/>
                    </a:gs>
                    <a:gs pos="8230">
                      <a:srgbClr val="4973B8"/>
                    </a:gs>
                    <a:gs pos="12990">
                      <a:srgbClr val="5B83C2"/>
                    </a:gs>
                    <a:gs pos="18030">
                      <a:srgbClr val="668CC7"/>
                    </a:gs>
                    <a:gs pos="23810">
                      <a:srgbClr val="698FC9"/>
                    </a:gs>
                    <a:gs pos="83330">
                      <a:srgbClr val="22408A"/>
                    </a:gs>
                    <a:gs pos="84350">
                      <a:srgbClr val="223F87"/>
                    </a:gs>
                    <a:gs pos="100000">
                      <a:srgbClr val="202E62"/>
                    </a:gs>
                  </a:gsLst>
                  <a:lin ang="5400000" scaled="1"/>
                </a:gradFill>
                <a:ln w="17566" cap="flat">
                  <a:noFill/>
                  <a:prstDash val="solid"/>
                  <a:miter/>
                </a:ln>
              </p:spPr>
              <p:txBody>
                <a:bodyPr rtlCol="1" anchor="ctr"/>
                <a:lstStyle/>
                <a:p>
                  <a:endParaRPr lang="he-IL"/>
                </a:p>
              </p:txBody>
            </p:sp>
            <p:sp>
              <p:nvSpPr>
                <p:cNvPr id="514" name="צורה חופשית: צורה 513">
                  <a:extLst>
                    <a:ext uri="{FF2B5EF4-FFF2-40B4-BE49-F238E27FC236}">
                      <a16:creationId xmlns:a16="http://schemas.microsoft.com/office/drawing/2014/main" id="{1A2E36FF-3030-9E5F-6465-48EE7AF329B8}"/>
                    </a:ext>
                  </a:extLst>
                </p:cNvPr>
                <p:cNvSpPr/>
                <p:nvPr/>
              </p:nvSpPr>
              <p:spPr>
                <a:xfrm>
                  <a:off x="2249373" y="6199261"/>
                  <a:ext cx="138647" cy="2938"/>
                </a:xfrm>
                <a:custGeom>
                  <a:avLst/>
                  <a:gdLst>
                    <a:gd name="connsiteX0" fmla="*/ 0 w 138647"/>
                    <a:gd name="connsiteY0" fmla="*/ 0 h 2938"/>
                    <a:gd name="connsiteX1" fmla="*/ 5975 w 138647"/>
                    <a:gd name="connsiteY1" fmla="*/ 0 h 2938"/>
                    <a:gd name="connsiteX2" fmla="*/ 21790 w 138647"/>
                    <a:gd name="connsiteY2" fmla="*/ 0 h 2938"/>
                    <a:gd name="connsiteX3" fmla="*/ 43931 w 138647"/>
                    <a:gd name="connsiteY3" fmla="*/ 184 h 2938"/>
                    <a:gd name="connsiteX4" fmla="*/ 69412 w 138647"/>
                    <a:gd name="connsiteY4" fmla="*/ 551 h 2938"/>
                    <a:gd name="connsiteX5" fmla="*/ 94892 w 138647"/>
                    <a:gd name="connsiteY5" fmla="*/ 1102 h 2938"/>
                    <a:gd name="connsiteX6" fmla="*/ 117033 w 138647"/>
                    <a:gd name="connsiteY6" fmla="*/ 1836 h 2938"/>
                    <a:gd name="connsiteX7" fmla="*/ 132673 w 138647"/>
                    <a:gd name="connsiteY7" fmla="*/ 2387 h 2938"/>
                    <a:gd name="connsiteX8" fmla="*/ 138647 w 138647"/>
                    <a:gd name="connsiteY8" fmla="*/ 2755 h 2938"/>
                    <a:gd name="connsiteX9" fmla="*/ 132673 w 138647"/>
                    <a:gd name="connsiteY9" fmla="*/ 2938 h 2938"/>
                    <a:gd name="connsiteX10" fmla="*/ 117033 w 138647"/>
                    <a:gd name="connsiteY10" fmla="*/ 2938 h 2938"/>
                    <a:gd name="connsiteX11" fmla="*/ 94892 w 138647"/>
                    <a:gd name="connsiteY11" fmla="*/ 2938 h 2938"/>
                    <a:gd name="connsiteX12" fmla="*/ 69412 w 138647"/>
                    <a:gd name="connsiteY12" fmla="*/ 2571 h 2938"/>
                    <a:gd name="connsiteX13" fmla="*/ 43931 w 138647"/>
                    <a:gd name="connsiteY13" fmla="*/ 2020 h 2938"/>
                    <a:gd name="connsiteX14" fmla="*/ 21790 w 138647"/>
                    <a:gd name="connsiteY14" fmla="*/ 1285 h 2938"/>
                    <a:gd name="connsiteX15" fmla="*/ 6150 w 138647"/>
                    <a:gd name="connsiteY15" fmla="*/ 551 h 2938"/>
                    <a:gd name="connsiteX16" fmla="*/ 0 w 138647"/>
                    <a:gd name="connsiteY16" fmla="*/ 0 h 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647" h="2938">
                      <a:moveTo>
                        <a:pt x="0" y="0"/>
                      </a:moveTo>
                      <a:cubicBezTo>
                        <a:pt x="0" y="0"/>
                        <a:pt x="2109" y="0"/>
                        <a:pt x="5975" y="0"/>
                      </a:cubicBezTo>
                      <a:cubicBezTo>
                        <a:pt x="9841" y="0"/>
                        <a:pt x="15288" y="0"/>
                        <a:pt x="21790" y="0"/>
                      </a:cubicBezTo>
                      <a:cubicBezTo>
                        <a:pt x="28292" y="0"/>
                        <a:pt x="35848" y="0"/>
                        <a:pt x="43931" y="184"/>
                      </a:cubicBezTo>
                      <a:cubicBezTo>
                        <a:pt x="52015" y="367"/>
                        <a:pt x="60801" y="367"/>
                        <a:pt x="69412" y="551"/>
                      </a:cubicBezTo>
                      <a:cubicBezTo>
                        <a:pt x="78198" y="735"/>
                        <a:pt x="86808" y="918"/>
                        <a:pt x="94892" y="1102"/>
                      </a:cubicBezTo>
                      <a:cubicBezTo>
                        <a:pt x="102975" y="1285"/>
                        <a:pt x="110531" y="1653"/>
                        <a:pt x="117033" y="1836"/>
                      </a:cubicBezTo>
                      <a:cubicBezTo>
                        <a:pt x="123535" y="2020"/>
                        <a:pt x="128983" y="2387"/>
                        <a:pt x="132673" y="2387"/>
                      </a:cubicBezTo>
                      <a:cubicBezTo>
                        <a:pt x="136539" y="2571"/>
                        <a:pt x="138647" y="2755"/>
                        <a:pt x="138647" y="2755"/>
                      </a:cubicBezTo>
                      <a:cubicBezTo>
                        <a:pt x="138647" y="2755"/>
                        <a:pt x="136539" y="2755"/>
                        <a:pt x="132673" y="2938"/>
                      </a:cubicBezTo>
                      <a:cubicBezTo>
                        <a:pt x="128807" y="2938"/>
                        <a:pt x="123535" y="2938"/>
                        <a:pt x="117033" y="2938"/>
                      </a:cubicBezTo>
                      <a:cubicBezTo>
                        <a:pt x="110531" y="2938"/>
                        <a:pt x="102975" y="2938"/>
                        <a:pt x="94892" y="2938"/>
                      </a:cubicBezTo>
                      <a:cubicBezTo>
                        <a:pt x="86808" y="2755"/>
                        <a:pt x="78022" y="2755"/>
                        <a:pt x="69412" y="2571"/>
                      </a:cubicBezTo>
                      <a:cubicBezTo>
                        <a:pt x="60801" y="2387"/>
                        <a:pt x="52015" y="2204"/>
                        <a:pt x="43931" y="2020"/>
                      </a:cubicBezTo>
                      <a:cubicBezTo>
                        <a:pt x="35848" y="1836"/>
                        <a:pt x="28292" y="1469"/>
                        <a:pt x="21790" y="1285"/>
                      </a:cubicBezTo>
                      <a:cubicBezTo>
                        <a:pt x="15288" y="1102"/>
                        <a:pt x="9841" y="735"/>
                        <a:pt x="6150" y="551"/>
                      </a:cubicBezTo>
                      <a:cubicBezTo>
                        <a:pt x="2284" y="0"/>
                        <a:pt x="0" y="0"/>
                        <a:pt x="0" y="0"/>
                      </a:cubicBezTo>
                      <a:close/>
                    </a:path>
                  </a:pathLst>
                </a:custGeom>
                <a:solidFill>
                  <a:srgbClr val="243D81"/>
                </a:solidFill>
                <a:ln w="17566" cap="flat">
                  <a:noFill/>
                  <a:prstDash val="solid"/>
                  <a:miter/>
                </a:ln>
              </p:spPr>
              <p:txBody>
                <a:bodyPr rtlCol="1" anchor="ctr"/>
                <a:lstStyle/>
                <a:p>
                  <a:endParaRPr lang="he-IL"/>
                </a:p>
              </p:txBody>
            </p:sp>
            <p:sp>
              <p:nvSpPr>
                <p:cNvPr id="515" name="צורה חופשית: צורה 514">
                  <a:extLst>
                    <a:ext uri="{FF2B5EF4-FFF2-40B4-BE49-F238E27FC236}">
                      <a16:creationId xmlns:a16="http://schemas.microsoft.com/office/drawing/2014/main" id="{A2A07A56-9BD7-AD12-4560-D242EA585441}"/>
                    </a:ext>
                  </a:extLst>
                </p:cNvPr>
                <p:cNvSpPr/>
                <p:nvPr/>
              </p:nvSpPr>
              <p:spPr>
                <a:xfrm>
                  <a:off x="2266067" y="6161350"/>
                  <a:ext cx="138647" cy="3019"/>
                </a:xfrm>
                <a:custGeom>
                  <a:avLst/>
                  <a:gdLst>
                    <a:gd name="connsiteX0" fmla="*/ 0 w 138647"/>
                    <a:gd name="connsiteY0" fmla="*/ 82 h 3019"/>
                    <a:gd name="connsiteX1" fmla="*/ 5975 w 138647"/>
                    <a:gd name="connsiteY1" fmla="*/ 82 h 3019"/>
                    <a:gd name="connsiteX2" fmla="*/ 21614 w 138647"/>
                    <a:gd name="connsiteY2" fmla="*/ 82 h 3019"/>
                    <a:gd name="connsiteX3" fmla="*/ 43931 w 138647"/>
                    <a:gd name="connsiteY3" fmla="*/ 265 h 3019"/>
                    <a:gd name="connsiteX4" fmla="*/ 69412 w 138647"/>
                    <a:gd name="connsiteY4" fmla="*/ 633 h 3019"/>
                    <a:gd name="connsiteX5" fmla="*/ 94892 w 138647"/>
                    <a:gd name="connsiteY5" fmla="*/ 1183 h 3019"/>
                    <a:gd name="connsiteX6" fmla="*/ 117033 w 138647"/>
                    <a:gd name="connsiteY6" fmla="*/ 1918 h 3019"/>
                    <a:gd name="connsiteX7" fmla="*/ 132673 w 138647"/>
                    <a:gd name="connsiteY7" fmla="*/ 2653 h 3019"/>
                    <a:gd name="connsiteX8" fmla="*/ 138647 w 138647"/>
                    <a:gd name="connsiteY8" fmla="*/ 3020 h 3019"/>
                    <a:gd name="connsiteX9" fmla="*/ 132673 w 138647"/>
                    <a:gd name="connsiteY9" fmla="*/ 3020 h 3019"/>
                    <a:gd name="connsiteX10" fmla="*/ 117033 w 138647"/>
                    <a:gd name="connsiteY10" fmla="*/ 3020 h 3019"/>
                    <a:gd name="connsiteX11" fmla="*/ 94716 w 138647"/>
                    <a:gd name="connsiteY11" fmla="*/ 2836 h 3019"/>
                    <a:gd name="connsiteX12" fmla="*/ 69236 w 138647"/>
                    <a:gd name="connsiteY12" fmla="*/ 2469 h 3019"/>
                    <a:gd name="connsiteX13" fmla="*/ 43756 w 138647"/>
                    <a:gd name="connsiteY13" fmla="*/ 1918 h 3019"/>
                    <a:gd name="connsiteX14" fmla="*/ 21614 w 138647"/>
                    <a:gd name="connsiteY14" fmla="*/ 1183 h 3019"/>
                    <a:gd name="connsiteX15" fmla="*/ 5975 w 138647"/>
                    <a:gd name="connsiteY15" fmla="*/ 449 h 3019"/>
                    <a:gd name="connsiteX16" fmla="*/ 0 w 138647"/>
                    <a:gd name="connsiteY16" fmla="*/ 82 h 3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647" h="3019">
                      <a:moveTo>
                        <a:pt x="0" y="82"/>
                      </a:moveTo>
                      <a:cubicBezTo>
                        <a:pt x="0" y="82"/>
                        <a:pt x="2109" y="82"/>
                        <a:pt x="5975" y="82"/>
                      </a:cubicBezTo>
                      <a:cubicBezTo>
                        <a:pt x="9841" y="82"/>
                        <a:pt x="15112" y="-102"/>
                        <a:pt x="21614" y="82"/>
                      </a:cubicBezTo>
                      <a:cubicBezTo>
                        <a:pt x="28116" y="82"/>
                        <a:pt x="35672" y="82"/>
                        <a:pt x="43931" y="265"/>
                      </a:cubicBezTo>
                      <a:cubicBezTo>
                        <a:pt x="52015" y="265"/>
                        <a:pt x="60801" y="449"/>
                        <a:pt x="69412" y="633"/>
                      </a:cubicBezTo>
                      <a:cubicBezTo>
                        <a:pt x="78022" y="816"/>
                        <a:pt x="86808" y="1000"/>
                        <a:pt x="94892" y="1183"/>
                      </a:cubicBezTo>
                      <a:cubicBezTo>
                        <a:pt x="102975" y="1367"/>
                        <a:pt x="110531" y="1734"/>
                        <a:pt x="117033" y="1918"/>
                      </a:cubicBezTo>
                      <a:cubicBezTo>
                        <a:pt x="123535" y="2102"/>
                        <a:pt x="128983" y="2469"/>
                        <a:pt x="132673" y="2653"/>
                      </a:cubicBezTo>
                      <a:cubicBezTo>
                        <a:pt x="136539" y="2836"/>
                        <a:pt x="138647" y="3020"/>
                        <a:pt x="138647" y="3020"/>
                      </a:cubicBezTo>
                      <a:cubicBezTo>
                        <a:pt x="138647" y="3020"/>
                        <a:pt x="136539" y="3020"/>
                        <a:pt x="132673" y="3020"/>
                      </a:cubicBezTo>
                      <a:cubicBezTo>
                        <a:pt x="128807" y="3020"/>
                        <a:pt x="123535" y="3020"/>
                        <a:pt x="117033" y="3020"/>
                      </a:cubicBezTo>
                      <a:cubicBezTo>
                        <a:pt x="110531" y="3020"/>
                        <a:pt x="102975" y="3020"/>
                        <a:pt x="94716" y="2836"/>
                      </a:cubicBezTo>
                      <a:cubicBezTo>
                        <a:pt x="86633" y="2836"/>
                        <a:pt x="77846" y="2653"/>
                        <a:pt x="69236" y="2469"/>
                      </a:cubicBezTo>
                      <a:cubicBezTo>
                        <a:pt x="60450" y="2285"/>
                        <a:pt x="51839" y="2102"/>
                        <a:pt x="43756" y="1918"/>
                      </a:cubicBezTo>
                      <a:cubicBezTo>
                        <a:pt x="35672" y="1734"/>
                        <a:pt x="28116" y="1367"/>
                        <a:pt x="21614" y="1183"/>
                      </a:cubicBezTo>
                      <a:cubicBezTo>
                        <a:pt x="15112" y="1000"/>
                        <a:pt x="9665" y="633"/>
                        <a:pt x="5975" y="449"/>
                      </a:cubicBezTo>
                      <a:cubicBezTo>
                        <a:pt x="2285" y="82"/>
                        <a:pt x="0" y="82"/>
                        <a:pt x="0" y="82"/>
                      </a:cubicBezTo>
                      <a:close/>
                    </a:path>
                  </a:pathLst>
                </a:custGeom>
                <a:solidFill>
                  <a:srgbClr val="243D81"/>
                </a:solidFill>
                <a:ln w="17566" cap="flat">
                  <a:noFill/>
                  <a:prstDash val="solid"/>
                  <a:miter/>
                </a:ln>
              </p:spPr>
              <p:txBody>
                <a:bodyPr rtlCol="1" anchor="ctr"/>
                <a:lstStyle/>
                <a:p>
                  <a:endParaRPr lang="he-IL"/>
                </a:p>
              </p:txBody>
            </p:sp>
            <p:sp>
              <p:nvSpPr>
                <p:cNvPr id="516" name="צורה חופשית: צורה 515">
                  <a:extLst>
                    <a:ext uri="{FF2B5EF4-FFF2-40B4-BE49-F238E27FC236}">
                      <a16:creationId xmlns:a16="http://schemas.microsoft.com/office/drawing/2014/main" id="{125C5EC4-9016-19D1-6C25-C29A699FE019}"/>
                    </a:ext>
                  </a:extLst>
                </p:cNvPr>
                <p:cNvSpPr/>
                <p:nvPr/>
              </p:nvSpPr>
              <p:spPr>
                <a:xfrm>
                  <a:off x="2291899" y="6124990"/>
                  <a:ext cx="138647" cy="3101"/>
                </a:xfrm>
                <a:custGeom>
                  <a:avLst/>
                  <a:gdLst>
                    <a:gd name="connsiteX0" fmla="*/ 0 w 138647"/>
                    <a:gd name="connsiteY0" fmla="*/ 82 h 3101"/>
                    <a:gd name="connsiteX1" fmla="*/ 5975 w 138647"/>
                    <a:gd name="connsiteY1" fmla="*/ 82 h 3101"/>
                    <a:gd name="connsiteX2" fmla="*/ 21790 w 138647"/>
                    <a:gd name="connsiteY2" fmla="*/ 82 h 3101"/>
                    <a:gd name="connsiteX3" fmla="*/ 43931 w 138647"/>
                    <a:gd name="connsiteY3" fmla="*/ 265 h 3101"/>
                    <a:gd name="connsiteX4" fmla="*/ 69412 w 138647"/>
                    <a:gd name="connsiteY4" fmla="*/ 633 h 3101"/>
                    <a:gd name="connsiteX5" fmla="*/ 94892 w 138647"/>
                    <a:gd name="connsiteY5" fmla="*/ 1183 h 3101"/>
                    <a:gd name="connsiteX6" fmla="*/ 117033 w 138647"/>
                    <a:gd name="connsiteY6" fmla="*/ 1918 h 3101"/>
                    <a:gd name="connsiteX7" fmla="*/ 132673 w 138647"/>
                    <a:gd name="connsiteY7" fmla="*/ 2653 h 3101"/>
                    <a:gd name="connsiteX8" fmla="*/ 138647 w 138647"/>
                    <a:gd name="connsiteY8" fmla="*/ 3020 h 3101"/>
                    <a:gd name="connsiteX9" fmla="*/ 132673 w 138647"/>
                    <a:gd name="connsiteY9" fmla="*/ 3020 h 3101"/>
                    <a:gd name="connsiteX10" fmla="*/ 116857 w 138647"/>
                    <a:gd name="connsiteY10" fmla="*/ 3020 h 3101"/>
                    <a:gd name="connsiteX11" fmla="*/ 94716 w 138647"/>
                    <a:gd name="connsiteY11" fmla="*/ 3020 h 3101"/>
                    <a:gd name="connsiteX12" fmla="*/ 69236 w 138647"/>
                    <a:gd name="connsiteY12" fmla="*/ 2653 h 3101"/>
                    <a:gd name="connsiteX13" fmla="*/ 43756 w 138647"/>
                    <a:gd name="connsiteY13" fmla="*/ 2102 h 3101"/>
                    <a:gd name="connsiteX14" fmla="*/ 21614 w 138647"/>
                    <a:gd name="connsiteY14" fmla="*/ 1367 h 3101"/>
                    <a:gd name="connsiteX15" fmla="*/ 5975 w 138647"/>
                    <a:gd name="connsiteY15" fmla="*/ 633 h 3101"/>
                    <a:gd name="connsiteX16" fmla="*/ 0 w 138647"/>
                    <a:gd name="connsiteY16" fmla="*/ 82 h 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647" h="3101">
                      <a:moveTo>
                        <a:pt x="0" y="82"/>
                      </a:moveTo>
                      <a:cubicBezTo>
                        <a:pt x="0" y="82"/>
                        <a:pt x="2109" y="82"/>
                        <a:pt x="5975" y="82"/>
                      </a:cubicBezTo>
                      <a:cubicBezTo>
                        <a:pt x="9841" y="82"/>
                        <a:pt x="15112" y="-102"/>
                        <a:pt x="21790" y="82"/>
                      </a:cubicBezTo>
                      <a:cubicBezTo>
                        <a:pt x="28292" y="82"/>
                        <a:pt x="35848" y="82"/>
                        <a:pt x="43931" y="265"/>
                      </a:cubicBezTo>
                      <a:cubicBezTo>
                        <a:pt x="52015" y="449"/>
                        <a:pt x="60801" y="449"/>
                        <a:pt x="69412" y="633"/>
                      </a:cubicBezTo>
                      <a:cubicBezTo>
                        <a:pt x="78022" y="816"/>
                        <a:pt x="86808" y="1000"/>
                        <a:pt x="94892" y="1183"/>
                      </a:cubicBezTo>
                      <a:cubicBezTo>
                        <a:pt x="102975" y="1367"/>
                        <a:pt x="110531" y="1734"/>
                        <a:pt x="117033" y="1918"/>
                      </a:cubicBezTo>
                      <a:cubicBezTo>
                        <a:pt x="123535" y="2102"/>
                        <a:pt x="128983" y="2469"/>
                        <a:pt x="132673" y="2653"/>
                      </a:cubicBezTo>
                      <a:cubicBezTo>
                        <a:pt x="136363" y="2836"/>
                        <a:pt x="138647" y="3020"/>
                        <a:pt x="138647" y="3020"/>
                      </a:cubicBezTo>
                      <a:cubicBezTo>
                        <a:pt x="138647" y="3020"/>
                        <a:pt x="136539" y="3020"/>
                        <a:pt x="132673" y="3020"/>
                      </a:cubicBezTo>
                      <a:cubicBezTo>
                        <a:pt x="128807" y="3020"/>
                        <a:pt x="123359" y="3203"/>
                        <a:pt x="116857" y="3020"/>
                      </a:cubicBezTo>
                      <a:cubicBezTo>
                        <a:pt x="110356" y="3020"/>
                        <a:pt x="102799" y="3020"/>
                        <a:pt x="94716" y="3020"/>
                      </a:cubicBezTo>
                      <a:cubicBezTo>
                        <a:pt x="86633" y="2836"/>
                        <a:pt x="77846" y="2836"/>
                        <a:pt x="69236" y="2653"/>
                      </a:cubicBezTo>
                      <a:cubicBezTo>
                        <a:pt x="60625" y="2469"/>
                        <a:pt x="51839" y="2285"/>
                        <a:pt x="43756" y="2102"/>
                      </a:cubicBezTo>
                      <a:cubicBezTo>
                        <a:pt x="35672" y="1918"/>
                        <a:pt x="27940" y="1551"/>
                        <a:pt x="21614" y="1367"/>
                      </a:cubicBezTo>
                      <a:cubicBezTo>
                        <a:pt x="15112" y="1183"/>
                        <a:pt x="9665" y="816"/>
                        <a:pt x="5975" y="633"/>
                      </a:cubicBezTo>
                      <a:cubicBezTo>
                        <a:pt x="2109" y="265"/>
                        <a:pt x="0" y="82"/>
                        <a:pt x="0" y="82"/>
                      </a:cubicBezTo>
                      <a:close/>
                    </a:path>
                  </a:pathLst>
                </a:custGeom>
                <a:solidFill>
                  <a:srgbClr val="243D81"/>
                </a:solidFill>
                <a:ln w="17566" cap="flat">
                  <a:noFill/>
                  <a:prstDash val="solid"/>
                  <a:miter/>
                </a:ln>
              </p:spPr>
              <p:txBody>
                <a:bodyPr rtlCol="1" anchor="ctr"/>
                <a:lstStyle/>
                <a:p>
                  <a:endParaRPr lang="he-IL"/>
                </a:p>
              </p:txBody>
            </p:sp>
            <p:sp>
              <p:nvSpPr>
                <p:cNvPr id="517" name="צורה חופשית: צורה 516">
                  <a:extLst>
                    <a:ext uri="{FF2B5EF4-FFF2-40B4-BE49-F238E27FC236}">
                      <a16:creationId xmlns:a16="http://schemas.microsoft.com/office/drawing/2014/main" id="{4806AAE6-0601-B010-B9D6-06BD543D4081}"/>
                    </a:ext>
                  </a:extLst>
                </p:cNvPr>
                <p:cNvSpPr/>
                <p:nvPr/>
              </p:nvSpPr>
              <p:spPr>
                <a:xfrm>
                  <a:off x="2328801" y="6095975"/>
                  <a:ext cx="138647" cy="2836"/>
                </a:xfrm>
                <a:custGeom>
                  <a:avLst/>
                  <a:gdLst>
                    <a:gd name="connsiteX0" fmla="*/ 0 w 138647"/>
                    <a:gd name="connsiteY0" fmla="*/ 82 h 2836"/>
                    <a:gd name="connsiteX1" fmla="*/ 5975 w 138647"/>
                    <a:gd name="connsiteY1" fmla="*/ 82 h 2836"/>
                    <a:gd name="connsiteX2" fmla="*/ 21614 w 138647"/>
                    <a:gd name="connsiteY2" fmla="*/ 82 h 2836"/>
                    <a:gd name="connsiteX3" fmla="*/ 43756 w 138647"/>
                    <a:gd name="connsiteY3" fmla="*/ 82 h 2836"/>
                    <a:gd name="connsiteX4" fmla="*/ 69236 w 138647"/>
                    <a:gd name="connsiteY4" fmla="*/ 449 h 2836"/>
                    <a:gd name="connsiteX5" fmla="*/ 94716 w 138647"/>
                    <a:gd name="connsiteY5" fmla="*/ 1000 h 2836"/>
                    <a:gd name="connsiteX6" fmla="*/ 117033 w 138647"/>
                    <a:gd name="connsiteY6" fmla="*/ 1734 h 2836"/>
                    <a:gd name="connsiteX7" fmla="*/ 132673 w 138647"/>
                    <a:gd name="connsiteY7" fmla="*/ 2469 h 2836"/>
                    <a:gd name="connsiteX8" fmla="*/ 138647 w 138647"/>
                    <a:gd name="connsiteY8" fmla="*/ 2836 h 2836"/>
                    <a:gd name="connsiteX9" fmla="*/ 132673 w 138647"/>
                    <a:gd name="connsiteY9" fmla="*/ 2836 h 2836"/>
                    <a:gd name="connsiteX10" fmla="*/ 116858 w 138647"/>
                    <a:gd name="connsiteY10" fmla="*/ 2836 h 2836"/>
                    <a:gd name="connsiteX11" fmla="*/ 94716 w 138647"/>
                    <a:gd name="connsiteY11" fmla="*/ 2652 h 2836"/>
                    <a:gd name="connsiteX12" fmla="*/ 69236 w 138647"/>
                    <a:gd name="connsiteY12" fmla="*/ 2285 h 2836"/>
                    <a:gd name="connsiteX13" fmla="*/ 43756 w 138647"/>
                    <a:gd name="connsiteY13" fmla="*/ 1734 h 2836"/>
                    <a:gd name="connsiteX14" fmla="*/ 21614 w 138647"/>
                    <a:gd name="connsiteY14" fmla="*/ 1000 h 2836"/>
                    <a:gd name="connsiteX15" fmla="*/ 5975 w 138647"/>
                    <a:gd name="connsiteY15" fmla="*/ 265 h 2836"/>
                    <a:gd name="connsiteX16" fmla="*/ 0 w 138647"/>
                    <a:gd name="connsiteY16" fmla="*/ 82 h 2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647" h="2836">
                      <a:moveTo>
                        <a:pt x="0" y="82"/>
                      </a:moveTo>
                      <a:cubicBezTo>
                        <a:pt x="0" y="82"/>
                        <a:pt x="2109" y="82"/>
                        <a:pt x="5975" y="82"/>
                      </a:cubicBezTo>
                      <a:cubicBezTo>
                        <a:pt x="9841" y="82"/>
                        <a:pt x="15112" y="-102"/>
                        <a:pt x="21614" y="82"/>
                      </a:cubicBezTo>
                      <a:cubicBezTo>
                        <a:pt x="28116" y="82"/>
                        <a:pt x="35672" y="82"/>
                        <a:pt x="43756" y="82"/>
                      </a:cubicBezTo>
                      <a:cubicBezTo>
                        <a:pt x="51839" y="265"/>
                        <a:pt x="60626" y="265"/>
                        <a:pt x="69236" y="449"/>
                      </a:cubicBezTo>
                      <a:cubicBezTo>
                        <a:pt x="77847" y="632"/>
                        <a:pt x="86633" y="816"/>
                        <a:pt x="94716" y="1000"/>
                      </a:cubicBezTo>
                      <a:cubicBezTo>
                        <a:pt x="102800" y="1183"/>
                        <a:pt x="110532" y="1551"/>
                        <a:pt x="117033" y="1734"/>
                      </a:cubicBezTo>
                      <a:cubicBezTo>
                        <a:pt x="123535" y="1918"/>
                        <a:pt x="128983" y="2285"/>
                        <a:pt x="132673" y="2469"/>
                      </a:cubicBezTo>
                      <a:cubicBezTo>
                        <a:pt x="136539" y="2652"/>
                        <a:pt x="138647" y="2836"/>
                        <a:pt x="138647" y="2836"/>
                      </a:cubicBezTo>
                      <a:cubicBezTo>
                        <a:pt x="138647" y="2836"/>
                        <a:pt x="136539" y="2836"/>
                        <a:pt x="132673" y="2836"/>
                      </a:cubicBezTo>
                      <a:cubicBezTo>
                        <a:pt x="128807" y="2836"/>
                        <a:pt x="123359" y="2836"/>
                        <a:pt x="116858" y="2836"/>
                      </a:cubicBezTo>
                      <a:cubicBezTo>
                        <a:pt x="110356" y="2836"/>
                        <a:pt x="102800" y="2836"/>
                        <a:pt x="94716" y="2652"/>
                      </a:cubicBezTo>
                      <a:cubicBezTo>
                        <a:pt x="86633" y="2469"/>
                        <a:pt x="77847" y="2469"/>
                        <a:pt x="69236" y="2285"/>
                      </a:cubicBezTo>
                      <a:cubicBezTo>
                        <a:pt x="60626" y="2102"/>
                        <a:pt x="51839" y="1918"/>
                        <a:pt x="43756" y="1734"/>
                      </a:cubicBezTo>
                      <a:cubicBezTo>
                        <a:pt x="35672" y="1551"/>
                        <a:pt x="28116" y="1183"/>
                        <a:pt x="21614" y="1000"/>
                      </a:cubicBezTo>
                      <a:cubicBezTo>
                        <a:pt x="15112" y="816"/>
                        <a:pt x="9665" y="449"/>
                        <a:pt x="5975" y="265"/>
                      </a:cubicBezTo>
                      <a:cubicBezTo>
                        <a:pt x="2285" y="82"/>
                        <a:pt x="0" y="82"/>
                        <a:pt x="0" y="82"/>
                      </a:cubicBezTo>
                      <a:close/>
                    </a:path>
                  </a:pathLst>
                </a:custGeom>
                <a:solidFill>
                  <a:srgbClr val="243D81"/>
                </a:solidFill>
                <a:ln w="17566" cap="flat">
                  <a:noFill/>
                  <a:prstDash val="solid"/>
                  <a:miter/>
                </a:ln>
              </p:spPr>
              <p:txBody>
                <a:bodyPr rtlCol="1" anchor="ctr"/>
                <a:lstStyle/>
                <a:p>
                  <a:endParaRPr lang="he-IL"/>
                </a:p>
              </p:txBody>
            </p:sp>
            <p:grpSp>
              <p:nvGrpSpPr>
                <p:cNvPr id="518" name="גרפיקה 7359">
                  <a:extLst>
                    <a:ext uri="{FF2B5EF4-FFF2-40B4-BE49-F238E27FC236}">
                      <a16:creationId xmlns:a16="http://schemas.microsoft.com/office/drawing/2014/main" id="{0EA000BB-E93A-B153-E5C7-09EFB1C90DA3}"/>
                    </a:ext>
                  </a:extLst>
                </p:cNvPr>
                <p:cNvGrpSpPr/>
                <p:nvPr/>
              </p:nvGrpSpPr>
              <p:grpSpPr>
                <a:xfrm>
                  <a:off x="2239532" y="6080998"/>
                  <a:ext cx="291001" cy="157010"/>
                  <a:chOff x="2239532" y="6080998"/>
                  <a:chExt cx="291001" cy="157010"/>
                </a:xfrm>
              </p:grpSpPr>
              <p:sp>
                <p:nvSpPr>
                  <p:cNvPr id="521" name="צורה חופשית: צורה 520">
                    <a:extLst>
                      <a:ext uri="{FF2B5EF4-FFF2-40B4-BE49-F238E27FC236}">
                        <a16:creationId xmlns:a16="http://schemas.microsoft.com/office/drawing/2014/main" id="{9D4C2EAA-E6C3-B137-60BA-6E4847448211}"/>
                      </a:ext>
                    </a:extLst>
                  </p:cNvPr>
                  <p:cNvSpPr/>
                  <p:nvPr/>
                </p:nvSpPr>
                <p:spPr>
                  <a:xfrm>
                    <a:off x="2239532" y="6080998"/>
                    <a:ext cx="291001" cy="157010"/>
                  </a:xfrm>
                  <a:custGeom>
                    <a:avLst/>
                    <a:gdLst>
                      <a:gd name="connsiteX0" fmla="*/ 152178 w 291001"/>
                      <a:gd name="connsiteY0" fmla="*/ 0 h 157010"/>
                      <a:gd name="connsiteX1" fmla="*/ 0 w 291001"/>
                      <a:gd name="connsiteY1" fmla="*/ 154439 h 157010"/>
                      <a:gd name="connsiteX2" fmla="*/ 138823 w 291001"/>
                      <a:gd name="connsiteY2" fmla="*/ 157010 h 157010"/>
                      <a:gd name="connsiteX3" fmla="*/ 291002 w 291001"/>
                      <a:gd name="connsiteY3" fmla="*/ 2387 h 157010"/>
                      <a:gd name="connsiteX4" fmla="*/ 152178 w 291001"/>
                      <a:gd name="connsiteY4" fmla="*/ 0 h 157010"/>
                      <a:gd name="connsiteX5" fmla="*/ 162195 w 291001"/>
                      <a:gd name="connsiteY5" fmla="*/ 51051 h 157010"/>
                      <a:gd name="connsiteX6" fmla="*/ 128104 w 291001"/>
                      <a:gd name="connsiteY6" fmla="*/ 126159 h 157010"/>
                      <a:gd name="connsiteX7" fmla="*/ 69412 w 291001"/>
                      <a:gd name="connsiteY7" fmla="*/ 149114 h 157010"/>
                      <a:gd name="connsiteX8" fmla="*/ 23372 w 291001"/>
                      <a:gd name="connsiteY8" fmla="*/ 95675 h 157010"/>
                      <a:gd name="connsiteX9" fmla="*/ 202963 w 291001"/>
                      <a:gd name="connsiteY9" fmla="*/ 2020 h 157010"/>
                      <a:gd name="connsiteX10" fmla="*/ 162195 w 291001"/>
                      <a:gd name="connsiteY10" fmla="*/ 51051 h 15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001" h="157010">
                        <a:moveTo>
                          <a:pt x="152178" y="0"/>
                        </a:moveTo>
                        <a:cubicBezTo>
                          <a:pt x="24602" y="0"/>
                          <a:pt x="0" y="154439"/>
                          <a:pt x="0" y="154439"/>
                        </a:cubicBezTo>
                        <a:lnTo>
                          <a:pt x="138823" y="157010"/>
                        </a:lnTo>
                        <a:cubicBezTo>
                          <a:pt x="138823" y="157010"/>
                          <a:pt x="164831" y="2387"/>
                          <a:pt x="291002" y="2387"/>
                        </a:cubicBezTo>
                        <a:lnTo>
                          <a:pt x="152178" y="0"/>
                        </a:lnTo>
                        <a:close/>
                        <a:moveTo>
                          <a:pt x="162195" y="51051"/>
                        </a:moveTo>
                        <a:cubicBezTo>
                          <a:pt x="143744" y="75842"/>
                          <a:pt x="137418" y="96226"/>
                          <a:pt x="128104" y="126159"/>
                        </a:cubicBezTo>
                        <a:cubicBezTo>
                          <a:pt x="121602" y="146727"/>
                          <a:pt x="99988" y="149848"/>
                          <a:pt x="69412" y="149114"/>
                        </a:cubicBezTo>
                        <a:cubicBezTo>
                          <a:pt x="30576" y="148196"/>
                          <a:pt x="-1406" y="146727"/>
                          <a:pt x="23372" y="95675"/>
                        </a:cubicBezTo>
                        <a:cubicBezTo>
                          <a:pt x="58341" y="23506"/>
                          <a:pt x="101745" y="-4591"/>
                          <a:pt x="202963" y="2020"/>
                        </a:cubicBezTo>
                        <a:cubicBezTo>
                          <a:pt x="231079" y="3856"/>
                          <a:pt x="184336" y="21486"/>
                          <a:pt x="162195" y="51051"/>
                        </a:cubicBezTo>
                        <a:close/>
                      </a:path>
                    </a:pathLst>
                  </a:custGeom>
                  <a:gradFill>
                    <a:gsLst>
                      <a:gs pos="0">
                        <a:srgbClr val="16479D"/>
                      </a:gs>
                      <a:gs pos="3670">
                        <a:srgbClr val="305EAB"/>
                      </a:gs>
                      <a:gs pos="8230">
                        <a:srgbClr val="4973B8"/>
                      </a:gs>
                      <a:gs pos="12990">
                        <a:srgbClr val="5B83C2"/>
                      </a:gs>
                      <a:gs pos="18030">
                        <a:srgbClr val="668CC7"/>
                      </a:gs>
                      <a:gs pos="23810">
                        <a:srgbClr val="698FC9"/>
                      </a:gs>
                      <a:gs pos="83330">
                        <a:srgbClr val="22408A"/>
                      </a:gs>
                      <a:gs pos="84350">
                        <a:srgbClr val="223F87"/>
                      </a:gs>
                      <a:gs pos="100000">
                        <a:srgbClr val="202E62"/>
                      </a:gs>
                    </a:gsLst>
                    <a:lin ang="5400000" scaled="1"/>
                  </a:gradFill>
                  <a:ln w="17566" cap="flat">
                    <a:noFill/>
                    <a:prstDash val="solid"/>
                    <a:miter/>
                  </a:ln>
                </p:spPr>
                <p:txBody>
                  <a:bodyPr rtlCol="1" anchor="ctr"/>
                  <a:lstStyle/>
                  <a:p>
                    <a:endParaRPr lang="he-IL"/>
                  </a:p>
                </p:txBody>
              </p:sp>
              <p:grpSp>
                <p:nvGrpSpPr>
                  <p:cNvPr id="522" name="גרפיקה 7359">
                    <a:extLst>
                      <a:ext uri="{FF2B5EF4-FFF2-40B4-BE49-F238E27FC236}">
                        <a16:creationId xmlns:a16="http://schemas.microsoft.com/office/drawing/2014/main" id="{6CCE7969-90CE-7CA4-6BDA-5B55F6F6CB47}"/>
                      </a:ext>
                    </a:extLst>
                  </p:cNvPr>
                  <p:cNvGrpSpPr/>
                  <p:nvPr/>
                </p:nvGrpSpPr>
                <p:grpSpPr>
                  <a:xfrm>
                    <a:off x="2249459" y="6083848"/>
                    <a:ext cx="199162" cy="148935"/>
                    <a:chOff x="2249459" y="6083848"/>
                    <a:chExt cx="199162" cy="148935"/>
                  </a:xfrm>
                </p:grpSpPr>
                <p:sp>
                  <p:nvSpPr>
                    <p:cNvPr id="523" name="צורה חופשית: צורה 522">
                      <a:extLst>
                        <a:ext uri="{FF2B5EF4-FFF2-40B4-BE49-F238E27FC236}">
                          <a16:creationId xmlns:a16="http://schemas.microsoft.com/office/drawing/2014/main" id="{3E8E8F7F-00D4-01C6-55C6-17E98DF63FCE}"/>
                        </a:ext>
                      </a:extLst>
                    </p:cNvPr>
                    <p:cNvSpPr/>
                    <p:nvPr/>
                  </p:nvSpPr>
                  <p:spPr>
                    <a:xfrm>
                      <a:off x="2283379" y="6128715"/>
                      <a:ext cx="106861" cy="29525"/>
                    </a:xfrm>
                    <a:custGeom>
                      <a:avLst/>
                      <a:gdLst>
                        <a:gd name="connsiteX0" fmla="*/ 32067 w 106861"/>
                        <a:gd name="connsiteY0" fmla="*/ 29 h 29525"/>
                        <a:gd name="connsiteX1" fmla="*/ 97964 w 106861"/>
                        <a:gd name="connsiteY1" fmla="*/ 1498 h 29525"/>
                        <a:gd name="connsiteX2" fmla="*/ 100600 w 106861"/>
                        <a:gd name="connsiteY2" fmla="*/ 16924 h 29525"/>
                        <a:gd name="connsiteX3" fmla="*/ 39974 w 106861"/>
                        <a:gd name="connsiteY3" fmla="*/ 28677 h 29525"/>
                        <a:gd name="connsiteX4" fmla="*/ 3423 w 106861"/>
                        <a:gd name="connsiteY4" fmla="*/ 16740 h 29525"/>
                        <a:gd name="connsiteX5" fmla="*/ 32067 w 106861"/>
                        <a:gd name="connsiteY5" fmla="*/ 29 h 2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861" h="29525">
                          <a:moveTo>
                            <a:pt x="32067" y="29"/>
                          </a:moveTo>
                          <a:cubicBezTo>
                            <a:pt x="49815" y="213"/>
                            <a:pt x="85487" y="1314"/>
                            <a:pt x="97964" y="1498"/>
                          </a:cubicBezTo>
                          <a:cubicBezTo>
                            <a:pt x="110441" y="1682"/>
                            <a:pt x="108332" y="6273"/>
                            <a:pt x="100600" y="16924"/>
                          </a:cubicBezTo>
                          <a:cubicBezTo>
                            <a:pt x="88475" y="33635"/>
                            <a:pt x="89529" y="29044"/>
                            <a:pt x="39974" y="28677"/>
                          </a:cubicBezTo>
                          <a:cubicBezTo>
                            <a:pt x="-2551" y="28493"/>
                            <a:pt x="-3957" y="26656"/>
                            <a:pt x="3423" y="16740"/>
                          </a:cubicBezTo>
                          <a:cubicBezTo>
                            <a:pt x="15724" y="29"/>
                            <a:pt x="19063" y="-155"/>
                            <a:pt x="32067" y="29"/>
                          </a:cubicBezTo>
                          <a:close/>
                        </a:path>
                      </a:pathLst>
                    </a:custGeom>
                    <a:gradFill>
                      <a:gsLst>
                        <a:gs pos="0">
                          <a:srgbClr val="3D64AE"/>
                        </a:gs>
                        <a:gs pos="22460">
                          <a:srgbClr val="2E4C84"/>
                        </a:gs>
                        <a:gs pos="75920">
                          <a:srgbClr val="0D1626"/>
                        </a:gs>
                        <a:gs pos="100000">
                          <a:srgbClr val="000000"/>
                        </a:gs>
                      </a:gsLst>
                      <a:lin ang="5400000" scaled="1"/>
                    </a:gradFill>
                    <a:ln w="17566" cap="flat">
                      <a:noFill/>
                      <a:prstDash val="solid"/>
                      <a:miter/>
                    </a:ln>
                  </p:spPr>
                  <p:txBody>
                    <a:bodyPr rtlCol="1" anchor="ctr"/>
                    <a:lstStyle/>
                    <a:p>
                      <a:endParaRPr lang="he-IL"/>
                    </a:p>
                  </p:txBody>
                </p:sp>
                <p:sp>
                  <p:nvSpPr>
                    <p:cNvPr id="524" name="צורה חופשית: צורה 523">
                      <a:extLst>
                        <a:ext uri="{FF2B5EF4-FFF2-40B4-BE49-F238E27FC236}">
                          <a16:creationId xmlns:a16="http://schemas.microsoft.com/office/drawing/2014/main" id="{73646FCB-E390-844A-0CEE-55DAF67659D9}"/>
                        </a:ext>
                      </a:extLst>
                    </p:cNvPr>
                    <p:cNvSpPr/>
                    <p:nvPr/>
                  </p:nvSpPr>
                  <p:spPr>
                    <a:xfrm>
                      <a:off x="2262553" y="6166574"/>
                      <a:ext cx="107176" cy="29041"/>
                    </a:xfrm>
                    <a:custGeom>
                      <a:avLst/>
                      <a:gdLst>
                        <a:gd name="connsiteX0" fmla="*/ 26885 w 107176"/>
                        <a:gd name="connsiteY0" fmla="*/ 0 h 29041"/>
                        <a:gd name="connsiteX1" fmla="*/ 96472 w 107176"/>
                        <a:gd name="connsiteY1" fmla="*/ 1102 h 29041"/>
                        <a:gd name="connsiteX2" fmla="*/ 103853 w 107176"/>
                        <a:gd name="connsiteY2" fmla="*/ 16344 h 29041"/>
                        <a:gd name="connsiteX3" fmla="*/ 43755 w 107176"/>
                        <a:gd name="connsiteY3" fmla="*/ 28464 h 29041"/>
                        <a:gd name="connsiteX4" fmla="*/ 1756 w 107176"/>
                        <a:gd name="connsiteY4" fmla="*/ 16895 h 29041"/>
                        <a:gd name="connsiteX5" fmla="*/ 26885 w 107176"/>
                        <a:gd name="connsiteY5" fmla="*/ 0 h 2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76" h="29041">
                          <a:moveTo>
                            <a:pt x="26885" y="0"/>
                          </a:moveTo>
                          <a:cubicBezTo>
                            <a:pt x="45512" y="0"/>
                            <a:pt x="83293" y="918"/>
                            <a:pt x="96472" y="1102"/>
                          </a:cubicBezTo>
                          <a:cubicBezTo>
                            <a:pt x="109652" y="1285"/>
                            <a:pt x="108773" y="5693"/>
                            <a:pt x="103853" y="16344"/>
                          </a:cubicBezTo>
                          <a:cubicBezTo>
                            <a:pt x="96297" y="33055"/>
                            <a:pt x="95945" y="28464"/>
                            <a:pt x="43755" y="28464"/>
                          </a:cubicBezTo>
                          <a:cubicBezTo>
                            <a:pt x="-879" y="28464"/>
                            <a:pt x="-2988" y="26627"/>
                            <a:pt x="1756" y="16895"/>
                          </a:cubicBezTo>
                          <a:cubicBezTo>
                            <a:pt x="9840" y="184"/>
                            <a:pt x="13179" y="0"/>
                            <a:pt x="26885" y="0"/>
                          </a:cubicBezTo>
                          <a:close/>
                        </a:path>
                      </a:pathLst>
                    </a:custGeom>
                    <a:gradFill>
                      <a:gsLst>
                        <a:gs pos="0">
                          <a:srgbClr val="3D64AE"/>
                        </a:gs>
                        <a:gs pos="22460">
                          <a:srgbClr val="2E4C84"/>
                        </a:gs>
                        <a:gs pos="75920">
                          <a:srgbClr val="0D1626"/>
                        </a:gs>
                        <a:gs pos="100000">
                          <a:srgbClr val="000000"/>
                        </a:gs>
                      </a:gsLst>
                      <a:lin ang="4300800" scaled="1"/>
                    </a:gradFill>
                    <a:ln w="17566" cap="flat">
                      <a:noFill/>
                      <a:prstDash val="solid"/>
                      <a:miter/>
                    </a:ln>
                  </p:spPr>
                  <p:txBody>
                    <a:bodyPr rtlCol="1" anchor="ctr"/>
                    <a:lstStyle/>
                    <a:p>
                      <a:endParaRPr lang="he-IL"/>
                    </a:p>
                  </p:txBody>
                </p:sp>
                <p:sp>
                  <p:nvSpPr>
                    <p:cNvPr id="525" name="צורה חופשית: צורה 524">
                      <a:extLst>
                        <a:ext uri="{FF2B5EF4-FFF2-40B4-BE49-F238E27FC236}">
                          <a16:creationId xmlns:a16="http://schemas.microsoft.com/office/drawing/2014/main" id="{97F7F50C-B87F-41A7-84D2-C1DC324EF6F3}"/>
                        </a:ext>
                      </a:extLst>
                    </p:cNvPr>
                    <p:cNvSpPr/>
                    <p:nvPr/>
                  </p:nvSpPr>
                  <p:spPr>
                    <a:xfrm>
                      <a:off x="2249459" y="6204741"/>
                      <a:ext cx="105559" cy="28042"/>
                    </a:xfrm>
                    <a:custGeom>
                      <a:avLst/>
                      <a:gdLst>
                        <a:gd name="connsiteX0" fmla="*/ 26449 w 105559"/>
                        <a:gd name="connsiteY0" fmla="*/ 29 h 28042"/>
                        <a:gd name="connsiteX1" fmla="*/ 94982 w 105559"/>
                        <a:gd name="connsiteY1" fmla="*/ 1131 h 28042"/>
                        <a:gd name="connsiteX2" fmla="*/ 102363 w 105559"/>
                        <a:gd name="connsiteY2" fmla="*/ 15822 h 28042"/>
                        <a:gd name="connsiteX3" fmla="*/ 43143 w 105559"/>
                        <a:gd name="connsiteY3" fmla="*/ 27575 h 28042"/>
                        <a:gd name="connsiteX4" fmla="*/ 1672 w 105559"/>
                        <a:gd name="connsiteY4" fmla="*/ 16373 h 28042"/>
                        <a:gd name="connsiteX5" fmla="*/ 26449 w 105559"/>
                        <a:gd name="connsiteY5" fmla="*/ 29 h 2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559" h="28042">
                          <a:moveTo>
                            <a:pt x="26449" y="29"/>
                          </a:moveTo>
                          <a:cubicBezTo>
                            <a:pt x="44725" y="29"/>
                            <a:pt x="81979" y="947"/>
                            <a:pt x="94982" y="1131"/>
                          </a:cubicBezTo>
                          <a:cubicBezTo>
                            <a:pt x="107986" y="1315"/>
                            <a:pt x="107107" y="5538"/>
                            <a:pt x="102363" y="15822"/>
                          </a:cubicBezTo>
                          <a:cubicBezTo>
                            <a:pt x="94806" y="31982"/>
                            <a:pt x="94455" y="27391"/>
                            <a:pt x="43143" y="27575"/>
                          </a:cubicBezTo>
                          <a:cubicBezTo>
                            <a:pt x="-788" y="27575"/>
                            <a:pt x="-2897" y="25738"/>
                            <a:pt x="1672" y="16373"/>
                          </a:cubicBezTo>
                          <a:cubicBezTo>
                            <a:pt x="9579" y="29"/>
                            <a:pt x="12743" y="-154"/>
                            <a:pt x="26449" y="29"/>
                          </a:cubicBezTo>
                          <a:close/>
                        </a:path>
                      </a:pathLst>
                    </a:custGeom>
                    <a:gradFill>
                      <a:gsLst>
                        <a:gs pos="0">
                          <a:srgbClr val="3D64AE"/>
                        </a:gs>
                        <a:gs pos="22460">
                          <a:srgbClr val="2E4C84"/>
                        </a:gs>
                        <a:gs pos="75920">
                          <a:srgbClr val="0D1626"/>
                        </a:gs>
                        <a:gs pos="100000">
                          <a:srgbClr val="000000"/>
                        </a:gs>
                      </a:gsLst>
                      <a:lin ang="4300800" scaled="1"/>
                    </a:gradFill>
                    <a:ln w="17566" cap="flat">
                      <a:noFill/>
                      <a:prstDash val="solid"/>
                      <a:miter/>
                    </a:ln>
                  </p:spPr>
                  <p:txBody>
                    <a:bodyPr rtlCol="1" anchor="ctr"/>
                    <a:lstStyle/>
                    <a:p>
                      <a:endParaRPr lang="he-IL"/>
                    </a:p>
                  </p:txBody>
                </p:sp>
                <p:sp>
                  <p:nvSpPr>
                    <p:cNvPr id="526" name="צורה חופשית: צורה 525">
                      <a:extLst>
                        <a:ext uri="{FF2B5EF4-FFF2-40B4-BE49-F238E27FC236}">
                          <a16:creationId xmlns:a16="http://schemas.microsoft.com/office/drawing/2014/main" id="{5715718A-F717-74D6-64B6-B9DEA260B503}"/>
                        </a:ext>
                      </a:extLst>
                    </p:cNvPr>
                    <p:cNvSpPr/>
                    <p:nvPr/>
                  </p:nvSpPr>
                  <p:spPr>
                    <a:xfrm>
                      <a:off x="2311317" y="6098811"/>
                      <a:ext cx="106906" cy="25055"/>
                    </a:xfrm>
                    <a:custGeom>
                      <a:avLst/>
                      <a:gdLst>
                        <a:gd name="connsiteX0" fmla="*/ 32246 w 106906"/>
                        <a:gd name="connsiteY0" fmla="*/ 0 h 25055"/>
                        <a:gd name="connsiteX1" fmla="*/ 98846 w 106906"/>
                        <a:gd name="connsiteY1" fmla="*/ 1469 h 25055"/>
                        <a:gd name="connsiteX2" fmla="*/ 99021 w 106906"/>
                        <a:gd name="connsiteY2" fmla="*/ 15793 h 25055"/>
                        <a:gd name="connsiteX3" fmla="*/ 46655 w 106906"/>
                        <a:gd name="connsiteY3" fmla="*/ 24240 h 25055"/>
                        <a:gd name="connsiteX4" fmla="*/ 3954 w 106906"/>
                        <a:gd name="connsiteY4" fmla="*/ 14324 h 25055"/>
                        <a:gd name="connsiteX5" fmla="*/ 32246 w 106906"/>
                        <a:gd name="connsiteY5" fmla="*/ 0 h 2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06" h="25055">
                          <a:moveTo>
                            <a:pt x="32246" y="0"/>
                          </a:moveTo>
                          <a:cubicBezTo>
                            <a:pt x="49818" y="0"/>
                            <a:pt x="86193" y="1285"/>
                            <a:pt x="98846" y="1469"/>
                          </a:cubicBezTo>
                          <a:cubicBezTo>
                            <a:pt x="111498" y="1653"/>
                            <a:pt x="107456" y="5876"/>
                            <a:pt x="99021" y="15793"/>
                          </a:cubicBezTo>
                          <a:cubicBezTo>
                            <a:pt x="90586" y="25893"/>
                            <a:pt x="90586" y="25893"/>
                            <a:pt x="46655" y="24240"/>
                          </a:cubicBezTo>
                          <a:cubicBezTo>
                            <a:pt x="-1845" y="22404"/>
                            <a:pt x="-5008" y="22771"/>
                            <a:pt x="3954" y="14324"/>
                          </a:cubicBezTo>
                          <a:cubicBezTo>
                            <a:pt x="12740" y="6060"/>
                            <a:pt x="21175" y="0"/>
                            <a:pt x="32246" y="0"/>
                          </a:cubicBezTo>
                          <a:close/>
                        </a:path>
                      </a:pathLst>
                    </a:custGeom>
                    <a:gradFill>
                      <a:gsLst>
                        <a:gs pos="0">
                          <a:srgbClr val="3D64AE"/>
                        </a:gs>
                        <a:gs pos="22460">
                          <a:srgbClr val="2E4C84"/>
                        </a:gs>
                        <a:gs pos="75920">
                          <a:srgbClr val="0D1626"/>
                        </a:gs>
                        <a:gs pos="100000">
                          <a:srgbClr val="000000"/>
                        </a:gs>
                      </a:gsLst>
                      <a:lin ang="5400000" scaled="1"/>
                    </a:gradFill>
                    <a:ln w="17566" cap="flat">
                      <a:noFill/>
                      <a:prstDash val="solid"/>
                      <a:miter/>
                    </a:ln>
                  </p:spPr>
                  <p:txBody>
                    <a:bodyPr rtlCol="1" anchor="ctr"/>
                    <a:lstStyle/>
                    <a:p>
                      <a:endParaRPr lang="he-IL"/>
                    </a:p>
                  </p:txBody>
                </p:sp>
                <p:sp>
                  <p:nvSpPr>
                    <p:cNvPr id="527" name="צורה חופשית: צורה 526">
                      <a:extLst>
                        <a:ext uri="{FF2B5EF4-FFF2-40B4-BE49-F238E27FC236}">
                          <a16:creationId xmlns:a16="http://schemas.microsoft.com/office/drawing/2014/main" id="{E80F5BB0-C49B-4EA7-1F5B-DC0F7A77CCAF}"/>
                        </a:ext>
                      </a:extLst>
                    </p:cNvPr>
                    <p:cNvSpPr/>
                    <p:nvPr/>
                  </p:nvSpPr>
                  <p:spPr>
                    <a:xfrm>
                      <a:off x="2355184" y="6083848"/>
                      <a:ext cx="93437" cy="12739"/>
                    </a:xfrm>
                    <a:custGeom>
                      <a:avLst/>
                      <a:gdLst>
                        <a:gd name="connsiteX0" fmla="*/ 38109 w 93437"/>
                        <a:gd name="connsiteY0" fmla="*/ 456 h 12739"/>
                        <a:gd name="connsiteX1" fmla="*/ 89245 w 93437"/>
                        <a:gd name="connsiteY1" fmla="*/ 1374 h 12739"/>
                        <a:gd name="connsiteX2" fmla="*/ 81162 w 93437"/>
                        <a:gd name="connsiteY2" fmla="*/ 8720 h 12739"/>
                        <a:gd name="connsiteX3" fmla="*/ 34946 w 93437"/>
                        <a:gd name="connsiteY3" fmla="*/ 12025 h 12739"/>
                        <a:gd name="connsiteX4" fmla="*/ 6127 w 93437"/>
                        <a:gd name="connsiteY4" fmla="*/ 6332 h 12739"/>
                        <a:gd name="connsiteX5" fmla="*/ 38109 w 93437"/>
                        <a:gd name="connsiteY5" fmla="*/ 456 h 1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437" h="12739">
                          <a:moveTo>
                            <a:pt x="38109" y="456"/>
                          </a:moveTo>
                          <a:cubicBezTo>
                            <a:pt x="52518" y="-462"/>
                            <a:pt x="79580" y="89"/>
                            <a:pt x="89245" y="1374"/>
                          </a:cubicBezTo>
                          <a:cubicBezTo>
                            <a:pt x="96801" y="2292"/>
                            <a:pt x="94165" y="3578"/>
                            <a:pt x="81162" y="8720"/>
                          </a:cubicBezTo>
                          <a:cubicBezTo>
                            <a:pt x="68158" y="13862"/>
                            <a:pt x="68334" y="12943"/>
                            <a:pt x="34946" y="12025"/>
                          </a:cubicBezTo>
                          <a:cubicBezTo>
                            <a:pt x="-1957" y="11107"/>
                            <a:pt x="-5998" y="11474"/>
                            <a:pt x="6127" y="6332"/>
                          </a:cubicBezTo>
                          <a:cubicBezTo>
                            <a:pt x="17022" y="1558"/>
                            <a:pt x="29498" y="1007"/>
                            <a:pt x="38109" y="456"/>
                          </a:cubicBezTo>
                          <a:close/>
                        </a:path>
                      </a:pathLst>
                    </a:custGeom>
                    <a:gradFill>
                      <a:gsLst>
                        <a:gs pos="0">
                          <a:srgbClr val="3D64AE"/>
                        </a:gs>
                        <a:gs pos="22460">
                          <a:srgbClr val="2E4C84"/>
                        </a:gs>
                        <a:gs pos="75920">
                          <a:srgbClr val="0D1626"/>
                        </a:gs>
                        <a:gs pos="100000">
                          <a:srgbClr val="000000"/>
                        </a:gs>
                      </a:gsLst>
                      <a:lin ang="8554290" scaled="1"/>
                    </a:gradFill>
                    <a:ln w="17566" cap="flat">
                      <a:noFill/>
                      <a:prstDash val="solid"/>
                      <a:miter/>
                    </a:ln>
                  </p:spPr>
                  <p:txBody>
                    <a:bodyPr rtlCol="1" anchor="ctr"/>
                    <a:lstStyle/>
                    <a:p>
                      <a:endParaRPr lang="he-IL"/>
                    </a:p>
                  </p:txBody>
                </p:sp>
              </p:grpSp>
            </p:grpSp>
            <p:sp>
              <p:nvSpPr>
                <p:cNvPr id="519" name="צורה חופשית: צורה 518">
                  <a:extLst>
                    <a:ext uri="{FF2B5EF4-FFF2-40B4-BE49-F238E27FC236}">
                      <a16:creationId xmlns:a16="http://schemas.microsoft.com/office/drawing/2014/main" id="{0490E7E8-7353-4930-81EA-C2911CB77A04}"/>
                    </a:ext>
                  </a:extLst>
                </p:cNvPr>
                <p:cNvSpPr/>
                <p:nvPr/>
              </p:nvSpPr>
              <p:spPr>
                <a:xfrm>
                  <a:off x="2548043" y="6128602"/>
                  <a:ext cx="167881" cy="86635"/>
                </a:xfrm>
                <a:custGeom>
                  <a:avLst/>
                  <a:gdLst>
                    <a:gd name="connsiteX0" fmla="*/ 167882 w 167881"/>
                    <a:gd name="connsiteY0" fmla="*/ 86636 h 86635"/>
                    <a:gd name="connsiteX1" fmla="*/ 143281 w 167881"/>
                    <a:gd name="connsiteY1" fmla="*/ 21995 h 86635"/>
                    <a:gd name="connsiteX2" fmla="*/ 138009 w 167881"/>
                    <a:gd name="connsiteY2" fmla="*/ 14466 h 86635"/>
                    <a:gd name="connsiteX3" fmla="*/ 114637 w 167881"/>
                    <a:gd name="connsiteY3" fmla="*/ 35217 h 86635"/>
                    <a:gd name="connsiteX4" fmla="*/ 80722 w 167881"/>
                    <a:gd name="connsiteY4" fmla="*/ 80392 h 86635"/>
                    <a:gd name="connsiteX5" fmla="*/ 46983 w 167881"/>
                    <a:gd name="connsiteY5" fmla="*/ 30810 h 86635"/>
                    <a:gd name="connsiteX6" fmla="*/ 416 w 167881"/>
                    <a:gd name="connsiteY6" fmla="*/ 25301 h 86635"/>
                    <a:gd name="connsiteX7" fmla="*/ 22908 w 167881"/>
                    <a:gd name="connsiteY7" fmla="*/ 86636 h 86635"/>
                    <a:gd name="connsiteX8" fmla="*/ 167882 w 167881"/>
                    <a:gd name="connsiteY8" fmla="*/ 86636 h 8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881" h="86635">
                      <a:moveTo>
                        <a:pt x="167882" y="86636"/>
                      </a:moveTo>
                      <a:cubicBezTo>
                        <a:pt x="167882" y="86268"/>
                        <a:pt x="164192" y="53765"/>
                        <a:pt x="143281" y="21995"/>
                      </a:cubicBezTo>
                      <a:cubicBezTo>
                        <a:pt x="141523" y="19424"/>
                        <a:pt x="139766" y="16853"/>
                        <a:pt x="138009" y="14466"/>
                      </a:cubicBezTo>
                      <a:cubicBezTo>
                        <a:pt x="125884" y="8773"/>
                        <a:pt x="112177" y="10977"/>
                        <a:pt x="114637" y="35217"/>
                      </a:cubicBezTo>
                      <a:cubicBezTo>
                        <a:pt x="117449" y="63681"/>
                        <a:pt x="119382" y="80759"/>
                        <a:pt x="80722" y="80392"/>
                      </a:cubicBezTo>
                      <a:cubicBezTo>
                        <a:pt x="42238" y="79841"/>
                        <a:pt x="51727" y="42195"/>
                        <a:pt x="46983" y="30810"/>
                      </a:cubicBezTo>
                      <a:cubicBezTo>
                        <a:pt x="27477" y="-16385"/>
                        <a:pt x="-3978" y="-2061"/>
                        <a:pt x="416" y="25301"/>
                      </a:cubicBezTo>
                      <a:cubicBezTo>
                        <a:pt x="19570" y="55785"/>
                        <a:pt x="22908" y="86268"/>
                        <a:pt x="22908" y="86636"/>
                      </a:cubicBezTo>
                      <a:lnTo>
                        <a:pt x="167882" y="86636"/>
                      </a:lnTo>
                      <a:close/>
                    </a:path>
                  </a:pathLst>
                </a:custGeom>
                <a:gradFill>
                  <a:gsLst>
                    <a:gs pos="0">
                      <a:srgbClr val="16479D"/>
                    </a:gs>
                    <a:gs pos="6920">
                      <a:srgbClr val="305EAB"/>
                    </a:gs>
                    <a:gs pos="15540">
                      <a:srgbClr val="4973B8"/>
                    </a:gs>
                    <a:gs pos="24540">
                      <a:srgbClr val="5B83C2"/>
                    </a:gs>
                    <a:gs pos="34050">
                      <a:srgbClr val="668CC7"/>
                    </a:gs>
                    <a:gs pos="44970">
                      <a:srgbClr val="698FC9"/>
                    </a:gs>
                    <a:gs pos="52550">
                      <a:srgbClr val="6489C4"/>
                    </a:gs>
                    <a:gs pos="62330">
                      <a:srgbClr val="5579B8"/>
                    </a:gs>
                    <a:gs pos="73270">
                      <a:srgbClr val="3E5FA3"/>
                    </a:gs>
                    <a:gs pos="83330">
                      <a:srgbClr val="22408A"/>
                    </a:gs>
                    <a:gs pos="84350">
                      <a:srgbClr val="223F87"/>
                    </a:gs>
                    <a:gs pos="100000">
                      <a:srgbClr val="202E62"/>
                    </a:gs>
                  </a:gsLst>
                  <a:lin ang="16200000" scaled="1"/>
                </a:gradFill>
                <a:ln w="17566" cap="flat">
                  <a:noFill/>
                  <a:prstDash val="solid"/>
                  <a:miter/>
                </a:ln>
              </p:spPr>
              <p:txBody>
                <a:bodyPr rtlCol="1" anchor="ctr"/>
                <a:lstStyle/>
                <a:p>
                  <a:endParaRPr lang="he-IL"/>
                </a:p>
              </p:txBody>
            </p:sp>
            <p:sp>
              <p:nvSpPr>
                <p:cNvPr id="520" name="צורה חופשית: צורה 519">
                  <a:extLst>
                    <a:ext uri="{FF2B5EF4-FFF2-40B4-BE49-F238E27FC236}">
                      <a16:creationId xmlns:a16="http://schemas.microsoft.com/office/drawing/2014/main" id="{45F59762-8044-4904-3DFB-89CE5468EAAB}"/>
                    </a:ext>
                  </a:extLst>
                </p:cNvPr>
                <p:cNvSpPr/>
                <p:nvPr/>
              </p:nvSpPr>
              <p:spPr>
                <a:xfrm>
                  <a:off x="2486251" y="6099913"/>
                  <a:ext cx="70290" cy="83188"/>
                </a:xfrm>
                <a:custGeom>
                  <a:avLst/>
                  <a:gdLst>
                    <a:gd name="connsiteX0" fmla="*/ 7380 w 70290"/>
                    <a:gd name="connsiteY0" fmla="*/ 735 h 83188"/>
                    <a:gd name="connsiteX1" fmla="*/ 68709 w 70290"/>
                    <a:gd name="connsiteY1" fmla="*/ 65926 h 83188"/>
                    <a:gd name="connsiteX2" fmla="*/ 70290 w 70290"/>
                    <a:gd name="connsiteY2" fmla="*/ 83188 h 83188"/>
                    <a:gd name="connsiteX3" fmla="*/ 0 w 70290"/>
                    <a:gd name="connsiteY3" fmla="*/ 2571 h 83188"/>
                    <a:gd name="connsiteX4" fmla="*/ 6326 w 70290"/>
                    <a:gd name="connsiteY4" fmla="*/ 0 h 83188"/>
                    <a:gd name="connsiteX5" fmla="*/ 7380 w 70290"/>
                    <a:gd name="connsiteY5" fmla="*/ 735 h 8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90" h="83188">
                      <a:moveTo>
                        <a:pt x="7380" y="735"/>
                      </a:moveTo>
                      <a:cubicBezTo>
                        <a:pt x="7380" y="735"/>
                        <a:pt x="48676" y="24240"/>
                        <a:pt x="68709" y="65926"/>
                      </a:cubicBezTo>
                      <a:lnTo>
                        <a:pt x="70290" y="83188"/>
                      </a:lnTo>
                      <a:cubicBezTo>
                        <a:pt x="70290" y="83188"/>
                        <a:pt x="51136" y="25893"/>
                        <a:pt x="0" y="2571"/>
                      </a:cubicBezTo>
                      <a:lnTo>
                        <a:pt x="6326" y="0"/>
                      </a:lnTo>
                      <a:lnTo>
                        <a:pt x="7380" y="735"/>
                      </a:lnTo>
                      <a:close/>
                    </a:path>
                  </a:pathLst>
                </a:custGeom>
                <a:solidFill>
                  <a:srgbClr val="16479D"/>
                </a:solidFill>
                <a:ln w="17566" cap="flat">
                  <a:noFill/>
                  <a:prstDash val="solid"/>
                  <a:miter/>
                </a:ln>
              </p:spPr>
              <p:txBody>
                <a:bodyPr rtlCol="1" anchor="ctr"/>
                <a:lstStyle/>
                <a:p>
                  <a:endParaRPr lang="he-IL"/>
                </a:p>
              </p:txBody>
            </p:sp>
          </p:grpSp>
          <p:grpSp>
            <p:nvGrpSpPr>
              <p:cNvPr id="389" name="גרפיקה 7359">
                <a:extLst>
                  <a:ext uri="{FF2B5EF4-FFF2-40B4-BE49-F238E27FC236}">
                    <a16:creationId xmlns:a16="http://schemas.microsoft.com/office/drawing/2014/main" id="{B25414AC-722D-E2FD-83ED-C5468A7CF21B}"/>
                  </a:ext>
                </a:extLst>
              </p:cNvPr>
              <p:cNvGrpSpPr/>
              <p:nvPr/>
            </p:nvGrpSpPr>
            <p:grpSpPr>
              <a:xfrm>
                <a:off x="2666064" y="6146557"/>
                <a:ext cx="40490" cy="109448"/>
                <a:chOff x="2666064" y="6146557"/>
                <a:chExt cx="40490" cy="109448"/>
              </a:xfrm>
            </p:grpSpPr>
            <p:grpSp>
              <p:nvGrpSpPr>
                <p:cNvPr id="501" name="גרפיקה 7359">
                  <a:extLst>
                    <a:ext uri="{FF2B5EF4-FFF2-40B4-BE49-F238E27FC236}">
                      <a16:creationId xmlns:a16="http://schemas.microsoft.com/office/drawing/2014/main" id="{16985529-7C92-2A93-475E-4111221C64A2}"/>
                    </a:ext>
                  </a:extLst>
                </p:cNvPr>
                <p:cNvGrpSpPr/>
                <p:nvPr/>
              </p:nvGrpSpPr>
              <p:grpSpPr>
                <a:xfrm>
                  <a:off x="2666064" y="6146557"/>
                  <a:ext cx="40490" cy="109448"/>
                  <a:chOff x="2666064" y="6146557"/>
                  <a:chExt cx="40490" cy="109448"/>
                </a:xfrm>
              </p:grpSpPr>
              <p:sp>
                <p:nvSpPr>
                  <p:cNvPr id="503" name="צורה חופשית: צורה 502">
                    <a:extLst>
                      <a:ext uri="{FF2B5EF4-FFF2-40B4-BE49-F238E27FC236}">
                        <a16:creationId xmlns:a16="http://schemas.microsoft.com/office/drawing/2014/main" id="{B31FF048-40CF-838D-309A-FD0E67F27345}"/>
                      </a:ext>
                    </a:extLst>
                  </p:cNvPr>
                  <p:cNvSpPr/>
                  <p:nvPr/>
                </p:nvSpPr>
                <p:spPr>
                  <a:xfrm>
                    <a:off x="2666239" y="6146565"/>
                    <a:ext cx="40314" cy="109256"/>
                  </a:xfrm>
                  <a:custGeom>
                    <a:avLst/>
                    <a:gdLst>
                      <a:gd name="connsiteX0" fmla="*/ 33518 w 40314"/>
                      <a:gd name="connsiteY0" fmla="*/ 103563 h 109256"/>
                      <a:gd name="connsiteX1" fmla="*/ 21569 w 40314"/>
                      <a:gd name="connsiteY1" fmla="*/ 109256 h 109256"/>
                      <a:gd name="connsiteX2" fmla="*/ 8917 w 40314"/>
                      <a:gd name="connsiteY2" fmla="*/ 103563 h 109256"/>
                      <a:gd name="connsiteX3" fmla="*/ 131 w 40314"/>
                      <a:gd name="connsiteY3" fmla="*/ 14683 h 109256"/>
                      <a:gd name="connsiteX4" fmla="*/ 18757 w 40314"/>
                      <a:gd name="connsiteY4" fmla="*/ 1828 h 109256"/>
                      <a:gd name="connsiteX5" fmla="*/ 40196 w 40314"/>
                      <a:gd name="connsiteY5" fmla="*/ 38188 h 109256"/>
                      <a:gd name="connsiteX6" fmla="*/ 33518 w 40314"/>
                      <a:gd name="connsiteY6" fmla="*/ 103563 h 10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14" h="109256">
                        <a:moveTo>
                          <a:pt x="33518" y="103563"/>
                        </a:moveTo>
                        <a:cubicBezTo>
                          <a:pt x="33518" y="103563"/>
                          <a:pt x="31234" y="109256"/>
                          <a:pt x="21569" y="109256"/>
                        </a:cubicBezTo>
                        <a:cubicBezTo>
                          <a:pt x="11729" y="109256"/>
                          <a:pt x="8917" y="103563"/>
                          <a:pt x="8917" y="103563"/>
                        </a:cubicBezTo>
                        <a:cubicBezTo>
                          <a:pt x="8917" y="103563"/>
                          <a:pt x="1361" y="24048"/>
                          <a:pt x="131" y="14683"/>
                        </a:cubicBezTo>
                        <a:cubicBezTo>
                          <a:pt x="-1100" y="5317"/>
                          <a:pt x="6457" y="-4048"/>
                          <a:pt x="18757" y="1828"/>
                        </a:cubicBezTo>
                        <a:cubicBezTo>
                          <a:pt x="37384" y="10826"/>
                          <a:pt x="41075" y="29007"/>
                          <a:pt x="40196" y="38188"/>
                        </a:cubicBezTo>
                        <a:cubicBezTo>
                          <a:pt x="39142" y="47554"/>
                          <a:pt x="33518" y="103563"/>
                          <a:pt x="33518" y="103563"/>
                        </a:cubicBezTo>
                        <a:close/>
                      </a:path>
                    </a:pathLst>
                  </a:custGeom>
                  <a:gradFill>
                    <a:gsLst>
                      <a:gs pos="0">
                        <a:srgbClr val="FFCA12"/>
                      </a:gs>
                      <a:gs pos="3850">
                        <a:srgbClr val="FFCF29"/>
                      </a:gs>
                      <a:gs pos="10420">
                        <a:srgbClr val="FED64A"/>
                      </a:gs>
                      <a:gs pos="17190">
                        <a:srgbClr val="FEDC64"/>
                      </a:gs>
                      <a:gs pos="24140">
                        <a:srgbClr val="FDE076"/>
                      </a:gs>
                      <a:gs pos="31390">
                        <a:srgbClr val="FDE281"/>
                      </a:gs>
                      <a:gs pos="39390">
                        <a:srgbClr val="FDE385"/>
                      </a:gs>
                      <a:gs pos="47250">
                        <a:srgbClr val="FEDD67"/>
                      </a:gs>
                      <a:gs pos="59210">
                        <a:srgbClr val="FED43E"/>
                      </a:gs>
                      <a:gs pos="68680">
                        <a:srgbClr val="FFCF25"/>
                      </a:gs>
                      <a:gs pos="74430">
                        <a:srgbClr val="FFCD1C"/>
                      </a:gs>
                      <a:gs pos="83130">
                        <a:srgbClr val="F8C61E"/>
                      </a:gs>
                      <a:gs pos="96040">
                        <a:srgbClr val="E4B425"/>
                      </a:gs>
                      <a:gs pos="100000">
                        <a:srgbClr val="DCAD27"/>
                      </a:gs>
                    </a:gsLst>
                    <a:lin ang="0" scaled="1"/>
                  </a:gradFill>
                  <a:ln w="17566" cap="flat">
                    <a:noFill/>
                    <a:prstDash val="solid"/>
                    <a:miter/>
                  </a:ln>
                </p:spPr>
                <p:txBody>
                  <a:bodyPr rtlCol="1" anchor="ctr"/>
                  <a:lstStyle/>
                  <a:p>
                    <a:endParaRPr lang="he-IL"/>
                  </a:p>
                </p:txBody>
              </p:sp>
              <p:sp>
                <p:nvSpPr>
                  <p:cNvPr id="504" name="צורה חופשית: צורה 503">
                    <a:extLst>
                      <a:ext uri="{FF2B5EF4-FFF2-40B4-BE49-F238E27FC236}">
                        <a16:creationId xmlns:a16="http://schemas.microsoft.com/office/drawing/2014/main" id="{C587E7E6-83CB-1BB9-14A5-E53E99907BC4}"/>
                      </a:ext>
                    </a:extLst>
                  </p:cNvPr>
                  <p:cNvSpPr/>
                  <p:nvPr/>
                </p:nvSpPr>
                <p:spPr>
                  <a:xfrm>
                    <a:off x="2666239" y="6146565"/>
                    <a:ext cx="40314" cy="109256"/>
                  </a:xfrm>
                  <a:custGeom>
                    <a:avLst/>
                    <a:gdLst>
                      <a:gd name="connsiteX0" fmla="*/ 33518 w 40314"/>
                      <a:gd name="connsiteY0" fmla="*/ 103563 h 109256"/>
                      <a:gd name="connsiteX1" fmla="*/ 21569 w 40314"/>
                      <a:gd name="connsiteY1" fmla="*/ 109256 h 109256"/>
                      <a:gd name="connsiteX2" fmla="*/ 8917 w 40314"/>
                      <a:gd name="connsiteY2" fmla="*/ 103563 h 109256"/>
                      <a:gd name="connsiteX3" fmla="*/ 131 w 40314"/>
                      <a:gd name="connsiteY3" fmla="*/ 14683 h 109256"/>
                      <a:gd name="connsiteX4" fmla="*/ 18757 w 40314"/>
                      <a:gd name="connsiteY4" fmla="*/ 1828 h 109256"/>
                      <a:gd name="connsiteX5" fmla="*/ 40196 w 40314"/>
                      <a:gd name="connsiteY5" fmla="*/ 38188 h 109256"/>
                      <a:gd name="connsiteX6" fmla="*/ 33518 w 40314"/>
                      <a:gd name="connsiteY6" fmla="*/ 103563 h 10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14" h="109256">
                        <a:moveTo>
                          <a:pt x="33518" y="103563"/>
                        </a:moveTo>
                        <a:cubicBezTo>
                          <a:pt x="33518" y="103563"/>
                          <a:pt x="31234" y="109256"/>
                          <a:pt x="21569" y="109256"/>
                        </a:cubicBezTo>
                        <a:cubicBezTo>
                          <a:pt x="11729" y="109256"/>
                          <a:pt x="8917" y="103563"/>
                          <a:pt x="8917" y="103563"/>
                        </a:cubicBezTo>
                        <a:cubicBezTo>
                          <a:pt x="8917" y="103563"/>
                          <a:pt x="1361" y="24048"/>
                          <a:pt x="131" y="14683"/>
                        </a:cubicBezTo>
                        <a:cubicBezTo>
                          <a:pt x="-1100" y="5317"/>
                          <a:pt x="6457" y="-4048"/>
                          <a:pt x="18757" y="1828"/>
                        </a:cubicBezTo>
                        <a:cubicBezTo>
                          <a:pt x="37384" y="10826"/>
                          <a:pt x="41075" y="29007"/>
                          <a:pt x="40196" y="38188"/>
                        </a:cubicBezTo>
                        <a:cubicBezTo>
                          <a:pt x="39142" y="47554"/>
                          <a:pt x="33518" y="103563"/>
                          <a:pt x="33518" y="103563"/>
                        </a:cubicBezTo>
                        <a:close/>
                      </a:path>
                    </a:pathLst>
                  </a:custGeom>
                  <a:gradFill>
                    <a:gsLst>
                      <a:gs pos="0">
                        <a:srgbClr val="FFCA12"/>
                      </a:gs>
                      <a:gs pos="3850">
                        <a:srgbClr val="FFCF29"/>
                      </a:gs>
                      <a:gs pos="10420">
                        <a:srgbClr val="FED64A"/>
                      </a:gs>
                      <a:gs pos="17190">
                        <a:srgbClr val="FEDC64"/>
                      </a:gs>
                      <a:gs pos="24140">
                        <a:srgbClr val="FDE076"/>
                      </a:gs>
                      <a:gs pos="31390">
                        <a:srgbClr val="FDE281"/>
                      </a:gs>
                      <a:gs pos="39390">
                        <a:srgbClr val="FDE385"/>
                      </a:gs>
                      <a:gs pos="47250">
                        <a:srgbClr val="FEDD67"/>
                      </a:gs>
                      <a:gs pos="59210">
                        <a:srgbClr val="FED43E"/>
                      </a:gs>
                      <a:gs pos="68680">
                        <a:srgbClr val="FFCF25"/>
                      </a:gs>
                      <a:gs pos="74430">
                        <a:srgbClr val="FFCD1C"/>
                      </a:gs>
                      <a:gs pos="83130">
                        <a:srgbClr val="F8C61E"/>
                      </a:gs>
                      <a:gs pos="96040">
                        <a:srgbClr val="E4B425"/>
                      </a:gs>
                      <a:gs pos="100000">
                        <a:srgbClr val="DCAD27"/>
                      </a:gs>
                    </a:gsLst>
                    <a:lin ang="0" scaled="1"/>
                  </a:gradFill>
                  <a:ln w="17566" cap="flat">
                    <a:noFill/>
                    <a:prstDash val="solid"/>
                    <a:miter/>
                  </a:ln>
                </p:spPr>
                <p:txBody>
                  <a:bodyPr rtlCol="1" anchor="ctr"/>
                  <a:lstStyle/>
                  <a:p>
                    <a:endParaRPr lang="he-IL"/>
                  </a:p>
                </p:txBody>
              </p:sp>
              <p:sp>
                <p:nvSpPr>
                  <p:cNvPr id="505" name="צורה חופשית: צורה 504">
                    <a:extLst>
                      <a:ext uri="{FF2B5EF4-FFF2-40B4-BE49-F238E27FC236}">
                        <a16:creationId xmlns:a16="http://schemas.microsoft.com/office/drawing/2014/main" id="{F3B8863B-AD57-9343-89D2-2155972E0F1B}"/>
                      </a:ext>
                    </a:extLst>
                  </p:cNvPr>
                  <p:cNvSpPr/>
                  <p:nvPr/>
                </p:nvSpPr>
                <p:spPr>
                  <a:xfrm>
                    <a:off x="2666064" y="6146565"/>
                    <a:ext cx="40183" cy="109256"/>
                  </a:xfrm>
                  <a:custGeom>
                    <a:avLst/>
                    <a:gdLst>
                      <a:gd name="connsiteX0" fmla="*/ 18757 w 40183"/>
                      <a:gd name="connsiteY0" fmla="*/ 1828 h 109256"/>
                      <a:gd name="connsiteX1" fmla="*/ 131 w 40183"/>
                      <a:gd name="connsiteY1" fmla="*/ 14683 h 109256"/>
                      <a:gd name="connsiteX2" fmla="*/ 8917 w 40183"/>
                      <a:gd name="connsiteY2" fmla="*/ 103563 h 109256"/>
                      <a:gd name="connsiteX3" fmla="*/ 21569 w 40183"/>
                      <a:gd name="connsiteY3" fmla="*/ 109256 h 109256"/>
                      <a:gd name="connsiteX4" fmla="*/ 33518 w 40183"/>
                      <a:gd name="connsiteY4" fmla="*/ 103563 h 109256"/>
                      <a:gd name="connsiteX5" fmla="*/ 40020 w 40183"/>
                      <a:gd name="connsiteY5" fmla="*/ 38188 h 109256"/>
                      <a:gd name="connsiteX6" fmla="*/ 18757 w 40183"/>
                      <a:gd name="connsiteY6" fmla="*/ 1828 h 109256"/>
                      <a:gd name="connsiteX7" fmla="*/ 28247 w 40183"/>
                      <a:gd name="connsiteY7" fmla="*/ 39107 h 109256"/>
                      <a:gd name="connsiteX8" fmla="*/ 25611 w 40183"/>
                      <a:gd name="connsiteY8" fmla="*/ 97136 h 109256"/>
                      <a:gd name="connsiteX9" fmla="*/ 17000 w 40183"/>
                      <a:gd name="connsiteY9" fmla="*/ 106502 h 109256"/>
                      <a:gd name="connsiteX10" fmla="*/ 9268 w 40183"/>
                      <a:gd name="connsiteY10" fmla="*/ 94749 h 109256"/>
                      <a:gd name="connsiteX11" fmla="*/ 2942 w 40183"/>
                      <a:gd name="connsiteY11" fmla="*/ 15050 h 109256"/>
                      <a:gd name="connsiteX12" fmla="*/ 15594 w 40183"/>
                      <a:gd name="connsiteY12" fmla="*/ 5501 h 109256"/>
                      <a:gd name="connsiteX13" fmla="*/ 28247 w 40183"/>
                      <a:gd name="connsiteY13" fmla="*/ 39107 h 10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183" h="109256">
                        <a:moveTo>
                          <a:pt x="18757" y="1828"/>
                        </a:moveTo>
                        <a:cubicBezTo>
                          <a:pt x="6457" y="-4048"/>
                          <a:pt x="-1100" y="5317"/>
                          <a:pt x="131" y="14683"/>
                        </a:cubicBezTo>
                        <a:cubicBezTo>
                          <a:pt x="1361" y="24048"/>
                          <a:pt x="8917" y="103563"/>
                          <a:pt x="8917" y="103563"/>
                        </a:cubicBezTo>
                        <a:cubicBezTo>
                          <a:pt x="8917" y="103563"/>
                          <a:pt x="11728" y="109256"/>
                          <a:pt x="21569" y="109256"/>
                        </a:cubicBezTo>
                        <a:cubicBezTo>
                          <a:pt x="31410" y="109256"/>
                          <a:pt x="33518" y="103563"/>
                          <a:pt x="33518" y="103563"/>
                        </a:cubicBezTo>
                        <a:cubicBezTo>
                          <a:pt x="33518" y="103563"/>
                          <a:pt x="39141" y="47554"/>
                          <a:pt x="40020" y="38188"/>
                        </a:cubicBezTo>
                        <a:cubicBezTo>
                          <a:pt x="41074" y="29007"/>
                          <a:pt x="37384" y="10826"/>
                          <a:pt x="18757" y="1828"/>
                        </a:cubicBezTo>
                        <a:close/>
                        <a:moveTo>
                          <a:pt x="28247" y="39107"/>
                        </a:moveTo>
                        <a:cubicBezTo>
                          <a:pt x="27544" y="47370"/>
                          <a:pt x="25611" y="97136"/>
                          <a:pt x="25611" y="97136"/>
                        </a:cubicBezTo>
                        <a:cubicBezTo>
                          <a:pt x="25611" y="97136"/>
                          <a:pt x="24556" y="106869"/>
                          <a:pt x="17000" y="106502"/>
                        </a:cubicBezTo>
                        <a:cubicBezTo>
                          <a:pt x="9444" y="106134"/>
                          <a:pt x="9268" y="94749"/>
                          <a:pt x="9268" y="94749"/>
                        </a:cubicBezTo>
                        <a:cubicBezTo>
                          <a:pt x="9268" y="94749"/>
                          <a:pt x="3821" y="23314"/>
                          <a:pt x="2942" y="15050"/>
                        </a:cubicBezTo>
                        <a:cubicBezTo>
                          <a:pt x="2064" y="6603"/>
                          <a:pt x="8741" y="-2212"/>
                          <a:pt x="15594" y="5501"/>
                        </a:cubicBezTo>
                        <a:cubicBezTo>
                          <a:pt x="25962" y="17621"/>
                          <a:pt x="28774" y="30843"/>
                          <a:pt x="28247" y="39107"/>
                        </a:cubicBezTo>
                        <a:close/>
                      </a:path>
                    </a:pathLst>
                  </a:custGeom>
                  <a:gradFill>
                    <a:gsLst>
                      <a:gs pos="0">
                        <a:srgbClr val="DAAD27"/>
                      </a:gs>
                      <a:gs pos="5240">
                        <a:srgbClr val="DEB024"/>
                      </a:gs>
                      <a:gs pos="34840">
                        <a:srgbClr val="F0BD14"/>
                      </a:gs>
                      <a:gs pos="65780">
                        <a:srgbClr val="FBC40B"/>
                      </a:gs>
                      <a:gs pos="100000">
                        <a:srgbClr val="FFC708"/>
                      </a:gs>
                    </a:gsLst>
                    <a:lin ang="0" scaled="1"/>
                  </a:gradFill>
                  <a:ln w="17566" cap="flat">
                    <a:noFill/>
                    <a:prstDash val="solid"/>
                    <a:miter/>
                  </a:ln>
                </p:spPr>
                <p:txBody>
                  <a:bodyPr rtlCol="1" anchor="ctr"/>
                  <a:lstStyle/>
                  <a:p>
                    <a:endParaRPr lang="he-IL"/>
                  </a:p>
                </p:txBody>
              </p:sp>
              <p:sp>
                <p:nvSpPr>
                  <p:cNvPr id="506" name="צורה חופשית: צורה 505">
                    <a:extLst>
                      <a:ext uri="{FF2B5EF4-FFF2-40B4-BE49-F238E27FC236}">
                        <a16:creationId xmlns:a16="http://schemas.microsoft.com/office/drawing/2014/main" id="{6EDCBDFC-1F1A-D362-38E8-27B01EFB507F}"/>
                      </a:ext>
                    </a:extLst>
                  </p:cNvPr>
                  <p:cNvSpPr/>
                  <p:nvPr/>
                </p:nvSpPr>
                <p:spPr>
                  <a:xfrm>
                    <a:off x="2675684" y="6146557"/>
                    <a:ext cx="30564" cy="109448"/>
                  </a:xfrm>
                  <a:custGeom>
                    <a:avLst/>
                    <a:gdLst>
                      <a:gd name="connsiteX0" fmla="*/ 9138 w 30564"/>
                      <a:gd name="connsiteY0" fmla="*/ 1836 h 109448"/>
                      <a:gd name="connsiteX1" fmla="*/ 2636 w 30564"/>
                      <a:gd name="connsiteY1" fmla="*/ 0 h 109448"/>
                      <a:gd name="connsiteX2" fmla="*/ 16342 w 30564"/>
                      <a:gd name="connsiteY2" fmla="*/ 13957 h 109448"/>
                      <a:gd name="connsiteX3" fmla="*/ 21439 w 30564"/>
                      <a:gd name="connsiteY3" fmla="*/ 94757 h 109448"/>
                      <a:gd name="connsiteX4" fmla="*/ 9665 w 30564"/>
                      <a:gd name="connsiteY4" fmla="*/ 108163 h 109448"/>
                      <a:gd name="connsiteX5" fmla="*/ 0 w 30564"/>
                      <a:gd name="connsiteY5" fmla="*/ 104674 h 109448"/>
                      <a:gd name="connsiteX6" fmla="*/ 11949 w 30564"/>
                      <a:gd name="connsiteY6" fmla="*/ 109448 h 109448"/>
                      <a:gd name="connsiteX7" fmla="*/ 23899 w 30564"/>
                      <a:gd name="connsiteY7" fmla="*/ 103755 h 109448"/>
                      <a:gd name="connsiteX8" fmla="*/ 30400 w 30564"/>
                      <a:gd name="connsiteY8" fmla="*/ 38380 h 109448"/>
                      <a:gd name="connsiteX9" fmla="*/ 9138 w 30564"/>
                      <a:gd name="connsiteY9" fmla="*/ 1836 h 10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64" h="109448">
                        <a:moveTo>
                          <a:pt x="9138" y="1836"/>
                        </a:moveTo>
                        <a:cubicBezTo>
                          <a:pt x="6853" y="735"/>
                          <a:pt x="4569" y="184"/>
                          <a:pt x="2636" y="0"/>
                        </a:cubicBezTo>
                        <a:cubicBezTo>
                          <a:pt x="6853" y="1836"/>
                          <a:pt x="11246" y="6244"/>
                          <a:pt x="16342" y="13957"/>
                        </a:cubicBezTo>
                        <a:cubicBezTo>
                          <a:pt x="26886" y="29566"/>
                          <a:pt x="24953" y="51786"/>
                          <a:pt x="21439" y="94757"/>
                        </a:cubicBezTo>
                        <a:cubicBezTo>
                          <a:pt x="20560" y="106143"/>
                          <a:pt x="15464" y="108163"/>
                          <a:pt x="9665" y="108163"/>
                        </a:cubicBezTo>
                        <a:cubicBezTo>
                          <a:pt x="2987" y="108163"/>
                          <a:pt x="0" y="104674"/>
                          <a:pt x="0" y="104674"/>
                        </a:cubicBezTo>
                        <a:cubicBezTo>
                          <a:pt x="1230" y="106326"/>
                          <a:pt x="4745" y="109448"/>
                          <a:pt x="11949" y="109448"/>
                        </a:cubicBezTo>
                        <a:cubicBezTo>
                          <a:pt x="21790" y="109448"/>
                          <a:pt x="23899" y="103755"/>
                          <a:pt x="23899" y="103755"/>
                        </a:cubicBezTo>
                        <a:cubicBezTo>
                          <a:pt x="23899" y="103755"/>
                          <a:pt x="29522" y="47746"/>
                          <a:pt x="30400" y="38380"/>
                        </a:cubicBezTo>
                        <a:cubicBezTo>
                          <a:pt x="31455" y="29015"/>
                          <a:pt x="27765" y="10835"/>
                          <a:pt x="9138" y="1836"/>
                        </a:cubicBezTo>
                        <a:close/>
                      </a:path>
                    </a:pathLst>
                  </a:custGeom>
                  <a:gradFill>
                    <a:gsLst>
                      <a:gs pos="0">
                        <a:srgbClr val="DAAD27"/>
                      </a:gs>
                      <a:gs pos="5240">
                        <a:srgbClr val="DEB024"/>
                      </a:gs>
                      <a:gs pos="34840">
                        <a:srgbClr val="F0BD14"/>
                      </a:gs>
                      <a:gs pos="65780">
                        <a:srgbClr val="FBC40B"/>
                      </a:gs>
                      <a:gs pos="100000">
                        <a:srgbClr val="FFC708"/>
                      </a:gs>
                    </a:gsLst>
                    <a:lin ang="0" scaled="1"/>
                  </a:gradFill>
                  <a:ln w="17566" cap="flat">
                    <a:noFill/>
                    <a:prstDash val="solid"/>
                    <a:miter/>
                  </a:ln>
                </p:spPr>
                <p:txBody>
                  <a:bodyPr rtlCol="1" anchor="ctr"/>
                  <a:lstStyle/>
                  <a:p>
                    <a:endParaRPr lang="he-IL"/>
                  </a:p>
                </p:txBody>
              </p:sp>
            </p:grpSp>
            <p:sp>
              <p:nvSpPr>
                <p:cNvPr id="502" name="צורה חופשית: צורה 501">
                  <a:extLst>
                    <a:ext uri="{FF2B5EF4-FFF2-40B4-BE49-F238E27FC236}">
                      <a16:creationId xmlns:a16="http://schemas.microsoft.com/office/drawing/2014/main" id="{E0CB0FAC-BB6D-0F37-CA71-122BFF7D1661}"/>
                    </a:ext>
                  </a:extLst>
                </p:cNvPr>
                <p:cNvSpPr/>
                <p:nvPr/>
              </p:nvSpPr>
              <p:spPr>
                <a:xfrm>
                  <a:off x="2670876" y="6154650"/>
                  <a:ext cx="20870" cy="95122"/>
                </a:xfrm>
                <a:custGeom>
                  <a:avLst/>
                  <a:gdLst>
                    <a:gd name="connsiteX0" fmla="*/ 20799 w 20870"/>
                    <a:gd name="connsiteY0" fmla="*/ 33409 h 95122"/>
                    <a:gd name="connsiteX1" fmla="*/ 19042 w 20870"/>
                    <a:gd name="connsiteY1" fmla="*/ 86481 h 95122"/>
                    <a:gd name="connsiteX2" fmla="*/ 12013 w 20870"/>
                    <a:gd name="connsiteY2" fmla="*/ 95112 h 95122"/>
                    <a:gd name="connsiteX3" fmla="*/ 5687 w 20870"/>
                    <a:gd name="connsiteY3" fmla="*/ 84461 h 95122"/>
                    <a:gd name="connsiteX4" fmla="*/ 63 w 20870"/>
                    <a:gd name="connsiteY4" fmla="*/ 11557 h 95122"/>
                    <a:gd name="connsiteX5" fmla="*/ 10255 w 20870"/>
                    <a:gd name="connsiteY5" fmla="*/ 2742 h 95122"/>
                    <a:gd name="connsiteX6" fmla="*/ 20799 w 20870"/>
                    <a:gd name="connsiteY6" fmla="*/ 33409 h 9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70" h="95122">
                      <a:moveTo>
                        <a:pt x="20799" y="33409"/>
                      </a:moveTo>
                      <a:cubicBezTo>
                        <a:pt x="20272" y="40939"/>
                        <a:pt x="19042" y="86481"/>
                        <a:pt x="19042" y="86481"/>
                      </a:cubicBezTo>
                      <a:cubicBezTo>
                        <a:pt x="19042" y="86481"/>
                        <a:pt x="18163" y="95479"/>
                        <a:pt x="12013" y="95112"/>
                      </a:cubicBezTo>
                      <a:cubicBezTo>
                        <a:pt x="5862" y="94744"/>
                        <a:pt x="5687" y="84461"/>
                        <a:pt x="5687" y="84461"/>
                      </a:cubicBezTo>
                      <a:cubicBezTo>
                        <a:pt x="5687" y="84461"/>
                        <a:pt x="766" y="19269"/>
                        <a:pt x="63" y="11557"/>
                      </a:cubicBezTo>
                      <a:cubicBezTo>
                        <a:pt x="-640" y="3844"/>
                        <a:pt x="4632" y="-4420"/>
                        <a:pt x="10255" y="2742"/>
                      </a:cubicBezTo>
                      <a:cubicBezTo>
                        <a:pt x="19042" y="13760"/>
                        <a:pt x="21326" y="25697"/>
                        <a:pt x="20799" y="33409"/>
                      </a:cubicBezTo>
                      <a:close/>
                    </a:path>
                  </a:pathLst>
                </a:custGeom>
                <a:gradFill>
                  <a:gsLst>
                    <a:gs pos="0">
                      <a:srgbClr val="FFCA12"/>
                    </a:gs>
                    <a:gs pos="3390">
                      <a:srgbClr val="FFCF29"/>
                    </a:gs>
                    <a:gs pos="9170">
                      <a:srgbClr val="FED64A"/>
                    </a:gs>
                    <a:gs pos="15130">
                      <a:srgbClr val="FEDC64"/>
                    </a:gs>
                    <a:gs pos="21240">
                      <a:srgbClr val="FDE076"/>
                    </a:gs>
                    <a:gs pos="27620">
                      <a:srgbClr val="FDE281"/>
                    </a:gs>
                    <a:gs pos="34660">
                      <a:srgbClr val="FDE385"/>
                    </a:gs>
                    <a:gs pos="40650">
                      <a:srgbClr val="FEDD67"/>
                    </a:gs>
                    <a:gs pos="49770">
                      <a:srgbClr val="FED43E"/>
                    </a:gs>
                    <a:gs pos="57000">
                      <a:srgbClr val="FFCF25"/>
                    </a:gs>
                    <a:gs pos="61380">
                      <a:srgbClr val="FFCD1C"/>
                    </a:gs>
                    <a:gs pos="65620">
                      <a:srgbClr val="F8C71C"/>
                    </a:gs>
                    <a:gs pos="71930">
                      <a:srgbClr val="E3B71B"/>
                    </a:gs>
                    <a:gs pos="79530">
                      <a:srgbClr val="C29C1A"/>
                    </a:gs>
                    <a:gs pos="88140">
                      <a:srgbClr val="947718"/>
                    </a:gs>
                    <a:gs pos="97470">
                      <a:srgbClr val="5A4916"/>
                    </a:gs>
                    <a:gs pos="100000">
                      <a:srgbClr val="493B15"/>
                    </a:gs>
                  </a:gsLst>
                  <a:lin ang="21539097" scaled="1"/>
                </a:gradFill>
                <a:ln w="17566" cap="flat">
                  <a:noFill/>
                  <a:prstDash val="solid"/>
                  <a:miter/>
                </a:ln>
              </p:spPr>
              <p:txBody>
                <a:bodyPr rtlCol="1" anchor="ctr"/>
                <a:lstStyle/>
                <a:p>
                  <a:endParaRPr lang="he-IL"/>
                </a:p>
              </p:txBody>
            </p:sp>
          </p:grpSp>
          <p:grpSp>
            <p:nvGrpSpPr>
              <p:cNvPr id="390" name="גרפיקה 7359">
                <a:extLst>
                  <a:ext uri="{FF2B5EF4-FFF2-40B4-BE49-F238E27FC236}">
                    <a16:creationId xmlns:a16="http://schemas.microsoft.com/office/drawing/2014/main" id="{A116EF69-795D-6049-246F-D981AAC4DC0B}"/>
                  </a:ext>
                </a:extLst>
              </p:cNvPr>
              <p:cNvGrpSpPr/>
              <p:nvPr/>
            </p:nvGrpSpPr>
            <p:grpSpPr>
              <a:xfrm>
                <a:off x="2552897" y="6130995"/>
                <a:ext cx="40490" cy="121153"/>
                <a:chOff x="2552897" y="6130995"/>
                <a:chExt cx="40490" cy="121153"/>
              </a:xfrm>
            </p:grpSpPr>
            <p:grpSp>
              <p:nvGrpSpPr>
                <p:cNvPr id="495" name="גרפיקה 7359">
                  <a:extLst>
                    <a:ext uri="{FF2B5EF4-FFF2-40B4-BE49-F238E27FC236}">
                      <a16:creationId xmlns:a16="http://schemas.microsoft.com/office/drawing/2014/main" id="{CF50B1F1-C04D-AE65-114E-E0E0F7F5F847}"/>
                    </a:ext>
                  </a:extLst>
                </p:cNvPr>
                <p:cNvGrpSpPr/>
                <p:nvPr/>
              </p:nvGrpSpPr>
              <p:grpSpPr>
                <a:xfrm>
                  <a:off x="2552897" y="6130995"/>
                  <a:ext cx="40490" cy="121153"/>
                  <a:chOff x="2552897" y="6130995"/>
                  <a:chExt cx="40490" cy="121153"/>
                </a:xfrm>
              </p:grpSpPr>
              <p:sp>
                <p:nvSpPr>
                  <p:cNvPr id="497" name="צורה חופשית: צורה 496">
                    <a:extLst>
                      <a:ext uri="{FF2B5EF4-FFF2-40B4-BE49-F238E27FC236}">
                        <a16:creationId xmlns:a16="http://schemas.microsoft.com/office/drawing/2014/main" id="{AFA7696A-4593-4EFA-1491-50E7FE9E28E5}"/>
                      </a:ext>
                    </a:extLst>
                  </p:cNvPr>
                  <p:cNvSpPr/>
                  <p:nvPr/>
                </p:nvSpPr>
                <p:spPr>
                  <a:xfrm>
                    <a:off x="2553072" y="6130995"/>
                    <a:ext cx="40314" cy="120969"/>
                  </a:xfrm>
                  <a:custGeom>
                    <a:avLst/>
                    <a:gdLst>
                      <a:gd name="connsiteX0" fmla="*/ 33518 w 40314"/>
                      <a:gd name="connsiteY0" fmla="*/ 114542 h 120969"/>
                      <a:gd name="connsiteX1" fmla="*/ 21569 w 40314"/>
                      <a:gd name="connsiteY1" fmla="*/ 120970 h 120969"/>
                      <a:gd name="connsiteX2" fmla="*/ 8917 w 40314"/>
                      <a:gd name="connsiteY2" fmla="*/ 114542 h 120969"/>
                      <a:gd name="connsiteX3" fmla="*/ 131 w 40314"/>
                      <a:gd name="connsiteY3" fmla="*/ 16296 h 120969"/>
                      <a:gd name="connsiteX4" fmla="*/ 18757 w 40314"/>
                      <a:gd name="connsiteY4" fmla="*/ 1973 h 120969"/>
                      <a:gd name="connsiteX5" fmla="*/ 40196 w 40314"/>
                      <a:gd name="connsiteY5" fmla="*/ 42373 h 120969"/>
                      <a:gd name="connsiteX6" fmla="*/ 33518 w 40314"/>
                      <a:gd name="connsiteY6" fmla="*/ 114542 h 12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14" h="120969">
                        <a:moveTo>
                          <a:pt x="33518" y="114542"/>
                        </a:moveTo>
                        <a:cubicBezTo>
                          <a:pt x="33518" y="114542"/>
                          <a:pt x="31234" y="120970"/>
                          <a:pt x="21569" y="120970"/>
                        </a:cubicBezTo>
                        <a:cubicBezTo>
                          <a:pt x="11729" y="120970"/>
                          <a:pt x="8917" y="114542"/>
                          <a:pt x="8917" y="114542"/>
                        </a:cubicBezTo>
                        <a:cubicBezTo>
                          <a:pt x="8917" y="114542"/>
                          <a:pt x="1361" y="26580"/>
                          <a:pt x="131" y="16296"/>
                        </a:cubicBezTo>
                        <a:cubicBezTo>
                          <a:pt x="-1099" y="6013"/>
                          <a:pt x="6457" y="-4455"/>
                          <a:pt x="18757" y="1973"/>
                        </a:cubicBezTo>
                        <a:cubicBezTo>
                          <a:pt x="37384" y="11889"/>
                          <a:pt x="41075" y="32089"/>
                          <a:pt x="40196" y="42373"/>
                        </a:cubicBezTo>
                        <a:cubicBezTo>
                          <a:pt x="39142" y="52657"/>
                          <a:pt x="33518" y="114542"/>
                          <a:pt x="33518" y="114542"/>
                        </a:cubicBezTo>
                        <a:close/>
                      </a:path>
                    </a:pathLst>
                  </a:custGeom>
                  <a:gradFill>
                    <a:gsLst>
                      <a:gs pos="0">
                        <a:srgbClr val="FFCA12"/>
                      </a:gs>
                      <a:gs pos="3850">
                        <a:srgbClr val="FFCF29"/>
                      </a:gs>
                      <a:gs pos="10420">
                        <a:srgbClr val="FED64A"/>
                      </a:gs>
                      <a:gs pos="17190">
                        <a:srgbClr val="FEDC64"/>
                      </a:gs>
                      <a:gs pos="24140">
                        <a:srgbClr val="FDE076"/>
                      </a:gs>
                      <a:gs pos="31390">
                        <a:srgbClr val="FDE281"/>
                      </a:gs>
                      <a:gs pos="39390">
                        <a:srgbClr val="FDE385"/>
                      </a:gs>
                      <a:gs pos="47250">
                        <a:srgbClr val="FEDD67"/>
                      </a:gs>
                      <a:gs pos="59210">
                        <a:srgbClr val="FED43E"/>
                      </a:gs>
                      <a:gs pos="68680">
                        <a:srgbClr val="FFCF25"/>
                      </a:gs>
                      <a:gs pos="74430">
                        <a:srgbClr val="FFCD1C"/>
                      </a:gs>
                      <a:gs pos="83130">
                        <a:srgbClr val="F8C61E"/>
                      </a:gs>
                      <a:gs pos="96040">
                        <a:srgbClr val="E4B425"/>
                      </a:gs>
                      <a:gs pos="100000">
                        <a:srgbClr val="DCAD27"/>
                      </a:gs>
                    </a:gsLst>
                    <a:lin ang="0" scaled="1"/>
                  </a:gradFill>
                  <a:ln w="17566" cap="flat">
                    <a:noFill/>
                    <a:prstDash val="solid"/>
                    <a:miter/>
                  </a:ln>
                </p:spPr>
                <p:txBody>
                  <a:bodyPr rtlCol="1" anchor="ctr"/>
                  <a:lstStyle/>
                  <a:p>
                    <a:endParaRPr lang="he-IL"/>
                  </a:p>
                </p:txBody>
              </p:sp>
              <p:sp>
                <p:nvSpPr>
                  <p:cNvPr id="498" name="צורה חופשית: צורה 497">
                    <a:extLst>
                      <a:ext uri="{FF2B5EF4-FFF2-40B4-BE49-F238E27FC236}">
                        <a16:creationId xmlns:a16="http://schemas.microsoft.com/office/drawing/2014/main" id="{500610A1-A66B-2329-FAAA-3DAAC0AE64AC}"/>
                      </a:ext>
                    </a:extLst>
                  </p:cNvPr>
                  <p:cNvSpPr/>
                  <p:nvPr/>
                </p:nvSpPr>
                <p:spPr>
                  <a:xfrm>
                    <a:off x="2553072" y="6130995"/>
                    <a:ext cx="40314" cy="120969"/>
                  </a:xfrm>
                  <a:custGeom>
                    <a:avLst/>
                    <a:gdLst>
                      <a:gd name="connsiteX0" fmla="*/ 33518 w 40314"/>
                      <a:gd name="connsiteY0" fmla="*/ 114542 h 120969"/>
                      <a:gd name="connsiteX1" fmla="*/ 21569 w 40314"/>
                      <a:gd name="connsiteY1" fmla="*/ 120970 h 120969"/>
                      <a:gd name="connsiteX2" fmla="*/ 8917 w 40314"/>
                      <a:gd name="connsiteY2" fmla="*/ 114542 h 120969"/>
                      <a:gd name="connsiteX3" fmla="*/ 131 w 40314"/>
                      <a:gd name="connsiteY3" fmla="*/ 16296 h 120969"/>
                      <a:gd name="connsiteX4" fmla="*/ 18757 w 40314"/>
                      <a:gd name="connsiteY4" fmla="*/ 1973 h 120969"/>
                      <a:gd name="connsiteX5" fmla="*/ 40196 w 40314"/>
                      <a:gd name="connsiteY5" fmla="*/ 42373 h 120969"/>
                      <a:gd name="connsiteX6" fmla="*/ 33518 w 40314"/>
                      <a:gd name="connsiteY6" fmla="*/ 114542 h 12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14" h="120969">
                        <a:moveTo>
                          <a:pt x="33518" y="114542"/>
                        </a:moveTo>
                        <a:cubicBezTo>
                          <a:pt x="33518" y="114542"/>
                          <a:pt x="31234" y="120970"/>
                          <a:pt x="21569" y="120970"/>
                        </a:cubicBezTo>
                        <a:cubicBezTo>
                          <a:pt x="11729" y="120970"/>
                          <a:pt x="8917" y="114542"/>
                          <a:pt x="8917" y="114542"/>
                        </a:cubicBezTo>
                        <a:cubicBezTo>
                          <a:pt x="8917" y="114542"/>
                          <a:pt x="1361" y="26580"/>
                          <a:pt x="131" y="16296"/>
                        </a:cubicBezTo>
                        <a:cubicBezTo>
                          <a:pt x="-1099" y="6013"/>
                          <a:pt x="6457" y="-4455"/>
                          <a:pt x="18757" y="1973"/>
                        </a:cubicBezTo>
                        <a:cubicBezTo>
                          <a:pt x="37384" y="11889"/>
                          <a:pt x="41075" y="32089"/>
                          <a:pt x="40196" y="42373"/>
                        </a:cubicBezTo>
                        <a:cubicBezTo>
                          <a:pt x="39142" y="52657"/>
                          <a:pt x="33518" y="114542"/>
                          <a:pt x="33518" y="114542"/>
                        </a:cubicBezTo>
                        <a:close/>
                      </a:path>
                    </a:pathLst>
                  </a:custGeom>
                  <a:gradFill>
                    <a:gsLst>
                      <a:gs pos="0">
                        <a:srgbClr val="FFCA12"/>
                      </a:gs>
                      <a:gs pos="3850">
                        <a:srgbClr val="FFCF29"/>
                      </a:gs>
                      <a:gs pos="10420">
                        <a:srgbClr val="FED64A"/>
                      </a:gs>
                      <a:gs pos="17190">
                        <a:srgbClr val="FEDC64"/>
                      </a:gs>
                      <a:gs pos="24140">
                        <a:srgbClr val="FDE076"/>
                      </a:gs>
                      <a:gs pos="31390">
                        <a:srgbClr val="FDE281"/>
                      </a:gs>
                      <a:gs pos="39390">
                        <a:srgbClr val="FDE385"/>
                      </a:gs>
                      <a:gs pos="47250">
                        <a:srgbClr val="FEDD67"/>
                      </a:gs>
                      <a:gs pos="59210">
                        <a:srgbClr val="FED43E"/>
                      </a:gs>
                      <a:gs pos="68680">
                        <a:srgbClr val="FFCF25"/>
                      </a:gs>
                      <a:gs pos="74430">
                        <a:srgbClr val="FFCD1C"/>
                      </a:gs>
                      <a:gs pos="83130">
                        <a:srgbClr val="F8C61E"/>
                      </a:gs>
                      <a:gs pos="96040">
                        <a:srgbClr val="E4B425"/>
                      </a:gs>
                      <a:gs pos="100000">
                        <a:srgbClr val="DCAD27"/>
                      </a:gs>
                    </a:gsLst>
                    <a:lin ang="0" scaled="1"/>
                  </a:gradFill>
                  <a:ln w="17566" cap="flat">
                    <a:noFill/>
                    <a:prstDash val="solid"/>
                    <a:miter/>
                  </a:ln>
                </p:spPr>
                <p:txBody>
                  <a:bodyPr rtlCol="1" anchor="ctr"/>
                  <a:lstStyle/>
                  <a:p>
                    <a:endParaRPr lang="he-IL"/>
                  </a:p>
                </p:txBody>
              </p:sp>
              <p:sp>
                <p:nvSpPr>
                  <p:cNvPr id="499" name="צורה חופשית: צורה 498">
                    <a:extLst>
                      <a:ext uri="{FF2B5EF4-FFF2-40B4-BE49-F238E27FC236}">
                        <a16:creationId xmlns:a16="http://schemas.microsoft.com/office/drawing/2014/main" id="{C21D72A3-EB82-006D-35AE-0A27154C247E}"/>
                      </a:ext>
                    </a:extLst>
                  </p:cNvPr>
                  <p:cNvSpPr/>
                  <p:nvPr/>
                </p:nvSpPr>
                <p:spPr>
                  <a:xfrm>
                    <a:off x="2552897" y="6131086"/>
                    <a:ext cx="40233" cy="121062"/>
                  </a:xfrm>
                  <a:custGeom>
                    <a:avLst/>
                    <a:gdLst>
                      <a:gd name="connsiteX0" fmla="*/ 18757 w 40233"/>
                      <a:gd name="connsiteY0" fmla="*/ 2066 h 121062"/>
                      <a:gd name="connsiteX1" fmla="*/ 131 w 40233"/>
                      <a:gd name="connsiteY1" fmla="*/ 16389 h 121062"/>
                      <a:gd name="connsiteX2" fmla="*/ 8917 w 40233"/>
                      <a:gd name="connsiteY2" fmla="*/ 114636 h 121062"/>
                      <a:gd name="connsiteX3" fmla="*/ 21569 w 40233"/>
                      <a:gd name="connsiteY3" fmla="*/ 121063 h 121062"/>
                      <a:gd name="connsiteX4" fmla="*/ 33518 w 40233"/>
                      <a:gd name="connsiteY4" fmla="*/ 114636 h 121062"/>
                      <a:gd name="connsiteX5" fmla="*/ 40020 w 40233"/>
                      <a:gd name="connsiteY5" fmla="*/ 42466 h 121062"/>
                      <a:gd name="connsiteX6" fmla="*/ 18757 w 40233"/>
                      <a:gd name="connsiteY6" fmla="*/ 2066 h 121062"/>
                      <a:gd name="connsiteX7" fmla="*/ 28247 w 40233"/>
                      <a:gd name="connsiteY7" fmla="*/ 43200 h 121062"/>
                      <a:gd name="connsiteX8" fmla="*/ 25611 w 40233"/>
                      <a:gd name="connsiteY8" fmla="*/ 107290 h 121062"/>
                      <a:gd name="connsiteX9" fmla="*/ 17000 w 40233"/>
                      <a:gd name="connsiteY9" fmla="*/ 117757 h 121062"/>
                      <a:gd name="connsiteX10" fmla="*/ 9444 w 40233"/>
                      <a:gd name="connsiteY10" fmla="*/ 104719 h 121062"/>
                      <a:gd name="connsiteX11" fmla="*/ 2942 w 40233"/>
                      <a:gd name="connsiteY11" fmla="*/ 16573 h 121062"/>
                      <a:gd name="connsiteX12" fmla="*/ 15594 w 40233"/>
                      <a:gd name="connsiteY12" fmla="*/ 6106 h 121062"/>
                      <a:gd name="connsiteX13" fmla="*/ 28247 w 40233"/>
                      <a:gd name="connsiteY13" fmla="*/ 43200 h 12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233" h="121062">
                        <a:moveTo>
                          <a:pt x="18757" y="2066"/>
                        </a:moveTo>
                        <a:cubicBezTo>
                          <a:pt x="6457" y="-4545"/>
                          <a:pt x="-1100" y="5922"/>
                          <a:pt x="131" y="16389"/>
                        </a:cubicBezTo>
                        <a:cubicBezTo>
                          <a:pt x="1361" y="26673"/>
                          <a:pt x="8917" y="114636"/>
                          <a:pt x="8917" y="114636"/>
                        </a:cubicBezTo>
                        <a:cubicBezTo>
                          <a:pt x="8917" y="114636"/>
                          <a:pt x="11728" y="121063"/>
                          <a:pt x="21569" y="121063"/>
                        </a:cubicBezTo>
                        <a:cubicBezTo>
                          <a:pt x="31410" y="121063"/>
                          <a:pt x="33518" y="114636"/>
                          <a:pt x="33518" y="114636"/>
                        </a:cubicBezTo>
                        <a:cubicBezTo>
                          <a:pt x="33518" y="114636"/>
                          <a:pt x="39142" y="52566"/>
                          <a:pt x="40020" y="42466"/>
                        </a:cubicBezTo>
                        <a:cubicBezTo>
                          <a:pt x="41250" y="32182"/>
                          <a:pt x="37560" y="11982"/>
                          <a:pt x="18757" y="2066"/>
                        </a:cubicBezTo>
                        <a:close/>
                        <a:moveTo>
                          <a:pt x="28247" y="43200"/>
                        </a:moveTo>
                        <a:cubicBezTo>
                          <a:pt x="27544" y="52382"/>
                          <a:pt x="25611" y="107290"/>
                          <a:pt x="25611" y="107290"/>
                        </a:cubicBezTo>
                        <a:cubicBezTo>
                          <a:pt x="25611" y="107290"/>
                          <a:pt x="24556" y="118125"/>
                          <a:pt x="17000" y="117757"/>
                        </a:cubicBezTo>
                        <a:cubicBezTo>
                          <a:pt x="9444" y="117390"/>
                          <a:pt x="9444" y="104719"/>
                          <a:pt x="9444" y="104719"/>
                        </a:cubicBezTo>
                        <a:cubicBezTo>
                          <a:pt x="9444" y="104719"/>
                          <a:pt x="3997" y="25755"/>
                          <a:pt x="2942" y="16573"/>
                        </a:cubicBezTo>
                        <a:cubicBezTo>
                          <a:pt x="2064" y="7391"/>
                          <a:pt x="8741" y="-2525"/>
                          <a:pt x="15594" y="6106"/>
                        </a:cubicBezTo>
                        <a:cubicBezTo>
                          <a:pt x="25962" y="19328"/>
                          <a:pt x="28950" y="34019"/>
                          <a:pt x="28247" y="43200"/>
                        </a:cubicBezTo>
                        <a:close/>
                      </a:path>
                    </a:pathLst>
                  </a:custGeom>
                  <a:gradFill>
                    <a:gsLst>
                      <a:gs pos="0">
                        <a:srgbClr val="DAAD27"/>
                      </a:gs>
                      <a:gs pos="5240">
                        <a:srgbClr val="DEB024"/>
                      </a:gs>
                      <a:gs pos="34840">
                        <a:srgbClr val="F0BD14"/>
                      </a:gs>
                      <a:gs pos="65780">
                        <a:srgbClr val="FBC40B"/>
                      </a:gs>
                      <a:gs pos="100000">
                        <a:srgbClr val="FFC708"/>
                      </a:gs>
                    </a:gsLst>
                    <a:lin ang="0" scaled="1"/>
                  </a:gradFill>
                  <a:ln w="17566" cap="flat">
                    <a:noFill/>
                    <a:prstDash val="solid"/>
                    <a:miter/>
                  </a:ln>
                </p:spPr>
                <p:txBody>
                  <a:bodyPr rtlCol="1" anchor="ctr"/>
                  <a:lstStyle/>
                  <a:p>
                    <a:endParaRPr lang="he-IL"/>
                  </a:p>
                </p:txBody>
              </p:sp>
              <p:sp>
                <p:nvSpPr>
                  <p:cNvPr id="500" name="צורה חופשית: צורה 499">
                    <a:extLst>
                      <a:ext uri="{FF2B5EF4-FFF2-40B4-BE49-F238E27FC236}">
                        <a16:creationId xmlns:a16="http://schemas.microsoft.com/office/drawing/2014/main" id="{009C0AC8-FC44-359D-FDA9-B343824CC47C}"/>
                      </a:ext>
                    </a:extLst>
                  </p:cNvPr>
                  <p:cNvSpPr/>
                  <p:nvPr/>
                </p:nvSpPr>
                <p:spPr>
                  <a:xfrm>
                    <a:off x="2562516" y="6131132"/>
                    <a:ext cx="30614" cy="120833"/>
                  </a:xfrm>
                  <a:custGeom>
                    <a:avLst/>
                    <a:gdLst>
                      <a:gd name="connsiteX0" fmla="*/ 9138 w 30614"/>
                      <a:gd name="connsiteY0" fmla="*/ 2020 h 120833"/>
                      <a:gd name="connsiteX1" fmla="*/ 2636 w 30614"/>
                      <a:gd name="connsiteY1" fmla="*/ 0 h 120833"/>
                      <a:gd name="connsiteX2" fmla="*/ 16343 w 30614"/>
                      <a:gd name="connsiteY2" fmla="*/ 15426 h 120833"/>
                      <a:gd name="connsiteX3" fmla="*/ 21439 w 30614"/>
                      <a:gd name="connsiteY3" fmla="*/ 104673 h 120833"/>
                      <a:gd name="connsiteX4" fmla="*/ 9665 w 30614"/>
                      <a:gd name="connsiteY4" fmla="*/ 119365 h 120833"/>
                      <a:gd name="connsiteX5" fmla="*/ 0 w 30614"/>
                      <a:gd name="connsiteY5" fmla="*/ 115508 h 120833"/>
                      <a:gd name="connsiteX6" fmla="*/ 11949 w 30614"/>
                      <a:gd name="connsiteY6" fmla="*/ 120834 h 120833"/>
                      <a:gd name="connsiteX7" fmla="*/ 23899 w 30614"/>
                      <a:gd name="connsiteY7" fmla="*/ 114406 h 120833"/>
                      <a:gd name="connsiteX8" fmla="*/ 30400 w 30614"/>
                      <a:gd name="connsiteY8" fmla="*/ 42237 h 120833"/>
                      <a:gd name="connsiteX9" fmla="*/ 9138 w 30614"/>
                      <a:gd name="connsiteY9" fmla="*/ 2020 h 12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14" h="120833">
                        <a:moveTo>
                          <a:pt x="9138" y="2020"/>
                        </a:moveTo>
                        <a:cubicBezTo>
                          <a:pt x="6853" y="735"/>
                          <a:pt x="4745" y="184"/>
                          <a:pt x="2636" y="0"/>
                        </a:cubicBezTo>
                        <a:cubicBezTo>
                          <a:pt x="6853" y="2020"/>
                          <a:pt x="11246" y="6795"/>
                          <a:pt x="16343" y="15426"/>
                        </a:cubicBezTo>
                        <a:cubicBezTo>
                          <a:pt x="26886" y="32687"/>
                          <a:pt x="24777" y="57295"/>
                          <a:pt x="21439" y="104673"/>
                        </a:cubicBezTo>
                        <a:cubicBezTo>
                          <a:pt x="20560" y="117345"/>
                          <a:pt x="15464" y="119365"/>
                          <a:pt x="9665" y="119365"/>
                        </a:cubicBezTo>
                        <a:cubicBezTo>
                          <a:pt x="2987" y="119365"/>
                          <a:pt x="0" y="115508"/>
                          <a:pt x="0" y="115508"/>
                        </a:cubicBezTo>
                        <a:cubicBezTo>
                          <a:pt x="1230" y="117345"/>
                          <a:pt x="4745" y="120834"/>
                          <a:pt x="11949" y="120834"/>
                        </a:cubicBezTo>
                        <a:cubicBezTo>
                          <a:pt x="21790" y="120834"/>
                          <a:pt x="23899" y="114406"/>
                          <a:pt x="23899" y="114406"/>
                        </a:cubicBezTo>
                        <a:cubicBezTo>
                          <a:pt x="23899" y="114406"/>
                          <a:pt x="29522" y="52337"/>
                          <a:pt x="30400" y="42237"/>
                        </a:cubicBezTo>
                        <a:cubicBezTo>
                          <a:pt x="31631" y="32137"/>
                          <a:pt x="27940" y="11936"/>
                          <a:pt x="9138" y="2020"/>
                        </a:cubicBezTo>
                        <a:close/>
                      </a:path>
                    </a:pathLst>
                  </a:custGeom>
                  <a:gradFill>
                    <a:gsLst>
                      <a:gs pos="0">
                        <a:srgbClr val="DAAD27"/>
                      </a:gs>
                      <a:gs pos="5240">
                        <a:srgbClr val="DEB024"/>
                      </a:gs>
                      <a:gs pos="34840">
                        <a:srgbClr val="F0BD14"/>
                      </a:gs>
                      <a:gs pos="65780">
                        <a:srgbClr val="FBC40B"/>
                      </a:gs>
                      <a:gs pos="100000">
                        <a:srgbClr val="FFC708"/>
                      </a:gs>
                    </a:gsLst>
                    <a:lin ang="0" scaled="1"/>
                  </a:gradFill>
                  <a:ln w="17566" cap="flat">
                    <a:noFill/>
                    <a:prstDash val="solid"/>
                    <a:miter/>
                  </a:ln>
                </p:spPr>
                <p:txBody>
                  <a:bodyPr rtlCol="1" anchor="ctr"/>
                  <a:lstStyle/>
                  <a:p>
                    <a:endParaRPr lang="he-IL"/>
                  </a:p>
                </p:txBody>
              </p:sp>
            </p:grpSp>
            <p:sp>
              <p:nvSpPr>
                <p:cNvPr id="496" name="צורה חופשית: צורה 495">
                  <a:extLst>
                    <a:ext uri="{FF2B5EF4-FFF2-40B4-BE49-F238E27FC236}">
                      <a16:creationId xmlns:a16="http://schemas.microsoft.com/office/drawing/2014/main" id="{5CBE2EF3-616E-1BB9-1F4E-6579A7F5DB98}"/>
                    </a:ext>
                  </a:extLst>
                </p:cNvPr>
                <p:cNvSpPr/>
                <p:nvPr/>
              </p:nvSpPr>
              <p:spPr>
                <a:xfrm>
                  <a:off x="2557854" y="6139873"/>
                  <a:ext cx="20863" cy="105307"/>
                </a:xfrm>
                <a:custGeom>
                  <a:avLst/>
                  <a:gdLst>
                    <a:gd name="connsiteX0" fmla="*/ 20829 w 20863"/>
                    <a:gd name="connsiteY0" fmla="*/ 36985 h 105307"/>
                    <a:gd name="connsiteX1" fmla="*/ 19072 w 20863"/>
                    <a:gd name="connsiteY1" fmla="*/ 95749 h 105307"/>
                    <a:gd name="connsiteX2" fmla="*/ 12043 w 20863"/>
                    <a:gd name="connsiteY2" fmla="*/ 105298 h 105307"/>
                    <a:gd name="connsiteX3" fmla="*/ 5717 w 20863"/>
                    <a:gd name="connsiteY3" fmla="*/ 93361 h 105307"/>
                    <a:gd name="connsiteX4" fmla="*/ 94 w 20863"/>
                    <a:gd name="connsiteY4" fmla="*/ 12745 h 105307"/>
                    <a:gd name="connsiteX5" fmla="*/ 10286 w 20863"/>
                    <a:gd name="connsiteY5" fmla="*/ 3012 h 105307"/>
                    <a:gd name="connsiteX6" fmla="*/ 20829 w 20863"/>
                    <a:gd name="connsiteY6" fmla="*/ 36985 h 1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63" h="105307">
                      <a:moveTo>
                        <a:pt x="20829" y="36985"/>
                      </a:moveTo>
                      <a:cubicBezTo>
                        <a:pt x="20302" y="45432"/>
                        <a:pt x="19072" y="95749"/>
                        <a:pt x="19072" y="95749"/>
                      </a:cubicBezTo>
                      <a:cubicBezTo>
                        <a:pt x="19072" y="95749"/>
                        <a:pt x="18193" y="105665"/>
                        <a:pt x="12043" y="105298"/>
                      </a:cubicBezTo>
                      <a:cubicBezTo>
                        <a:pt x="5893" y="104931"/>
                        <a:pt x="5717" y="93361"/>
                        <a:pt x="5717" y="93361"/>
                      </a:cubicBezTo>
                      <a:cubicBezTo>
                        <a:pt x="5717" y="93361"/>
                        <a:pt x="796" y="21192"/>
                        <a:pt x="94" y="12745"/>
                      </a:cubicBezTo>
                      <a:cubicBezTo>
                        <a:pt x="-785" y="4297"/>
                        <a:pt x="4662" y="-4885"/>
                        <a:pt x="10286" y="3012"/>
                      </a:cubicBezTo>
                      <a:cubicBezTo>
                        <a:pt x="18896" y="15315"/>
                        <a:pt x="21181" y="28537"/>
                        <a:pt x="20829" y="36985"/>
                      </a:cubicBezTo>
                      <a:close/>
                    </a:path>
                  </a:pathLst>
                </a:custGeom>
                <a:gradFill>
                  <a:gsLst>
                    <a:gs pos="0">
                      <a:srgbClr val="FFCA12"/>
                    </a:gs>
                    <a:gs pos="3390">
                      <a:srgbClr val="FFCF29"/>
                    </a:gs>
                    <a:gs pos="9170">
                      <a:srgbClr val="FED64A"/>
                    </a:gs>
                    <a:gs pos="15130">
                      <a:srgbClr val="FEDC64"/>
                    </a:gs>
                    <a:gs pos="21240">
                      <a:srgbClr val="FDE076"/>
                    </a:gs>
                    <a:gs pos="27620">
                      <a:srgbClr val="FDE281"/>
                    </a:gs>
                    <a:gs pos="34660">
                      <a:srgbClr val="FDE385"/>
                    </a:gs>
                    <a:gs pos="40650">
                      <a:srgbClr val="FEDD67"/>
                    </a:gs>
                    <a:gs pos="49770">
                      <a:srgbClr val="FED43E"/>
                    </a:gs>
                    <a:gs pos="57000">
                      <a:srgbClr val="FFCF25"/>
                    </a:gs>
                    <a:gs pos="61380">
                      <a:srgbClr val="FFCD1C"/>
                    </a:gs>
                    <a:gs pos="65620">
                      <a:srgbClr val="F8C71C"/>
                    </a:gs>
                    <a:gs pos="71930">
                      <a:srgbClr val="E3B71B"/>
                    </a:gs>
                    <a:gs pos="79530">
                      <a:srgbClr val="C29C1A"/>
                    </a:gs>
                    <a:gs pos="88140">
                      <a:srgbClr val="947718"/>
                    </a:gs>
                    <a:gs pos="97470">
                      <a:srgbClr val="5A4916"/>
                    </a:gs>
                    <a:gs pos="100000">
                      <a:srgbClr val="493B15"/>
                    </a:gs>
                  </a:gsLst>
                  <a:lin ang="21539031" scaled="1"/>
                </a:gradFill>
                <a:ln w="17566" cap="flat">
                  <a:noFill/>
                  <a:prstDash val="solid"/>
                  <a:miter/>
                </a:ln>
              </p:spPr>
              <p:txBody>
                <a:bodyPr rtlCol="1" anchor="ctr"/>
                <a:lstStyle/>
                <a:p>
                  <a:endParaRPr lang="he-IL"/>
                </a:p>
              </p:txBody>
            </p:sp>
          </p:grpSp>
          <p:grpSp>
            <p:nvGrpSpPr>
              <p:cNvPr id="391" name="גרפיקה 7359">
                <a:extLst>
                  <a:ext uri="{FF2B5EF4-FFF2-40B4-BE49-F238E27FC236}">
                    <a16:creationId xmlns:a16="http://schemas.microsoft.com/office/drawing/2014/main" id="{D59B6E63-ECB0-BB3D-46BF-FB48115A8C72}"/>
                  </a:ext>
                </a:extLst>
              </p:cNvPr>
              <p:cNvGrpSpPr/>
              <p:nvPr/>
            </p:nvGrpSpPr>
            <p:grpSpPr>
              <a:xfrm>
                <a:off x="2376754" y="6068471"/>
                <a:ext cx="351295" cy="174128"/>
                <a:chOff x="2376754" y="6068471"/>
                <a:chExt cx="351295" cy="174128"/>
              </a:xfrm>
            </p:grpSpPr>
            <p:sp>
              <p:nvSpPr>
                <p:cNvPr id="492" name="צורה חופשית: צורה 491">
                  <a:extLst>
                    <a:ext uri="{FF2B5EF4-FFF2-40B4-BE49-F238E27FC236}">
                      <a16:creationId xmlns:a16="http://schemas.microsoft.com/office/drawing/2014/main" id="{B01BA40C-48AF-7829-95B5-0167BE2E2B82}"/>
                    </a:ext>
                  </a:extLst>
                </p:cNvPr>
                <p:cNvSpPr/>
                <p:nvPr/>
              </p:nvSpPr>
              <p:spPr>
                <a:xfrm>
                  <a:off x="2376754" y="6068471"/>
                  <a:ext cx="351166" cy="174128"/>
                </a:xfrm>
                <a:custGeom>
                  <a:avLst/>
                  <a:gdLst>
                    <a:gd name="connsiteX0" fmla="*/ 10213 w 351166"/>
                    <a:gd name="connsiteY0" fmla="*/ 174128 h 174128"/>
                    <a:gd name="connsiteX1" fmla="*/ 9510 w 351166"/>
                    <a:gd name="connsiteY1" fmla="*/ 174128 h 174128"/>
                    <a:gd name="connsiteX2" fmla="*/ 20 w 351166"/>
                    <a:gd name="connsiteY2" fmla="*/ 162927 h 174128"/>
                    <a:gd name="connsiteX3" fmla="*/ 25501 w 351166"/>
                    <a:gd name="connsiteY3" fmla="*/ 82677 h 174128"/>
                    <a:gd name="connsiteX4" fmla="*/ 175395 w 351166"/>
                    <a:gd name="connsiteY4" fmla="*/ 40 h 174128"/>
                    <a:gd name="connsiteX5" fmla="*/ 323531 w 351166"/>
                    <a:gd name="connsiteY5" fmla="*/ 71475 h 174128"/>
                    <a:gd name="connsiteX6" fmla="*/ 351120 w 351166"/>
                    <a:gd name="connsiteY6" fmla="*/ 145114 h 174128"/>
                    <a:gd name="connsiteX7" fmla="*/ 342158 w 351166"/>
                    <a:gd name="connsiteY7" fmla="*/ 156866 h 174128"/>
                    <a:gd name="connsiteX8" fmla="*/ 330912 w 351166"/>
                    <a:gd name="connsiteY8" fmla="*/ 147501 h 174128"/>
                    <a:gd name="connsiteX9" fmla="*/ 306310 w 351166"/>
                    <a:gd name="connsiteY9" fmla="*/ 82860 h 174128"/>
                    <a:gd name="connsiteX10" fmla="*/ 175746 w 351166"/>
                    <a:gd name="connsiteY10" fmla="*/ 21342 h 174128"/>
                    <a:gd name="connsiteX11" fmla="*/ 42897 w 351166"/>
                    <a:gd name="connsiteY11" fmla="*/ 93695 h 174128"/>
                    <a:gd name="connsiteX12" fmla="*/ 20404 w 351166"/>
                    <a:gd name="connsiteY12" fmla="*/ 164396 h 174128"/>
                    <a:gd name="connsiteX13" fmla="*/ 10213 w 351166"/>
                    <a:gd name="connsiteY13" fmla="*/ 174128 h 17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166" h="174128">
                      <a:moveTo>
                        <a:pt x="10213" y="174128"/>
                      </a:moveTo>
                      <a:cubicBezTo>
                        <a:pt x="10037" y="174128"/>
                        <a:pt x="9685" y="174128"/>
                        <a:pt x="9510" y="174128"/>
                      </a:cubicBezTo>
                      <a:cubicBezTo>
                        <a:pt x="3886" y="173761"/>
                        <a:pt x="-331" y="168803"/>
                        <a:pt x="20" y="162927"/>
                      </a:cubicBezTo>
                      <a:cubicBezTo>
                        <a:pt x="20" y="161274"/>
                        <a:pt x="2656" y="122343"/>
                        <a:pt x="25501" y="82677"/>
                      </a:cubicBezTo>
                      <a:cubicBezTo>
                        <a:pt x="46763" y="45766"/>
                        <a:pt x="89992" y="1509"/>
                        <a:pt x="175395" y="40"/>
                      </a:cubicBezTo>
                      <a:cubicBezTo>
                        <a:pt x="258337" y="-1429"/>
                        <a:pt x="301565" y="38053"/>
                        <a:pt x="323531" y="71475"/>
                      </a:cubicBezTo>
                      <a:cubicBezTo>
                        <a:pt x="347079" y="107468"/>
                        <a:pt x="350944" y="143645"/>
                        <a:pt x="351120" y="145114"/>
                      </a:cubicBezTo>
                      <a:cubicBezTo>
                        <a:pt x="351647" y="150990"/>
                        <a:pt x="347606" y="156132"/>
                        <a:pt x="342158" y="156866"/>
                      </a:cubicBezTo>
                      <a:cubicBezTo>
                        <a:pt x="336535" y="157417"/>
                        <a:pt x="331615" y="153194"/>
                        <a:pt x="330912" y="147501"/>
                      </a:cubicBezTo>
                      <a:cubicBezTo>
                        <a:pt x="330912" y="147134"/>
                        <a:pt x="327221" y="114630"/>
                        <a:pt x="306310" y="82860"/>
                      </a:cubicBezTo>
                      <a:cubicBezTo>
                        <a:pt x="278545" y="40991"/>
                        <a:pt x="234614" y="20424"/>
                        <a:pt x="175746" y="21342"/>
                      </a:cubicBezTo>
                      <a:cubicBezTo>
                        <a:pt x="114593" y="22444"/>
                        <a:pt x="69784" y="46684"/>
                        <a:pt x="42897" y="93695"/>
                      </a:cubicBezTo>
                      <a:cubicBezTo>
                        <a:pt x="22689" y="128954"/>
                        <a:pt x="20404" y="164028"/>
                        <a:pt x="20404" y="164396"/>
                      </a:cubicBezTo>
                      <a:cubicBezTo>
                        <a:pt x="20053" y="169905"/>
                        <a:pt x="15484" y="174128"/>
                        <a:pt x="10213" y="174128"/>
                      </a:cubicBezTo>
                      <a:close/>
                    </a:path>
                  </a:pathLst>
                </a:custGeom>
                <a:solidFill>
                  <a:srgbClr val="16479D"/>
                </a:solidFill>
                <a:ln w="17566" cap="flat">
                  <a:noFill/>
                  <a:prstDash val="solid"/>
                  <a:miter/>
                </a:ln>
              </p:spPr>
              <p:txBody>
                <a:bodyPr rtlCol="1" anchor="ctr"/>
                <a:lstStyle/>
                <a:p>
                  <a:endParaRPr lang="he-IL"/>
                </a:p>
              </p:txBody>
            </p:sp>
            <p:sp>
              <p:nvSpPr>
                <p:cNvPr id="493" name="צורה חופשית: צורה 492">
                  <a:extLst>
                    <a:ext uri="{FF2B5EF4-FFF2-40B4-BE49-F238E27FC236}">
                      <a16:creationId xmlns:a16="http://schemas.microsoft.com/office/drawing/2014/main" id="{4190813D-8A6A-2FB5-4A06-D60A708284C7}"/>
                    </a:ext>
                  </a:extLst>
                </p:cNvPr>
                <p:cNvSpPr/>
                <p:nvPr/>
              </p:nvSpPr>
              <p:spPr>
                <a:xfrm>
                  <a:off x="2380464" y="6069797"/>
                  <a:ext cx="320172" cy="162703"/>
                </a:xfrm>
                <a:custGeom>
                  <a:avLst/>
                  <a:gdLst>
                    <a:gd name="connsiteX0" fmla="*/ 0 w 320172"/>
                    <a:gd name="connsiteY0" fmla="*/ 162703 h 162703"/>
                    <a:gd name="connsiteX1" fmla="*/ 352 w 320172"/>
                    <a:gd name="connsiteY1" fmla="*/ 157745 h 162703"/>
                    <a:gd name="connsiteX2" fmla="*/ 2285 w 320172"/>
                    <a:gd name="connsiteY2" fmla="*/ 143788 h 162703"/>
                    <a:gd name="connsiteX3" fmla="*/ 7380 w 320172"/>
                    <a:gd name="connsiteY3" fmla="*/ 122486 h 162703"/>
                    <a:gd name="connsiteX4" fmla="*/ 17397 w 320172"/>
                    <a:gd name="connsiteY4" fmla="*/ 96043 h 162703"/>
                    <a:gd name="connsiteX5" fmla="*/ 24777 w 320172"/>
                    <a:gd name="connsiteY5" fmla="*/ 81719 h 162703"/>
                    <a:gd name="connsiteX6" fmla="*/ 34091 w 320172"/>
                    <a:gd name="connsiteY6" fmla="*/ 67211 h 162703"/>
                    <a:gd name="connsiteX7" fmla="*/ 58868 w 320172"/>
                    <a:gd name="connsiteY7" fmla="*/ 39850 h 162703"/>
                    <a:gd name="connsiteX8" fmla="*/ 66424 w 320172"/>
                    <a:gd name="connsiteY8" fmla="*/ 33789 h 162703"/>
                    <a:gd name="connsiteX9" fmla="*/ 74332 w 320172"/>
                    <a:gd name="connsiteY9" fmla="*/ 28097 h 162703"/>
                    <a:gd name="connsiteX10" fmla="*/ 82767 w 320172"/>
                    <a:gd name="connsiteY10" fmla="*/ 22955 h 162703"/>
                    <a:gd name="connsiteX11" fmla="*/ 91553 w 320172"/>
                    <a:gd name="connsiteY11" fmla="*/ 18364 h 162703"/>
                    <a:gd name="connsiteX12" fmla="*/ 129334 w 320172"/>
                    <a:gd name="connsiteY12" fmla="*/ 4958 h 162703"/>
                    <a:gd name="connsiteX13" fmla="*/ 139175 w 320172"/>
                    <a:gd name="connsiteY13" fmla="*/ 3122 h 162703"/>
                    <a:gd name="connsiteX14" fmla="*/ 144095 w 320172"/>
                    <a:gd name="connsiteY14" fmla="*/ 2204 h 162703"/>
                    <a:gd name="connsiteX15" fmla="*/ 149015 w 320172"/>
                    <a:gd name="connsiteY15" fmla="*/ 1653 h 162703"/>
                    <a:gd name="connsiteX16" fmla="*/ 158856 w 320172"/>
                    <a:gd name="connsiteY16" fmla="*/ 551 h 162703"/>
                    <a:gd name="connsiteX17" fmla="*/ 168697 w 320172"/>
                    <a:gd name="connsiteY17" fmla="*/ 184 h 162703"/>
                    <a:gd name="connsiteX18" fmla="*/ 173617 w 320172"/>
                    <a:gd name="connsiteY18" fmla="*/ 0 h 162703"/>
                    <a:gd name="connsiteX19" fmla="*/ 178537 w 320172"/>
                    <a:gd name="connsiteY19" fmla="*/ 0 h 162703"/>
                    <a:gd name="connsiteX20" fmla="*/ 188202 w 320172"/>
                    <a:gd name="connsiteY20" fmla="*/ 184 h 162703"/>
                    <a:gd name="connsiteX21" fmla="*/ 197867 w 320172"/>
                    <a:gd name="connsiteY21" fmla="*/ 918 h 162703"/>
                    <a:gd name="connsiteX22" fmla="*/ 202612 w 320172"/>
                    <a:gd name="connsiteY22" fmla="*/ 1285 h 162703"/>
                    <a:gd name="connsiteX23" fmla="*/ 207356 w 320172"/>
                    <a:gd name="connsiteY23" fmla="*/ 2020 h 162703"/>
                    <a:gd name="connsiteX24" fmla="*/ 242501 w 320172"/>
                    <a:gd name="connsiteY24" fmla="*/ 10467 h 162703"/>
                    <a:gd name="connsiteX25" fmla="*/ 250585 w 320172"/>
                    <a:gd name="connsiteY25" fmla="*/ 13406 h 162703"/>
                    <a:gd name="connsiteX26" fmla="*/ 258141 w 320172"/>
                    <a:gd name="connsiteY26" fmla="*/ 16895 h 162703"/>
                    <a:gd name="connsiteX27" fmla="*/ 265346 w 320172"/>
                    <a:gd name="connsiteY27" fmla="*/ 20567 h 162703"/>
                    <a:gd name="connsiteX28" fmla="*/ 272023 w 320172"/>
                    <a:gd name="connsiteY28" fmla="*/ 24424 h 162703"/>
                    <a:gd name="connsiteX29" fmla="*/ 278349 w 320172"/>
                    <a:gd name="connsiteY29" fmla="*/ 28464 h 162703"/>
                    <a:gd name="connsiteX30" fmla="*/ 284148 w 320172"/>
                    <a:gd name="connsiteY30" fmla="*/ 32687 h 162703"/>
                    <a:gd name="connsiteX31" fmla="*/ 289420 w 320172"/>
                    <a:gd name="connsiteY31" fmla="*/ 36911 h 162703"/>
                    <a:gd name="connsiteX32" fmla="*/ 294340 w 320172"/>
                    <a:gd name="connsiteY32" fmla="*/ 41135 h 162703"/>
                    <a:gd name="connsiteX33" fmla="*/ 302599 w 320172"/>
                    <a:gd name="connsiteY33" fmla="*/ 49399 h 162703"/>
                    <a:gd name="connsiteX34" fmla="*/ 306114 w 320172"/>
                    <a:gd name="connsiteY34" fmla="*/ 53255 h 162703"/>
                    <a:gd name="connsiteX35" fmla="*/ 309101 w 320172"/>
                    <a:gd name="connsiteY35" fmla="*/ 56928 h 162703"/>
                    <a:gd name="connsiteX36" fmla="*/ 314022 w 320172"/>
                    <a:gd name="connsiteY36" fmla="*/ 63171 h 162703"/>
                    <a:gd name="connsiteX37" fmla="*/ 315955 w 320172"/>
                    <a:gd name="connsiteY37" fmla="*/ 65742 h 162703"/>
                    <a:gd name="connsiteX38" fmla="*/ 317360 w 320172"/>
                    <a:gd name="connsiteY38" fmla="*/ 67946 h 162703"/>
                    <a:gd name="connsiteX39" fmla="*/ 320172 w 320172"/>
                    <a:gd name="connsiteY39" fmla="*/ 71986 h 162703"/>
                    <a:gd name="connsiteX40" fmla="*/ 317360 w 320172"/>
                    <a:gd name="connsiteY40" fmla="*/ 67946 h 162703"/>
                    <a:gd name="connsiteX41" fmla="*/ 315779 w 320172"/>
                    <a:gd name="connsiteY41" fmla="*/ 65742 h 162703"/>
                    <a:gd name="connsiteX42" fmla="*/ 313846 w 320172"/>
                    <a:gd name="connsiteY42" fmla="*/ 63171 h 162703"/>
                    <a:gd name="connsiteX43" fmla="*/ 308750 w 320172"/>
                    <a:gd name="connsiteY43" fmla="*/ 57111 h 162703"/>
                    <a:gd name="connsiteX44" fmla="*/ 305587 w 320172"/>
                    <a:gd name="connsiteY44" fmla="*/ 53622 h 162703"/>
                    <a:gd name="connsiteX45" fmla="*/ 302072 w 320172"/>
                    <a:gd name="connsiteY45" fmla="*/ 49949 h 162703"/>
                    <a:gd name="connsiteX46" fmla="*/ 293638 w 320172"/>
                    <a:gd name="connsiteY46" fmla="*/ 42053 h 162703"/>
                    <a:gd name="connsiteX47" fmla="*/ 288717 w 320172"/>
                    <a:gd name="connsiteY47" fmla="*/ 38013 h 162703"/>
                    <a:gd name="connsiteX48" fmla="*/ 283445 w 320172"/>
                    <a:gd name="connsiteY48" fmla="*/ 33973 h 162703"/>
                    <a:gd name="connsiteX49" fmla="*/ 277646 w 320172"/>
                    <a:gd name="connsiteY49" fmla="*/ 29933 h 162703"/>
                    <a:gd name="connsiteX50" fmla="*/ 271320 w 320172"/>
                    <a:gd name="connsiteY50" fmla="*/ 26077 h 162703"/>
                    <a:gd name="connsiteX51" fmla="*/ 264643 w 320172"/>
                    <a:gd name="connsiteY51" fmla="*/ 22404 h 162703"/>
                    <a:gd name="connsiteX52" fmla="*/ 257614 w 320172"/>
                    <a:gd name="connsiteY52" fmla="*/ 18915 h 162703"/>
                    <a:gd name="connsiteX53" fmla="*/ 250057 w 320172"/>
                    <a:gd name="connsiteY53" fmla="*/ 15609 h 162703"/>
                    <a:gd name="connsiteX54" fmla="*/ 242150 w 320172"/>
                    <a:gd name="connsiteY54" fmla="*/ 12671 h 162703"/>
                    <a:gd name="connsiteX55" fmla="*/ 207356 w 320172"/>
                    <a:gd name="connsiteY55" fmla="*/ 4775 h 162703"/>
                    <a:gd name="connsiteX56" fmla="*/ 202787 w 320172"/>
                    <a:gd name="connsiteY56" fmla="*/ 4040 h 162703"/>
                    <a:gd name="connsiteX57" fmla="*/ 198218 w 320172"/>
                    <a:gd name="connsiteY57" fmla="*/ 3673 h 162703"/>
                    <a:gd name="connsiteX58" fmla="*/ 188729 w 320172"/>
                    <a:gd name="connsiteY58" fmla="*/ 2938 h 162703"/>
                    <a:gd name="connsiteX59" fmla="*/ 179064 w 320172"/>
                    <a:gd name="connsiteY59" fmla="*/ 2755 h 162703"/>
                    <a:gd name="connsiteX60" fmla="*/ 174144 w 320172"/>
                    <a:gd name="connsiteY60" fmla="*/ 2755 h 162703"/>
                    <a:gd name="connsiteX61" fmla="*/ 169399 w 320172"/>
                    <a:gd name="connsiteY61" fmla="*/ 2938 h 162703"/>
                    <a:gd name="connsiteX62" fmla="*/ 159734 w 320172"/>
                    <a:gd name="connsiteY62" fmla="*/ 3489 h 162703"/>
                    <a:gd name="connsiteX63" fmla="*/ 149894 w 320172"/>
                    <a:gd name="connsiteY63" fmla="*/ 4591 h 162703"/>
                    <a:gd name="connsiteX64" fmla="*/ 144974 w 320172"/>
                    <a:gd name="connsiteY64" fmla="*/ 5142 h 162703"/>
                    <a:gd name="connsiteX65" fmla="*/ 140053 w 320172"/>
                    <a:gd name="connsiteY65" fmla="*/ 6060 h 162703"/>
                    <a:gd name="connsiteX66" fmla="*/ 130388 w 320172"/>
                    <a:gd name="connsiteY66" fmla="*/ 7896 h 162703"/>
                    <a:gd name="connsiteX67" fmla="*/ 93135 w 320172"/>
                    <a:gd name="connsiteY67" fmla="*/ 20935 h 162703"/>
                    <a:gd name="connsiteX68" fmla="*/ 84524 w 320172"/>
                    <a:gd name="connsiteY68" fmla="*/ 25526 h 162703"/>
                    <a:gd name="connsiteX69" fmla="*/ 76265 w 320172"/>
                    <a:gd name="connsiteY69" fmla="*/ 30484 h 162703"/>
                    <a:gd name="connsiteX70" fmla="*/ 68357 w 320172"/>
                    <a:gd name="connsiteY70" fmla="*/ 35993 h 162703"/>
                    <a:gd name="connsiteX71" fmla="*/ 60977 w 320172"/>
                    <a:gd name="connsiteY71" fmla="*/ 41869 h 162703"/>
                    <a:gd name="connsiteX72" fmla="*/ 36199 w 320172"/>
                    <a:gd name="connsiteY72" fmla="*/ 68497 h 162703"/>
                    <a:gd name="connsiteX73" fmla="*/ 26710 w 320172"/>
                    <a:gd name="connsiteY73" fmla="*/ 82637 h 162703"/>
                    <a:gd name="connsiteX74" fmla="*/ 19154 w 320172"/>
                    <a:gd name="connsiteY74" fmla="*/ 96777 h 162703"/>
                    <a:gd name="connsiteX75" fmla="*/ 3163 w 320172"/>
                    <a:gd name="connsiteY75" fmla="*/ 143788 h 162703"/>
                    <a:gd name="connsiteX76" fmla="*/ 0 w 320172"/>
                    <a:gd name="connsiteY76" fmla="*/ 162703 h 16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20172" h="162703">
                      <a:moveTo>
                        <a:pt x="0" y="162703"/>
                      </a:moveTo>
                      <a:cubicBezTo>
                        <a:pt x="0" y="162703"/>
                        <a:pt x="0" y="161050"/>
                        <a:pt x="352" y="157745"/>
                      </a:cubicBezTo>
                      <a:cubicBezTo>
                        <a:pt x="703" y="154439"/>
                        <a:pt x="1230" y="149848"/>
                        <a:pt x="2285" y="143788"/>
                      </a:cubicBezTo>
                      <a:cubicBezTo>
                        <a:pt x="3339" y="137728"/>
                        <a:pt x="5096" y="130566"/>
                        <a:pt x="7380" y="122486"/>
                      </a:cubicBezTo>
                      <a:cubicBezTo>
                        <a:pt x="9841" y="114406"/>
                        <a:pt x="13004" y="105408"/>
                        <a:pt x="17397" y="96043"/>
                      </a:cubicBezTo>
                      <a:cubicBezTo>
                        <a:pt x="19506" y="91268"/>
                        <a:pt x="21966" y="86493"/>
                        <a:pt x="24777" y="81719"/>
                      </a:cubicBezTo>
                      <a:cubicBezTo>
                        <a:pt x="27589" y="76944"/>
                        <a:pt x="30576" y="71986"/>
                        <a:pt x="34091" y="67211"/>
                      </a:cubicBezTo>
                      <a:cubicBezTo>
                        <a:pt x="40944" y="57662"/>
                        <a:pt x="49203" y="48297"/>
                        <a:pt x="58868" y="39850"/>
                      </a:cubicBezTo>
                      <a:cubicBezTo>
                        <a:pt x="61328" y="37829"/>
                        <a:pt x="63788" y="35809"/>
                        <a:pt x="66424" y="33789"/>
                      </a:cubicBezTo>
                      <a:cubicBezTo>
                        <a:pt x="69060" y="31953"/>
                        <a:pt x="71696" y="29933"/>
                        <a:pt x="74332" y="28097"/>
                      </a:cubicBezTo>
                      <a:cubicBezTo>
                        <a:pt x="77144" y="26444"/>
                        <a:pt x="79955" y="24608"/>
                        <a:pt x="82767" y="22955"/>
                      </a:cubicBezTo>
                      <a:cubicBezTo>
                        <a:pt x="85579" y="21302"/>
                        <a:pt x="88566" y="19833"/>
                        <a:pt x="91553" y="18364"/>
                      </a:cubicBezTo>
                      <a:cubicBezTo>
                        <a:pt x="103502" y="12487"/>
                        <a:pt x="116331" y="8080"/>
                        <a:pt x="129334" y="4958"/>
                      </a:cubicBezTo>
                      <a:cubicBezTo>
                        <a:pt x="132673" y="4224"/>
                        <a:pt x="135836" y="3673"/>
                        <a:pt x="139175" y="3122"/>
                      </a:cubicBezTo>
                      <a:cubicBezTo>
                        <a:pt x="140756" y="2938"/>
                        <a:pt x="142513" y="2387"/>
                        <a:pt x="144095" y="2204"/>
                      </a:cubicBezTo>
                      <a:lnTo>
                        <a:pt x="149015" y="1653"/>
                      </a:lnTo>
                      <a:cubicBezTo>
                        <a:pt x="152354" y="1285"/>
                        <a:pt x="155693" y="735"/>
                        <a:pt x="158856" y="551"/>
                      </a:cubicBezTo>
                      <a:cubicBezTo>
                        <a:pt x="162195" y="367"/>
                        <a:pt x="165533" y="184"/>
                        <a:pt x="168697" y="184"/>
                      </a:cubicBezTo>
                      <a:cubicBezTo>
                        <a:pt x="170454" y="184"/>
                        <a:pt x="171860" y="0"/>
                        <a:pt x="173617" y="0"/>
                      </a:cubicBezTo>
                      <a:cubicBezTo>
                        <a:pt x="175198" y="0"/>
                        <a:pt x="176956" y="0"/>
                        <a:pt x="178537" y="0"/>
                      </a:cubicBezTo>
                      <a:cubicBezTo>
                        <a:pt x="181700" y="0"/>
                        <a:pt x="185039" y="184"/>
                        <a:pt x="188202" y="184"/>
                      </a:cubicBezTo>
                      <a:cubicBezTo>
                        <a:pt x="191365" y="367"/>
                        <a:pt x="194704" y="735"/>
                        <a:pt x="197867" y="918"/>
                      </a:cubicBezTo>
                      <a:cubicBezTo>
                        <a:pt x="199449" y="1102"/>
                        <a:pt x="201030" y="1102"/>
                        <a:pt x="202612" y="1285"/>
                      </a:cubicBezTo>
                      <a:cubicBezTo>
                        <a:pt x="204193" y="1469"/>
                        <a:pt x="205775" y="1653"/>
                        <a:pt x="207356" y="2020"/>
                      </a:cubicBezTo>
                      <a:cubicBezTo>
                        <a:pt x="219833" y="3489"/>
                        <a:pt x="231606" y="6611"/>
                        <a:pt x="242501" y="10467"/>
                      </a:cubicBezTo>
                      <a:cubicBezTo>
                        <a:pt x="245313" y="11569"/>
                        <a:pt x="247949" y="12487"/>
                        <a:pt x="250585" y="13406"/>
                      </a:cubicBezTo>
                      <a:cubicBezTo>
                        <a:pt x="253221" y="14507"/>
                        <a:pt x="255681" y="15609"/>
                        <a:pt x="258141" y="16895"/>
                      </a:cubicBezTo>
                      <a:cubicBezTo>
                        <a:pt x="260601" y="17997"/>
                        <a:pt x="262886" y="19282"/>
                        <a:pt x="265346" y="20567"/>
                      </a:cubicBezTo>
                      <a:cubicBezTo>
                        <a:pt x="267630" y="21853"/>
                        <a:pt x="269915" y="22955"/>
                        <a:pt x="272023" y="24424"/>
                      </a:cubicBezTo>
                      <a:cubicBezTo>
                        <a:pt x="274132" y="25709"/>
                        <a:pt x="276241" y="27178"/>
                        <a:pt x="278349" y="28464"/>
                      </a:cubicBezTo>
                      <a:cubicBezTo>
                        <a:pt x="280282" y="29933"/>
                        <a:pt x="282215" y="31402"/>
                        <a:pt x="284148" y="32687"/>
                      </a:cubicBezTo>
                      <a:cubicBezTo>
                        <a:pt x="286081" y="33973"/>
                        <a:pt x="287663" y="35442"/>
                        <a:pt x="289420" y="36911"/>
                      </a:cubicBezTo>
                      <a:cubicBezTo>
                        <a:pt x="291002" y="38380"/>
                        <a:pt x="292759" y="39666"/>
                        <a:pt x="294340" y="41135"/>
                      </a:cubicBezTo>
                      <a:cubicBezTo>
                        <a:pt x="297328" y="44073"/>
                        <a:pt x="300139" y="46644"/>
                        <a:pt x="302599" y="49399"/>
                      </a:cubicBezTo>
                      <a:cubicBezTo>
                        <a:pt x="303830" y="50684"/>
                        <a:pt x="305060" y="51970"/>
                        <a:pt x="306114" y="53255"/>
                      </a:cubicBezTo>
                      <a:cubicBezTo>
                        <a:pt x="307168" y="54540"/>
                        <a:pt x="308223" y="55642"/>
                        <a:pt x="309101" y="56928"/>
                      </a:cubicBezTo>
                      <a:cubicBezTo>
                        <a:pt x="311034" y="59131"/>
                        <a:pt x="312616" y="61335"/>
                        <a:pt x="314022" y="63171"/>
                      </a:cubicBezTo>
                      <a:cubicBezTo>
                        <a:pt x="314725" y="64090"/>
                        <a:pt x="315427" y="65008"/>
                        <a:pt x="315955" y="65742"/>
                      </a:cubicBezTo>
                      <a:cubicBezTo>
                        <a:pt x="316482" y="66477"/>
                        <a:pt x="317009" y="67211"/>
                        <a:pt x="317360" y="67946"/>
                      </a:cubicBezTo>
                      <a:cubicBezTo>
                        <a:pt x="319118" y="70701"/>
                        <a:pt x="320172" y="71986"/>
                        <a:pt x="320172" y="71986"/>
                      </a:cubicBezTo>
                      <a:cubicBezTo>
                        <a:pt x="320172" y="71986"/>
                        <a:pt x="319118" y="70517"/>
                        <a:pt x="317360" y="67946"/>
                      </a:cubicBezTo>
                      <a:cubicBezTo>
                        <a:pt x="316833" y="67211"/>
                        <a:pt x="316306" y="66477"/>
                        <a:pt x="315779" y="65742"/>
                      </a:cubicBezTo>
                      <a:cubicBezTo>
                        <a:pt x="315076" y="65008"/>
                        <a:pt x="314549" y="64090"/>
                        <a:pt x="313846" y="63171"/>
                      </a:cubicBezTo>
                      <a:cubicBezTo>
                        <a:pt x="312440" y="61335"/>
                        <a:pt x="310859" y="59315"/>
                        <a:pt x="308750" y="57111"/>
                      </a:cubicBezTo>
                      <a:cubicBezTo>
                        <a:pt x="307696" y="56010"/>
                        <a:pt x="306817" y="54724"/>
                        <a:pt x="305587" y="53622"/>
                      </a:cubicBezTo>
                      <a:cubicBezTo>
                        <a:pt x="304532" y="52337"/>
                        <a:pt x="303303" y="51235"/>
                        <a:pt x="302072" y="49949"/>
                      </a:cubicBezTo>
                      <a:cubicBezTo>
                        <a:pt x="299612" y="47379"/>
                        <a:pt x="296801" y="44808"/>
                        <a:pt x="293638" y="42053"/>
                      </a:cubicBezTo>
                      <a:cubicBezTo>
                        <a:pt x="292056" y="40584"/>
                        <a:pt x="290474" y="39482"/>
                        <a:pt x="288717" y="38013"/>
                      </a:cubicBezTo>
                      <a:cubicBezTo>
                        <a:pt x="286960" y="36728"/>
                        <a:pt x="285378" y="35259"/>
                        <a:pt x="283445" y="33973"/>
                      </a:cubicBezTo>
                      <a:cubicBezTo>
                        <a:pt x="281512" y="32687"/>
                        <a:pt x="279755" y="31219"/>
                        <a:pt x="277646" y="29933"/>
                      </a:cubicBezTo>
                      <a:cubicBezTo>
                        <a:pt x="275538" y="28648"/>
                        <a:pt x="273429" y="27362"/>
                        <a:pt x="271320" y="26077"/>
                      </a:cubicBezTo>
                      <a:cubicBezTo>
                        <a:pt x="269212" y="24608"/>
                        <a:pt x="266927" y="23506"/>
                        <a:pt x="264643" y="22404"/>
                      </a:cubicBezTo>
                      <a:cubicBezTo>
                        <a:pt x="262358" y="21302"/>
                        <a:pt x="260074" y="19833"/>
                        <a:pt x="257614" y="18915"/>
                      </a:cubicBezTo>
                      <a:cubicBezTo>
                        <a:pt x="255154" y="17813"/>
                        <a:pt x="252693" y="16711"/>
                        <a:pt x="250057" y="15609"/>
                      </a:cubicBezTo>
                      <a:cubicBezTo>
                        <a:pt x="247422" y="14691"/>
                        <a:pt x="244786" y="13773"/>
                        <a:pt x="242150" y="12671"/>
                      </a:cubicBezTo>
                      <a:cubicBezTo>
                        <a:pt x="231431" y="9182"/>
                        <a:pt x="219657" y="6244"/>
                        <a:pt x="207356" y="4775"/>
                      </a:cubicBezTo>
                      <a:cubicBezTo>
                        <a:pt x="205775" y="4591"/>
                        <a:pt x="204369" y="4407"/>
                        <a:pt x="202787" y="4040"/>
                      </a:cubicBezTo>
                      <a:cubicBezTo>
                        <a:pt x="201206" y="3856"/>
                        <a:pt x="199624" y="3856"/>
                        <a:pt x="198218" y="3673"/>
                      </a:cubicBezTo>
                      <a:cubicBezTo>
                        <a:pt x="195056" y="3489"/>
                        <a:pt x="191892" y="3122"/>
                        <a:pt x="188729" y="2938"/>
                      </a:cubicBezTo>
                      <a:cubicBezTo>
                        <a:pt x="185566" y="2938"/>
                        <a:pt x="182228" y="2938"/>
                        <a:pt x="179064" y="2755"/>
                      </a:cubicBezTo>
                      <a:cubicBezTo>
                        <a:pt x="177483" y="2755"/>
                        <a:pt x="175901" y="2755"/>
                        <a:pt x="174144" y="2755"/>
                      </a:cubicBezTo>
                      <a:cubicBezTo>
                        <a:pt x="172563" y="2755"/>
                        <a:pt x="170981" y="2938"/>
                        <a:pt x="169399" y="2938"/>
                      </a:cubicBezTo>
                      <a:cubicBezTo>
                        <a:pt x="166237" y="3122"/>
                        <a:pt x="162898" y="3305"/>
                        <a:pt x="159734" y="3489"/>
                      </a:cubicBezTo>
                      <a:cubicBezTo>
                        <a:pt x="156396" y="3673"/>
                        <a:pt x="153233" y="4224"/>
                        <a:pt x="149894" y="4591"/>
                      </a:cubicBezTo>
                      <a:lnTo>
                        <a:pt x="144974" y="5142"/>
                      </a:lnTo>
                      <a:cubicBezTo>
                        <a:pt x="143392" y="5326"/>
                        <a:pt x="141811" y="5693"/>
                        <a:pt x="140053" y="6060"/>
                      </a:cubicBezTo>
                      <a:lnTo>
                        <a:pt x="130388" y="7896"/>
                      </a:lnTo>
                      <a:cubicBezTo>
                        <a:pt x="117560" y="10835"/>
                        <a:pt x="104908" y="15242"/>
                        <a:pt x="93135" y="20935"/>
                      </a:cubicBezTo>
                      <a:cubicBezTo>
                        <a:pt x="90323" y="22404"/>
                        <a:pt x="87336" y="23873"/>
                        <a:pt x="84524" y="25526"/>
                      </a:cubicBezTo>
                      <a:cubicBezTo>
                        <a:pt x="81713" y="27178"/>
                        <a:pt x="78901" y="28831"/>
                        <a:pt x="76265" y="30484"/>
                      </a:cubicBezTo>
                      <a:cubicBezTo>
                        <a:pt x="73629" y="32320"/>
                        <a:pt x="70993" y="34157"/>
                        <a:pt x="68357" y="35993"/>
                      </a:cubicBezTo>
                      <a:cubicBezTo>
                        <a:pt x="65897" y="38013"/>
                        <a:pt x="63437" y="40033"/>
                        <a:pt x="60977" y="41869"/>
                      </a:cubicBezTo>
                      <a:cubicBezTo>
                        <a:pt x="51488" y="50133"/>
                        <a:pt x="43229" y="59131"/>
                        <a:pt x="36199" y="68497"/>
                      </a:cubicBezTo>
                      <a:cubicBezTo>
                        <a:pt x="32685" y="73088"/>
                        <a:pt x="29698" y="77863"/>
                        <a:pt x="26710" y="82637"/>
                      </a:cubicBezTo>
                      <a:cubicBezTo>
                        <a:pt x="23899" y="87412"/>
                        <a:pt x="21439" y="92003"/>
                        <a:pt x="19154" y="96777"/>
                      </a:cubicBezTo>
                      <a:cubicBezTo>
                        <a:pt x="10368" y="115324"/>
                        <a:pt x="5623" y="132036"/>
                        <a:pt x="3163" y="143788"/>
                      </a:cubicBezTo>
                      <a:cubicBezTo>
                        <a:pt x="352" y="155725"/>
                        <a:pt x="0" y="162703"/>
                        <a:pt x="0" y="162703"/>
                      </a:cubicBezTo>
                      <a:close/>
                    </a:path>
                  </a:pathLst>
                </a:custGeom>
                <a:gradFill>
                  <a:gsLst>
                    <a:gs pos="0">
                      <a:srgbClr val="000000"/>
                    </a:gs>
                    <a:gs pos="1150">
                      <a:srgbClr val="070708"/>
                    </a:gs>
                    <a:gs pos="9960">
                      <a:srgbClr val="353C44"/>
                    </a:gs>
                    <a:gs pos="18730">
                      <a:srgbClr val="5D6977"/>
                    </a:gs>
                    <a:gs pos="27280">
                      <a:srgbClr val="7E8EA1"/>
                    </a:gs>
                    <a:gs pos="35550">
                      <a:srgbClr val="98ABC1"/>
                    </a:gs>
                    <a:gs pos="43480">
                      <a:srgbClr val="AABFD8"/>
                    </a:gs>
                    <a:gs pos="50900">
                      <a:srgbClr val="B5CCE6"/>
                    </a:gs>
                    <a:gs pos="57330">
                      <a:srgbClr val="B9D0EB"/>
                    </a:gs>
                    <a:gs pos="74780">
                      <a:srgbClr val="697686"/>
                    </a:gs>
                    <a:gs pos="92220">
                      <a:srgbClr val="1E2126"/>
                    </a:gs>
                    <a:gs pos="100000">
                      <a:srgbClr val="000000"/>
                    </a:gs>
                  </a:gsLst>
                  <a:lin ang="20540722" scaled="1"/>
                </a:gradFill>
                <a:ln w="17566" cap="flat">
                  <a:noFill/>
                  <a:prstDash val="solid"/>
                  <a:miter/>
                </a:ln>
              </p:spPr>
              <p:txBody>
                <a:bodyPr rtlCol="1" anchor="ctr"/>
                <a:lstStyle/>
                <a:p>
                  <a:endParaRPr lang="he-IL"/>
                </a:p>
              </p:txBody>
            </p:sp>
            <p:sp>
              <p:nvSpPr>
                <p:cNvPr id="494" name="צורה חופשית: צורה 493">
                  <a:extLst>
                    <a:ext uri="{FF2B5EF4-FFF2-40B4-BE49-F238E27FC236}">
                      <a16:creationId xmlns:a16="http://schemas.microsoft.com/office/drawing/2014/main" id="{34D14EB9-85E0-37C1-E436-EF0455A35671}"/>
                    </a:ext>
                  </a:extLst>
                </p:cNvPr>
                <p:cNvSpPr/>
                <p:nvPr/>
              </p:nvSpPr>
              <p:spPr>
                <a:xfrm>
                  <a:off x="2376950" y="6082242"/>
                  <a:ext cx="351099" cy="160174"/>
                </a:xfrm>
                <a:custGeom>
                  <a:avLst/>
                  <a:gdLst>
                    <a:gd name="connsiteX0" fmla="*/ 345828 w 351099"/>
                    <a:gd name="connsiteY0" fmla="*/ 135567 h 160174"/>
                    <a:gd name="connsiteX1" fmla="*/ 334406 w 351099"/>
                    <a:gd name="connsiteY1" fmla="*/ 126018 h 160174"/>
                    <a:gd name="connsiteX2" fmla="*/ 309277 w 351099"/>
                    <a:gd name="connsiteY2" fmla="*/ 61377 h 160174"/>
                    <a:gd name="connsiteX3" fmla="*/ 175550 w 351099"/>
                    <a:gd name="connsiteY3" fmla="*/ 42 h 160174"/>
                    <a:gd name="connsiteX4" fmla="*/ 39538 w 351099"/>
                    <a:gd name="connsiteY4" fmla="*/ 72395 h 160174"/>
                    <a:gd name="connsiteX5" fmla="*/ 16518 w 351099"/>
                    <a:gd name="connsiteY5" fmla="*/ 143096 h 160174"/>
                    <a:gd name="connsiteX6" fmla="*/ 6151 w 351099"/>
                    <a:gd name="connsiteY6" fmla="*/ 153012 h 160174"/>
                    <a:gd name="connsiteX7" fmla="*/ 5447 w 351099"/>
                    <a:gd name="connsiteY7" fmla="*/ 153012 h 160174"/>
                    <a:gd name="connsiteX8" fmla="*/ 0 w 351099"/>
                    <a:gd name="connsiteY8" fmla="*/ 150992 h 160174"/>
                    <a:gd name="connsiteX9" fmla="*/ 9489 w 351099"/>
                    <a:gd name="connsiteY9" fmla="*/ 160174 h 160174"/>
                    <a:gd name="connsiteX10" fmla="*/ 10192 w 351099"/>
                    <a:gd name="connsiteY10" fmla="*/ 160174 h 160174"/>
                    <a:gd name="connsiteX11" fmla="*/ 20384 w 351099"/>
                    <a:gd name="connsiteY11" fmla="*/ 150258 h 160174"/>
                    <a:gd name="connsiteX12" fmla="*/ 42877 w 351099"/>
                    <a:gd name="connsiteY12" fmla="*/ 79557 h 160174"/>
                    <a:gd name="connsiteX13" fmla="*/ 175726 w 351099"/>
                    <a:gd name="connsiteY13" fmla="*/ 7204 h 160174"/>
                    <a:gd name="connsiteX14" fmla="*/ 306290 w 351099"/>
                    <a:gd name="connsiteY14" fmla="*/ 68723 h 160174"/>
                    <a:gd name="connsiteX15" fmla="*/ 330891 w 351099"/>
                    <a:gd name="connsiteY15" fmla="*/ 133363 h 160174"/>
                    <a:gd name="connsiteX16" fmla="*/ 342138 w 351099"/>
                    <a:gd name="connsiteY16" fmla="*/ 142729 h 160174"/>
                    <a:gd name="connsiteX17" fmla="*/ 351100 w 351099"/>
                    <a:gd name="connsiteY17" fmla="*/ 133547 h 160174"/>
                    <a:gd name="connsiteX18" fmla="*/ 345828 w 351099"/>
                    <a:gd name="connsiteY18" fmla="*/ 135567 h 16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1099" h="160174">
                      <a:moveTo>
                        <a:pt x="345828" y="135567"/>
                      </a:moveTo>
                      <a:cubicBezTo>
                        <a:pt x="340029" y="136118"/>
                        <a:pt x="334933" y="131894"/>
                        <a:pt x="334406" y="126018"/>
                      </a:cubicBezTo>
                      <a:cubicBezTo>
                        <a:pt x="334406" y="125650"/>
                        <a:pt x="330716" y="93146"/>
                        <a:pt x="309277" y="61377"/>
                      </a:cubicBezTo>
                      <a:cubicBezTo>
                        <a:pt x="280809" y="19508"/>
                        <a:pt x="235824" y="-1060"/>
                        <a:pt x="175550" y="42"/>
                      </a:cubicBezTo>
                      <a:cubicBezTo>
                        <a:pt x="112816" y="1144"/>
                        <a:pt x="67127" y="25384"/>
                        <a:pt x="39538" y="72395"/>
                      </a:cubicBezTo>
                      <a:cubicBezTo>
                        <a:pt x="18803" y="107654"/>
                        <a:pt x="16518" y="142729"/>
                        <a:pt x="16518" y="143096"/>
                      </a:cubicBezTo>
                      <a:cubicBezTo>
                        <a:pt x="16167" y="148789"/>
                        <a:pt x="11598" y="153012"/>
                        <a:pt x="6151" y="153012"/>
                      </a:cubicBezTo>
                      <a:cubicBezTo>
                        <a:pt x="5975" y="153012"/>
                        <a:pt x="5799" y="153012"/>
                        <a:pt x="5447" y="153012"/>
                      </a:cubicBezTo>
                      <a:cubicBezTo>
                        <a:pt x="3339" y="152829"/>
                        <a:pt x="1581" y="152094"/>
                        <a:pt x="0" y="150992"/>
                      </a:cubicBezTo>
                      <a:cubicBezTo>
                        <a:pt x="703" y="155951"/>
                        <a:pt x="4569" y="159807"/>
                        <a:pt x="9489" y="160174"/>
                      </a:cubicBezTo>
                      <a:cubicBezTo>
                        <a:pt x="9665" y="160174"/>
                        <a:pt x="9841" y="160174"/>
                        <a:pt x="10192" y="160174"/>
                      </a:cubicBezTo>
                      <a:cubicBezTo>
                        <a:pt x="15464" y="160174"/>
                        <a:pt x="20033" y="155767"/>
                        <a:pt x="20384" y="150258"/>
                      </a:cubicBezTo>
                      <a:cubicBezTo>
                        <a:pt x="20384" y="149891"/>
                        <a:pt x="22668" y="114816"/>
                        <a:pt x="42877" y="79557"/>
                      </a:cubicBezTo>
                      <a:cubicBezTo>
                        <a:pt x="69939" y="32546"/>
                        <a:pt x="114573" y="8306"/>
                        <a:pt x="175726" y="7204"/>
                      </a:cubicBezTo>
                      <a:cubicBezTo>
                        <a:pt x="234594" y="6102"/>
                        <a:pt x="278525" y="26853"/>
                        <a:pt x="306290" y="68723"/>
                      </a:cubicBezTo>
                      <a:cubicBezTo>
                        <a:pt x="327201" y="100308"/>
                        <a:pt x="330891" y="132996"/>
                        <a:pt x="330891" y="133363"/>
                      </a:cubicBezTo>
                      <a:cubicBezTo>
                        <a:pt x="331418" y="139239"/>
                        <a:pt x="336514" y="143463"/>
                        <a:pt x="342138" y="142729"/>
                      </a:cubicBezTo>
                      <a:cubicBezTo>
                        <a:pt x="346882" y="142178"/>
                        <a:pt x="350573" y="138321"/>
                        <a:pt x="351100" y="133547"/>
                      </a:cubicBezTo>
                      <a:cubicBezTo>
                        <a:pt x="349343" y="134649"/>
                        <a:pt x="347761" y="135383"/>
                        <a:pt x="345828" y="135567"/>
                      </a:cubicBezTo>
                      <a:close/>
                    </a:path>
                  </a:pathLst>
                </a:custGeom>
                <a:solidFill>
                  <a:srgbClr val="16479D"/>
                </a:solidFill>
                <a:ln w="17566" cap="flat">
                  <a:noFill/>
                  <a:prstDash val="solid"/>
                  <a:miter/>
                </a:ln>
              </p:spPr>
              <p:txBody>
                <a:bodyPr rtlCol="1" anchor="ctr"/>
                <a:lstStyle/>
                <a:p>
                  <a:endParaRPr lang="he-IL"/>
                </a:p>
              </p:txBody>
            </p:sp>
          </p:grpSp>
          <p:grpSp>
            <p:nvGrpSpPr>
              <p:cNvPr id="392" name="גרפיקה 7359">
                <a:extLst>
                  <a:ext uri="{FF2B5EF4-FFF2-40B4-BE49-F238E27FC236}">
                    <a16:creationId xmlns:a16="http://schemas.microsoft.com/office/drawing/2014/main" id="{408CAC88-FA7F-166C-4E08-96C1F71327F5}"/>
                  </a:ext>
                </a:extLst>
              </p:cNvPr>
              <p:cNvGrpSpPr/>
              <p:nvPr/>
            </p:nvGrpSpPr>
            <p:grpSpPr>
              <a:xfrm>
                <a:off x="2576047" y="6386021"/>
                <a:ext cx="102975" cy="22771"/>
                <a:chOff x="2576047" y="6386021"/>
                <a:chExt cx="102975" cy="22771"/>
              </a:xfrm>
            </p:grpSpPr>
            <p:sp>
              <p:nvSpPr>
                <p:cNvPr id="489" name="צורה חופשית: צורה 488">
                  <a:extLst>
                    <a:ext uri="{FF2B5EF4-FFF2-40B4-BE49-F238E27FC236}">
                      <a16:creationId xmlns:a16="http://schemas.microsoft.com/office/drawing/2014/main" id="{7E665EE1-62DD-69E4-F05B-C19A043ED775}"/>
                    </a:ext>
                  </a:extLst>
                </p:cNvPr>
                <p:cNvSpPr/>
                <p:nvPr/>
              </p:nvSpPr>
              <p:spPr>
                <a:xfrm>
                  <a:off x="2576047" y="6386021"/>
                  <a:ext cx="102975" cy="22587"/>
                </a:xfrm>
                <a:custGeom>
                  <a:avLst/>
                  <a:gdLst>
                    <a:gd name="connsiteX0" fmla="*/ 0 w 102975"/>
                    <a:gd name="connsiteY0" fmla="*/ 9733 h 22587"/>
                    <a:gd name="connsiteX1" fmla="*/ 7205 w 102975"/>
                    <a:gd name="connsiteY1" fmla="*/ 19466 h 22587"/>
                    <a:gd name="connsiteX2" fmla="*/ 102975 w 102975"/>
                    <a:gd name="connsiteY2" fmla="*/ 22588 h 22587"/>
                    <a:gd name="connsiteX3" fmla="*/ 102975 w 102975"/>
                    <a:gd name="connsiteY3" fmla="*/ 2204 h 22587"/>
                    <a:gd name="connsiteX4" fmla="*/ 7205 w 102975"/>
                    <a:gd name="connsiteY4" fmla="*/ 0 h 22587"/>
                    <a:gd name="connsiteX5" fmla="*/ 0 w 102975"/>
                    <a:gd name="connsiteY5" fmla="*/ 9733 h 22587"/>
                    <a:gd name="connsiteX6" fmla="*/ 0 w 102975"/>
                    <a:gd name="connsiteY6" fmla="*/ 9733 h 22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975" h="22587">
                      <a:moveTo>
                        <a:pt x="0" y="9733"/>
                      </a:moveTo>
                      <a:cubicBezTo>
                        <a:pt x="0" y="15058"/>
                        <a:pt x="2636" y="19466"/>
                        <a:pt x="7205" y="19466"/>
                      </a:cubicBezTo>
                      <a:lnTo>
                        <a:pt x="102975" y="22588"/>
                      </a:lnTo>
                      <a:lnTo>
                        <a:pt x="102975" y="2204"/>
                      </a:lnTo>
                      <a:lnTo>
                        <a:pt x="7205" y="0"/>
                      </a:lnTo>
                      <a:cubicBezTo>
                        <a:pt x="2636" y="0"/>
                        <a:pt x="0" y="4407"/>
                        <a:pt x="0" y="9733"/>
                      </a:cubicBezTo>
                      <a:lnTo>
                        <a:pt x="0" y="9733"/>
                      </a:lnTo>
                      <a:close/>
                    </a:path>
                  </a:pathLst>
                </a:custGeom>
                <a:gradFill>
                  <a:gsLst>
                    <a:gs pos="0">
                      <a:srgbClr val="981B1E"/>
                    </a:gs>
                    <a:gs pos="8450">
                      <a:srgbClr val="B22628"/>
                    </a:gs>
                    <a:gs pos="21310">
                      <a:srgbClr val="D23336"/>
                    </a:gs>
                    <a:gs pos="32030">
                      <a:srgbClr val="E73C3E"/>
                    </a:gs>
                    <a:gs pos="39240">
                      <a:srgbClr val="EE3F41"/>
                    </a:gs>
                    <a:gs pos="61290">
                      <a:srgbClr val="B01F24"/>
                    </a:gs>
                    <a:gs pos="100000">
                      <a:srgbClr val="61200C"/>
                    </a:gs>
                  </a:gsLst>
                  <a:lin ang="5561185" scaled="1"/>
                </a:gradFill>
                <a:ln w="17566" cap="flat">
                  <a:noFill/>
                  <a:prstDash val="solid"/>
                  <a:miter/>
                </a:ln>
              </p:spPr>
              <p:txBody>
                <a:bodyPr rtlCol="1" anchor="ctr"/>
                <a:lstStyle/>
                <a:p>
                  <a:endParaRPr lang="he-IL"/>
                </a:p>
              </p:txBody>
            </p:sp>
            <p:sp>
              <p:nvSpPr>
                <p:cNvPr id="490" name="צורה חופשית: צורה 489">
                  <a:extLst>
                    <a:ext uri="{FF2B5EF4-FFF2-40B4-BE49-F238E27FC236}">
                      <a16:creationId xmlns:a16="http://schemas.microsoft.com/office/drawing/2014/main" id="{103E10BF-DA9F-17A6-ADA7-3F52E324E10D}"/>
                    </a:ext>
                  </a:extLst>
                </p:cNvPr>
                <p:cNvSpPr/>
                <p:nvPr/>
              </p:nvSpPr>
              <p:spPr>
                <a:xfrm>
                  <a:off x="2576047" y="6386204"/>
                  <a:ext cx="102975" cy="22587"/>
                </a:xfrm>
                <a:custGeom>
                  <a:avLst/>
                  <a:gdLst>
                    <a:gd name="connsiteX0" fmla="*/ 92607 w 102975"/>
                    <a:gd name="connsiteY0" fmla="*/ 1836 h 22587"/>
                    <a:gd name="connsiteX1" fmla="*/ 96825 w 102975"/>
                    <a:gd name="connsiteY1" fmla="*/ 9733 h 22587"/>
                    <a:gd name="connsiteX2" fmla="*/ 88214 w 102975"/>
                    <a:gd name="connsiteY2" fmla="*/ 17996 h 22587"/>
                    <a:gd name="connsiteX3" fmla="*/ 15640 w 102975"/>
                    <a:gd name="connsiteY3" fmla="*/ 15058 h 22587"/>
                    <a:gd name="connsiteX4" fmla="*/ 7732 w 102975"/>
                    <a:gd name="connsiteY4" fmla="*/ 6060 h 22587"/>
                    <a:gd name="connsiteX5" fmla="*/ 10368 w 102975"/>
                    <a:gd name="connsiteY5" fmla="*/ 0 h 22587"/>
                    <a:gd name="connsiteX6" fmla="*/ 7205 w 102975"/>
                    <a:gd name="connsiteY6" fmla="*/ 0 h 22587"/>
                    <a:gd name="connsiteX7" fmla="*/ 0 w 102975"/>
                    <a:gd name="connsiteY7" fmla="*/ 9733 h 22587"/>
                    <a:gd name="connsiteX8" fmla="*/ 7205 w 102975"/>
                    <a:gd name="connsiteY8" fmla="*/ 19466 h 22587"/>
                    <a:gd name="connsiteX9" fmla="*/ 102975 w 102975"/>
                    <a:gd name="connsiteY9" fmla="*/ 22587 h 22587"/>
                    <a:gd name="connsiteX10" fmla="*/ 102975 w 102975"/>
                    <a:gd name="connsiteY10" fmla="*/ 2204 h 22587"/>
                    <a:gd name="connsiteX11" fmla="*/ 92607 w 102975"/>
                    <a:gd name="connsiteY11" fmla="*/ 1836 h 22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75" h="22587">
                      <a:moveTo>
                        <a:pt x="92607" y="1836"/>
                      </a:moveTo>
                      <a:cubicBezTo>
                        <a:pt x="95243" y="3305"/>
                        <a:pt x="97001" y="6244"/>
                        <a:pt x="96825" y="9733"/>
                      </a:cubicBezTo>
                      <a:cubicBezTo>
                        <a:pt x="96649" y="14507"/>
                        <a:pt x="92783" y="18180"/>
                        <a:pt x="88214" y="17996"/>
                      </a:cubicBezTo>
                      <a:lnTo>
                        <a:pt x="15640" y="15058"/>
                      </a:lnTo>
                      <a:cubicBezTo>
                        <a:pt x="11071" y="14875"/>
                        <a:pt x="7556" y="10835"/>
                        <a:pt x="7732" y="6060"/>
                      </a:cubicBezTo>
                      <a:cubicBezTo>
                        <a:pt x="7908" y="3673"/>
                        <a:pt x="8786" y="1653"/>
                        <a:pt x="10368" y="0"/>
                      </a:cubicBezTo>
                      <a:lnTo>
                        <a:pt x="7205" y="0"/>
                      </a:lnTo>
                      <a:cubicBezTo>
                        <a:pt x="2636" y="0"/>
                        <a:pt x="0" y="4407"/>
                        <a:pt x="0" y="9733"/>
                      </a:cubicBezTo>
                      <a:cubicBezTo>
                        <a:pt x="0" y="15058"/>
                        <a:pt x="2636" y="19466"/>
                        <a:pt x="7205" y="19466"/>
                      </a:cubicBezTo>
                      <a:lnTo>
                        <a:pt x="102975" y="22587"/>
                      </a:lnTo>
                      <a:lnTo>
                        <a:pt x="102975" y="2204"/>
                      </a:lnTo>
                      <a:lnTo>
                        <a:pt x="92607" y="1836"/>
                      </a:lnTo>
                      <a:close/>
                    </a:path>
                  </a:pathLst>
                </a:custGeom>
                <a:gradFill>
                  <a:gsLst>
                    <a:gs pos="0">
                      <a:srgbClr val="981B1E"/>
                    </a:gs>
                    <a:gs pos="12120">
                      <a:srgbClr val="B7282A"/>
                    </a:gs>
                    <a:gs pos="29970">
                      <a:srgbClr val="DF393B"/>
                    </a:gs>
                    <a:gs pos="39240">
                      <a:srgbClr val="EE3F41"/>
                    </a:gs>
                    <a:gs pos="61290">
                      <a:srgbClr val="B01F24"/>
                    </a:gs>
                    <a:gs pos="100000">
                      <a:srgbClr val="61200C"/>
                    </a:gs>
                  </a:gsLst>
                  <a:lin ang="5561185" scaled="1"/>
                </a:gradFill>
                <a:ln w="17566" cap="flat">
                  <a:noFill/>
                  <a:prstDash val="solid"/>
                  <a:miter/>
                </a:ln>
              </p:spPr>
              <p:txBody>
                <a:bodyPr rtlCol="1" anchor="ctr"/>
                <a:lstStyle/>
                <a:p>
                  <a:endParaRPr lang="he-IL"/>
                </a:p>
              </p:txBody>
            </p:sp>
            <p:sp>
              <p:nvSpPr>
                <p:cNvPr id="491" name="צורה חופשית: צורה 490">
                  <a:extLst>
                    <a:ext uri="{FF2B5EF4-FFF2-40B4-BE49-F238E27FC236}">
                      <a16:creationId xmlns:a16="http://schemas.microsoft.com/office/drawing/2014/main" id="{A2531AD1-A721-06B4-DEF5-FA8CA6C67CFA}"/>
                    </a:ext>
                  </a:extLst>
                </p:cNvPr>
                <p:cNvSpPr/>
                <p:nvPr/>
              </p:nvSpPr>
              <p:spPr>
                <a:xfrm>
                  <a:off x="2587996" y="6386563"/>
                  <a:ext cx="80833" cy="14157"/>
                </a:xfrm>
                <a:custGeom>
                  <a:avLst/>
                  <a:gdLst>
                    <a:gd name="connsiteX0" fmla="*/ 80834 w 80833"/>
                    <a:gd name="connsiteY0" fmla="*/ 8089 h 14157"/>
                    <a:gd name="connsiteX1" fmla="*/ 75386 w 80833"/>
                    <a:gd name="connsiteY1" fmla="*/ 14149 h 14157"/>
                    <a:gd name="connsiteX2" fmla="*/ 5272 w 80833"/>
                    <a:gd name="connsiteY2" fmla="*/ 12496 h 14157"/>
                    <a:gd name="connsiteX3" fmla="*/ 0 w 80833"/>
                    <a:gd name="connsiteY3" fmla="*/ 6069 h 14157"/>
                    <a:gd name="connsiteX4" fmla="*/ 0 w 80833"/>
                    <a:gd name="connsiteY4" fmla="*/ 6069 h 14157"/>
                    <a:gd name="connsiteX5" fmla="*/ 5448 w 80833"/>
                    <a:gd name="connsiteY5" fmla="*/ 9 h 14157"/>
                    <a:gd name="connsiteX6" fmla="*/ 75562 w 80833"/>
                    <a:gd name="connsiteY6" fmla="*/ 1661 h 14157"/>
                    <a:gd name="connsiteX7" fmla="*/ 80834 w 80833"/>
                    <a:gd name="connsiteY7" fmla="*/ 8089 h 14157"/>
                    <a:gd name="connsiteX8" fmla="*/ 80834 w 80833"/>
                    <a:gd name="connsiteY8" fmla="*/ 8089 h 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33" h="14157">
                      <a:moveTo>
                        <a:pt x="80834" y="8089"/>
                      </a:moveTo>
                      <a:cubicBezTo>
                        <a:pt x="80834" y="11578"/>
                        <a:pt x="78198" y="14332"/>
                        <a:pt x="75386" y="14149"/>
                      </a:cubicBezTo>
                      <a:lnTo>
                        <a:pt x="5272" y="12496"/>
                      </a:lnTo>
                      <a:cubicBezTo>
                        <a:pt x="2285" y="12496"/>
                        <a:pt x="0" y="9558"/>
                        <a:pt x="0" y="6069"/>
                      </a:cubicBezTo>
                      <a:lnTo>
                        <a:pt x="0" y="6069"/>
                      </a:lnTo>
                      <a:cubicBezTo>
                        <a:pt x="0" y="2580"/>
                        <a:pt x="2460" y="-175"/>
                        <a:pt x="5448" y="9"/>
                      </a:cubicBezTo>
                      <a:lnTo>
                        <a:pt x="75562" y="1661"/>
                      </a:lnTo>
                      <a:cubicBezTo>
                        <a:pt x="78549" y="1845"/>
                        <a:pt x="80834" y="4783"/>
                        <a:pt x="80834" y="8089"/>
                      </a:cubicBezTo>
                      <a:lnTo>
                        <a:pt x="80834" y="8089"/>
                      </a:lnTo>
                      <a:close/>
                    </a:path>
                  </a:pathLst>
                </a:custGeom>
                <a:gradFill>
                  <a:gsLst>
                    <a:gs pos="0">
                      <a:srgbClr val="230C0C"/>
                    </a:gs>
                    <a:gs pos="1370">
                      <a:srgbClr val="2D0E0F"/>
                    </a:gs>
                    <a:gs pos="13370">
                      <a:srgbClr val="7F2324"/>
                    </a:gs>
                    <a:gs pos="23220">
                      <a:srgbClr val="BB3234"/>
                    </a:gs>
                    <a:gs pos="30430">
                      <a:srgbClr val="E03B3D"/>
                    </a:gs>
                    <a:gs pos="34230">
                      <a:srgbClr val="EE3F41"/>
                    </a:gs>
                    <a:gs pos="55770">
                      <a:srgbClr val="962829"/>
                    </a:gs>
                    <a:gs pos="77010">
                      <a:srgbClr val="451213"/>
                    </a:gs>
                    <a:gs pos="91950">
                      <a:srgbClr val="130505"/>
                    </a:gs>
                    <a:gs pos="99290">
                      <a:srgbClr val="000000"/>
                    </a:gs>
                  </a:gsLst>
                  <a:lin ang="5476321" scaled="1"/>
                </a:gradFill>
                <a:ln w="17566" cap="flat">
                  <a:noFill/>
                  <a:prstDash val="solid"/>
                  <a:miter/>
                </a:ln>
              </p:spPr>
              <p:txBody>
                <a:bodyPr rtlCol="1" anchor="ctr"/>
                <a:lstStyle/>
                <a:p>
                  <a:endParaRPr lang="he-IL"/>
                </a:p>
              </p:txBody>
            </p:sp>
          </p:grpSp>
          <p:grpSp>
            <p:nvGrpSpPr>
              <p:cNvPr id="393" name="גרפיקה 7359">
                <a:extLst>
                  <a:ext uri="{FF2B5EF4-FFF2-40B4-BE49-F238E27FC236}">
                    <a16:creationId xmlns:a16="http://schemas.microsoft.com/office/drawing/2014/main" id="{8B44F4D7-5C30-7BC6-FD8F-3D3855E23DC9}"/>
                  </a:ext>
                </a:extLst>
              </p:cNvPr>
              <p:cNvGrpSpPr/>
              <p:nvPr/>
            </p:nvGrpSpPr>
            <p:grpSpPr>
              <a:xfrm>
                <a:off x="2283113" y="6511629"/>
                <a:ext cx="110531" cy="22036"/>
                <a:chOff x="2283113" y="6511629"/>
                <a:chExt cx="110531" cy="22036"/>
              </a:xfrm>
            </p:grpSpPr>
            <p:grpSp>
              <p:nvGrpSpPr>
                <p:cNvPr id="485" name="גרפיקה 7359">
                  <a:extLst>
                    <a:ext uri="{FF2B5EF4-FFF2-40B4-BE49-F238E27FC236}">
                      <a16:creationId xmlns:a16="http://schemas.microsoft.com/office/drawing/2014/main" id="{30BE8DAE-AF37-4B58-ACD4-29DA2EF9EFEC}"/>
                    </a:ext>
                  </a:extLst>
                </p:cNvPr>
                <p:cNvGrpSpPr/>
                <p:nvPr/>
              </p:nvGrpSpPr>
              <p:grpSpPr>
                <a:xfrm>
                  <a:off x="2283113" y="6511629"/>
                  <a:ext cx="110531" cy="22036"/>
                  <a:chOff x="2283113" y="6511629"/>
                  <a:chExt cx="110531" cy="22036"/>
                </a:xfrm>
              </p:grpSpPr>
              <p:sp>
                <p:nvSpPr>
                  <p:cNvPr id="487" name="צורה חופשית: צורה 486">
                    <a:extLst>
                      <a:ext uri="{FF2B5EF4-FFF2-40B4-BE49-F238E27FC236}">
                        <a16:creationId xmlns:a16="http://schemas.microsoft.com/office/drawing/2014/main" id="{6387ACC1-9EC8-9C2B-227F-02A220275DB4}"/>
                      </a:ext>
                    </a:extLst>
                  </p:cNvPr>
                  <p:cNvSpPr/>
                  <p:nvPr/>
                </p:nvSpPr>
                <p:spPr>
                  <a:xfrm>
                    <a:off x="2283113" y="6511629"/>
                    <a:ext cx="110179" cy="21852"/>
                  </a:xfrm>
                  <a:custGeom>
                    <a:avLst/>
                    <a:gdLst>
                      <a:gd name="connsiteX0" fmla="*/ 0 w 110179"/>
                      <a:gd name="connsiteY0" fmla="*/ 8631 h 21852"/>
                      <a:gd name="connsiteX1" fmla="*/ 6326 w 110179"/>
                      <a:gd name="connsiteY1" fmla="*/ 17262 h 21852"/>
                      <a:gd name="connsiteX2" fmla="*/ 110180 w 110179"/>
                      <a:gd name="connsiteY2" fmla="*/ 21853 h 21852"/>
                      <a:gd name="connsiteX3" fmla="*/ 110180 w 110179"/>
                      <a:gd name="connsiteY3" fmla="*/ 4591 h 21852"/>
                      <a:gd name="connsiteX4" fmla="*/ 6326 w 110179"/>
                      <a:gd name="connsiteY4" fmla="*/ 0 h 21852"/>
                      <a:gd name="connsiteX5" fmla="*/ 0 w 110179"/>
                      <a:gd name="connsiteY5" fmla="*/ 8631 h 21852"/>
                      <a:gd name="connsiteX6" fmla="*/ 0 w 110179"/>
                      <a:gd name="connsiteY6" fmla="*/ 8631 h 2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179" h="21852">
                        <a:moveTo>
                          <a:pt x="0" y="8631"/>
                        </a:moveTo>
                        <a:cubicBezTo>
                          <a:pt x="0" y="13405"/>
                          <a:pt x="2812" y="17262"/>
                          <a:pt x="6326" y="17262"/>
                        </a:cubicBezTo>
                        <a:lnTo>
                          <a:pt x="110180" y="21853"/>
                        </a:lnTo>
                        <a:lnTo>
                          <a:pt x="110180" y="4591"/>
                        </a:lnTo>
                        <a:lnTo>
                          <a:pt x="6326" y="0"/>
                        </a:lnTo>
                        <a:cubicBezTo>
                          <a:pt x="2812" y="0"/>
                          <a:pt x="0" y="3856"/>
                          <a:pt x="0" y="8631"/>
                        </a:cubicBezTo>
                        <a:lnTo>
                          <a:pt x="0" y="8631"/>
                        </a:lnTo>
                        <a:close/>
                      </a:path>
                    </a:pathLst>
                  </a:custGeom>
                  <a:gradFill>
                    <a:gsLst>
                      <a:gs pos="0">
                        <a:srgbClr val="FFCA12"/>
                      </a:gs>
                      <a:gs pos="1490">
                        <a:srgbClr val="FFCF29"/>
                      </a:gs>
                      <a:gs pos="4030">
                        <a:srgbClr val="FED64A"/>
                      </a:gs>
                      <a:gs pos="6640">
                        <a:srgbClr val="FEDC64"/>
                      </a:gs>
                      <a:gs pos="9330">
                        <a:srgbClr val="FDE076"/>
                      </a:gs>
                      <a:gs pos="12130">
                        <a:srgbClr val="FDE281"/>
                      </a:gs>
                      <a:gs pos="15230">
                        <a:srgbClr val="FDE385"/>
                      </a:gs>
                      <a:gs pos="22010">
                        <a:srgbClr val="FEDD67"/>
                      </a:gs>
                      <a:gs pos="32320">
                        <a:srgbClr val="FED43E"/>
                      </a:gs>
                      <a:gs pos="40500">
                        <a:srgbClr val="FFCF25"/>
                      </a:gs>
                      <a:gs pos="45450">
                        <a:srgbClr val="FFCD1C"/>
                      </a:gs>
                      <a:gs pos="51880">
                        <a:srgbClr val="FFCF23"/>
                      </a:gs>
                      <a:gs pos="61430">
                        <a:srgbClr val="FFD337"/>
                      </a:gs>
                      <a:gs pos="72870">
                        <a:srgbClr val="FFDA58"/>
                      </a:gs>
                      <a:gs pos="84260">
                        <a:srgbClr val="FFE280"/>
                      </a:gs>
                      <a:gs pos="86880">
                        <a:srgbClr val="FFE17B"/>
                      </a:gs>
                      <a:gs pos="89830">
                        <a:srgbClr val="FFDE6E"/>
                      </a:gs>
                      <a:gs pos="92940">
                        <a:srgbClr val="FFD957"/>
                      </a:gs>
                      <a:gs pos="96160">
                        <a:srgbClr val="FFD238"/>
                      </a:gs>
                      <a:gs pos="99430">
                        <a:srgbClr val="FFC910"/>
                      </a:gs>
                      <a:gs pos="100000">
                        <a:srgbClr val="FFC708"/>
                      </a:gs>
                    </a:gsLst>
                    <a:lin ang="607955" scaled="1"/>
                  </a:gradFill>
                  <a:ln w="17566" cap="flat">
                    <a:noFill/>
                    <a:prstDash val="solid"/>
                    <a:miter/>
                  </a:ln>
                </p:spPr>
                <p:txBody>
                  <a:bodyPr rtlCol="1" anchor="ctr"/>
                  <a:lstStyle/>
                  <a:p>
                    <a:endParaRPr lang="he-IL"/>
                  </a:p>
                </p:txBody>
              </p:sp>
              <p:sp>
                <p:nvSpPr>
                  <p:cNvPr id="488" name="צורה חופשית: צורה 487">
                    <a:extLst>
                      <a:ext uri="{FF2B5EF4-FFF2-40B4-BE49-F238E27FC236}">
                        <a16:creationId xmlns:a16="http://schemas.microsoft.com/office/drawing/2014/main" id="{5C608782-0EC6-A53A-4D65-990AC2B807B1}"/>
                      </a:ext>
                    </a:extLst>
                  </p:cNvPr>
                  <p:cNvSpPr/>
                  <p:nvPr/>
                </p:nvSpPr>
                <p:spPr>
                  <a:xfrm>
                    <a:off x="2283464" y="6511813"/>
                    <a:ext cx="110180" cy="21852"/>
                  </a:xfrm>
                  <a:custGeom>
                    <a:avLst/>
                    <a:gdLst>
                      <a:gd name="connsiteX0" fmla="*/ 92432 w 110180"/>
                      <a:gd name="connsiteY0" fmla="*/ 3856 h 21852"/>
                      <a:gd name="connsiteX1" fmla="*/ 93486 w 110180"/>
                      <a:gd name="connsiteY1" fmla="*/ 8080 h 21852"/>
                      <a:gd name="connsiteX2" fmla="*/ 85227 w 110180"/>
                      <a:gd name="connsiteY2" fmla="*/ 16344 h 21852"/>
                      <a:gd name="connsiteX3" fmla="*/ 19154 w 110180"/>
                      <a:gd name="connsiteY3" fmla="*/ 14324 h 21852"/>
                      <a:gd name="connsiteX4" fmla="*/ 11247 w 110180"/>
                      <a:gd name="connsiteY4" fmla="*/ 5693 h 21852"/>
                      <a:gd name="connsiteX5" fmla="*/ 13179 w 110180"/>
                      <a:gd name="connsiteY5" fmla="*/ 367 h 21852"/>
                      <a:gd name="connsiteX6" fmla="*/ 6326 w 110180"/>
                      <a:gd name="connsiteY6" fmla="*/ 0 h 21852"/>
                      <a:gd name="connsiteX7" fmla="*/ 0 w 110180"/>
                      <a:gd name="connsiteY7" fmla="*/ 8631 h 21852"/>
                      <a:gd name="connsiteX8" fmla="*/ 6326 w 110180"/>
                      <a:gd name="connsiteY8" fmla="*/ 17262 h 21852"/>
                      <a:gd name="connsiteX9" fmla="*/ 110180 w 110180"/>
                      <a:gd name="connsiteY9" fmla="*/ 21853 h 21852"/>
                      <a:gd name="connsiteX10" fmla="*/ 110180 w 110180"/>
                      <a:gd name="connsiteY10" fmla="*/ 4591 h 21852"/>
                      <a:gd name="connsiteX11" fmla="*/ 92432 w 110180"/>
                      <a:gd name="connsiteY11" fmla="*/ 3856 h 2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180" h="21852">
                        <a:moveTo>
                          <a:pt x="92432" y="3856"/>
                        </a:moveTo>
                        <a:cubicBezTo>
                          <a:pt x="93135" y="5142"/>
                          <a:pt x="93486" y="6611"/>
                          <a:pt x="93486" y="8080"/>
                        </a:cubicBezTo>
                        <a:cubicBezTo>
                          <a:pt x="93311" y="12671"/>
                          <a:pt x="89620" y="16344"/>
                          <a:pt x="85227" y="16344"/>
                        </a:cubicBezTo>
                        <a:lnTo>
                          <a:pt x="19154" y="14324"/>
                        </a:lnTo>
                        <a:cubicBezTo>
                          <a:pt x="14761" y="14140"/>
                          <a:pt x="11071" y="10284"/>
                          <a:pt x="11247" y="5693"/>
                        </a:cubicBezTo>
                        <a:cubicBezTo>
                          <a:pt x="11247" y="3673"/>
                          <a:pt x="12125" y="1836"/>
                          <a:pt x="13179" y="367"/>
                        </a:cubicBezTo>
                        <a:lnTo>
                          <a:pt x="6326" y="0"/>
                        </a:lnTo>
                        <a:cubicBezTo>
                          <a:pt x="2812" y="0"/>
                          <a:pt x="0" y="3856"/>
                          <a:pt x="0" y="8631"/>
                        </a:cubicBezTo>
                        <a:cubicBezTo>
                          <a:pt x="0" y="13406"/>
                          <a:pt x="2812" y="17262"/>
                          <a:pt x="6326" y="17262"/>
                        </a:cubicBezTo>
                        <a:lnTo>
                          <a:pt x="110180" y="21853"/>
                        </a:lnTo>
                        <a:lnTo>
                          <a:pt x="110180" y="4591"/>
                        </a:lnTo>
                        <a:lnTo>
                          <a:pt x="92432" y="3856"/>
                        </a:lnTo>
                        <a:close/>
                      </a:path>
                    </a:pathLst>
                  </a:custGeom>
                  <a:gradFill>
                    <a:gsLst>
                      <a:gs pos="0">
                        <a:srgbClr val="FFCA12"/>
                      </a:gs>
                      <a:gs pos="1490">
                        <a:srgbClr val="FFCF29"/>
                      </a:gs>
                      <a:gs pos="4030">
                        <a:srgbClr val="FED64A"/>
                      </a:gs>
                      <a:gs pos="6640">
                        <a:srgbClr val="FEDC64"/>
                      </a:gs>
                      <a:gs pos="9330">
                        <a:srgbClr val="FDE076"/>
                      </a:gs>
                      <a:gs pos="12130">
                        <a:srgbClr val="FDE281"/>
                      </a:gs>
                      <a:gs pos="15230">
                        <a:srgbClr val="FDE385"/>
                      </a:gs>
                      <a:gs pos="22010">
                        <a:srgbClr val="FEDD67"/>
                      </a:gs>
                      <a:gs pos="32320">
                        <a:srgbClr val="FED43E"/>
                      </a:gs>
                      <a:gs pos="40500">
                        <a:srgbClr val="FFCF25"/>
                      </a:gs>
                      <a:gs pos="45450">
                        <a:srgbClr val="FFCD1C"/>
                      </a:gs>
                      <a:gs pos="51880">
                        <a:srgbClr val="FFCF23"/>
                      </a:gs>
                      <a:gs pos="61430">
                        <a:srgbClr val="FFD337"/>
                      </a:gs>
                      <a:gs pos="72870">
                        <a:srgbClr val="FFDA58"/>
                      </a:gs>
                      <a:gs pos="84260">
                        <a:srgbClr val="FFE280"/>
                      </a:gs>
                      <a:gs pos="86880">
                        <a:srgbClr val="FFE17B"/>
                      </a:gs>
                      <a:gs pos="89830">
                        <a:srgbClr val="FFDE6E"/>
                      </a:gs>
                      <a:gs pos="92940">
                        <a:srgbClr val="FFD957"/>
                      </a:gs>
                      <a:gs pos="96160">
                        <a:srgbClr val="FFD238"/>
                      </a:gs>
                      <a:gs pos="99430">
                        <a:srgbClr val="FFC910"/>
                      </a:gs>
                      <a:gs pos="100000">
                        <a:srgbClr val="FFC708"/>
                      </a:gs>
                    </a:gsLst>
                    <a:lin ang="607905" scaled="1"/>
                  </a:gradFill>
                  <a:ln w="17566" cap="flat">
                    <a:noFill/>
                    <a:prstDash val="solid"/>
                    <a:miter/>
                  </a:ln>
                </p:spPr>
                <p:txBody>
                  <a:bodyPr rtlCol="1" anchor="ctr"/>
                  <a:lstStyle/>
                  <a:p>
                    <a:endParaRPr lang="he-IL"/>
                  </a:p>
                </p:txBody>
              </p:sp>
            </p:grpSp>
            <p:sp>
              <p:nvSpPr>
                <p:cNvPr id="486" name="צורה חופשית: צורה 485">
                  <a:extLst>
                    <a:ext uri="{FF2B5EF4-FFF2-40B4-BE49-F238E27FC236}">
                      <a16:creationId xmlns:a16="http://schemas.microsoft.com/office/drawing/2014/main" id="{B04428C8-4CD4-D9FC-4CB6-6DA5679240C5}"/>
                    </a:ext>
                  </a:extLst>
                </p:cNvPr>
                <p:cNvSpPr/>
                <p:nvPr/>
              </p:nvSpPr>
              <p:spPr>
                <a:xfrm>
                  <a:off x="2298928" y="6513087"/>
                  <a:ext cx="73991" cy="12865"/>
                </a:xfrm>
                <a:custGeom>
                  <a:avLst/>
                  <a:gdLst>
                    <a:gd name="connsiteX0" fmla="*/ 73981 w 73991"/>
                    <a:gd name="connsiteY0" fmla="*/ 7907 h 12865"/>
                    <a:gd name="connsiteX1" fmla="*/ 69412 w 73991"/>
                    <a:gd name="connsiteY1" fmla="*/ 12865 h 12865"/>
                    <a:gd name="connsiteX2" fmla="*/ 4218 w 73991"/>
                    <a:gd name="connsiteY2" fmla="*/ 10111 h 12865"/>
                    <a:gd name="connsiteX3" fmla="*/ 0 w 73991"/>
                    <a:gd name="connsiteY3" fmla="*/ 4785 h 12865"/>
                    <a:gd name="connsiteX4" fmla="*/ 0 w 73991"/>
                    <a:gd name="connsiteY4" fmla="*/ 4785 h 12865"/>
                    <a:gd name="connsiteX5" fmla="*/ 4569 w 73991"/>
                    <a:gd name="connsiteY5" fmla="*/ 11 h 12865"/>
                    <a:gd name="connsiteX6" fmla="*/ 69763 w 73991"/>
                    <a:gd name="connsiteY6" fmla="*/ 2765 h 12865"/>
                    <a:gd name="connsiteX7" fmla="*/ 73981 w 73991"/>
                    <a:gd name="connsiteY7" fmla="*/ 7907 h 12865"/>
                    <a:gd name="connsiteX8" fmla="*/ 73981 w 73991"/>
                    <a:gd name="connsiteY8" fmla="*/ 7907 h 1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91" h="12865">
                      <a:moveTo>
                        <a:pt x="73981" y="7907"/>
                      </a:moveTo>
                      <a:cubicBezTo>
                        <a:pt x="73805" y="10662"/>
                        <a:pt x="71872" y="12865"/>
                        <a:pt x="69412" y="12865"/>
                      </a:cubicBezTo>
                      <a:lnTo>
                        <a:pt x="4218" y="10111"/>
                      </a:lnTo>
                      <a:cubicBezTo>
                        <a:pt x="1757" y="10111"/>
                        <a:pt x="0" y="7724"/>
                        <a:pt x="0" y="4785"/>
                      </a:cubicBezTo>
                      <a:lnTo>
                        <a:pt x="0" y="4785"/>
                      </a:lnTo>
                      <a:cubicBezTo>
                        <a:pt x="176" y="2031"/>
                        <a:pt x="2109" y="-173"/>
                        <a:pt x="4569" y="11"/>
                      </a:cubicBezTo>
                      <a:lnTo>
                        <a:pt x="69763" y="2765"/>
                      </a:lnTo>
                      <a:cubicBezTo>
                        <a:pt x="72223" y="2765"/>
                        <a:pt x="74156" y="5153"/>
                        <a:pt x="73981" y="7907"/>
                      </a:cubicBezTo>
                      <a:lnTo>
                        <a:pt x="73981" y="7907"/>
                      </a:lnTo>
                      <a:close/>
                    </a:path>
                  </a:pathLst>
                </a:custGeom>
                <a:gradFill>
                  <a:gsLst>
                    <a:gs pos="0">
                      <a:srgbClr val="FDE385"/>
                    </a:gs>
                    <a:gs pos="21080">
                      <a:srgbClr val="CCB566"/>
                    </a:gs>
                    <a:gs pos="47840">
                      <a:srgbClr val="948144"/>
                    </a:gs>
                    <a:gs pos="70870">
                      <a:srgbClr val="6B5B2A"/>
                    </a:gs>
                    <a:gs pos="89010">
                      <a:srgbClr val="52441B"/>
                    </a:gs>
                    <a:gs pos="100000">
                      <a:srgbClr val="493B15"/>
                    </a:gs>
                  </a:gsLst>
                  <a:lin ang="5533000" scaled="1"/>
                </a:gradFill>
                <a:ln w="17566" cap="flat">
                  <a:noFill/>
                  <a:prstDash val="solid"/>
                  <a:miter/>
                </a:ln>
              </p:spPr>
              <p:txBody>
                <a:bodyPr rtlCol="1" anchor="ctr"/>
                <a:lstStyle/>
                <a:p>
                  <a:endParaRPr lang="he-IL"/>
                </a:p>
              </p:txBody>
            </p:sp>
          </p:grpSp>
          <p:grpSp>
            <p:nvGrpSpPr>
              <p:cNvPr id="394" name="גרפיקה 7359">
                <a:extLst>
                  <a:ext uri="{FF2B5EF4-FFF2-40B4-BE49-F238E27FC236}">
                    <a16:creationId xmlns:a16="http://schemas.microsoft.com/office/drawing/2014/main" id="{E90BA744-609E-2579-0004-93D88E75FC11}"/>
                  </a:ext>
                </a:extLst>
              </p:cNvPr>
              <p:cNvGrpSpPr/>
              <p:nvPr/>
            </p:nvGrpSpPr>
            <p:grpSpPr>
              <a:xfrm>
                <a:off x="2167492" y="6510049"/>
                <a:ext cx="227901" cy="463234"/>
                <a:chOff x="2167492" y="6510049"/>
                <a:chExt cx="227901" cy="463234"/>
              </a:xfrm>
            </p:grpSpPr>
            <p:grpSp>
              <p:nvGrpSpPr>
                <p:cNvPr id="437" name="גרפיקה 7359">
                  <a:extLst>
                    <a:ext uri="{FF2B5EF4-FFF2-40B4-BE49-F238E27FC236}">
                      <a16:creationId xmlns:a16="http://schemas.microsoft.com/office/drawing/2014/main" id="{E5B59083-EA49-56DA-CEBD-8BD46400FCFE}"/>
                    </a:ext>
                  </a:extLst>
                </p:cNvPr>
                <p:cNvGrpSpPr/>
                <p:nvPr/>
              </p:nvGrpSpPr>
              <p:grpSpPr>
                <a:xfrm>
                  <a:off x="2167492" y="6510049"/>
                  <a:ext cx="227901" cy="463234"/>
                  <a:chOff x="2167492" y="6510049"/>
                  <a:chExt cx="227901" cy="463234"/>
                </a:xfrm>
              </p:grpSpPr>
              <p:grpSp>
                <p:nvGrpSpPr>
                  <p:cNvPr id="458" name="גרפיקה 7359">
                    <a:extLst>
                      <a:ext uri="{FF2B5EF4-FFF2-40B4-BE49-F238E27FC236}">
                        <a16:creationId xmlns:a16="http://schemas.microsoft.com/office/drawing/2014/main" id="{50F1175A-2888-5159-3812-E5FDC4418F85}"/>
                      </a:ext>
                    </a:extLst>
                  </p:cNvPr>
                  <p:cNvGrpSpPr/>
                  <p:nvPr/>
                </p:nvGrpSpPr>
                <p:grpSpPr>
                  <a:xfrm>
                    <a:off x="2167492" y="6510049"/>
                    <a:ext cx="122993" cy="457673"/>
                    <a:chOff x="2167492" y="6510049"/>
                    <a:chExt cx="122993" cy="457673"/>
                  </a:xfrm>
                </p:grpSpPr>
                <p:sp>
                  <p:nvSpPr>
                    <p:cNvPr id="482" name="צורה חופשית: צורה 481">
                      <a:extLst>
                        <a:ext uri="{FF2B5EF4-FFF2-40B4-BE49-F238E27FC236}">
                          <a16:creationId xmlns:a16="http://schemas.microsoft.com/office/drawing/2014/main" id="{C83D1DF1-3763-20D4-5467-9642A7ACB70C}"/>
                        </a:ext>
                      </a:extLst>
                    </p:cNvPr>
                    <p:cNvSpPr/>
                    <p:nvPr/>
                  </p:nvSpPr>
                  <p:spPr>
                    <a:xfrm>
                      <a:off x="2167492" y="6510049"/>
                      <a:ext cx="122993" cy="457536"/>
                    </a:xfrm>
                    <a:custGeom>
                      <a:avLst/>
                      <a:gdLst>
                        <a:gd name="connsiteX0" fmla="*/ 6319 w 122993"/>
                        <a:gd name="connsiteY0" fmla="*/ 455532 h 457536"/>
                        <a:gd name="connsiteX1" fmla="*/ 168 w 122993"/>
                        <a:gd name="connsiteY1" fmla="*/ 442861 h 457536"/>
                        <a:gd name="connsiteX2" fmla="*/ 107185 w 122993"/>
                        <a:gd name="connsiteY2" fmla="*/ 3416 h 457536"/>
                        <a:gd name="connsiteX3" fmla="*/ 116675 w 122993"/>
                        <a:gd name="connsiteY3" fmla="*/ 1947 h 457536"/>
                        <a:gd name="connsiteX4" fmla="*/ 122825 w 122993"/>
                        <a:gd name="connsiteY4" fmla="*/ 14618 h 457536"/>
                        <a:gd name="connsiteX5" fmla="*/ 15808 w 122993"/>
                        <a:gd name="connsiteY5" fmla="*/ 454063 h 457536"/>
                        <a:gd name="connsiteX6" fmla="*/ 6319 w 122993"/>
                        <a:gd name="connsiteY6" fmla="*/ 455532 h 45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93" h="457536">
                          <a:moveTo>
                            <a:pt x="6319" y="455532"/>
                          </a:moveTo>
                          <a:cubicBezTo>
                            <a:pt x="1926" y="452411"/>
                            <a:pt x="-710" y="446718"/>
                            <a:pt x="168" y="442861"/>
                          </a:cubicBezTo>
                          <a:lnTo>
                            <a:pt x="107185" y="3416"/>
                          </a:lnTo>
                          <a:cubicBezTo>
                            <a:pt x="108064" y="-440"/>
                            <a:pt x="112457" y="-1175"/>
                            <a:pt x="116675" y="1947"/>
                          </a:cubicBezTo>
                          <a:cubicBezTo>
                            <a:pt x="121068" y="5069"/>
                            <a:pt x="123703" y="10762"/>
                            <a:pt x="122825" y="14618"/>
                          </a:cubicBezTo>
                          <a:lnTo>
                            <a:pt x="15808" y="454063"/>
                          </a:lnTo>
                          <a:cubicBezTo>
                            <a:pt x="14929" y="458103"/>
                            <a:pt x="10536" y="458654"/>
                            <a:pt x="6319" y="455532"/>
                          </a:cubicBezTo>
                          <a:close/>
                        </a:path>
                      </a:pathLst>
                    </a:custGeom>
                    <a:gradFill>
                      <a:gsLst>
                        <a:gs pos="0">
                          <a:srgbClr val="16479D"/>
                        </a:gs>
                        <a:gs pos="6880">
                          <a:srgbClr val="2F5CAA"/>
                        </a:gs>
                        <a:gs pos="17420">
                          <a:srgbClr val="4E78BB"/>
                        </a:gs>
                        <a:gs pos="26290">
                          <a:srgbClr val="6289C5"/>
                        </a:gs>
                        <a:gs pos="32370">
                          <a:srgbClr val="698FC9"/>
                        </a:gs>
                        <a:gs pos="42520">
                          <a:srgbClr val="658BC6"/>
                        </a:gs>
                        <a:gs pos="52770">
                          <a:srgbClr val="5A7FBC"/>
                        </a:gs>
                        <a:gs pos="63070">
                          <a:srgbClr val="486BAC"/>
                        </a:gs>
                        <a:gs pos="73350">
                          <a:srgbClr val="2F4E96"/>
                        </a:gs>
                        <a:gs pos="77740">
                          <a:srgbClr val="22408A"/>
                        </a:gs>
                        <a:gs pos="79100">
                          <a:srgbClr val="223F87"/>
                        </a:gs>
                        <a:gs pos="100000">
                          <a:srgbClr val="202E62"/>
                        </a:gs>
                      </a:gsLst>
                      <a:lin ang="5814503" scaled="1"/>
                    </a:gradFill>
                    <a:ln w="17566" cap="flat">
                      <a:noFill/>
                      <a:prstDash val="solid"/>
                      <a:miter/>
                    </a:ln>
                  </p:spPr>
                  <p:txBody>
                    <a:bodyPr rtlCol="1" anchor="ctr"/>
                    <a:lstStyle/>
                    <a:p>
                      <a:endParaRPr lang="he-IL"/>
                    </a:p>
                  </p:txBody>
                </p:sp>
                <p:sp>
                  <p:nvSpPr>
                    <p:cNvPr id="483" name="צורה חופשית: צורה 482">
                      <a:extLst>
                        <a:ext uri="{FF2B5EF4-FFF2-40B4-BE49-F238E27FC236}">
                          <a16:creationId xmlns:a16="http://schemas.microsoft.com/office/drawing/2014/main" id="{2776AEF5-0B7B-45FC-E7C5-D3349DE5C380}"/>
                        </a:ext>
                      </a:extLst>
                    </p:cNvPr>
                    <p:cNvSpPr/>
                    <p:nvPr/>
                  </p:nvSpPr>
                  <p:spPr>
                    <a:xfrm>
                      <a:off x="2171126" y="6512609"/>
                      <a:ext cx="119240" cy="455113"/>
                    </a:xfrm>
                    <a:custGeom>
                      <a:avLst/>
                      <a:gdLst>
                        <a:gd name="connsiteX0" fmla="*/ 4442 w 119240"/>
                        <a:gd name="connsiteY0" fmla="*/ 453523 h 455113"/>
                        <a:gd name="connsiteX1" fmla="*/ 225 w 119240"/>
                        <a:gd name="connsiteY1" fmla="*/ 441403 h 455113"/>
                        <a:gd name="connsiteX2" fmla="*/ 107066 w 119240"/>
                        <a:gd name="connsiteY2" fmla="*/ 3611 h 455113"/>
                        <a:gd name="connsiteX3" fmla="*/ 114798 w 119240"/>
                        <a:gd name="connsiteY3" fmla="*/ 1591 h 455113"/>
                        <a:gd name="connsiteX4" fmla="*/ 119015 w 119240"/>
                        <a:gd name="connsiteY4" fmla="*/ 13711 h 455113"/>
                        <a:gd name="connsiteX5" fmla="*/ 12174 w 119240"/>
                        <a:gd name="connsiteY5" fmla="*/ 451503 h 455113"/>
                        <a:gd name="connsiteX6" fmla="*/ 4442 w 119240"/>
                        <a:gd name="connsiteY6" fmla="*/ 453523 h 45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240" h="455113">
                          <a:moveTo>
                            <a:pt x="4442" y="453523"/>
                          </a:moveTo>
                          <a:cubicBezTo>
                            <a:pt x="1103" y="450768"/>
                            <a:pt x="-654" y="445259"/>
                            <a:pt x="225" y="441403"/>
                          </a:cubicBezTo>
                          <a:lnTo>
                            <a:pt x="107066" y="3611"/>
                          </a:lnTo>
                          <a:cubicBezTo>
                            <a:pt x="107944" y="-246"/>
                            <a:pt x="111459" y="-1164"/>
                            <a:pt x="114798" y="1591"/>
                          </a:cubicBezTo>
                          <a:cubicBezTo>
                            <a:pt x="118137" y="4345"/>
                            <a:pt x="119894" y="9854"/>
                            <a:pt x="119015" y="13711"/>
                          </a:cubicBezTo>
                          <a:lnTo>
                            <a:pt x="12174" y="451503"/>
                          </a:lnTo>
                          <a:cubicBezTo>
                            <a:pt x="11295" y="455359"/>
                            <a:pt x="7781" y="456278"/>
                            <a:pt x="4442" y="453523"/>
                          </a:cubicBezTo>
                          <a:close/>
                        </a:path>
                      </a:pathLst>
                    </a:custGeom>
                    <a:gradFill>
                      <a:gsLst>
                        <a:gs pos="0">
                          <a:srgbClr val="16479D"/>
                        </a:gs>
                        <a:gs pos="6880">
                          <a:srgbClr val="2F5CAA"/>
                        </a:gs>
                        <a:gs pos="17420">
                          <a:srgbClr val="4E78BB"/>
                        </a:gs>
                        <a:gs pos="26290">
                          <a:srgbClr val="6289C5"/>
                        </a:gs>
                        <a:gs pos="32370">
                          <a:srgbClr val="698FC9"/>
                        </a:gs>
                        <a:gs pos="58500">
                          <a:srgbClr val="486BAC"/>
                        </a:gs>
                        <a:gs pos="85100">
                          <a:srgbClr val="2D4C93"/>
                        </a:gs>
                        <a:gs pos="100000">
                          <a:srgbClr val="22408A"/>
                        </a:gs>
                      </a:gsLst>
                      <a:lin ang="6161743" scaled="1"/>
                    </a:gradFill>
                    <a:ln w="17566" cap="flat">
                      <a:noFill/>
                      <a:prstDash val="solid"/>
                      <a:miter/>
                    </a:ln>
                  </p:spPr>
                  <p:txBody>
                    <a:bodyPr rtlCol="1" anchor="ctr"/>
                    <a:lstStyle/>
                    <a:p>
                      <a:endParaRPr lang="he-IL"/>
                    </a:p>
                  </p:txBody>
                </p:sp>
                <p:sp>
                  <p:nvSpPr>
                    <p:cNvPr id="484" name="צורה חופשית: צורה 483">
                      <a:extLst>
                        <a:ext uri="{FF2B5EF4-FFF2-40B4-BE49-F238E27FC236}">
                          <a16:creationId xmlns:a16="http://schemas.microsoft.com/office/drawing/2014/main" id="{2497447A-EA64-E975-C49A-CD99F775C299}"/>
                        </a:ext>
                      </a:extLst>
                    </p:cNvPr>
                    <p:cNvSpPr/>
                    <p:nvPr/>
                  </p:nvSpPr>
                  <p:spPr>
                    <a:xfrm>
                      <a:off x="2171126" y="6512609"/>
                      <a:ext cx="119240" cy="455113"/>
                    </a:xfrm>
                    <a:custGeom>
                      <a:avLst/>
                      <a:gdLst>
                        <a:gd name="connsiteX0" fmla="*/ 4442 w 119240"/>
                        <a:gd name="connsiteY0" fmla="*/ 453523 h 455113"/>
                        <a:gd name="connsiteX1" fmla="*/ 225 w 119240"/>
                        <a:gd name="connsiteY1" fmla="*/ 441403 h 455113"/>
                        <a:gd name="connsiteX2" fmla="*/ 107066 w 119240"/>
                        <a:gd name="connsiteY2" fmla="*/ 3611 h 455113"/>
                        <a:gd name="connsiteX3" fmla="*/ 114798 w 119240"/>
                        <a:gd name="connsiteY3" fmla="*/ 1591 h 455113"/>
                        <a:gd name="connsiteX4" fmla="*/ 119015 w 119240"/>
                        <a:gd name="connsiteY4" fmla="*/ 13711 h 455113"/>
                        <a:gd name="connsiteX5" fmla="*/ 12174 w 119240"/>
                        <a:gd name="connsiteY5" fmla="*/ 451503 h 455113"/>
                        <a:gd name="connsiteX6" fmla="*/ 4442 w 119240"/>
                        <a:gd name="connsiteY6" fmla="*/ 453523 h 45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240" h="455113">
                          <a:moveTo>
                            <a:pt x="4442" y="453523"/>
                          </a:moveTo>
                          <a:cubicBezTo>
                            <a:pt x="1103" y="450768"/>
                            <a:pt x="-654" y="445259"/>
                            <a:pt x="225" y="441403"/>
                          </a:cubicBezTo>
                          <a:lnTo>
                            <a:pt x="107066" y="3611"/>
                          </a:lnTo>
                          <a:cubicBezTo>
                            <a:pt x="107944" y="-246"/>
                            <a:pt x="111459" y="-1164"/>
                            <a:pt x="114798" y="1591"/>
                          </a:cubicBezTo>
                          <a:cubicBezTo>
                            <a:pt x="118137" y="4345"/>
                            <a:pt x="119894" y="9854"/>
                            <a:pt x="119015" y="13711"/>
                          </a:cubicBezTo>
                          <a:lnTo>
                            <a:pt x="12174" y="451503"/>
                          </a:lnTo>
                          <a:cubicBezTo>
                            <a:pt x="11295" y="455359"/>
                            <a:pt x="7781" y="456278"/>
                            <a:pt x="4442" y="453523"/>
                          </a:cubicBezTo>
                          <a:close/>
                        </a:path>
                      </a:pathLst>
                    </a:custGeom>
                    <a:gradFill>
                      <a:gsLst>
                        <a:gs pos="0">
                          <a:srgbClr val="16479D"/>
                        </a:gs>
                        <a:gs pos="6880">
                          <a:srgbClr val="2F5CAA"/>
                        </a:gs>
                        <a:gs pos="17420">
                          <a:srgbClr val="4E78BB"/>
                        </a:gs>
                        <a:gs pos="26290">
                          <a:srgbClr val="6289C5"/>
                        </a:gs>
                        <a:gs pos="32370">
                          <a:srgbClr val="698FC9"/>
                        </a:gs>
                        <a:gs pos="58500">
                          <a:srgbClr val="486BAC"/>
                        </a:gs>
                        <a:gs pos="85100">
                          <a:srgbClr val="2D4C93"/>
                        </a:gs>
                        <a:gs pos="100000">
                          <a:srgbClr val="22408A"/>
                        </a:gs>
                      </a:gsLst>
                      <a:lin ang="5798969" scaled="1"/>
                    </a:gradFill>
                    <a:ln w="17566" cap="flat">
                      <a:noFill/>
                      <a:prstDash val="solid"/>
                      <a:miter/>
                    </a:ln>
                  </p:spPr>
                  <p:txBody>
                    <a:bodyPr rtlCol="1" anchor="ctr"/>
                    <a:lstStyle/>
                    <a:p>
                      <a:endParaRPr lang="he-IL"/>
                    </a:p>
                  </p:txBody>
                </p:sp>
              </p:grpSp>
              <p:sp>
                <p:nvSpPr>
                  <p:cNvPr id="459" name="צורה חופשית: צורה 458">
                    <a:extLst>
                      <a:ext uri="{FF2B5EF4-FFF2-40B4-BE49-F238E27FC236}">
                        <a16:creationId xmlns:a16="http://schemas.microsoft.com/office/drawing/2014/main" id="{05E92094-7FF3-29A8-450B-2B6BAFA5CCEE}"/>
                      </a:ext>
                    </a:extLst>
                  </p:cNvPr>
                  <p:cNvSpPr/>
                  <p:nvPr/>
                </p:nvSpPr>
                <p:spPr>
                  <a:xfrm>
                    <a:off x="2258345" y="6605594"/>
                    <a:ext cx="10935" cy="17347"/>
                  </a:xfrm>
                  <a:custGeom>
                    <a:avLst/>
                    <a:gdLst>
                      <a:gd name="connsiteX0" fmla="*/ 10709 w 10935"/>
                      <a:gd name="connsiteY0" fmla="*/ 9606 h 17347"/>
                      <a:gd name="connsiteX1" fmla="*/ 4031 w 10935"/>
                      <a:gd name="connsiteY1" fmla="*/ 17319 h 17347"/>
                      <a:gd name="connsiteX2" fmla="*/ 166 w 10935"/>
                      <a:gd name="connsiteY2" fmla="*/ 7770 h 17347"/>
                      <a:gd name="connsiteX3" fmla="*/ 6843 w 10935"/>
                      <a:gd name="connsiteY3" fmla="*/ 57 h 17347"/>
                      <a:gd name="connsiteX4" fmla="*/ 10709 w 10935"/>
                      <a:gd name="connsiteY4" fmla="*/ 9606 h 17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5" h="17347">
                        <a:moveTo>
                          <a:pt x="10709" y="9606"/>
                        </a:moveTo>
                        <a:cubicBezTo>
                          <a:pt x="10006" y="14381"/>
                          <a:pt x="6843" y="17686"/>
                          <a:pt x="4031" y="17319"/>
                        </a:cubicBezTo>
                        <a:cubicBezTo>
                          <a:pt x="1044" y="16768"/>
                          <a:pt x="-537" y="12545"/>
                          <a:pt x="166" y="7770"/>
                        </a:cubicBezTo>
                        <a:cubicBezTo>
                          <a:pt x="1044" y="2996"/>
                          <a:pt x="4031" y="-494"/>
                          <a:pt x="6843" y="57"/>
                        </a:cubicBezTo>
                        <a:cubicBezTo>
                          <a:pt x="9830" y="608"/>
                          <a:pt x="11588" y="4832"/>
                          <a:pt x="10709" y="9606"/>
                        </a:cubicBezTo>
                        <a:close/>
                      </a:path>
                    </a:pathLst>
                  </a:custGeom>
                  <a:gradFill>
                    <a:gsLst>
                      <a:gs pos="32370">
                        <a:srgbClr val="C48CBD"/>
                      </a:gs>
                      <a:gs pos="44780">
                        <a:srgbClr val="A976AD"/>
                      </a:gs>
                      <a:gs pos="70090">
                        <a:srgbClr val="774E91"/>
                      </a:gs>
                      <a:gs pos="89300">
                        <a:srgbClr val="58347F"/>
                      </a:gs>
                      <a:gs pos="100000">
                        <a:srgbClr val="4C2B78"/>
                      </a:gs>
                    </a:gsLst>
                    <a:lin ang="4041066" scaled="1"/>
                  </a:gradFill>
                  <a:ln w="17566" cap="flat">
                    <a:noFill/>
                    <a:prstDash val="solid"/>
                    <a:miter/>
                  </a:ln>
                </p:spPr>
                <p:txBody>
                  <a:bodyPr rtlCol="1" anchor="ctr"/>
                  <a:lstStyle/>
                  <a:p>
                    <a:endParaRPr lang="he-IL"/>
                  </a:p>
                </p:txBody>
              </p:sp>
              <p:sp>
                <p:nvSpPr>
                  <p:cNvPr id="460" name="צורה חופשית: צורה 459">
                    <a:extLst>
                      <a:ext uri="{FF2B5EF4-FFF2-40B4-BE49-F238E27FC236}">
                        <a16:creationId xmlns:a16="http://schemas.microsoft.com/office/drawing/2014/main" id="{7AD9B212-F3F4-FF47-4BE7-FE8BB05E6C82}"/>
                      </a:ext>
                    </a:extLst>
                  </p:cNvPr>
                  <p:cNvSpPr/>
                  <p:nvPr/>
                </p:nvSpPr>
                <p:spPr>
                  <a:xfrm>
                    <a:off x="2232981" y="6704945"/>
                    <a:ext cx="11685" cy="18695"/>
                  </a:xfrm>
                  <a:custGeom>
                    <a:avLst/>
                    <a:gdLst>
                      <a:gd name="connsiteX0" fmla="*/ 11472 w 11685"/>
                      <a:gd name="connsiteY0" fmla="*/ 10522 h 18695"/>
                      <a:gd name="connsiteX1" fmla="*/ 4267 w 11685"/>
                      <a:gd name="connsiteY1" fmla="*/ 18602 h 18695"/>
                      <a:gd name="connsiteX2" fmla="*/ 226 w 11685"/>
                      <a:gd name="connsiteY2" fmla="*/ 8318 h 18695"/>
                      <a:gd name="connsiteX3" fmla="*/ 7430 w 11685"/>
                      <a:gd name="connsiteY3" fmla="*/ 55 h 18695"/>
                      <a:gd name="connsiteX4" fmla="*/ 11472 w 11685"/>
                      <a:gd name="connsiteY4" fmla="*/ 10522 h 18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5" h="18695">
                        <a:moveTo>
                          <a:pt x="11472" y="10522"/>
                        </a:moveTo>
                        <a:cubicBezTo>
                          <a:pt x="10593" y="15664"/>
                          <a:pt x="7430" y="19337"/>
                          <a:pt x="4267" y="18602"/>
                        </a:cubicBezTo>
                        <a:cubicBezTo>
                          <a:pt x="1104" y="18051"/>
                          <a:pt x="-653" y="13460"/>
                          <a:pt x="226" y="8318"/>
                        </a:cubicBezTo>
                        <a:cubicBezTo>
                          <a:pt x="1104" y="3176"/>
                          <a:pt x="4267" y="-496"/>
                          <a:pt x="7430" y="55"/>
                        </a:cubicBezTo>
                        <a:cubicBezTo>
                          <a:pt x="10418" y="789"/>
                          <a:pt x="12351" y="5380"/>
                          <a:pt x="11472" y="10522"/>
                        </a:cubicBezTo>
                        <a:close/>
                      </a:path>
                    </a:pathLst>
                  </a:custGeom>
                  <a:gradFill>
                    <a:gsLst>
                      <a:gs pos="32370">
                        <a:srgbClr val="C48CBD"/>
                      </a:gs>
                      <a:gs pos="44780">
                        <a:srgbClr val="A976AD"/>
                      </a:gs>
                      <a:gs pos="70090">
                        <a:srgbClr val="774E91"/>
                      </a:gs>
                      <a:gs pos="89300">
                        <a:srgbClr val="58347F"/>
                      </a:gs>
                      <a:gs pos="100000">
                        <a:srgbClr val="4C2B78"/>
                      </a:gs>
                    </a:gsLst>
                    <a:lin ang="4041475" scaled="1"/>
                  </a:gradFill>
                  <a:ln w="17566" cap="flat">
                    <a:noFill/>
                    <a:prstDash val="solid"/>
                    <a:miter/>
                  </a:ln>
                </p:spPr>
                <p:txBody>
                  <a:bodyPr rtlCol="1" anchor="ctr"/>
                  <a:lstStyle/>
                  <a:p>
                    <a:endParaRPr lang="he-IL"/>
                  </a:p>
                </p:txBody>
              </p:sp>
              <p:sp>
                <p:nvSpPr>
                  <p:cNvPr id="461" name="צורה חופשית: צורה 460">
                    <a:extLst>
                      <a:ext uri="{FF2B5EF4-FFF2-40B4-BE49-F238E27FC236}">
                        <a16:creationId xmlns:a16="http://schemas.microsoft.com/office/drawing/2014/main" id="{20C28C68-F8AA-2CAB-25C4-8E1558F2FA2E}"/>
                      </a:ext>
                    </a:extLst>
                  </p:cNvPr>
                  <p:cNvSpPr/>
                  <p:nvPr/>
                </p:nvSpPr>
                <p:spPr>
                  <a:xfrm>
                    <a:off x="2206271" y="6818614"/>
                    <a:ext cx="11685" cy="18478"/>
                  </a:xfrm>
                  <a:custGeom>
                    <a:avLst/>
                    <a:gdLst>
                      <a:gd name="connsiteX0" fmla="*/ 11472 w 11685"/>
                      <a:gd name="connsiteY0" fmla="*/ 10341 h 18478"/>
                      <a:gd name="connsiteX1" fmla="*/ 4267 w 11685"/>
                      <a:gd name="connsiteY1" fmla="*/ 18421 h 18478"/>
                      <a:gd name="connsiteX2" fmla="*/ 226 w 11685"/>
                      <a:gd name="connsiteY2" fmla="*/ 8137 h 18478"/>
                      <a:gd name="connsiteX3" fmla="*/ 7431 w 11685"/>
                      <a:gd name="connsiteY3" fmla="*/ 57 h 18478"/>
                      <a:gd name="connsiteX4" fmla="*/ 11472 w 11685"/>
                      <a:gd name="connsiteY4" fmla="*/ 10341 h 18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5" h="18478">
                        <a:moveTo>
                          <a:pt x="11472" y="10341"/>
                        </a:moveTo>
                        <a:cubicBezTo>
                          <a:pt x="10593" y="15483"/>
                          <a:pt x="7431" y="18972"/>
                          <a:pt x="4267" y="18421"/>
                        </a:cubicBezTo>
                        <a:cubicBezTo>
                          <a:pt x="1104" y="17870"/>
                          <a:pt x="-653" y="13279"/>
                          <a:pt x="226" y="8137"/>
                        </a:cubicBezTo>
                        <a:cubicBezTo>
                          <a:pt x="1104" y="2995"/>
                          <a:pt x="4267" y="-494"/>
                          <a:pt x="7431" y="57"/>
                        </a:cubicBezTo>
                        <a:cubicBezTo>
                          <a:pt x="10418" y="608"/>
                          <a:pt x="12351" y="5199"/>
                          <a:pt x="11472" y="10341"/>
                        </a:cubicBezTo>
                        <a:close/>
                      </a:path>
                    </a:pathLst>
                  </a:custGeom>
                  <a:gradFill>
                    <a:gsLst>
                      <a:gs pos="32370">
                        <a:srgbClr val="C48CBD"/>
                      </a:gs>
                      <a:gs pos="44780">
                        <a:srgbClr val="A976AD"/>
                      </a:gs>
                      <a:gs pos="70090">
                        <a:srgbClr val="774E91"/>
                      </a:gs>
                      <a:gs pos="89300">
                        <a:srgbClr val="58347F"/>
                      </a:gs>
                      <a:gs pos="100000">
                        <a:srgbClr val="4C2B78"/>
                      </a:gs>
                    </a:gsLst>
                    <a:lin ang="4040283" scaled="1"/>
                  </a:gradFill>
                  <a:ln w="17566" cap="flat">
                    <a:noFill/>
                    <a:prstDash val="solid"/>
                    <a:miter/>
                  </a:ln>
                </p:spPr>
                <p:txBody>
                  <a:bodyPr rtlCol="1" anchor="ctr"/>
                  <a:lstStyle/>
                  <a:p>
                    <a:endParaRPr lang="he-IL"/>
                  </a:p>
                </p:txBody>
              </p:sp>
              <p:sp>
                <p:nvSpPr>
                  <p:cNvPr id="462" name="צורה חופשית: צורה 461">
                    <a:extLst>
                      <a:ext uri="{FF2B5EF4-FFF2-40B4-BE49-F238E27FC236}">
                        <a16:creationId xmlns:a16="http://schemas.microsoft.com/office/drawing/2014/main" id="{693EE46E-575E-AC99-CEAD-7B5E9BD8D26D}"/>
                      </a:ext>
                    </a:extLst>
                  </p:cNvPr>
                  <p:cNvSpPr/>
                  <p:nvPr/>
                </p:nvSpPr>
                <p:spPr>
                  <a:xfrm>
                    <a:off x="2181845" y="6913953"/>
                    <a:ext cx="11685" cy="18631"/>
                  </a:xfrm>
                  <a:custGeom>
                    <a:avLst/>
                    <a:gdLst>
                      <a:gd name="connsiteX0" fmla="*/ 11472 w 11685"/>
                      <a:gd name="connsiteY0" fmla="*/ 10494 h 18631"/>
                      <a:gd name="connsiteX1" fmla="*/ 4267 w 11685"/>
                      <a:gd name="connsiteY1" fmla="*/ 18574 h 18631"/>
                      <a:gd name="connsiteX2" fmla="*/ 226 w 11685"/>
                      <a:gd name="connsiteY2" fmla="*/ 8290 h 18631"/>
                      <a:gd name="connsiteX3" fmla="*/ 7431 w 11685"/>
                      <a:gd name="connsiteY3" fmla="*/ 26 h 18631"/>
                      <a:gd name="connsiteX4" fmla="*/ 11472 w 11685"/>
                      <a:gd name="connsiteY4" fmla="*/ 10494 h 18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5" h="18631">
                        <a:moveTo>
                          <a:pt x="11472" y="10494"/>
                        </a:moveTo>
                        <a:cubicBezTo>
                          <a:pt x="10593" y="15636"/>
                          <a:pt x="7431" y="19125"/>
                          <a:pt x="4267" y="18574"/>
                        </a:cubicBezTo>
                        <a:cubicBezTo>
                          <a:pt x="1104" y="18023"/>
                          <a:pt x="-653" y="13432"/>
                          <a:pt x="226" y="8290"/>
                        </a:cubicBezTo>
                        <a:cubicBezTo>
                          <a:pt x="1104" y="3148"/>
                          <a:pt x="4267" y="-341"/>
                          <a:pt x="7431" y="26"/>
                        </a:cubicBezTo>
                        <a:cubicBezTo>
                          <a:pt x="10418" y="761"/>
                          <a:pt x="12351" y="5352"/>
                          <a:pt x="11472" y="10494"/>
                        </a:cubicBezTo>
                        <a:close/>
                      </a:path>
                    </a:pathLst>
                  </a:custGeom>
                  <a:gradFill>
                    <a:gsLst>
                      <a:gs pos="32370">
                        <a:srgbClr val="C48CBD"/>
                      </a:gs>
                      <a:gs pos="44780">
                        <a:srgbClr val="A976AD"/>
                      </a:gs>
                      <a:gs pos="70090">
                        <a:srgbClr val="774E91"/>
                      </a:gs>
                      <a:gs pos="89300">
                        <a:srgbClr val="58347F"/>
                      </a:gs>
                      <a:gs pos="100000">
                        <a:srgbClr val="4C2B78"/>
                      </a:gs>
                    </a:gsLst>
                    <a:lin ang="4041769" scaled="1"/>
                  </a:gradFill>
                  <a:ln w="17566" cap="flat">
                    <a:noFill/>
                    <a:prstDash val="solid"/>
                    <a:miter/>
                  </a:ln>
                </p:spPr>
                <p:txBody>
                  <a:bodyPr rtlCol="1" anchor="ctr"/>
                  <a:lstStyle/>
                  <a:p>
                    <a:endParaRPr lang="he-IL"/>
                  </a:p>
                </p:txBody>
              </p:sp>
              <p:grpSp>
                <p:nvGrpSpPr>
                  <p:cNvPr id="463" name="גרפיקה 7359">
                    <a:extLst>
                      <a:ext uri="{FF2B5EF4-FFF2-40B4-BE49-F238E27FC236}">
                        <a16:creationId xmlns:a16="http://schemas.microsoft.com/office/drawing/2014/main" id="{3F06C5BC-2EA0-3334-6757-31C740649532}"/>
                      </a:ext>
                    </a:extLst>
                  </p:cNvPr>
                  <p:cNvGrpSpPr/>
                  <p:nvPr/>
                </p:nvGrpSpPr>
                <p:grpSpPr>
                  <a:xfrm>
                    <a:off x="2183310" y="6915632"/>
                    <a:ext cx="107525" cy="15058"/>
                    <a:chOff x="2183310" y="6915632"/>
                    <a:chExt cx="107525" cy="15058"/>
                  </a:xfrm>
                </p:grpSpPr>
                <p:sp>
                  <p:nvSpPr>
                    <p:cNvPr id="479" name="צורה חופשית: צורה 478">
                      <a:extLst>
                        <a:ext uri="{FF2B5EF4-FFF2-40B4-BE49-F238E27FC236}">
                          <a16:creationId xmlns:a16="http://schemas.microsoft.com/office/drawing/2014/main" id="{0F39C8EC-4666-6386-DB23-07DB5D6FE8C3}"/>
                        </a:ext>
                      </a:extLst>
                    </p:cNvPr>
                    <p:cNvSpPr/>
                    <p:nvPr/>
                  </p:nvSpPr>
                  <p:spPr>
                    <a:xfrm>
                      <a:off x="2183486" y="6915632"/>
                      <a:ext cx="107349" cy="15058"/>
                    </a:xfrm>
                    <a:custGeom>
                      <a:avLst/>
                      <a:gdLst>
                        <a:gd name="connsiteX0" fmla="*/ 107183 w 107349"/>
                        <a:gd name="connsiteY0" fmla="*/ 7529 h 15058"/>
                        <a:gd name="connsiteX1" fmla="*/ 100681 w 107349"/>
                        <a:gd name="connsiteY1" fmla="*/ 15058 h 15058"/>
                        <a:gd name="connsiteX2" fmla="*/ 3857 w 107349"/>
                        <a:gd name="connsiteY2" fmla="*/ 15058 h 15058"/>
                        <a:gd name="connsiteX3" fmla="*/ 166 w 107349"/>
                        <a:gd name="connsiteY3" fmla="*/ 7529 h 15058"/>
                        <a:gd name="connsiteX4" fmla="*/ 166 w 107349"/>
                        <a:gd name="connsiteY4" fmla="*/ 7529 h 15058"/>
                        <a:gd name="connsiteX5" fmla="*/ 6668 w 107349"/>
                        <a:gd name="connsiteY5" fmla="*/ 0 h 15058"/>
                        <a:gd name="connsiteX6" fmla="*/ 103493 w 107349"/>
                        <a:gd name="connsiteY6" fmla="*/ 0 h 15058"/>
                        <a:gd name="connsiteX7" fmla="*/ 107183 w 107349"/>
                        <a:gd name="connsiteY7" fmla="*/ 7529 h 15058"/>
                        <a:gd name="connsiteX8" fmla="*/ 107183 w 107349"/>
                        <a:gd name="connsiteY8" fmla="*/ 7529 h 15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349" h="15058">
                          <a:moveTo>
                            <a:pt x="107183" y="7529"/>
                          </a:moveTo>
                          <a:cubicBezTo>
                            <a:pt x="106480" y="11753"/>
                            <a:pt x="103493" y="15058"/>
                            <a:pt x="100681" y="15058"/>
                          </a:cubicBezTo>
                          <a:lnTo>
                            <a:pt x="3857" y="15058"/>
                          </a:lnTo>
                          <a:cubicBezTo>
                            <a:pt x="1045" y="15058"/>
                            <a:pt x="-537" y="11753"/>
                            <a:pt x="166" y="7529"/>
                          </a:cubicBezTo>
                          <a:lnTo>
                            <a:pt x="166" y="7529"/>
                          </a:lnTo>
                          <a:cubicBezTo>
                            <a:pt x="1045" y="3305"/>
                            <a:pt x="3857" y="0"/>
                            <a:pt x="6668" y="0"/>
                          </a:cubicBezTo>
                          <a:lnTo>
                            <a:pt x="103493" y="0"/>
                          </a:lnTo>
                          <a:cubicBezTo>
                            <a:pt x="106304" y="0"/>
                            <a:pt x="107886" y="3305"/>
                            <a:pt x="107183" y="7529"/>
                          </a:cubicBezTo>
                          <a:lnTo>
                            <a:pt x="107183" y="7529"/>
                          </a:lnTo>
                          <a:close/>
                        </a:path>
                      </a:pathLst>
                    </a:custGeom>
                    <a:gradFill>
                      <a:gsLst>
                        <a:gs pos="0">
                          <a:srgbClr val="D0A12A"/>
                        </a:gs>
                        <a:gs pos="19220">
                          <a:srgbClr val="F0BF4B"/>
                        </a:gs>
                        <a:gs pos="31230">
                          <a:srgbClr val="FFCD5A"/>
                        </a:gs>
                        <a:gs pos="72880">
                          <a:srgbClr val="E5A823"/>
                        </a:gs>
                        <a:gs pos="100000">
                          <a:srgbClr val="A2A337"/>
                        </a:gs>
                      </a:gsLst>
                      <a:lin ang="5400000" scaled="1"/>
                    </a:gradFill>
                    <a:ln w="17566" cap="flat">
                      <a:noFill/>
                      <a:prstDash val="solid"/>
                      <a:miter/>
                    </a:ln>
                  </p:spPr>
                  <p:txBody>
                    <a:bodyPr rtlCol="1" anchor="ctr"/>
                    <a:lstStyle/>
                    <a:p>
                      <a:endParaRPr lang="he-IL"/>
                    </a:p>
                  </p:txBody>
                </p:sp>
                <p:sp>
                  <p:nvSpPr>
                    <p:cNvPr id="480" name="צורה חופשית: צורה 479">
                      <a:extLst>
                        <a:ext uri="{FF2B5EF4-FFF2-40B4-BE49-F238E27FC236}">
                          <a16:creationId xmlns:a16="http://schemas.microsoft.com/office/drawing/2014/main" id="{A93BB215-F6E6-9A2E-A0C0-D93C5169F417}"/>
                        </a:ext>
                      </a:extLst>
                    </p:cNvPr>
                    <p:cNvSpPr/>
                    <p:nvPr/>
                  </p:nvSpPr>
                  <p:spPr>
                    <a:xfrm>
                      <a:off x="2183310" y="6915632"/>
                      <a:ext cx="107426" cy="15058"/>
                    </a:xfrm>
                    <a:custGeom>
                      <a:avLst/>
                      <a:gdLst>
                        <a:gd name="connsiteX0" fmla="*/ 103669 w 107426"/>
                        <a:gd name="connsiteY0" fmla="*/ 0 h 15058"/>
                        <a:gd name="connsiteX1" fmla="*/ 93652 w 107426"/>
                        <a:gd name="connsiteY1" fmla="*/ 0 h 15058"/>
                        <a:gd name="connsiteX2" fmla="*/ 94004 w 107426"/>
                        <a:gd name="connsiteY2" fmla="*/ 4224 h 15058"/>
                        <a:gd name="connsiteX3" fmla="*/ 85217 w 107426"/>
                        <a:gd name="connsiteY3" fmla="*/ 10835 h 15058"/>
                        <a:gd name="connsiteX4" fmla="*/ 14049 w 107426"/>
                        <a:gd name="connsiteY4" fmla="*/ 10835 h 15058"/>
                        <a:gd name="connsiteX5" fmla="*/ 9128 w 107426"/>
                        <a:gd name="connsiteY5" fmla="*/ 4224 h 15058"/>
                        <a:gd name="connsiteX6" fmla="*/ 11940 w 107426"/>
                        <a:gd name="connsiteY6" fmla="*/ 0 h 15058"/>
                        <a:gd name="connsiteX7" fmla="*/ 6668 w 107426"/>
                        <a:gd name="connsiteY7" fmla="*/ 0 h 15058"/>
                        <a:gd name="connsiteX8" fmla="*/ 166 w 107426"/>
                        <a:gd name="connsiteY8" fmla="*/ 7529 h 15058"/>
                        <a:gd name="connsiteX9" fmla="*/ 3856 w 107426"/>
                        <a:gd name="connsiteY9" fmla="*/ 15058 h 15058"/>
                        <a:gd name="connsiteX10" fmla="*/ 100681 w 107426"/>
                        <a:gd name="connsiteY10" fmla="*/ 15058 h 15058"/>
                        <a:gd name="connsiteX11" fmla="*/ 107183 w 107426"/>
                        <a:gd name="connsiteY11" fmla="*/ 7529 h 15058"/>
                        <a:gd name="connsiteX12" fmla="*/ 103669 w 107426"/>
                        <a:gd name="connsiteY12" fmla="*/ 0 h 15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426" h="15058">
                          <a:moveTo>
                            <a:pt x="103669" y="0"/>
                          </a:moveTo>
                          <a:lnTo>
                            <a:pt x="93652" y="0"/>
                          </a:lnTo>
                          <a:cubicBezTo>
                            <a:pt x="94355" y="1102"/>
                            <a:pt x="94531" y="2571"/>
                            <a:pt x="94004" y="4224"/>
                          </a:cubicBezTo>
                          <a:cubicBezTo>
                            <a:pt x="92949" y="7896"/>
                            <a:pt x="88908" y="10835"/>
                            <a:pt x="85217" y="10835"/>
                          </a:cubicBezTo>
                          <a:lnTo>
                            <a:pt x="14049" y="10835"/>
                          </a:lnTo>
                          <a:cubicBezTo>
                            <a:pt x="10358" y="10835"/>
                            <a:pt x="8074" y="7896"/>
                            <a:pt x="9128" y="4224"/>
                          </a:cubicBezTo>
                          <a:cubicBezTo>
                            <a:pt x="9655" y="2571"/>
                            <a:pt x="10710" y="1102"/>
                            <a:pt x="11940" y="0"/>
                          </a:cubicBezTo>
                          <a:lnTo>
                            <a:pt x="6668" y="0"/>
                          </a:lnTo>
                          <a:cubicBezTo>
                            <a:pt x="3856" y="0"/>
                            <a:pt x="1045" y="3305"/>
                            <a:pt x="166" y="7529"/>
                          </a:cubicBezTo>
                          <a:cubicBezTo>
                            <a:pt x="-537" y="11753"/>
                            <a:pt x="1045" y="15058"/>
                            <a:pt x="3856" y="15058"/>
                          </a:cubicBezTo>
                          <a:lnTo>
                            <a:pt x="100681" y="15058"/>
                          </a:lnTo>
                          <a:cubicBezTo>
                            <a:pt x="103493" y="15058"/>
                            <a:pt x="106304" y="11753"/>
                            <a:pt x="107183" y="7529"/>
                          </a:cubicBezTo>
                          <a:cubicBezTo>
                            <a:pt x="108062" y="3305"/>
                            <a:pt x="106480" y="0"/>
                            <a:pt x="103669" y="0"/>
                          </a:cubicBezTo>
                          <a:close/>
                        </a:path>
                      </a:pathLst>
                    </a:custGeom>
                    <a:gradFill>
                      <a:gsLst>
                        <a:gs pos="0">
                          <a:srgbClr val="D0A12A"/>
                        </a:gs>
                        <a:gs pos="24150">
                          <a:srgbClr val="F0BF4B"/>
                        </a:gs>
                        <a:gs pos="39240">
                          <a:srgbClr val="FFCD5A"/>
                        </a:gs>
                        <a:gs pos="61290">
                          <a:srgbClr val="E5A823"/>
                        </a:gs>
                        <a:gs pos="100000">
                          <a:srgbClr val="A2A337"/>
                        </a:gs>
                      </a:gsLst>
                      <a:lin ang="5400000" scaled="1"/>
                    </a:gradFill>
                    <a:ln w="17566" cap="flat">
                      <a:noFill/>
                      <a:prstDash val="solid"/>
                      <a:miter/>
                    </a:ln>
                  </p:spPr>
                  <p:txBody>
                    <a:bodyPr rtlCol="1" anchor="ctr"/>
                    <a:lstStyle/>
                    <a:p>
                      <a:endParaRPr lang="he-IL"/>
                    </a:p>
                  </p:txBody>
                </p:sp>
                <p:sp>
                  <p:nvSpPr>
                    <p:cNvPr id="481" name="צורה חופשית: צורה 480">
                      <a:extLst>
                        <a:ext uri="{FF2B5EF4-FFF2-40B4-BE49-F238E27FC236}">
                          <a16:creationId xmlns:a16="http://schemas.microsoft.com/office/drawing/2014/main" id="{09F1AD42-6156-D734-7A84-F884073AE41F}"/>
                        </a:ext>
                      </a:extLst>
                    </p:cNvPr>
                    <p:cNvSpPr/>
                    <p:nvPr/>
                  </p:nvSpPr>
                  <p:spPr>
                    <a:xfrm>
                      <a:off x="2196587" y="6915632"/>
                      <a:ext cx="76066" cy="9549"/>
                    </a:xfrm>
                    <a:custGeom>
                      <a:avLst/>
                      <a:gdLst>
                        <a:gd name="connsiteX0" fmla="*/ 75806 w 76066"/>
                        <a:gd name="connsiteY0" fmla="*/ 4774 h 9549"/>
                        <a:gd name="connsiteX1" fmla="*/ 69480 w 76066"/>
                        <a:gd name="connsiteY1" fmla="*/ 9549 h 9549"/>
                        <a:gd name="connsiteX2" fmla="*/ 3583 w 76066"/>
                        <a:gd name="connsiteY2" fmla="*/ 9549 h 9549"/>
                        <a:gd name="connsiteX3" fmla="*/ 244 w 76066"/>
                        <a:gd name="connsiteY3" fmla="*/ 4774 h 9549"/>
                        <a:gd name="connsiteX4" fmla="*/ 244 w 76066"/>
                        <a:gd name="connsiteY4" fmla="*/ 4774 h 9549"/>
                        <a:gd name="connsiteX5" fmla="*/ 6570 w 76066"/>
                        <a:gd name="connsiteY5" fmla="*/ 0 h 9549"/>
                        <a:gd name="connsiteX6" fmla="*/ 72467 w 76066"/>
                        <a:gd name="connsiteY6" fmla="*/ 0 h 9549"/>
                        <a:gd name="connsiteX7" fmla="*/ 75806 w 76066"/>
                        <a:gd name="connsiteY7" fmla="*/ 4774 h 9549"/>
                        <a:gd name="connsiteX8" fmla="*/ 75806 w 76066"/>
                        <a:gd name="connsiteY8" fmla="*/ 4774 h 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66" h="9549">
                          <a:moveTo>
                            <a:pt x="75806" y="4774"/>
                          </a:moveTo>
                          <a:cubicBezTo>
                            <a:pt x="74927" y="7529"/>
                            <a:pt x="72116" y="9549"/>
                            <a:pt x="69480" y="9549"/>
                          </a:cubicBezTo>
                          <a:lnTo>
                            <a:pt x="3583" y="9549"/>
                          </a:lnTo>
                          <a:cubicBezTo>
                            <a:pt x="947" y="9549"/>
                            <a:pt x="-635" y="7345"/>
                            <a:pt x="244" y="4774"/>
                          </a:cubicBezTo>
                          <a:lnTo>
                            <a:pt x="244" y="4774"/>
                          </a:lnTo>
                          <a:cubicBezTo>
                            <a:pt x="1123" y="2020"/>
                            <a:pt x="3934" y="0"/>
                            <a:pt x="6570" y="0"/>
                          </a:cubicBezTo>
                          <a:lnTo>
                            <a:pt x="72467" y="0"/>
                          </a:lnTo>
                          <a:cubicBezTo>
                            <a:pt x="75279" y="0"/>
                            <a:pt x="76685" y="2204"/>
                            <a:pt x="75806" y="4774"/>
                          </a:cubicBezTo>
                          <a:lnTo>
                            <a:pt x="75806" y="4774"/>
                          </a:lnTo>
                          <a:close/>
                        </a:path>
                      </a:pathLst>
                    </a:custGeom>
                    <a:gradFill>
                      <a:gsLst>
                        <a:gs pos="0">
                          <a:srgbClr val="6E5321"/>
                        </a:gs>
                        <a:gs pos="7740">
                          <a:srgbClr val="90702F"/>
                        </a:gs>
                        <a:gs pos="22230">
                          <a:srgbClr val="CCA246"/>
                        </a:gs>
                        <a:gs pos="32930">
                          <a:srgbClr val="F1C154"/>
                        </a:gs>
                        <a:gs pos="38580">
                          <a:srgbClr val="FFCD5A"/>
                        </a:gs>
                        <a:gs pos="55030">
                          <a:srgbClr val="BE9B4B"/>
                        </a:gs>
                        <a:gs pos="76490">
                          <a:srgbClr val="6E5E39"/>
                        </a:gs>
                        <a:gs pos="91780">
                          <a:srgbClr val="3C382D"/>
                        </a:gs>
                        <a:gs pos="99290">
                          <a:srgbClr val="292929"/>
                        </a:gs>
                      </a:gsLst>
                      <a:lin ang="5400000" scaled="1"/>
                    </a:gradFill>
                    <a:ln w="17566" cap="flat">
                      <a:noFill/>
                      <a:prstDash val="solid"/>
                      <a:miter/>
                    </a:ln>
                  </p:spPr>
                  <p:txBody>
                    <a:bodyPr rtlCol="1" anchor="ctr"/>
                    <a:lstStyle/>
                    <a:p>
                      <a:endParaRPr lang="he-IL"/>
                    </a:p>
                  </p:txBody>
                </p:sp>
              </p:grpSp>
              <p:grpSp>
                <p:nvGrpSpPr>
                  <p:cNvPr id="464" name="גרפיקה 7359">
                    <a:extLst>
                      <a:ext uri="{FF2B5EF4-FFF2-40B4-BE49-F238E27FC236}">
                        <a16:creationId xmlns:a16="http://schemas.microsoft.com/office/drawing/2014/main" id="{DD56646E-F534-C389-662F-40144A29A51D}"/>
                      </a:ext>
                    </a:extLst>
                  </p:cNvPr>
                  <p:cNvGrpSpPr/>
                  <p:nvPr/>
                </p:nvGrpSpPr>
                <p:grpSpPr>
                  <a:xfrm>
                    <a:off x="2207736" y="6820324"/>
                    <a:ext cx="107525" cy="15058"/>
                    <a:chOff x="2207736" y="6820324"/>
                    <a:chExt cx="107525" cy="15058"/>
                  </a:xfrm>
                </p:grpSpPr>
                <p:sp>
                  <p:nvSpPr>
                    <p:cNvPr id="476" name="צורה חופשית: צורה 475">
                      <a:extLst>
                        <a:ext uri="{FF2B5EF4-FFF2-40B4-BE49-F238E27FC236}">
                          <a16:creationId xmlns:a16="http://schemas.microsoft.com/office/drawing/2014/main" id="{DD000A3E-ABA1-1652-73D3-0BB3122DF9A7}"/>
                        </a:ext>
                      </a:extLst>
                    </p:cNvPr>
                    <p:cNvSpPr/>
                    <p:nvPr/>
                  </p:nvSpPr>
                  <p:spPr>
                    <a:xfrm>
                      <a:off x="2207911" y="6820324"/>
                      <a:ext cx="107349" cy="15058"/>
                    </a:xfrm>
                    <a:custGeom>
                      <a:avLst/>
                      <a:gdLst>
                        <a:gd name="connsiteX0" fmla="*/ 107183 w 107349"/>
                        <a:gd name="connsiteY0" fmla="*/ 7529 h 15058"/>
                        <a:gd name="connsiteX1" fmla="*/ 100681 w 107349"/>
                        <a:gd name="connsiteY1" fmla="*/ 15058 h 15058"/>
                        <a:gd name="connsiteX2" fmla="*/ 3857 w 107349"/>
                        <a:gd name="connsiteY2" fmla="*/ 15058 h 15058"/>
                        <a:gd name="connsiteX3" fmla="*/ 166 w 107349"/>
                        <a:gd name="connsiteY3" fmla="*/ 7529 h 15058"/>
                        <a:gd name="connsiteX4" fmla="*/ 166 w 107349"/>
                        <a:gd name="connsiteY4" fmla="*/ 7529 h 15058"/>
                        <a:gd name="connsiteX5" fmla="*/ 6668 w 107349"/>
                        <a:gd name="connsiteY5" fmla="*/ 0 h 15058"/>
                        <a:gd name="connsiteX6" fmla="*/ 103493 w 107349"/>
                        <a:gd name="connsiteY6" fmla="*/ 0 h 15058"/>
                        <a:gd name="connsiteX7" fmla="*/ 107183 w 107349"/>
                        <a:gd name="connsiteY7" fmla="*/ 7529 h 15058"/>
                        <a:gd name="connsiteX8" fmla="*/ 107183 w 107349"/>
                        <a:gd name="connsiteY8" fmla="*/ 7529 h 15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349" h="15058">
                          <a:moveTo>
                            <a:pt x="107183" y="7529"/>
                          </a:moveTo>
                          <a:cubicBezTo>
                            <a:pt x="106480" y="11753"/>
                            <a:pt x="103493" y="15058"/>
                            <a:pt x="100681" y="15058"/>
                          </a:cubicBezTo>
                          <a:lnTo>
                            <a:pt x="3857" y="15058"/>
                          </a:lnTo>
                          <a:cubicBezTo>
                            <a:pt x="1045" y="15058"/>
                            <a:pt x="-537" y="11753"/>
                            <a:pt x="166" y="7529"/>
                          </a:cubicBezTo>
                          <a:lnTo>
                            <a:pt x="166" y="7529"/>
                          </a:lnTo>
                          <a:cubicBezTo>
                            <a:pt x="869" y="3305"/>
                            <a:pt x="3857" y="0"/>
                            <a:pt x="6668" y="0"/>
                          </a:cubicBezTo>
                          <a:lnTo>
                            <a:pt x="103493" y="0"/>
                          </a:lnTo>
                          <a:cubicBezTo>
                            <a:pt x="106304" y="0"/>
                            <a:pt x="107886" y="3305"/>
                            <a:pt x="107183" y="7529"/>
                          </a:cubicBezTo>
                          <a:lnTo>
                            <a:pt x="107183" y="7529"/>
                          </a:lnTo>
                          <a:close/>
                        </a:path>
                      </a:pathLst>
                    </a:custGeom>
                    <a:gradFill>
                      <a:gsLst>
                        <a:gs pos="0">
                          <a:srgbClr val="D0A12A"/>
                        </a:gs>
                        <a:gs pos="19220">
                          <a:srgbClr val="F0BF4B"/>
                        </a:gs>
                        <a:gs pos="31230">
                          <a:srgbClr val="FFCD5A"/>
                        </a:gs>
                        <a:gs pos="72880">
                          <a:srgbClr val="E5A823"/>
                        </a:gs>
                        <a:gs pos="100000">
                          <a:srgbClr val="A2A337"/>
                        </a:gs>
                      </a:gsLst>
                      <a:lin ang="5400000" scaled="1"/>
                    </a:gradFill>
                    <a:ln w="17566" cap="flat">
                      <a:noFill/>
                      <a:prstDash val="solid"/>
                      <a:miter/>
                    </a:ln>
                  </p:spPr>
                  <p:txBody>
                    <a:bodyPr rtlCol="1" anchor="ctr"/>
                    <a:lstStyle/>
                    <a:p>
                      <a:endParaRPr lang="he-IL"/>
                    </a:p>
                  </p:txBody>
                </p:sp>
                <p:sp>
                  <p:nvSpPr>
                    <p:cNvPr id="477" name="צורה חופשית: צורה 476">
                      <a:extLst>
                        <a:ext uri="{FF2B5EF4-FFF2-40B4-BE49-F238E27FC236}">
                          <a16:creationId xmlns:a16="http://schemas.microsoft.com/office/drawing/2014/main" id="{5AF8E23E-7408-986D-9D54-3BF41E925A96}"/>
                        </a:ext>
                      </a:extLst>
                    </p:cNvPr>
                    <p:cNvSpPr/>
                    <p:nvPr/>
                  </p:nvSpPr>
                  <p:spPr>
                    <a:xfrm>
                      <a:off x="2207736" y="6820324"/>
                      <a:ext cx="107426" cy="15058"/>
                    </a:xfrm>
                    <a:custGeom>
                      <a:avLst/>
                      <a:gdLst>
                        <a:gd name="connsiteX0" fmla="*/ 103669 w 107426"/>
                        <a:gd name="connsiteY0" fmla="*/ 0 h 15058"/>
                        <a:gd name="connsiteX1" fmla="*/ 90665 w 107426"/>
                        <a:gd name="connsiteY1" fmla="*/ 0 h 15058"/>
                        <a:gd name="connsiteX2" fmla="*/ 91016 w 107426"/>
                        <a:gd name="connsiteY2" fmla="*/ 4224 h 15058"/>
                        <a:gd name="connsiteX3" fmla="*/ 82230 w 107426"/>
                        <a:gd name="connsiteY3" fmla="*/ 10835 h 15058"/>
                        <a:gd name="connsiteX4" fmla="*/ 11061 w 107426"/>
                        <a:gd name="connsiteY4" fmla="*/ 10835 h 15058"/>
                        <a:gd name="connsiteX5" fmla="*/ 6141 w 107426"/>
                        <a:gd name="connsiteY5" fmla="*/ 4224 h 15058"/>
                        <a:gd name="connsiteX6" fmla="*/ 8953 w 107426"/>
                        <a:gd name="connsiteY6" fmla="*/ 0 h 15058"/>
                        <a:gd name="connsiteX7" fmla="*/ 6668 w 107426"/>
                        <a:gd name="connsiteY7" fmla="*/ 0 h 15058"/>
                        <a:gd name="connsiteX8" fmla="*/ 166 w 107426"/>
                        <a:gd name="connsiteY8" fmla="*/ 7529 h 15058"/>
                        <a:gd name="connsiteX9" fmla="*/ 3856 w 107426"/>
                        <a:gd name="connsiteY9" fmla="*/ 15058 h 15058"/>
                        <a:gd name="connsiteX10" fmla="*/ 100681 w 107426"/>
                        <a:gd name="connsiteY10" fmla="*/ 15058 h 15058"/>
                        <a:gd name="connsiteX11" fmla="*/ 107183 w 107426"/>
                        <a:gd name="connsiteY11" fmla="*/ 7529 h 15058"/>
                        <a:gd name="connsiteX12" fmla="*/ 103669 w 107426"/>
                        <a:gd name="connsiteY12" fmla="*/ 0 h 15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426" h="15058">
                          <a:moveTo>
                            <a:pt x="103669" y="0"/>
                          </a:moveTo>
                          <a:lnTo>
                            <a:pt x="90665" y="0"/>
                          </a:lnTo>
                          <a:cubicBezTo>
                            <a:pt x="91368" y="1102"/>
                            <a:pt x="91544" y="2571"/>
                            <a:pt x="91016" y="4224"/>
                          </a:cubicBezTo>
                          <a:cubicBezTo>
                            <a:pt x="89962" y="7896"/>
                            <a:pt x="85920" y="10835"/>
                            <a:pt x="82230" y="10835"/>
                          </a:cubicBezTo>
                          <a:lnTo>
                            <a:pt x="11061" y="10835"/>
                          </a:lnTo>
                          <a:cubicBezTo>
                            <a:pt x="7371" y="10835"/>
                            <a:pt x="5087" y="7896"/>
                            <a:pt x="6141" y="4224"/>
                          </a:cubicBezTo>
                          <a:cubicBezTo>
                            <a:pt x="6668" y="2571"/>
                            <a:pt x="7722" y="1102"/>
                            <a:pt x="8953" y="0"/>
                          </a:cubicBezTo>
                          <a:lnTo>
                            <a:pt x="6668" y="0"/>
                          </a:lnTo>
                          <a:cubicBezTo>
                            <a:pt x="3856" y="0"/>
                            <a:pt x="1045" y="3305"/>
                            <a:pt x="166" y="7529"/>
                          </a:cubicBezTo>
                          <a:cubicBezTo>
                            <a:pt x="-537" y="11753"/>
                            <a:pt x="1045" y="15058"/>
                            <a:pt x="3856" y="15058"/>
                          </a:cubicBezTo>
                          <a:lnTo>
                            <a:pt x="100681" y="15058"/>
                          </a:lnTo>
                          <a:cubicBezTo>
                            <a:pt x="103493" y="15058"/>
                            <a:pt x="106304" y="11753"/>
                            <a:pt x="107183" y="7529"/>
                          </a:cubicBezTo>
                          <a:cubicBezTo>
                            <a:pt x="108062" y="3305"/>
                            <a:pt x="106480" y="0"/>
                            <a:pt x="103669" y="0"/>
                          </a:cubicBezTo>
                          <a:close/>
                        </a:path>
                      </a:pathLst>
                    </a:custGeom>
                    <a:gradFill>
                      <a:gsLst>
                        <a:gs pos="0">
                          <a:srgbClr val="D0A12A"/>
                        </a:gs>
                        <a:gs pos="24150">
                          <a:srgbClr val="F0BF4B"/>
                        </a:gs>
                        <a:gs pos="39240">
                          <a:srgbClr val="FFCD5A"/>
                        </a:gs>
                        <a:gs pos="61290">
                          <a:srgbClr val="E5A823"/>
                        </a:gs>
                        <a:gs pos="100000">
                          <a:srgbClr val="A2A337"/>
                        </a:gs>
                      </a:gsLst>
                      <a:lin ang="5400000" scaled="1"/>
                    </a:gradFill>
                    <a:ln w="17566" cap="flat">
                      <a:noFill/>
                      <a:prstDash val="solid"/>
                      <a:miter/>
                    </a:ln>
                  </p:spPr>
                  <p:txBody>
                    <a:bodyPr rtlCol="1" anchor="ctr"/>
                    <a:lstStyle/>
                    <a:p>
                      <a:endParaRPr lang="he-IL"/>
                    </a:p>
                  </p:txBody>
                </p:sp>
                <p:sp>
                  <p:nvSpPr>
                    <p:cNvPr id="478" name="צורה חופשית: צורה 477">
                      <a:extLst>
                        <a:ext uri="{FF2B5EF4-FFF2-40B4-BE49-F238E27FC236}">
                          <a16:creationId xmlns:a16="http://schemas.microsoft.com/office/drawing/2014/main" id="{1D8A5F36-515F-5A6A-3323-DEC0693EB7DC}"/>
                        </a:ext>
                      </a:extLst>
                    </p:cNvPr>
                    <p:cNvSpPr/>
                    <p:nvPr/>
                  </p:nvSpPr>
                  <p:spPr>
                    <a:xfrm>
                      <a:off x="2217850" y="6820324"/>
                      <a:ext cx="76065" cy="9549"/>
                    </a:xfrm>
                    <a:custGeom>
                      <a:avLst/>
                      <a:gdLst>
                        <a:gd name="connsiteX0" fmla="*/ 75806 w 76065"/>
                        <a:gd name="connsiteY0" fmla="*/ 4775 h 9549"/>
                        <a:gd name="connsiteX1" fmla="*/ 69480 w 76065"/>
                        <a:gd name="connsiteY1" fmla="*/ 9549 h 9549"/>
                        <a:gd name="connsiteX2" fmla="*/ 3583 w 76065"/>
                        <a:gd name="connsiteY2" fmla="*/ 9549 h 9549"/>
                        <a:gd name="connsiteX3" fmla="*/ 244 w 76065"/>
                        <a:gd name="connsiteY3" fmla="*/ 4775 h 9549"/>
                        <a:gd name="connsiteX4" fmla="*/ 244 w 76065"/>
                        <a:gd name="connsiteY4" fmla="*/ 4775 h 9549"/>
                        <a:gd name="connsiteX5" fmla="*/ 6570 w 76065"/>
                        <a:gd name="connsiteY5" fmla="*/ 0 h 9549"/>
                        <a:gd name="connsiteX6" fmla="*/ 72467 w 76065"/>
                        <a:gd name="connsiteY6" fmla="*/ 0 h 9549"/>
                        <a:gd name="connsiteX7" fmla="*/ 75806 w 76065"/>
                        <a:gd name="connsiteY7" fmla="*/ 4775 h 9549"/>
                        <a:gd name="connsiteX8" fmla="*/ 75806 w 76065"/>
                        <a:gd name="connsiteY8" fmla="*/ 4775 h 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65" h="9549">
                          <a:moveTo>
                            <a:pt x="75806" y="4775"/>
                          </a:moveTo>
                          <a:cubicBezTo>
                            <a:pt x="74927" y="7529"/>
                            <a:pt x="72116" y="9549"/>
                            <a:pt x="69480" y="9549"/>
                          </a:cubicBezTo>
                          <a:lnTo>
                            <a:pt x="3583" y="9549"/>
                          </a:lnTo>
                          <a:cubicBezTo>
                            <a:pt x="947" y="9549"/>
                            <a:pt x="-635" y="7346"/>
                            <a:pt x="244" y="4775"/>
                          </a:cubicBezTo>
                          <a:lnTo>
                            <a:pt x="244" y="4775"/>
                          </a:lnTo>
                          <a:cubicBezTo>
                            <a:pt x="1122" y="2020"/>
                            <a:pt x="3934" y="0"/>
                            <a:pt x="6570" y="0"/>
                          </a:cubicBezTo>
                          <a:lnTo>
                            <a:pt x="72467" y="0"/>
                          </a:lnTo>
                          <a:cubicBezTo>
                            <a:pt x="75279" y="0"/>
                            <a:pt x="76685" y="2204"/>
                            <a:pt x="75806" y="4775"/>
                          </a:cubicBezTo>
                          <a:lnTo>
                            <a:pt x="75806" y="4775"/>
                          </a:lnTo>
                          <a:close/>
                        </a:path>
                      </a:pathLst>
                    </a:custGeom>
                    <a:gradFill>
                      <a:gsLst>
                        <a:gs pos="0">
                          <a:srgbClr val="6E5321"/>
                        </a:gs>
                        <a:gs pos="7740">
                          <a:srgbClr val="90702F"/>
                        </a:gs>
                        <a:gs pos="22230">
                          <a:srgbClr val="CCA246"/>
                        </a:gs>
                        <a:gs pos="32930">
                          <a:srgbClr val="F1C154"/>
                        </a:gs>
                        <a:gs pos="38580">
                          <a:srgbClr val="FFCD5A"/>
                        </a:gs>
                        <a:gs pos="55030">
                          <a:srgbClr val="BE9B4B"/>
                        </a:gs>
                        <a:gs pos="76490">
                          <a:srgbClr val="6E5E39"/>
                        </a:gs>
                        <a:gs pos="91780">
                          <a:srgbClr val="3C382D"/>
                        </a:gs>
                        <a:gs pos="99290">
                          <a:srgbClr val="292929"/>
                        </a:gs>
                      </a:gsLst>
                      <a:lin ang="5400000" scaled="1"/>
                    </a:gradFill>
                    <a:ln w="17566" cap="flat">
                      <a:noFill/>
                      <a:prstDash val="solid"/>
                      <a:miter/>
                    </a:ln>
                  </p:spPr>
                  <p:txBody>
                    <a:bodyPr rtlCol="1" anchor="ctr"/>
                    <a:lstStyle/>
                    <a:p>
                      <a:endParaRPr lang="he-IL"/>
                    </a:p>
                  </p:txBody>
                </p:sp>
              </p:grpSp>
              <p:grpSp>
                <p:nvGrpSpPr>
                  <p:cNvPr id="465" name="גרפיקה 7359">
                    <a:extLst>
                      <a:ext uri="{FF2B5EF4-FFF2-40B4-BE49-F238E27FC236}">
                        <a16:creationId xmlns:a16="http://schemas.microsoft.com/office/drawing/2014/main" id="{61144651-0C0F-C2F4-7E44-1084D1C3A665}"/>
                      </a:ext>
                    </a:extLst>
                  </p:cNvPr>
                  <p:cNvGrpSpPr/>
                  <p:nvPr/>
                </p:nvGrpSpPr>
                <p:grpSpPr>
                  <a:xfrm>
                    <a:off x="2234095" y="6706836"/>
                    <a:ext cx="107586" cy="15241"/>
                    <a:chOff x="2234095" y="6706836"/>
                    <a:chExt cx="107586" cy="15241"/>
                  </a:xfrm>
                </p:grpSpPr>
                <p:sp>
                  <p:nvSpPr>
                    <p:cNvPr id="473" name="צורה חופשית: צורה 472">
                      <a:extLst>
                        <a:ext uri="{FF2B5EF4-FFF2-40B4-BE49-F238E27FC236}">
                          <a16:creationId xmlns:a16="http://schemas.microsoft.com/office/drawing/2014/main" id="{66B59CE3-19CA-66E7-9B1E-38E5A699E98D}"/>
                        </a:ext>
                      </a:extLst>
                    </p:cNvPr>
                    <p:cNvSpPr/>
                    <p:nvPr/>
                  </p:nvSpPr>
                  <p:spPr>
                    <a:xfrm>
                      <a:off x="2234270" y="6707013"/>
                      <a:ext cx="107410" cy="15065"/>
                    </a:xfrm>
                    <a:custGeom>
                      <a:avLst/>
                      <a:gdLst>
                        <a:gd name="connsiteX0" fmla="*/ 107183 w 107410"/>
                        <a:gd name="connsiteY0" fmla="*/ 7536 h 15065"/>
                        <a:gd name="connsiteX1" fmla="*/ 100681 w 107410"/>
                        <a:gd name="connsiteY1" fmla="*/ 15065 h 15065"/>
                        <a:gd name="connsiteX2" fmla="*/ 3857 w 107410"/>
                        <a:gd name="connsiteY2" fmla="*/ 15065 h 15065"/>
                        <a:gd name="connsiteX3" fmla="*/ 166 w 107410"/>
                        <a:gd name="connsiteY3" fmla="*/ 7536 h 15065"/>
                        <a:gd name="connsiteX4" fmla="*/ 166 w 107410"/>
                        <a:gd name="connsiteY4" fmla="*/ 7536 h 15065"/>
                        <a:gd name="connsiteX5" fmla="*/ 6668 w 107410"/>
                        <a:gd name="connsiteY5" fmla="*/ 7 h 15065"/>
                        <a:gd name="connsiteX6" fmla="*/ 103493 w 107410"/>
                        <a:gd name="connsiteY6" fmla="*/ 7 h 15065"/>
                        <a:gd name="connsiteX7" fmla="*/ 107183 w 107410"/>
                        <a:gd name="connsiteY7" fmla="*/ 7536 h 15065"/>
                        <a:gd name="connsiteX8" fmla="*/ 107183 w 107410"/>
                        <a:gd name="connsiteY8" fmla="*/ 7536 h 1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410" h="15065">
                          <a:moveTo>
                            <a:pt x="107183" y="7536"/>
                          </a:moveTo>
                          <a:cubicBezTo>
                            <a:pt x="106480" y="11760"/>
                            <a:pt x="103493" y="15065"/>
                            <a:pt x="100681" y="15065"/>
                          </a:cubicBezTo>
                          <a:lnTo>
                            <a:pt x="3857" y="15065"/>
                          </a:lnTo>
                          <a:cubicBezTo>
                            <a:pt x="1045" y="15065"/>
                            <a:pt x="-537" y="11576"/>
                            <a:pt x="166" y="7536"/>
                          </a:cubicBezTo>
                          <a:lnTo>
                            <a:pt x="166" y="7536"/>
                          </a:lnTo>
                          <a:cubicBezTo>
                            <a:pt x="869" y="3312"/>
                            <a:pt x="3857" y="7"/>
                            <a:pt x="6668" y="7"/>
                          </a:cubicBezTo>
                          <a:lnTo>
                            <a:pt x="103493" y="7"/>
                          </a:lnTo>
                          <a:cubicBezTo>
                            <a:pt x="106304" y="-177"/>
                            <a:pt x="108062" y="3312"/>
                            <a:pt x="107183" y="7536"/>
                          </a:cubicBezTo>
                          <a:lnTo>
                            <a:pt x="107183" y="7536"/>
                          </a:lnTo>
                          <a:close/>
                        </a:path>
                      </a:pathLst>
                    </a:custGeom>
                    <a:gradFill>
                      <a:gsLst>
                        <a:gs pos="0">
                          <a:srgbClr val="D0A12A"/>
                        </a:gs>
                        <a:gs pos="19220">
                          <a:srgbClr val="F0BF4B"/>
                        </a:gs>
                        <a:gs pos="31230">
                          <a:srgbClr val="FFCD5A"/>
                        </a:gs>
                        <a:gs pos="72880">
                          <a:srgbClr val="E5A823"/>
                        </a:gs>
                        <a:gs pos="100000">
                          <a:srgbClr val="A2A337"/>
                        </a:gs>
                      </a:gsLst>
                      <a:lin ang="5400000" scaled="1"/>
                    </a:gradFill>
                    <a:ln w="17566" cap="flat">
                      <a:noFill/>
                      <a:prstDash val="solid"/>
                      <a:miter/>
                    </a:ln>
                  </p:spPr>
                  <p:txBody>
                    <a:bodyPr rtlCol="1" anchor="ctr"/>
                    <a:lstStyle/>
                    <a:p>
                      <a:endParaRPr lang="he-IL"/>
                    </a:p>
                  </p:txBody>
                </p:sp>
                <p:sp>
                  <p:nvSpPr>
                    <p:cNvPr id="474" name="צורה חופשית: צורה 473">
                      <a:extLst>
                        <a:ext uri="{FF2B5EF4-FFF2-40B4-BE49-F238E27FC236}">
                          <a16:creationId xmlns:a16="http://schemas.microsoft.com/office/drawing/2014/main" id="{D0CA5935-DD34-F9DB-D414-90F796E0F535}"/>
                        </a:ext>
                      </a:extLst>
                    </p:cNvPr>
                    <p:cNvSpPr/>
                    <p:nvPr/>
                  </p:nvSpPr>
                  <p:spPr>
                    <a:xfrm>
                      <a:off x="2234095" y="6706836"/>
                      <a:ext cx="107492" cy="15058"/>
                    </a:xfrm>
                    <a:custGeom>
                      <a:avLst/>
                      <a:gdLst>
                        <a:gd name="connsiteX0" fmla="*/ 103669 w 107492"/>
                        <a:gd name="connsiteY0" fmla="*/ 0 h 15058"/>
                        <a:gd name="connsiteX1" fmla="*/ 92071 w 107492"/>
                        <a:gd name="connsiteY1" fmla="*/ 0 h 15058"/>
                        <a:gd name="connsiteX2" fmla="*/ 92949 w 107492"/>
                        <a:gd name="connsiteY2" fmla="*/ 4958 h 15058"/>
                        <a:gd name="connsiteX3" fmla="*/ 84163 w 107492"/>
                        <a:gd name="connsiteY3" fmla="*/ 11569 h 15058"/>
                        <a:gd name="connsiteX4" fmla="*/ 12994 w 107492"/>
                        <a:gd name="connsiteY4" fmla="*/ 11569 h 15058"/>
                        <a:gd name="connsiteX5" fmla="*/ 8074 w 107492"/>
                        <a:gd name="connsiteY5" fmla="*/ 4958 h 15058"/>
                        <a:gd name="connsiteX6" fmla="*/ 11940 w 107492"/>
                        <a:gd name="connsiteY6" fmla="*/ 0 h 15058"/>
                        <a:gd name="connsiteX7" fmla="*/ 6668 w 107492"/>
                        <a:gd name="connsiteY7" fmla="*/ 0 h 15058"/>
                        <a:gd name="connsiteX8" fmla="*/ 166 w 107492"/>
                        <a:gd name="connsiteY8" fmla="*/ 7529 h 15058"/>
                        <a:gd name="connsiteX9" fmla="*/ 3856 w 107492"/>
                        <a:gd name="connsiteY9" fmla="*/ 15058 h 15058"/>
                        <a:gd name="connsiteX10" fmla="*/ 100681 w 107492"/>
                        <a:gd name="connsiteY10" fmla="*/ 15058 h 15058"/>
                        <a:gd name="connsiteX11" fmla="*/ 107183 w 107492"/>
                        <a:gd name="connsiteY11" fmla="*/ 7529 h 15058"/>
                        <a:gd name="connsiteX12" fmla="*/ 103669 w 107492"/>
                        <a:gd name="connsiteY12" fmla="*/ 0 h 15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492" h="15058">
                          <a:moveTo>
                            <a:pt x="103669" y="0"/>
                          </a:moveTo>
                          <a:lnTo>
                            <a:pt x="92071" y="0"/>
                          </a:lnTo>
                          <a:cubicBezTo>
                            <a:pt x="93125" y="1285"/>
                            <a:pt x="93652" y="3122"/>
                            <a:pt x="92949" y="4958"/>
                          </a:cubicBezTo>
                          <a:cubicBezTo>
                            <a:pt x="91895" y="8631"/>
                            <a:pt x="87853" y="11569"/>
                            <a:pt x="84163" y="11569"/>
                          </a:cubicBezTo>
                          <a:lnTo>
                            <a:pt x="12994" y="11569"/>
                          </a:lnTo>
                          <a:cubicBezTo>
                            <a:pt x="9304" y="11569"/>
                            <a:pt x="7020" y="8631"/>
                            <a:pt x="8074" y="4958"/>
                          </a:cubicBezTo>
                          <a:cubicBezTo>
                            <a:pt x="8601" y="2938"/>
                            <a:pt x="10183" y="1102"/>
                            <a:pt x="11940" y="0"/>
                          </a:cubicBezTo>
                          <a:lnTo>
                            <a:pt x="6668" y="0"/>
                          </a:lnTo>
                          <a:cubicBezTo>
                            <a:pt x="3856" y="0"/>
                            <a:pt x="1045" y="3305"/>
                            <a:pt x="166" y="7529"/>
                          </a:cubicBezTo>
                          <a:cubicBezTo>
                            <a:pt x="-537" y="11753"/>
                            <a:pt x="1045" y="15058"/>
                            <a:pt x="3856" y="15058"/>
                          </a:cubicBezTo>
                          <a:lnTo>
                            <a:pt x="100681" y="15058"/>
                          </a:lnTo>
                          <a:cubicBezTo>
                            <a:pt x="103493" y="15058"/>
                            <a:pt x="106304" y="11569"/>
                            <a:pt x="107183" y="7529"/>
                          </a:cubicBezTo>
                          <a:cubicBezTo>
                            <a:pt x="108237" y="3489"/>
                            <a:pt x="106480" y="0"/>
                            <a:pt x="103669" y="0"/>
                          </a:cubicBezTo>
                          <a:close/>
                        </a:path>
                      </a:pathLst>
                    </a:custGeom>
                    <a:gradFill>
                      <a:gsLst>
                        <a:gs pos="0">
                          <a:srgbClr val="D0A12A"/>
                        </a:gs>
                        <a:gs pos="24150">
                          <a:srgbClr val="F0BF4B"/>
                        </a:gs>
                        <a:gs pos="39240">
                          <a:srgbClr val="FFCD5A"/>
                        </a:gs>
                        <a:gs pos="61290">
                          <a:srgbClr val="E5A823"/>
                        </a:gs>
                        <a:gs pos="100000">
                          <a:srgbClr val="A2A337"/>
                        </a:gs>
                      </a:gsLst>
                      <a:lin ang="5400000" scaled="1"/>
                    </a:gradFill>
                    <a:ln w="17566" cap="flat">
                      <a:noFill/>
                      <a:prstDash val="solid"/>
                      <a:miter/>
                    </a:ln>
                  </p:spPr>
                  <p:txBody>
                    <a:bodyPr rtlCol="1" anchor="ctr"/>
                    <a:lstStyle/>
                    <a:p>
                      <a:endParaRPr lang="he-IL"/>
                    </a:p>
                  </p:txBody>
                </p:sp>
                <p:sp>
                  <p:nvSpPr>
                    <p:cNvPr id="475" name="צורה חופשית: צורה 474">
                      <a:extLst>
                        <a:ext uri="{FF2B5EF4-FFF2-40B4-BE49-F238E27FC236}">
                          <a16:creationId xmlns:a16="http://schemas.microsoft.com/office/drawing/2014/main" id="{907B5FD7-1471-9E9E-1153-82D0833D4878}"/>
                        </a:ext>
                      </a:extLst>
                    </p:cNvPr>
                    <p:cNvSpPr/>
                    <p:nvPr/>
                  </p:nvSpPr>
                  <p:spPr>
                    <a:xfrm>
                      <a:off x="2248778" y="6707009"/>
                      <a:ext cx="75986" cy="9559"/>
                    </a:xfrm>
                    <a:custGeom>
                      <a:avLst/>
                      <a:gdLst>
                        <a:gd name="connsiteX0" fmla="*/ 75806 w 75986"/>
                        <a:gd name="connsiteY0" fmla="*/ 4785 h 9559"/>
                        <a:gd name="connsiteX1" fmla="*/ 69480 w 75986"/>
                        <a:gd name="connsiteY1" fmla="*/ 9560 h 9559"/>
                        <a:gd name="connsiteX2" fmla="*/ 3583 w 75986"/>
                        <a:gd name="connsiteY2" fmla="*/ 9560 h 9559"/>
                        <a:gd name="connsiteX3" fmla="*/ 244 w 75986"/>
                        <a:gd name="connsiteY3" fmla="*/ 4785 h 9559"/>
                        <a:gd name="connsiteX4" fmla="*/ 244 w 75986"/>
                        <a:gd name="connsiteY4" fmla="*/ 4785 h 9559"/>
                        <a:gd name="connsiteX5" fmla="*/ 6570 w 75986"/>
                        <a:gd name="connsiteY5" fmla="*/ 11 h 9559"/>
                        <a:gd name="connsiteX6" fmla="*/ 72467 w 75986"/>
                        <a:gd name="connsiteY6" fmla="*/ 11 h 9559"/>
                        <a:gd name="connsiteX7" fmla="*/ 75806 w 75986"/>
                        <a:gd name="connsiteY7" fmla="*/ 4785 h 9559"/>
                        <a:gd name="connsiteX8" fmla="*/ 75806 w 75986"/>
                        <a:gd name="connsiteY8" fmla="*/ 4785 h 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986" h="9559">
                          <a:moveTo>
                            <a:pt x="75806" y="4785"/>
                          </a:moveTo>
                          <a:cubicBezTo>
                            <a:pt x="74927" y="7540"/>
                            <a:pt x="72116" y="9560"/>
                            <a:pt x="69480" y="9560"/>
                          </a:cubicBezTo>
                          <a:lnTo>
                            <a:pt x="3583" y="9560"/>
                          </a:lnTo>
                          <a:cubicBezTo>
                            <a:pt x="947" y="9560"/>
                            <a:pt x="-635" y="7356"/>
                            <a:pt x="244" y="4785"/>
                          </a:cubicBezTo>
                          <a:lnTo>
                            <a:pt x="244" y="4785"/>
                          </a:lnTo>
                          <a:cubicBezTo>
                            <a:pt x="1123" y="2031"/>
                            <a:pt x="3934" y="11"/>
                            <a:pt x="6570" y="11"/>
                          </a:cubicBezTo>
                          <a:lnTo>
                            <a:pt x="72467" y="11"/>
                          </a:lnTo>
                          <a:cubicBezTo>
                            <a:pt x="75103" y="-173"/>
                            <a:pt x="76509" y="2031"/>
                            <a:pt x="75806" y="4785"/>
                          </a:cubicBezTo>
                          <a:lnTo>
                            <a:pt x="75806" y="4785"/>
                          </a:lnTo>
                          <a:close/>
                        </a:path>
                      </a:pathLst>
                    </a:custGeom>
                    <a:gradFill>
                      <a:gsLst>
                        <a:gs pos="0">
                          <a:srgbClr val="6E5321"/>
                        </a:gs>
                        <a:gs pos="7740">
                          <a:srgbClr val="90702F"/>
                        </a:gs>
                        <a:gs pos="22230">
                          <a:srgbClr val="CCA246"/>
                        </a:gs>
                        <a:gs pos="32930">
                          <a:srgbClr val="F1C154"/>
                        </a:gs>
                        <a:gs pos="38580">
                          <a:srgbClr val="FFCD5A"/>
                        </a:gs>
                        <a:gs pos="55030">
                          <a:srgbClr val="BE9B4B"/>
                        </a:gs>
                        <a:gs pos="76490">
                          <a:srgbClr val="6E5E39"/>
                        </a:gs>
                        <a:gs pos="91780">
                          <a:srgbClr val="3C382D"/>
                        </a:gs>
                        <a:gs pos="99290">
                          <a:srgbClr val="292929"/>
                        </a:gs>
                      </a:gsLst>
                      <a:lin ang="5400000" scaled="1"/>
                    </a:gradFill>
                    <a:ln w="17566" cap="flat">
                      <a:noFill/>
                      <a:prstDash val="solid"/>
                      <a:miter/>
                    </a:ln>
                  </p:spPr>
                  <p:txBody>
                    <a:bodyPr rtlCol="1" anchor="ctr"/>
                    <a:lstStyle/>
                    <a:p>
                      <a:endParaRPr lang="he-IL"/>
                    </a:p>
                  </p:txBody>
                </p:sp>
              </p:grpSp>
              <p:grpSp>
                <p:nvGrpSpPr>
                  <p:cNvPr id="466" name="גרפיקה 7359">
                    <a:extLst>
                      <a:ext uri="{FF2B5EF4-FFF2-40B4-BE49-F238E27FC236}">
                        <a16:creationId xmlns:a16="http://schemas.microsoft.com/office/drawing/2014/main" id="{DB37A0BB-3232-EB26-4087-69256CAD63E3}"/>
                      </a:ext>
                    </a:extLst>
                  </p:cNvPr>
                  <p:cNvGrpSpPr/>
                  <p:nvPr/>
                </p:nvGrpSpPr>
                <p:grpSpPr>
                  <a:xfrm>
                    <a:off x="2260216" y="6606937"/>
                    <a:ext cx="107823" cy="15058"/>
                    <a:chOff x="2260216" y="6606937"/>
                    <a:chExt cx="107823" cy="15058"/>
                  </a:xfrm>
                </p:grpSpPr>
                <p:sp>
                  <p:nvSpPr>
                    <p:cNvPr id="470" name="צורה חופשית: צורה 469">
                      <a:extLst>
                        <a:ext uri="{FF2B5EF4-FFF2-40B4-BE49-F238E27FC236}">
                          <a16:creationId xmlns:a16="http://schemas.microsoft.com/office/drawing/2014/main" id="{4EC0CBD1-6CE5-3671-7DE6-EC21C729CF87}"/>
                        </a:ext>
                      </a:extLst>
                    </p:cNvPr>
                    <p:cNvSpPr/>
                    <p:nvPr/>
                  </p:nvSpPr>
                  <p:spPr>
                    <a:xfrm>
                      <a:off x="2260629" y="6606937"/>
                      <a:ext cx="107410" cy="15058"/>
                    </a:xfrm>
                    <a:custGeom>
                      <a:avLst/>
                      <a:gdLst>
                        <a:gd name="connsiteX0" fmla="*/ 107183 w 107410"/>
                        <a:gd name="connsiteY0" fmla="*/ 7529 h 15058"/>
                        <a:gd name="connsiteX1" fmla="*/ 100681 w 107410"/>
                        <a:gd name="connsiteY1" fmla="*/ 15058 h 15058"/>
                        <a:gd name="connsiteX2" fmla="*/ 3857 w 107410"/>
                        <a:gd name="connsiteY2" fmla="*/ 15058 h 15058"/>
                        <a:gd name="connsiteX3" fmla="*/ 166 w 107410"/>
                        <a:gd name="connsiteY3" fmla="*/ 7529 h 15058"/>
                        <a:gd name="connsiteX4" fmla="*/ 166 w 107410"/>
                        <a:gd name="connsiteY4" fmla="*/ 7529 h 15058"/>
                        <a:gd name="connsiteX5" fmla="*/ 6668 w 107410"/>
                        <a:gd name="connsiteY5" fmla="*/ 0 h 15058"/>
                        <a:gd name="connsiteX6" fmla="*/ 103493 w 107410"/>
                        <a:gd name="connsiteY6" fmla="*/ 0 h 15058"/>
                        <a:gd name="connsiteX7" fmla="*/ 107183 w 107410"/>
                        <a:gd name="connsiteY7" fmla="*/ 7529 h 15058"/>
                        <a:gd name="connsiteX8" fmla="*/ 107183 w 107410"/>
                        <a:gd name="connsiteY8" fmla="*/ 7529 h 15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410" h="15058">
                          <a:moveTo>
                            <a:pt x="107183" y="7529"/>
                          </a:moveTo>
                          <a:cubicBezTo>
                            <a:pt x="106480" y="11753"/>
                            <a:pt x="103493" y="15058"/>
                            <a:pt x="100681" y="15058"/>
                          </a:cubicBezTo>
                          <a:lnTo>
                            <a:pt x="3857" y="15058"/>
                          </a:lnTo>
                          <a:cubicBezTo>
                            <a:pt x="1045" y="15058"/>
                            <a:pt x="-537" y="11753"/>
                            <a:pt x="166" y="7529"/>
                          </a:cubicBezTo>
                          <a:lnTo>
                            <a:pt x="166" y="7529"/>
                          </a:lnTo>
                          <a:cubicBezTo>
                            <a:pt x="869" y="3305"/>
                            <a:pt x="3857" y="0"/>
                            <a:pt x="6668" y="0"/>
                          </a:cubicBezTo>
                          <a:lnTo>
                            <a:pt x="103493" y="0"/>
                          </a:lnTo>
                          <a:cubicBezTo>
                            <a:pt x="106304" y="0"/>
                            <a:pt x="108062" y="3489"/>
                            <a:pt x="107183" y="7529"/>
                          </a:cubicBezTo>
                          <a:lnTo>
                            <a:pt x="107183" y="7529"/>
                          </a:lnTo>
                          <a:close/>
                        </a:path>
                      </a:pathLst>
                    </a:custGeom>
                    <a:gradFill>
                      <a:gsLst>
                        <a:gs pos="0">
                          <a:srgbClr val="D0A12A"/>
                        </a:gs>
                        <a:gs pos="19220">
                          <a:srgbClr val="F0BF4B"/>
                        </a:gs>
                        <a:gs pos="31230">
                          <a:srgbClr val="FFCD5A"/>
                        </a:gs>
                        <a:gs pos="72880">
                          <a:srgbClr val="E5A823"/>
                        </a:gs>
                        <a:gs pos="100000">
                          <a:srgbClr val="A2A337"/>
                        </a:gs>
                      </a:gsLst>
                      <a:lin ang="5400000" scaled="1"/>
                    </a:gradFill>
                    <a:ln w="17566" cap="flat">
                      <a:noFill/>
                      <a:prstDash val="solid"/>
                      <a:miter/>
                    </a:ln>
                  </p:spPr>
                  <p:txBody>
                    <a:bodyPr rtlCol="1" anchor="ctr"/>
                    <a:lstStyle/>
                    <a:p>
                      <a:endParaRPr lang="he-IL"/>
                    </a:p>
                  </p:txBody>
                </p:sp>
                <p:sp>
                  <p:nvSpPr>
                    <p:cNvPr id="471" name="צורה חופשית: צורה 470">
                      <a:extLst>
                        <a:ext uri="{FF2B5EF4-FFF2-40B4-BE49-F238E27FC236}">
                          <a16:creationId xmlns:a16="http://schemas.microsoft.com/office/drawing/2014/main" id="{6FD5E360-C594-909D-67A4-BCB1C8B9A784}"/>
                        </a:ext>
                      </a:extLst>
                    </p:cNvPr>
                    <p:cNvSpPr/>
                    <p:nvPr/>
                  </p:nvSpPr>
                  <p:spPr>
                    <a:xfrm>
                      <a:off x="2260216" y="6606937"/>
                      <a:ext cx="107643" cy="15058"/>
                    </a:xfrm>
                    <a:custGeom>
                      <a:avLst/>
                      <a:gdLst>
                        <a:gd name="connsiteX0" fmla="*/ 103906 w 107643"/>
                        <a:gd name="connsiteY0" fmla="*/ 0 h 15058"/>
                        <a:gd name="connsiteX1" fmla="*/ 91078 w 107643"/>
                        <a:gd name="connsiteY1" fmla="*/ 0 h 15058"/>
                        <a:gd name="connsiteX2" fmla="*/ 92483 w 107643"/>
                        <a:gd name="connsiteY2" fmla="*/ 5693 h 15058"/>
                        <a:gd name="connsiteX3" fmla="*/ 83697 w 107643"/>
                        <a:gd name="connsiteY3" fmla="*/ 12304 h 15058"/>
                        <a:gd name="connsiteX4" fmla="*/ 12529 w 107643"/>
                        <a:gd name="connsiteY4" fmla="*/ 12304 h 15058"/>
                        <a:gd name="connsiteX5" fmla="*/ 7608 w 107643"/>
                        <a:gd name="connsiteY5" fmla="*/ 5693 h 15058"/>
                        <a:gd name="connsiteX6" fmla="*/ 12353 w 107643"/>
                        <a:gd name="connsiteY6" fmla="*/ 0 h 15058"/>
                        <a:gd name="connsiteX7" fmla="*/ 6730 w 107643"/>
                        <a:gd name="connsiteY7" fmla="*/ 0 h 15058"/>
                        <a:gd name="connsiteX8" fmla="*/ 228 w 107643"/>
                        <a:gd name="connsiteY8" fmla="*/ 7529 h 15058"/>
                        <a:gd name="connsiteX9" fmla="*/ 3918 w 107643"/>
                        <a:gd name="connsiteY9" fmla="*/ 15058 h 15058"/>
                        <a:gd name="connsiteX10" fmla="*/ 100743 w 107643"/>
                        <a:gd name="connsiteY10" fmla="*/ 15058 h 15058"/>
                        <a:gd name="connsiteX11" fmla="*/ 107245 w 107643"/>
                        <a:gd name="connsiteY11" fmla="*/ 7529 h 15058"/>
                        <a:gd name="connsiteX12" fmla="*/ 103906 w 107643"/>
                        <a:gd name="connsiteY12" fmla="*/ 0 h 15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643" h="15058">
                          <a:moveTo>
                            <a:pt x="103906" y="0"/>
                          </a:moveTo>
                          <a:lnTo>
                            <a:pt x="91078" y="0"/>
                          </a:lnTo>
                          <a:cubicBezTo>
                            <a:pt x="92659" y="1285"/>
                            <a:pt x="93186" y="3305"/>
                            <a:pt x="92483" y="5693"/>
                          </a:cubicBezTo>
                          <a:cubicBezTo>
                            <a:pt x="91429" y="9366"/>
                            <a:pt x="87388" y="12304"/>
                            <a:pt x="83697" y="12304"/>
                          </a:cubicBezTo>
                          <a:lnTo>
                            <a:pt x="12529" y="12304"/>
                          </a:lnTo>
                          <a:cubicBezTo>
                            <a:pt x="8838" y="12304"/>
                            <a:pt x="6554" y="9366"/>
                            <a:pt x="7608" y="5693"/>
                          </a:cubicBezTo>
                          <a:cubicBezTo>
                            <a:pt x="8311" y="3305"/>
                            <a:pt x="10244" y="1285"/>
                            <a:pt x="12353" y="0"/>
                          </a:cubicBezTo>
                          <a:lnTo>
                            <a:pt x="6730" y="0"/>
                          </a:lnTo>
                          <a:cubicBezTo>
                            <a:pt x="3918" y="0"/>
                            <a:pt x="1106" y="3305"/>
                            <a:pt x="228" y="7529"/>
                          </a:cubicBezTo>
                          <a:cubicBezTo>
                            <a:pt x="-651" y="11753"/>
                            <a:pt x="1106" y="15058"/>
                            <a:pt x="3918" y="15058"/>
                          </a:cubicBezTo>
                          <a:lnTo>
                            <a:pt x="100743" y="15058"/>
                          </a:lnTo>
                          <a:cubicBezTo>
                            <a:pt x="103554" y="15058"/>
                            <a:pt x="106366" y="11753"/>
                            <a:pt x="107245" y="7529"/>
                          </a:cubicBezTo>
                          <a:cubicBezTo>
                            <a:pt x="108475" y="3489"/>
                            <a:pt x="106717" y="0"/>
                            <a:pt x="103906" y="0"/>
                          </a:cubicBezTo>
                          <a:close/>
                        </a:path>
                      </a:pathLst>
                    </a:custGeom>
                    <a:gradFill>
                      <a:gsLst>
                        <a:gs pos="0">
                          <a:srgbClr val="D0A12A"/>
                        </a:gs>
                        <a:gs pos="24150">
                          <a:srgbClr val="F0BF4B"/>
                        </a:gs>
                        <a:gs pos="39240">
                          <a:srgbClr val="FFCD5A"/>
                        </a:gs>
                        <a:gs pos="61290">
                          <a:srgbClr val="E5A823"/>
                        </a:gs>
                        <a:gs pos="100000">
                          <a:srgbClr val="A2A337"/>
                        </a:gs>
                      </a:gsLst>
                      <a:lin ang="5400000" scaled="1"/>
                    </a:gradFill>
                    <a:ln w="17566" cap="flat">
                      <a:noFill/>
                      <a:prstDash val="solid"/>
                      <a:miter/>
                    </a:ln>
                  </p:spPr>
                  <p:txBody>
                    <a:bodyPr rtlCol="1" anchor="ctr"/>
                    <a:lstStyle/>
                    <a:p>
                      <a:endParaRPr lang="he-IL"/>
                    </a:p>
                  </p:txBody>
                </p:sp>
                <p:sp>
                  <p:nvSpPr>
                    <p:cNvPr id="472" name="צורה חופשית: צורה 471">
                      <a:extLst>
                        <a:ext uri="{FF2B5EF4-FFF2-40B4-BE49-F238E27FC236}">
                          <a16:creationId xmlns:a16="http://schemas.microsoft.com/office/drawing/2014/main" id="{D14A87E6-0BE2-8B2B-11DA-5D0B5E9BA980}"/>
                        </a:ext>
                      </a:extLst>
                    </p:cNvPr>
                    <p:cNvSpPr/>
                    <p:nvPr/>
                  </p:nvSpPr>
                  <p:spPr>
                    <a:xfrm>
                      <a:off x="2271798" y="6607672"/>
                      <a:ext cx="76066" cy="9732"/>
                    </a:xfrm>
                    <a:custGeom>
                      <a:avLst/>
                      <a:gdLst>
                        <a:gd name="connsiteX0" fmla="*/ 75806 w 76066"/>
                        <a:gd name="connsiteY0" fmla="*/ 4958 h 9732"/>
                        <a:gd name="connsiteX1" fmla="*/ 69480 w 76066"/>
                        <a:gd name="connsiteY1" fmla="*/ 9733 h 9732"/>
                        <a:gd name="connsiteX2" fmla="*/ 3583 w 76066"/>
                        <a:gd name="connsiteY2" fmla="*/ 9733 h 9732"/>
                        <a:gd name="connsiteX3" fmla="*/ 244 w 76066"/>
                        <a:gd name="connsiteY3" fmla="*/ 4958 h 9732"/>
                        <a:gd name="connsiteX4" fmla="*/ 244 w 76066"/>
                        <a:gd name="connsiteY4" fmla="*/ 4958 h 9732"/>
                        <a:gd name="connsiteX5" fmla="*/ 6570 w 76066"/>
                        <a:gd name="connsiteY5" fmla="*/ 0 h 9732"/>
                        <a:gd name="connsiteX6" fmla="*/ 72467 w 76066"/>
                        <a:gd name="connsiteY6" fmla="*/ 0 h 9732"/>
                        <a:gd name="connsiteX7" fmla="*/ 75806 w 76066"/>
                        <a:gd name="connsiteY7" fmla="*/ 4958 h 9732"/>
                        <a:gd name="connsiteX8" fmla="*/ 75806 w 76066"/>
                        <a:gd name="connsiteY8" fmla="*/ 4958 h 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66" h="9732">
                          <a:moveTo>
                            <a:pt x="75806" y="4958"/>
                          </a:moveTo>
                          <a:cubicBezTo>
                            <a:pt x="74927" y="7529"/>
                            <a:pt x="72116" y="9733"/>
                            <a:pt x="69480" y="9733"/>
                          </a:cubicBezTo>
                          <a:lnTo>
                            <a:pt x="3583" y="9733"/>
                          </a:lnTo>
                          <a:cubicBezTo>
                            <a:pt x="947" y="9733"/>
                            <a:pt x="-635" y="7529"/>
                            <a:pt x="244" y="4958"/>
                          </a:cubicBezTo>
                          <a:lnTo>
                            <a:pt x="244" y="4958"/>
                          </a:lnTo>
                          <a:cubicBezTo>
                            <a:pt x="1123" y="2204"/>
                            <a:pt x="3934" y="0"/>
                            <a:pt x="6570" y="0"/>
                          </a:cubicBezTo>
                          <a:lnTo>
                            <a:pt x="72467" y="0"/>
                          </a:lnTo>
                          <a:cubicBezTo>
                            <a:pt x="75279" y="184"/>
                            <a:pt x="76685" y="2387"/>
                            <a:pt x="75806" y="4958"/>
                          </a:cubicBezTo>
                          <a:lnTo>
                            <a:pt x="75806" y="4958"/>
                          </a:lnTo>
                          <a:close/>
                        </a:path>
                      </a:pathLst>
                    </a:custGeom>
                    <a:gradFill>
                      <a:gsLst>
                        <a:gs pos="0">
                          <a:srgbClr val="6E5321"/>
                        </a:gs>
                        <a:gs pos="7740">
                          <a:srgbClr val="90702F"/>
                        </a:gs>
                        <a:gs pos="22230">
                          <a:srgbClr val="CCA246"/>
                        </a:gs>
                        <a:gs pos="32930">
                          <a:srgbClr val="F1C154"/>
                        </a:gs>
                        <a:gs pos="38580">
                          <a:srgbClr val="FFCD5A"/>
                        </a:gs>
                        <a:gs pos="55030">
                          <a:srgbClr val="BE9B4B"/>
                        </a:gs>
                        <a:gs pos="76490">
                          <a:srgbClr val="6E5E39"/>
                        </a:gs>
                        <a:gs pos="91780">
                          <a:srgbClr val="3C382D"/>
                        </a:gs>
                        <a:gs pos="99290">
                          <a:srgbClr val="292929"/>
                        </a:gs>
                      </a:gsLst>
                      <a:lin ang="5400000" scaled="1"/>
                    </a:gradFill>
                    <a:ln w="17566" cap="flat">
                      <a:noFill/>
                      <a:prstDash val="solid"/>
                      <a:miter/>
                    </a:ln>
                  </p:spPr>
                  <p:txBody>
                    <a:bodyPr rtlCol="1" anchor="ctr"/>
                    <a:lstStyle/>
                    <a:p>
                      <a:endParaRPr lang="he-IL"/>
                    </a:p>
                  </p:txBody>
                </p:sp>
              </p:grpSp>
              <p:grpSp>
                <p:nvGrpSpPr>
                  <p:cNvPr id="467" name="גרפיקה 7359">
                    <a:extLst>
                      <a:ext uri="{FF2B5EF4-FFF2-40B4-BE49-F238E27FC236}">
                        <a16:creationId xmlns:a16="http://schemas.microsoft.com/office/drawing/2014/main" id="{1BE1891D-839E-AE58-0793-CBCEFF4672C4}"/>
                      </a:ext>
                    </a:extLst>
                  </p:cNvPr>
                  <p:cNvGrpSpPr/>
                  <p:nvPr/>
                </p:nvGrpSpPr>
                <p:grpSpPr>
                  <a:xfrm>
                    <a:off x="2272401" y="6515742"/>
                    <a:ext cx="122993" cy="457542"/>
                    <a:chOff x="2272401" y="6515742"/>
                    <a:chExt cx="122993" cy="457542"/>
                  </a:xfrm>
                </p:grpSpPr>
                <p:sp>
                  <p:nvSpPr>
                    <p:cNvPr id="468" name="צורה חופשית: צורה 467">
                      <a:extLst>
                        <a:ext uri="{FF2B5EF4-FFF2-40B4-BE49-F238E27FC236}">
                          <a16:creationId xmlns:a16="http://schemas.microsoft.com/office/drawing/2014/main" id="{826A22C1-647A-99F9-9EFE-4955C583A0FA}"/>
                        </a:ext>
                      </a:extLst>
                    </p:cNvPr>
                    <p:cNvSpPr/>
                    <p:nvPr/>
                  </p:nvSpPr>
                  <p:spPr>
                    <a:xfrm>
                      <a:off x="2272401" y="6515742"/>
                      <a:ext cx="122993" cy="457479"/>
                    </a:xfrm>
                    <a:custGeom>
                      <a:avLst/>
                      <a:gdLst>
                        <a:gd name="connsiteX0" fmla="*/ 6319 w 122993"/>
                        <a:gd name="connsiteY0" fmla="*/ 455532 h 457479"/>
                        <a:gd name="connsiteX1" fmla="*/ 168 w 122993"/>
                        <a:gd name="connsiteY1" fmla="*/ 442861 h 457479"/>
                        <a:gd name="connsiteX2" fmla="*/ 107185 w 122993"/>
                        <a:gd name="connsiteY2" fmla="*/ 3416 h 457479"/>
                        <a:gd name="connsiteX3" fmla="*/ 116675 w 122993"/>
                        <a:gd name="connsiteY3" fmla="*/ 1947 h 457479"/>
                        <a:gd name="connsiteX4" fmla="*/ 122825 w 122993"/>
                        <a:gd name="connsiteY4" fmla="*/ 14618 h 457479"/>
                        <a:gd name="connsiteX5" fmla="*/ 15632 w 122993"/>
                        <a:gd name="connsiteY5" fmla="*/ 454063 h 457479"/>
                        <a:gd name="connsiteX6" fmla="*/ 6319 w 122993"/>
                        <a:gd name="connsiteY6" fmla="*/ 455532 h 45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93" h="457479">
                          <a:moveTo>
                            <a:pt x="6319" y="455532"/>
                          </a:moveTo>
                          <a:cubicBezTo>
                            <a:pt x="1926" y="452411"/>
                            <a:pt x="-710" y="446718"/>
                            <a:pt x="168" y="442861"/>
                          </a:cubicBezTo>
                          <a:lnTo>
                            <a:pt x="107185" y="3416"/>
                          </a:lnTo>
                          <a:cubicBezTo>
                            <a:pt x="108064" y="-440"/>
                            <a:pt x="112457" y="-1175"/>
                            <a:pt x="116675" y="1947"/>
                          </a:cubicBezTo>
                          <a:cubicBezTo>
                            <a:pt x="121068" y="5069"/>
                            <a:pt x="123703" y="10762"/>
                            <a:pt x="122825" y="14618"/>
                          </a:cubicBezTo>
                          <a:lnTo>
                            <a:pt x="15632" y="454063"/>
                          </a:lnTo>
                          <a:cubicBezTo>
                            <a:pt x="14929" y="457920"/>
                            <a:pt x="10536" y="458654"/>
                            <a:pt x="6319" y="455532"/>
                          </a:cubicBezTo>
                          <a:close/>
                        </a:path>
                      </a:pathLst>
                    </a:custGeom>
                    <a:gradFill>
                      <a:gsLst>
                        <a:gs pos="0">
                          <a:srgbClr val="16479D"/>
                        </a:gs>
                        <a:gs pos="6880">
                          <a:srgbClr val="2F5CAA"/>
                        </a:gs>
                        <a:gs pos="17420">
                          <a:srgbClr val="4E78BB"/>
                        </a:gs>
                        <a:gs pos="26290">
                          <a:srgbClr val="6289C5"/>
                        </a:gs>
                        <a:gs pos="32370">
                          <a:srgbClr val="698FC9"/>
                        </a:gs>
                        <a:gs pos="54590">
                          <a:srgbClr val="486BAC"/>
                        </a:gs>
                        <a:gs pos="77210">
                          <a:srgbClr val="2D4C93"/>
                        </a:gs>
                        <a:gs pos="89880">
                          <a:srgbClr val="22408A"/>
                        </a:gs>
                        <a:gs pos="90500">
                          <a:srgbClr val="223F87"/>
                        </a:gs>
                        <a:gs pos="100000">
                          <a:srgbClr val="202E62"/>
                        </a:gs>
                      </a:gsLst>
                      <a:lin ang="5813219" scaled="1"/>
                    </a:gradFill>
                    <a:ln w="17566" cap="flat">
                      <a:noFill/>
                      <a:prstDash val="solid"/>
                      <a:miter/>
                    </a:ln>
                  </p:spPr>
                  <p:txBody>
                    <a:bodyPr rtlCol="1" anchor="ctr"/>
                    <a:lstStyle/>
                    <a:p>
                      <a:endParaRPr lang="he-IL"/>
                    </a:p>
                  </p:txBody>
                </p:sp>
                <p:sp>
                  <p:nvSpPr>
                    <p:cNvPr id="469" name="צורה חופשית: צורה 468">
                      <a:extLst>
                        <a:ext uri="{FF2B5EF4-FFF2-40B4-BE49-F238E27FC236}">
                          <a16:creationId xmlns:a16="http://schemas.microsoft.com/office/drawing/2014/main" id="{82FE4FDE-BF5A-5E49-6375-D50EF5130491}"/>
                        </a:ext>
                      </a:extLst>
                    </p:cNvPr>
                    <p:cNvSpPr/>
                    <p:nvPr/>
                  </p:nvSpPr>
                  <p:spPr>
                    <a:xfrm>
                      <a:off x="2275971" y="6518118"/>
                      <a:ext cx="119303" cy="455165"/>
                    </a:xfrm>
                    <a:custGeom>
                      <a:avLst/>
                      <a:gdLst>
                        <a:gd name="connsiteX0" fmla="*/ 4506 w 119303"/>
                        <a:gd name="connsiteY0" fmla="*/ 453523 h 455165"/>
                        <a:gd name="connsiteX1" fmla="*/ 288 w 119303"/>
                        <a:gd name="connsiteY1" fmla="*/ 441403 h 455165"/>
                        <a:gd name="connsiteX2" fmla="*/ 107130 w 119303"/>
                        <a:gd name="connsiteY2" fmla="*/ 3611 h 455165"/>
                        <a:gd name="connsiteX3" fmla="*/ 114861 w 119303"/>
                        <a:gd name="connsiteY3" fmla="*/ 1591 h 455165"/>
                        <a:gd name="connsiteX4" fmla="*/ 119079 w 119303"/>
                        <a:gd name="connsiteY4" fmla="*/ 13711 h 455165"/>
                        <a:gd name="connsiteX5" fmla="*/ 12238 w 119303"/>
                        <a:gd name="connsiteY5" fmla="*/ 451503 h 455165"/>
                        <a:gd name="connsiteX6" fmla="*/ 4506 w 119303"/>
                        <a:gd name="connsiteY6" fmla="*/ 453523 h 45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03" h="455165">
                          <a:moveTo>
                            <a:pt x="4506" y="453523"/>
                          </a:moveTo>
                          <a:cubicBezTo>
                            <a:pt x="1167" y="450768"/>
                            <a:pt x="-766" y="445259"/>
                            <a:pt x="288" y="441403"/>
                          </a:cubicBezTo>
                          <a:lnTo>
                            <a:pt x="107130" y="3611"/>
                          </a:lnTo>
                          <a:cubicBezTo>
                            <a:pt x="108008" y="-246"/>
                            <a:pt x="111523" y="-1164"/>
                            <a:pt x="114861" y="1591"/>
                          </a:cubicBezTo>
                          <a:cubicBezTo>
                            <a:pt x="118200" y="4345"/>
                            <a:pt x="119958" y="9854"/>
                            <a:pt x="119079" y="13711"/>
                          </a:cubicBezTo>
                          <a:lnTo>
                            <a:pt x="12238" y="451503"/>
                          </a:lnTo>
                          <a:cubicBezTo>
                            <a:pt x="11359" y="455543"/>
                            <a:pt x="7845" y="456278"/>
                            <a:pt x="4506" y="453523"/>
                          </a:cubicBezTo>
                          <a:close/>
                        </a:path>
                      </a:pathLst>
                    </a:custGeom>
                    <a:gradFill>
                      <a:gsLst>
                        <a:gs pos="0">
                          <a:srgbClr val="16479D"/>
                        </a:gs>
                        <a:gs pos="6880">
                          <a:srgbClr val="2F5CAA"/>
                        </a:gs>
                        <a:gs pos="17420">
                          <a:srgbClr val="4E78BB"/>
                        </a:gs>
                        <a:gs pos="26290">
                          <a:srgbClr val="6289C5"/>
                        </a:gs>
                        <a:gs pos="32370">
                          <a:srgbClr val="698FC9"/>
                        </a:gs>
                        <a:gs pos="58500">
                          <a:srgbClr val="486BAC"/>
                        </a:gs>
                        <a:gs pos="85100">
                          <a:srgbClr val="2D4C93"/>
                        </a:gs>
                        <a:gs pos="100000">
                          <a:srgbClr val="22408A"/>
                        </a:gs>
                      </a:gsLst>
                      <a:lin ang="5643826" scaled="1"/>
                    </a:gradFill>
                    <a:ln w="17566" cap="flat">
                      <a:noFill/>
                      <a:prstDash val="solid"/>
                      <a:miter/>
                    </a:ln>
                  </p:spPr>
                  <p:txBody>
                    <a:bodyPr rtlCol="1" anchor="ctr"/>
                    <a:lstStyle/>
                    <a:p>
                      <a:endParaRPr lang="he-IL"/>
                    </a:p>
                  </p:txBody>
                </p:sp>
              </p:grpSp>
            </p:grpSp>
            <p:grpSp>
              <p:nvGrpSpPr>
                <p:cNvPr id="438" name="גרפיקה 7359">
                  <a:extLst>
                    <a:ext uri="{FF2B5EF4-FFF2-40B4-BE49-F238E27FC236}">
                      <a16:creationId xmlns:a16="http://schemas.microsoft.com/office/drawing/2014/main" id="{B518F492-3C59-3CE7-6EF4-698A624A799F}"/>
                    </a:ext>
                  </a:extLst>
                </p:cNvPr>
                <p:cNvGrpSpPr/>
                <p:nvPr/>
              </p:nvGrpSpPr>
              <p:grpSpPr>
                <a:xfrm>
                  <a:off x="2364649" y="6608590"/>
                  <a:ext cx="10016" cy="11752"/>
                  <a:chOff x="2364649" y="6608590"/>
                  <a:chExt cx="10016" cy="11752"/>
                </a:xfrm>
              </p:grpSpPr>
              <p:sp>
                <p:nvSpPr>
                  <p:cNvPr id="454" name="צורה חופשית: צורה 453">
                    <a:extLst>
                      <a:ext uri="{FF2B5EF4-FFF2-40B4-BE49-F238E27FC236}">
                        <a16:creationId xmlns:a16="http://schemas.microsoft.com/office/drawing/2014/main" id="{0F6B71DC-CD8C-7DDA-ACC2-E0467106E129}"/>
                      </a:ext>
                    </a:extLst>
                  </p:cNvPr>
                  <p:cNvSpPr/>
                  <p:nvPr/>
                </p:nvSpPr>
                <p:spPr>
                  <a:xfrm>
                    <a:off x="2364649" y="6609692"/>
                    <a:ext cx="9489" cy="10651"/>
                  </a:xfrm>
                  <a:custGeom>
                    <a:avLst/>
                    <a:gdLst>
                      <a:gd name="connsiteX0" fmla="*/ 0 w 9489"/>
                      <a:gd name="connsiteY0" fmla="*/ 5326 h 10651"/>
                      <a:gd name="connsiteX1" fmla="*/ 4745 w 9489"/>
                      <a:gd name="connsiteY1" fmla="*/ 10651 h 10651"/>
                      <a:gd name="connsiteX2" fmla="*/ 9489 w 9489"/>
                      <a:gd name="connsiteY2" fmla="*/ 5326 h 10651"/>
                      <a:gd name="connsiteX3" fmla="*/ 4745 w 9489"/>
                      <a:gd name="connsiteY3" fmla="*/ 0 h 10651"/>
                      <a:gd name="connsiteX4" fmla="*/ 0 w 9489"/>
                      <a:gd name="connsiteY4" fmla="*/ 5326 h 1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9" h="10651">
                        <a:moveTo>
                          <a:pt x="0" y="5326"/>
                        </a:moveTo>
                        <a:cubicBezTo>
                          <a:pt x="0" y="8264"/>
                          <a:pt x="2109" y="10651"/>
                          <a:pt x="4745" y="10651"/>
                        </a:cubicBezTo>
                        <a:cubicBezTo>
                          <a:pt x="7380" y="10651"/>
                          <a:pt x="9489" y="8264"/>
                          <a:pt x="9489" y="5326"/>
                        </a:cubicBezTo>
                        <a:cubicBezTo>
                          <a:pt x="9489" y="2387"/>
                          <a:pt x="7380" y="0"/>
                          <a:pt x="4745" y="0"/>
                        </a:cubicBezTo>
                        <a:cubicBezTo>
                          <a:pt x="2284" y="184"/>
                          <a:pt x="0" y="2571"/>
                          <a:pt x="0" y="5326"/>
                        </a:cubicBezTo>
                        <a:close/>
                      </a:path>
                    </a:pathLst>
                  </a:custGeom>
                  <a:gradFill>
                    <a:gsLst>
                      <a:gs pos="0">
                        <a:srgbClr val="3E51A2"/>
                      </a:gs>
                      <a:gs pos="98280">
                        <a:srgbClr val="2A2773"/>
                      </a:gs>
                    </a:gsLst>
                    <a:lin ang="7142699" scaled="1"/>
                  </a:gradFill>
                  <a:ln w="17566" cap="flat">
                    <a:noFill/>
                    <a:prstDash val="solid"/>
                    <a:miter/>
                  </a:ln>
                </p:spPr>
                <p:txBody>
                  <a:bodyPr rtlCol="1" anchor="ctr"/>
                  <a:lstStyle/>
                  <a:p>
                    <a:endParaRPr lang="he-IL"/>
                  </a:p>
                </p:txBody>
              </p:sp>
              <p:grpSp>
                <p:nvGrpSpPr>
                  <p:cNvPr id="455" name="גרפיקה 7359">
                    <a:extLst>
                      <a:ext uri="{FF2B5EF4-FFF2-40B4-BE49-F238E27FC236}">
                        <a16:creationId xmlns:a16="http://schemas.microsoft.com/office/drawing/2014/main" id="{A1FBEA56-9165-F0F1-96C5-9CE780284568}"/>
                      </a:ext>
                    </a:extLst>
                  </p:cNvPr>
                  <p:cNvGrpSpPr/>
                  <p:nvPr/>
                </p:nvGrpSpPr>
                <p:grpSpPr>
                  <a:xfrm>
                    <a:off x="2365176" y="6608590"/>
                    <a:ext cx="9489" cy="10651"/>
                    <a:chOff x="2365176" y="6608590"/>
                    <a:chExt cx="9489" cy="10651"/>
                  </a:xfrm>
                </p:grpSpPr>
                <p:sp>
                  <p:nvSpPr>
                    <p:cNvPr id="456" name="צורה חופשית: צורה 455">
                      <a:extLst>
                        <a:ext uri="{FF2B5EF4-FFF2-40B4-BE49-F238E27FC236}">
                          <a16:creationId xmlns:a16="http://schemas.microsoft.com/office/drawing/2014/main" id="{F76BF28C-28FF-3CD7-4807-BB64A3799E53}"/>
                        </a:ext>
                      </a:extLst>
                    </p:cNvPr>
                    <p:cNvSpPr/>
                    <p:nvPr/>
                  </p:nvSpPr>
                  <p:spPr>
                    <a:xfrm>
                      <a:off x="2365176" y="6608590"/>
                      <a:ext cx="9489" cy="10651"/>
                    </a:xfrm>
                    <a:custGeom>
                      <a:avLst/>
                      <a:gdLst>
                        <a:gd name="connsiteX0" fmla="*/ 0 w 9489"/>
                        <a:gd name="connsiteY0" fmla="*/ 5326 h 10651"/>
                        <a:gd name="connsiteX1" fmla="*/ 4745 w 9489"/>
                        <a:gd name="connsiteY1" fmla="*/ 10651 h 10651"/>
                        <a:gd name="connsiteX2" fmla="*/ 9489 w 9489"/>
                        <a:gd name="connsiteY2" fmla="*/ 5326 h 10651"/>
                        <a:gd name="connsiteX3" fmla="*/ 4745 w 9489"/>
                        <a:gd name="connsiteY3" fmla="*/ 0 h 10651"/>
                        <a:gd name="connsiteX4" fmla="*/ 0 w 9489"/>
                        <a:gd name="connsiteY4" fmla="*/ 5326 h 1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9" h="10651">
                          <a:moveTo>
                            <a:pt x="0" y="5326"/>
                          </a:moveTo>
                          <a:cubicBezTo>
                            <a:pt x="0" y="8264"/>
                            <a:pt x="2109" y="10651"/>
                            <a:pt x="4745" y="10651"/>
                          </a:cubicBezTo>
                          <a:cubicBezTo>
                            <a:pt x="7380" y="10651"/>
                            <a:pt x="9489" y="8264"/>
                            <a:pt x="9489" y="5326"/>
                          </a:cubicBezTo>
                          <a:cubicBezTo>
                            <a:pt x="9489" y="2387"/>
                            <a:pt x="7380" y="0"/>
                            <a:pt x="4745" y="0"/>
                          </a:cubicBezTo>
                          <a:cubicBezTo>
                            <a:pt x="2109" y="184"/>
                            <a:pt x="0" y="2571"/>
                            <a:pt x="0" y="5326"/>
                          </a:cubicBezTo>
                          <a:close/>
                        </a:path>
                      </a:pathLst>
                    </a:custGeom>
                    <a:gradFill>
                      <a:gsLst>
                        <a:gs pos="0">
                          <a:srgbClr val="FFCF3A"/>
                        </a:gs>
                        <a:gs pos="50560">
                          <a:srgbClr val="B08B2F"/>
                        </a:gs>
                        <a:gs pos="97040">
                          <a:srgbClr val="7F722D"/>
                        </a:gs>
                      </a:gsLst>
                      <a:lin ang="7137502" scaled="1"/>
                    </a:gradFill>
                    <a:ln w="17566" cap="flat">
                      <a:noFill/>
                      <a:prstDash val="solid"/>
                      <a:miter/>
                    </a:ln>
                  </p:spPr>
                  <p:txBody>
                    <a:bodyPr rtlCol="1" anchor="ctr"/>
                    <a:lstStyle/>
                    <a:p>
                      <a:endParaRPr lang="he-IL"/>
                    </a:p>
                  </p:txBody>
                </p:sp>
                <p:sp>
                  <p:nvSpPr>
                    <p:cNvPr id="457" name="צורה חופשית: צורה 456">
                      <a:extLst>
                        <a:ext uri="{FF2B5EF4-FFF2-40B4-BE49-F238E27FC236}">
                          <a16:creationId xmlns:a16="http://schemas.microsoft.com/office/drawing/2014/main" id="{EB90F048-0114-0073-098E-C09E84D0A16F}"/>
                        </a:ext>
                      </a:extLst>
                    </p:cNvPr>
                    <p:cNvSpPr/>
                    <p:nvPr/>
                  </p:nvSpPr>
                  <p:spPr>
                    <a:xfrm>
                      <a:off x="2367109" y="6609508"/>
                      <a:ext cx="7380" cy="8080"/>
                    </a:xfrm>
                    <a:custGeom>
                      <a:avLst/>
                      <a:gdLst>
                        <a:gd name="connsiteX0" fmla="*/ 0 w 7380"/>
                        <a:gd name="connsiteY0" fmla="*/ 4040 h 8080"/>
                        <a:gd name="connsiteX1" fmla="*/ 3690 w 7380"/>
                        <a:gd name="connsiteY1" fmla="*/ 8080 h 8080"/>
                        <a:gd name="connsiteX2" fmla="*/ 7380 w 7380"/>
                        <a:gd name="connsiteY2" fmla="*/ 4040 h 8080"/>
                        <a:gd name="connsiteX3" fmla="*/ 3690 w 7380"/>
                        <a:gd name="connsiteY3" fmla="*/ 0 h 8080"/>
                        <a:gd name="connsiteX4" fmla="*/ 0 w 7380"/>
                        <a:gd name="connsiteY4" fmla="*/ 4040 h 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0" h="8080">
                          <a:moveTo>
                            <a:pt x="0" y="4040"/>
                          </a:moveTo>
                          <a:cubicBezTo>
                            <a:pt x="0" y="6244"/>
                            <a:pt x="1581" y="8080"/>
                            <a:pt x="3690" y="8080"/>
                          </a:cubicBezTo>
                          <a:cubicBezTo>
                            <a:pt x="5623" y="8080"/>
                            <a:pt x="7380" y="6244"/>
                            <a:pt x="7380" y="4040"/>
                          </a:cubicBezTo>
                          <a:cubicBezTo>
                            <a:pt x="7380" y="1836"/>
                            <a:pt x="5799" y="0"/>
                            <a:pt x="3690" y="0"/>
                          </a:cubicBezTo>
                          <a:cubicBezTo>
                            <a:pt x="1581" y="0"/>
                            <a:pt x="0" y="1653"/>
                            <a:pt x="0" y="4040"/>
                          </a:cubicBezTo>
                          <a:close/>
                        </a:path>
                      </a:pathLst>
                    </a:custGeom>
                    <a:gradFill>
                      <a:gsLst>
                        <a:gs pos="0">
                          <a:srgbClr val="FFCF3A"/>
                        </a:gs>
                        <a:gs pos="50560">
                          <a:srgbClr val="B08B2F"/>
                        </a:gs>
                        <a:gs pos="97040">
                          <a:srgbClr val="89782E"/>
                        </a:gs>
                      </a:gsLst>
                      <a:lin ang="17903959" scaled="1"/>
                    </a:gradFill>
                    <a:ln w="17566" cap="flat">
                      <a:noFill/>
                      <a:prstDash val="solid"/>
                      <a:miter/>
                    </a:ln>
                  </p:spPr>
                  <p:txBody>
                    <a:bodyPr rtlCol="1" anchor="ctr"/>
                    <a:lstStyle/>
                    <a:p>
                      <a:endParaRPr lang="he-IL"/>
                    </a:p>
                  </p:txBody>
                </p:sp>
              </p:grpSp>
            </p:grpSp>
            <p:grpSp>
              <p:nvGrpSpPr>
                <p:cNvPr id="439" name="גרפיקה 7359">
                  <a:extLst>
                    <a:ext uri="{FF2B5EF4-FFF2-40B4-BE49-F238E27FC236}">
                      <a16:creationId xmlns:a16="http://schemas.microsoft.com/office/drawing/2014/main" id="{ACEDE205-76F3-B82F-F0FE-5D8AF15EAAFF}"/>
                    </a:ext>
                  </a:extLst>
                </p:cNvPr>
                <p:cNvGrpSpPr/>
                <p:nvPr/>
              </p:nvGrpSpPr>
              <p:grpSpPr>
                <a:xfrm>
                  <a:off x="2340751" y="6708121"/>
                  <a:ext cx="9840" cy="11752"/>
                  <a:chOff x="2340751" y="6708121"/>
                  <a:chExt cx="9840" cy="11752"/>
                </a:xfrm>
              </p:grpSpPr>
              <p:sp>
                <p:nvSpPr>
                  <p:cNvPr id="450" name="צורה חופשית: צורה 449">
                    <a:extLst>
                      <a:ext uri="{FF2B5EF4-FFF2-40B4-BE49-F238E27FC236}">
                        <a16:creationId xmlns:a16="http://schemas.microsoft.com/office/drawing/2014/main" id="{36240105-970C-A3BD-28AC-21401BF6E991}"/>
                      </a:ext>
                    </a:extLst>
                  </p:cNvPr>
                  <p:cNvSpPr/>
                  <p:nvPr/>
                </p:nvSpPr>
                <p:spPr>
                  <a:xfrm>
                    <a:off x="2340751" y="6709223"/>
                    <a:ext cx="9489" cy="10651"/>
                  </a:xfrm>
                  <a:custGeom>
                    <a:avLst/>
                    <a:gdLst>
                      <a:gd name="connsiteX0" fmla="*/ 0 w 9489"/>
                      <a:gd name="connsiteY0" fmla="*/ 5326 h 10651"/>
                      <a:gd name="connsiteX1" fmla="*/ 4745 w 9489"/>
                      <a:gd name="connsiteY1" fmla="*/ 10651 h 10651"/>
                      <a:gd name="connsiteX2" fmla="*/ 9489 w 9489"/>
                      <a:gd name="connsiteY2" fmla="*/ 5326 h 10651"/>
                      <a:gd name="connsiteX3" fmla="*/ 4745 w 9489"/>
                      <a:gd name="connsiteY3" fmla="*/ 0 h 10651"/>
                      <a:gd name="connsiteX4" fmla="*/ 0 w 9489"/>
                      <a:gd name="connsiteY4" fmla="*/ 5326 h 1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9" h="10651">
                        <a:moveTo>
                          <a:pt x="0" y="5326"/>
                        </a:moveTo>
                        <a:cubicBezTo>
                          <a:pt x="0" y="8264"/>
                          <a:pt x="2109" y="10651"/>
                          <a:pt x="4745" y="10651"/>
                        </a:cubicBezTo>
                        <a:cubicBezTo>
                          <a:pt x="7380" y="10651"/>
                          <a:pt x="9489" y="8264"/>
                          <a:pt x="9489" y="5326"/>
                        </a:cubicBezTo>
                        <a:cubicBezTo>
                          <a:pt x="9489" y="2387"/>
                          <a:pt x="7380" y="0"/>
                          <a:pt x="4745" y="0"/>
                        </a:cubicBezTo>
                        <a:cubicBezTo>
                          <a:pt x="2109" y="0"/>
                          <a:pt x="0" y="2387"/>
                          <a:pt x="0" y="5326"/>
                        </a:cubicBezTo>
                        <a:close/>
                      </a:path>
                    </a:pathLst>
                  </a:custGeom>
                  <a:gradFill>
                    <a:gsLst>
                      <a:gs pos="0">
                        <a:srgbClr val="3E51A2"/>
                      </a:gs>
                      <a:gs pos="98280">
                        <a:srgbClr val="2A2773"/>
                      </a:gs>
                    </a:gsLst>
                    <a:lin ang="7142699" scaled="1"/>
                  </a:gradFill>
                  <a:ln w="17566" cap="flat">
                    <a:noFill/>
                    <a:prstDash val="solid"/>
                    <a:miter/>
                  </a:ln>
                </p:spPr>
                <p:txBody>
                  <a:bodyPr rtlCol="1" anchor="ctr"/>
                  <a:lstStyle/>
                  <a:p>
                    <a:endParaRPr lang="he-IL"/>
                  </a:p>
                </p:txBody>
              </p:sp>
              <p:grpSp>
                <p:nvGrpSpPr>
                  <p:cNvPr id="451" name="גרפיקה 7359">
                    <a:extLst>
                      <a:ext uri="{FF2B5EF4-FFF2-40B4-BE49-F238E27FC236}">
                        <a16:creationId xmlns:a16="http://schemas.microsoft.com/office/drawing/2014/main" id="{52892406-C684-D91D-241F-682BAB4B3D2B}"/>
                      </a:ext>
                    </a:extLst>
                  </p:cNvPr>
                  <p:cNvGrpSpPr/>
                  <p:nvPr/>
                </p:nvGrpSpPr>
                <p:grpSpPr>
                  <a:xfrm>
                    <a:off x="2341102" y="6708121"/>
                    <a:ext cx="9489" cy="10651"/>
                    <a:chOff x="2341102" y="6708121"/>
                    <a:chExt cx="9489" cy="10651"/>
                  </a:xfrm>
                </p:grpSpPr>
                <p:sp>
                  <p:nvSpPr>
                    <p:cNvPr id="452" name="צורה חופשית: צורה 451">
                      <a:extLst>
                        <a:ext uri="{FF2B5EF4-FFF2-40B4-BE49-F238E27FC236}">
                          <a16:creationId xmlns:a16="http://schemas.microsoft.com/office/drawing/2014/main" id="{9FA257A9-3871-30A9-C0F4-071AF37BC17D}"/>
                        </a:ext>
                      </a:extLst>
                    </p:cNvPr>
                    <p:cNvSpPr/>
                    <p:nvPr/>
                  </p:nvSpPr>
                  <p:spPr>
                    <a:xfrm>
                      <a:off x="2341102" y="6708121"/>
                      <a:ext cx="9489" cy="10651"/>
                    </a:xfrm>
                    <a:custGeom>
                      <a:avLst/>
                      <a:gdLst>
                        <a:gd name="connsiteX0" fmla="*/ 0 w 9489"/>
                        <a:gd name="connsiteY0" fmla="*/ 5326 h 10651"/>
                        <a:gd name="connsiteX1" fmla="*/ 4744 w 9489"/>
                        <a:gd name="connsiteY1" fmla="*/ 10651 h 10651"/>
                        <a:gd name="connsiteX2" fmla="*/ 9489 w 9489"/>
                        <a:gd name="connsiteY2" fmla="*/ 5326 h 10651"/>
                        <a:gd name="connsiteX3" fmla="*/ 4744 w 9489"/>
                        <a:gd name="connsiteY3" fmla="*/ 0 h 10651"/>
                        <a:gd name="connsiteX4" fmla="*/ 0 w 9489"/>
                        <a:gd name="connsiteY4" fmla="*/ 5326 h 1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9" h="10651">
                          <a:moveTo>
                            <a:pt x="0" y="5326"/>
                          </a:moveTo>
                          <a:cubicBezTo>
                            <a:pt x="0" y="8264"/>
                            <a:pt x="2109" y="10651"/>
                            <a:pt x="4744" y="10651"/>
                          </a:cubicBezTo>
                          <a:cubicBezTo>
                            <a:pt x="7380" y="10651"/>
                            <a:pt x="9489" y="8264"/>
                            <a:pt x="9489" y="5326"/>
                          </a:cubicBezTo>
                          <a:cubicBezTo>
                            <a:pt x="9489" y="2387"/>
                            <a:pt x="7380" y="0"/>
                            <a:pt x="4744" y="0"/>
                          </a:cubicBezTo>
                          <a:cubicBezTo>
                            <a:pt x="2109" y="0"/>
                            <a:pt x="0" y="2387"/>
                            <a:pt x="0" y="5326"/>
                          </a:cubicBezTo>
                          <a:close/>
                        </a:path>
                      </a:pathLst>
                    </a:custGeom>
                    <a:gradFill>
                      <a:gsLst>
                        <a:gs pos="0">
                          <a:srgbClr val="FFCF3A"/>
                        </a:gs>
                        <a:gs pos="50560">
                          <a:srgbClr val="B08B2F"/>
                        </a:gs>
                        <a:gs pos="97040">
                          <a:srgbClr val="7F722D"/>
                        </a:gs>
                      </a:gsLst>
                      <a:lin ang="7137502" scaled="1"/>
                    </a:gradFill>
                    <a:ln w="17566" cap="flat">
                      <a:noFill/>
                      <a:prstDash val="solid"/>
                      <a:miter/>
                    </a:ln>
                  </p:spPr>
                  <p:txBody>
                    <a:bodyPr rtlCol="1" anchor="ctr"/>
                    <a:lstStyle/>
                    <a:p>
                      <a:endParaRPr lang="he-IL"/>
                    </a:p>
                  </p:txBody>
                </p:sp>
                <p:sp>
                  <p:nvSpPr>
                    <p:cNvPr id="453" name="צורה חופשית: צורה 452">
                      <a:extLst>
                        <a:ext uri="{FF2B5EF4-FFF2-40B4-BE49-F238E27FC236}">
                          <a16:creationId xmlns:a16="http://schemas.microsoft.com/office/drawing/2014/main" id="{E01A7417-5DD8-8523-D8AC-F7F38E6F60C6}"/>
                        </a:ext>
                      </a:extLst>
                    </p:cNvPr>
                    <p:cNvSpPr/>
                    <p:nvPr/>
                  </p:nvSpPr>
                  <p:spPr>
                    <a:xfrm>
                      <a:off x="2343035" y="6708856"/>
                      <a:ext cx="7380" cy="8080"/>
                    </a:xfrm>
                    <a:custGeom>
                      <a:avLst/>
                      <a:gdLst>
                        <a:gd name="connsiteX0" fmla="*/ 0 w 7380"/>
                        <a:gd name="connsiteY0" fmla="*/ 4040 h 8080"/>
                        <a:gd name="connsiteX1" fmla="*/ 3690 w 7380"/>
                        <a:gd name="connsiteY1" fmla="*/ 8080 h 8080"/>
                        <a:gd name="connsiteX2" fmla="*/ 7380 w 7380"/>
                        <a:gd name="connsiteY2" fmla="*/ 4040 h 8080"/>
                        <a:gd name="connsiteX3" fmla="*/ 3690 w 7380"/>
                        <a:gd name="connsiteY3" fmla="*/ 0 h 8080"/>
                        <a:gd name="connsiteX4" fmla="*/ 0 w 7380"/>
                        <a:gd name="connsiteY4" fmla="*/ 4040 h 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0" h="8080">
                          <a:moveTo>
                            <a:pt x="0" y="4040"/>
                          </a:moveTo>
                          <a:cubicBezTo>
                            <a:pt x="0" y="6244"/>
                            <a:pt x="1581" y="8080"/>
                            <a:pt x="3690" y="8080"/>
                          </a:cubicBezTo>
                          <a:cubicBezTo>
                            <a:pt x="5799" y="8080"/>
                            <a:pt x="7380" y="6244"/>
                            <a:pt x="7380" y="4040"/>
                          </a:cubicBezTo>
                          <a:cubicBezTo>
                            <a:pt x="7380" y="1836"/>
                            <a:pt x="5799" y="0"/>
                            <a:pt x="3690" y="0"/>
                          </a:cubicBezTo>
                          <a:cubicBezTo>
                            <a:pt x="1581" y="0"/>
                            <a:pt x="0" y="1836"/>
                            <a:pt x="0" y="4040"/>
                          </a:cubicBezTo>
                          <a:close/>
                        </a:path>
                      </a:pathLst>
                    </a:custGeom>
                    <a:gradFill>
                      <a:gsLst>
                        <a:gs pos="0">
                          <a:srgbClr val="FFCF3A"/>
                        </a:gs>
                        <a:gs pos="50560">
                          <a:srgbClr val="B08B2F"/>
                        </a:gs>
                        <a:gs pos="97040">
                          <a:srgbClr val="89782E"/>
                        </a:gs>
                      </a:gsLst>
                      <a:lin ang="17907740" scaled="1"/>
                    </a:gradFill>
                    <a:ln w="17566" cap="flat">
                      <a:noFill/>
                      <a:prstDash val="solid"/>
                      <a:miter/>
                    </a:ln>
                  </p:spPr>
                  <p:txBody>
                    <a:bodyPr rtlCol="1" anchor="ctr"/>
                    <a:lstStyle/>
                    <a:p>
                      <a:endParaRPr lang="he-IL"/>
                    </a:p>
                  </p:txBody>
                </p:sp>
              </p:grpSp>
            </p:grpSp>
            <p:grpSp>
              <p:nvGrpSpPr>
                <p:cNvPr id="440" name="גרפיקה 7359">
                  <a:extLst>
                    <a:ext uri="{FF2B5EF4-FFF2-40B4-BE49-F238E27FC236}">
                      <a16:creationId xmlns:a16="http://schemas.microsoft.com/office/drawing/2014/main" id="{FC6AF51D-F3C7-8AB6-9334-30B2450C4EBC}"/>
                    </a:ext>
                  </a:extLst>
                </p:cNvPr>
                <p:cNvGrpSpPr/>
                <p:nvPr/>
              </p:nvGrpSpPr>
              <p:grpSpPr>
                <a:xfrm>
                  <a:off x="2312810" y="6821242"/>
                  <a:ext cx="10016" cy="11752"/>
                  <a:chOff x="2312810" y="6821242"/>
                  <a:chExt cx="10016" cy="11752"/>
                </a:xfrm>
              </p:grpSpPr>
              <p:sp>
                <p:nvSpPr>
                  <p:cNvPr id="446" name="צורה חופשית: צורה 445">
                    <a:extLst>
                      <a:ext uri="{FF2B5EF4-FFF2-40B4-BE49-F238E27FC236}">
                        <a16:creationId xmlns:a16="http://schemas.microsoft.com/office/drawing/2014/main" id="{DA6054D2-A965-545F-9361-594DA694FB12}"/>
                      </a:ext>
                    </a:extLst>
                  </p:cNvPr>
                  <p:cNvSpPr/>
                  <p:nvPr/>
                </p:nvSpPr>
                <p:spPr>
                  <a:xfrm>
                    <a:off x="2312810" y="6822344"/>
                    <a:ext cx="9489" cy="10651"/>
                  </a:xfrm>
                  <a:custGeom>
                    <a:avLst/>
                    <a:gdLst>
                      <a:gd name="connsiteX0" fmla="*/ 0 w 9489"/>
                      <a:gd name="connsiteY0" fmla="*/ 5326 h 10651"/>
                      <a:gd name="connsiteX1" fmla="*/ 4744 w 9489"/>
                      <a:gd name="connsiteY1" fmla="*/ 10651 h 10651"/>
                      <a:gd name="connsiteX2" fmla="*/ 9489 w 9489"/>
                      <a:gd name="connsiteY2" fmla="*/ 5326 h 10651"/>
                      <a:gd name="connsiteX3" fmla="*/ 4744 w 9489"/>
                      <a:gd name="connsiteY3" fmla="*/ 0 h 10651"/>
                      <a:gd name="connsiteX4" fmla="*/ 0 w 9489"/>
                      <a:gd name="connsiteY4" fmla="*/ 5326 h 1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9" h="10651">
                        <a:moveTo>
                          <a:pt x="0" y="5326"/>
                        </a:moveTo>
                        <a:cubicBezTo>
                          <a:pt x="0" y="8264"/>
                          <a:pt x="2109" y="10651"/>
                          <a:pt x="4744" y="10651"/>
                        </a:cubicBezTo>
                        <a:cubicBezTo>
                          <a:pt x="7380" y="10651"/>
                          <a:pt x="9489" y="8264"/>
                          <a:pt x="9489" y="5326"/>
                        </a:cubicBezTo>
                        <a:cubicBezTo>
                          <a:pt x="9489" y="2387"/>
                          <a:pt x="7380" y="0"/>
                          <a:pt x="4744" y="0"/>
                        </a:cubicBezTo>
                        <a:cubicBezTo>
                          <a:pt x="2109" y="0"/>
                          <a:pt x="0" y="2571"/>
                          <a:pt x="0" y="5326"/>
                        </a:cubicBezTo>
                        <a:close/>
                      </a:path>
                    </a:pathLst>
                  </a:custGeom>
                  <a:gradFill>
                    <a:gsLst>
                      <a:gs pos="0">
                        <a:srgbClr val="3E51A2"/>
                      </a:gs>
                      <a:gs pos="98280">
                        <a:srgbClr val="2A2773"/>
                      </a:gs>
                    </a:gsLst>
                    <a:lin ang="7137502" scaled="1"/>
                  </a:gradFill>
                  <a:ln w="17566" cap="flat">
                    <a:noFill/>
                    <a:prstDash val="solid"/>
                    <a:miter/>
                  </a:ln>
                </p:spPr>
                <p:txBody>
                  <a:bodyPr rtlCol="1" anchor="ctr"/>
                  <a:lstStyle/>
                  <a:p>
                    <a:endParaRPr lang="he-IL"/>
                  </a:p>
                </p:txBody>
              </p:sp>
              <p:grpSp>
                <p:nvGrpSpPr>
                  <p:cNvPr id="447" name="גרפיקה 7359">
                    <a:extLst>
                      <a:ext uri="{FF2B5EF4-FFF2-40B4-BE49-F238E27FC236}">
                        <a16:creationId xmlns:a16="http://schemas.microsoft.com/office/drawing/2014/main" id="{7811FDBD-A6BF-D2BF-09A1-B62B43BC7CAD}"/>
                      </a:ext>
                    </a:extLst>
                  </p:cNvPr>
                  <p:cNvGrpSpPr/>
                  <p:nvPr/>
                </p:nvGrpSpPr>
                <p:grpSpPr>
                  <a:xfrm>
                    <a:off x="2313337" y="6821242"/>
                    <a:ext cx="9489" cy="10650"/>
                    <a:chOff x="2313337" y="6821242"/>
                    <a:chExt cx="9489" cy="10650"/>
                  </a:xfrm>
                </p:grpSpPr>
                <p:sp>
                  <p:nvSpPr>
                    <p:cNvPr id="448" name="צורה חופשית: צורה 447">
                      <a:extLst>
                        <a:ext uri="{FF2B5EF4-FFF2-40B4-BE49-F238E27FC236}">
                          <a16:creationId xmlns:a16="http://schemas.microsoft.com/office/drawing/2014/main" id="{7B401A02-FAF2-7D81-F8A8-677FC2E3FC25}"/>
                        </a:ext>
                      </a:extLst>
                    </p:cNvPr>
                    <p:cNvSpPr/>
                    <p:nvPr/>
                  </p:nvSpPr>
                  <p:spPr>
                    <a:xfrm>
                      <a:off x="2313337" y="6821242"/>
                      <a:ext cx="9489" cy="10650"/>
                    </a:xfrm>
                    <a:custGeom>
                      <a:avLst/>
                      <a:gdLst>
                        <a:gd name="connsiteX0" fmla="*/ 0 w 9489"/>
                        <a:gd name="connsiteY0" fmla="*/ 5325 h 10650"/>
                        <a:gd name="connsiteX1" fmla="*/ 4744 w 9489"/>
                        <a:gd name="connsiteY1" fmla="*/ 10651 h 10650"/>
                        <a:gd name="connsiteX2" fmla="*/ 9489 w 9489"/>
                        <a:gd name="connsiteY2" fmla="*/ 5325 h 10650"/>
                        <a:gd name="connsiteX3" fmla="*/ 4744 w 9489"/>
                        <a:gd name="connsiteY3" fmla="*/ 0 h 10650"/>
                        <a:gd name="connsiteX4" fmla="*/ 0 w 9489"/>
                        <a:gd name="connsiteY4" fmla="*/ 5325 h 1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9" h="10650">
                          <a:moveTo>
                            <a:pt x="0" y="5325"/>
                          </a:moveTo>
                          <a:cubicBezTo>
                            <a:pt x="0" y="8264"/>
                            <a:pt x="2109" y="10651"/>
                            <a:pt x="4744" y="10651"/>
                          </a:cubicBezTo>
                          <a:cubicBezTo>
                            <a:pt x="7380" y="10651"/>
                            <a:pt x="9489" y="8264"/>
                            <a:pt x="9489" y="5325"/>
                          </a:cubicBezTo>
                          <a:cubicBezTo>
                            <a:pt x="9489" y="2387"/>
                            <a:pt x="7380" y="0"/>
                            <a:pt x="4744" y="0"/>
                          </a:cubicBezTo>
                          <a:cubicBezTo>
                            <a:pt x="2109" y="184"/>
                            <a:pt x="0" y="2571"/>
                            <a:pt x="0" y="5325"/>
                          </a:cubicBezTo>
                          <a:close/>
                        </a:path>
                      </a:pathLst>
                    </a:custGeom>
                    <a:gradFill>
                      <a:gsLst>
                        <a:gs pos="0">
                          <a:srgbClr val="FFCF3A"/>
                        </a:gs>
                        <a:gs pos="50560">
                          <a:srgbClr val="B08B2F"/>
                        </a:gs>
                        <a:gs pos="97040">
                          <a:srgbClr val="7F722D"/>
                        </a:gs>
                      </a:gsLst>
                      <a:lin ang="7139820" scaled="1"/>
                    </a:gradFill>
                    <a:ln w="17566" cap="flat">
                      <a:noFill/>
                      <a:prstDash val="solid"/>
                      <a:miter/>
                    </a:ln>
                  </p:spPr>
                  <p:txBody>
                    <a:bodyPr rtlCol="1" anchor="ctr"/>
                    <a:lstStyle/>
                    <a:p>
                      <a:endParaRPr lang="he-IL"/>
                    </a:p>
                  </p:txBody>
                </p:sp>
                <p:sp>
                  <p:nvSpPr>
                    <p:cNvPr id="449" name="צורה חופשית: צורה 448">
                      <a:extLst>
                        <a:ext uri="{FF2B5EF4-FFF2-40B4-BE49-F238E27FC236}">
                          <a16:creationId xmlns:a16="http://schemas.microsoft.com/office/drawing/2014/main" id="{FBA38204-9DA3-64F5-C93A-4A461B69EED5}"/>
                        </a:ext>
                      </a:extLst>
                    </p:cNvPr>
                    <p:cNvSpPr/>
                    <p:nvPr/>
                  </p:nvSpPr>
                  <p:spPr>
                    <a:xfrm>
                      <a:off x="2315270" y="6822160"/>
                      <a:ext cx="7380" cy="8080"/>
                    </a:xfrm>
                    <a:custGeom>
                      <a:avLst/>
                      <a:gdLst>
                        <a:gd name="connsiteX0" fmla="*/ 0 w 7380"/>
                        <a:gd name="connsiteY0" fmla="*/ 4040 h 8080"/>
                        <a:gd name="connsiteX1" fmla="*/ 3690 w 7380"/>
                        <a:gd name="connsiteY1" fmla="*/ 8080 h 8080"/>
                        <a:gd name="connsiteX2" fmla="*/ 7380 w 7380"/>
                        <a:gd name="connsiteY2" fmla="*/ 4040 h 8080"/>
                        <a:gd name="connsiteX3" fmla="*/ 3690 w 7380"/>
                        <a:gd name="connsiteY3" fmla="*/ 0 h 8080"/>
                        <a:gd name="connsiteX4" fmla="*/ 0 w 7380"/>
                        <a:gd name="connsiteY4" fmla="*/ 4040 h 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0" h="8080">
                          <a:moveTo>
                            <a:pt x="0" y="4040"/>
                          </a:moveTo>
                          <a:cubicBezTo>
                            <a:pt x="0" y="6244"/>
                            <a:pt x="1581" y="8080"/>
                            <a:pt x="3690" y="8080"/>
                          </a:cubicBezTo>
                          <a:cubicBezTo>
                            <a:pt x="5623" y="8080"/>
                            <a:pt x="7380" y="6244"/>
                            <a:pt x="7380" y="4040"/>
                          </a:cubicBezTo>
                          <a:cubicBezTo>
                            <a:pt x="7380" y="1836"/>
                            <a:pt x="5799" y="0"/>
                            <a:pt x="3690" y="0"/>
                          </a:cubicBezTo>
                          <a:cubicBezTo>
                            <a:pt x="1581" y="0"/>
                            <a:pt x="0" y="1653"/>
                            <a:pt x="0" y="4040"/>
                          </a:cubicBezTo>
                          <a:close/>
                        </a:path>
                      </a:pathLst>
                    </a:custGeom>
                    <a:gradFill>
                      <a:gsLst>
                        <a:gs pos="0">
                          <a:srgbClr val="FFCF3A"/>
                        </a:gs>
                        <a:gs pos="50560">
                          <a:srgbClr val="B08B2F"/>
                        </a:gs>
                        <a:gs pos="97040">
                          <a:srgbClr val="89782E"/>
                        </a:gs>
                      </a:gsLst>
                      <a:lin ang="17907740" scaled="1"/>
                    </a:gradFill>
                    <a:ln w="17566" cap="flat">
                      <a:noFill/>
                      <a:prstDash val="solid"/>
                      <a:miter/>
                    </a:ln>
                  </p:spPr>
                  <p:txBody>
                    <a:bodyPr rtlCol="1" anchor="ctr"/>
                    <a:lstStyle/>
                    <a:p>
                      <a:endParaRPr lang="he-IL"/>
                    </a:p>
                  </p:txBody>
                </p:sp>
              </p:grpSp>
            </p:grpSp>
            <p:grpSp>
              <p:nvGrpSpPr>
                <p:cNvPr id="441" name="גרפיקה 7359">
                  <a:extLst>
                    <a:ext uri="{FF2B5EF4-FFF2-40B4-BE49-F238E27FC236}">
                      <a16:creationId xmlns:a16="http://schemas.microsoft.com/office/drawing/2014/main" id="{AF986A7A-C1F8-0D14-96A1-775F90AB880A}"/>
                    </a:ext>
                  </a:extLst>
                </p:cNvPr>
                <p:cNvGrpSpPr/>
                <p:nvPr/>
              </p:nvGrpSpPr>
              <p:grpSpPr>
                <a:xfrm>
                  <a:off x="2289439" y="6918019"/>
                  <a:ext cx="9840" cy="11752"/>
                  <a:chOff x="2289439" y="6918019"/>
                  <a:chExt cx="9840" cy="11752"/>
                </a:xfrm>
              </p:grpSpPr>
              <p:sp>
                <p:nvSpPr>
                  <p:cNvPr id="442" name="צורה חופשית: צורה 441">
                    <a:extLst>
                      <a:ext uri="{FF2B5EF4-FFF2-40B4-BE49-F238E27FC236}">
                        <a16:creationId xmlns:a16="http://schemas.microsoft.com/office/drawing/2014/main" id="{5BA0A3B7-B2B1-CADB-1D9C-EED7CE1F6EB6}"/>
                      </a:ext>
                    </a:extLst>
                  </p:cNvPr>
                  <p:cNvSpPr/>
                  <p:nvPr/>
                </p:nvSpPr>
                <p:spPr>
                  <a:xfrm>
                    <a:off x="2289439" y="6919121"/>
                    <a:ext cx="9489" cy="10651"/>
                  </a:xfrm>
                  <a:custGeom>
                    <a:avLst/>
                    <a:gdLst>
                      <a:gd name="connsiteX0" fmla="*/ 0 w 9489"/>
                      <a:gd name="connsiteY0" fmla="*/ 5326 h 10651"/>
                      <a:gd name="connsiteX1" fmla="*/ 4744 w 9489"/>
                      <a:gd name="connsiteY1" fmla="*/ 10651 h 10651"/>
                      <a:gd name="connsiteX2" fmla="*/ 9489 w 9489"/>
                      <a:gd name="connsiteY2" fmla="*/ 5326 h 10651"/>
                      <a:gd name="connsiteX3" fmla="*/ 4744 w 9489"/>
                      <a:gd name="connsiteY3" fmla="*/ 0 h 10651"/>
                      <a:gd name="connsiteX4" fmla="*/ 0 w 9489"/>
                      <a:gd name="connsiteY4" fmla="*/ 5326 h 1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9" h="10651">
                        <a:moveTo>
                          <a:pt x="0" y="5326"/>
                        </a:moveTo>
                        <a:cubicBezTo>
                          <a:pt x="0" y="8264"/>
                          <a:pt x="2109" y="10651"/>
                          <a:pt x="4744" y="10651"/>
                        </a:cubicBezTo>
                        <a:cubicBezTo>
                          <a:pt x="7380" y="10651"/>
                          <a:pt x="9489" y="8264"/>
                          <a:pt x="9489" y="5326"/>
                        </a:cubicBezTo>
                        <a:cubicBezTo>
                          <a:pt x="9489" y="2387"/>
                          <a:pt x="7380" y="0"/>
                          <a:pt x="4744" y="0"/>
                        </a:cubicBezTo>
                        <a:cubicBezTo>
                          <a:pt x="2284" y="0"/>
                          <a:pt x="0" y="2387"/>
                          <a:pt x="0" y="5326"/>
                        </a:cubicBezTo>
                        <a:close/>
                      </a:path>
                    </a:pathLst>
                  </a:custGeom>
                  <a:gradFill>
                    <a:gsLst>
                      <a:gs pos="0">
                        <a:srgbClr val="3E51A2"/>
                      </a:gs>
                      <a:gs pos="98280">
                        <a:srgbClr val="2A2773"/>
                      </a:gs>
                    </a:gsLst>
                    <a:lin ang="7140385" scaled="1"/>
                  </a:gradFill>
                  <a:ln w="17566" cap="flat">
                    <a:noFill/>
                    <a:prstDash val="solid"/>
                    <a:miter/>
                  </a:ln>
                </p:spPr>
                <p:txBody>
                  <a:bodyPr rtlCol="1" anchor="ctr"/>
                  <a:lstStyle/>
                  <a:p>
                    <a:endParaRPr lang="he-IL"/>
                  </a:p>
                </p:txBody>
              </p:sp>
              <p:grpSp>
                <p:nvGrpSpPr>
                  <p:cNvPr id="443" name="גרפיקה 7359">
                    <a:extLst>
                      <a:ext uri="{FF2B5EF4-FFF2-40B4-BE49-F238E27FC236}">
                        <a16:creationId xmlns:a16="http://schemas.microsoft.com/office/drawing/2014/main" id="{01A4F619-AC1C-C9AF-612B-5A0726E0CBBA}"/>
                      </a:ext>
                    </a:extLst>
                  </p:cNvPr>
                  <p:cNvGrpSpPr/>
                  <p:nvPr/>
                </p:nvGrpSpPr>
                <p:grpSpPr>
                  <a:xfrm>
                    <a:off x="2289790" y="6918019"/>
                    <a:ext cx="9489" cy="10650"/>
                    <a:chOff x="2289790" y="6918019"/>
                    <a:chExt cx="9489" cy="10650"/>
                  </a:xfrm>
                </p:grpSpPr>
                <p:sp>
                  <p:nvSpPr>
                    <p:cNvPr id="444" name="צורה חופשית: צורה 443">
                      <a:extLst>
                        <a:ext uri="{FF2B5EF4-FFF2-40B4-BE49-F238E27FC236}">
                          <a16:creationId xmlns:a16="http://schemas.microsoft.com/office/drawing/2014/main" id="{5BEBE5F8-4E52-B53C-D35A-AB5F2C83A68D}"/>
                        </a:ext>
                      </a:extLst>
                    </p:cNvPr>
                    <p:cNvSpPr/>
                    <p:nvPr/>
                  </p:nvSpPr>
                  <p:spPr>
                    <a:xfrm>
                      <a:off x="2289790" y="6918019"/>
                      <a:ext cx="9489" cy="10650"/>
                    </a:xfrm>
                    <a:custGeom>
                      <a:avLst/>
                      <a:gdLst>
                        <a:gd name="connsiteX0" fmla="*/ 0 w 9489"/>
                        <a:gd name="connsiteY0" fmla="*/ 5326 h 10650"/>
                        <a:gd name="connsiteX1" fmla="*/ 4745 w 9489"/>
                        <a:gd name="connsiteY1" fmla="*/ 10651 h 10650"/>
                        <a:gd name="connsiteX2" fmla="*/ 9489 w 9489"/>
                        <a:gd name="connsiteY2" fmla="*/ 5326 h 10650"/>
                        <a:gd name="connsiteX3" fmla="*/ 4745 w 9489"/>
                        <a:gd name="connsiteY3" fmla="*/ 0 h 10650"/>
                        <a:gd name="connsiteX4" fmla="*/ 0 w 9489"/>
                        <a:gd name="connsiteY4" fmla="*/ 5326 h 1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9" h="10650">
                          <a:moveTo>
                            <a:pt x="0" y="5326"/>
                          </a:moveTo>
                          <a:cubicBezTo>
                            <a:pt x="0" y="8264"/>
                            <a:pt x="2109" y="10651"/>
                            <a:pt x="4745" y="10651"/>
                          </a:cubicBezTo>
                          <a:cubicBezTo>
                            <a:pt x="7381" y="10651"/>
                            <a:pt x="9489" y="8264"/>
                            <a:pt x="9489" y="5326"/>
                          </a:cubicBezTo>
                          <a:cubicBezTo>
                            <a:pt x="9489" y="2387"/>
                            <a:pt x="7381" y="0"/>
                            <a:pt x="4745" y="0"/>
                          </a:cubicBezTo>
                          <a:cubicBezTo>
                            <a:pt x="2109" y="0"/>
                            <a:pt x="0" y="2387"/>
                            <a:pt x="0" y="5326"/>
                          </a:cubicBezTo>
                          <a:close/>
                        </a:path>
                      </a:pathLst>
                    </a:custGeom>
                    <a:gradFill>
                      <a:gsLst>
                        <a:gs pos="0">
                          <a:srgbClr val="FFCF3A"/>
                        </a:gs>
                        <a:gs pos="50560">
                          <a:srgbClr val="B08B2F"/>
                        </a:gs>
                        <a:gs pos="97040">
                          <a:srgbClr val="7F722D"/>
                        </a:gs>
                      </a:gsLst>
                      <a:lin ang="7137502" scaled="1"/>
                    </a:gradFill>
                    <a:ln w="17566" cap="flat">
                      <a:noFill/>
                      <a:prstDash val="solid"/>
                      <a:miter/>
                    </a:ln>
                  </p:spPr>
                  <p:txBody>
                    <a:bodyPr rtlCol="1" anchor="ctr"/>
                    <a:lstStyle/>
                    <a:p>
                      <a:endParaRPr lang="he-IL"/>
                    </a:p>
                  </p:txBody>
                </p:sp>
                <p:sp>
                  <p:nvSpPr>
                    <p:cNvPr id="445" name="צורה חופשית: צורה 444">
                      <a:extLst>
                        <a:ext uri="{FF2B5EF4-FFF2-40B4-BE49-F238E27FC236}">
                          <a16:creationId xmlns:a16="http://schemas.microsoft.com/office/drawing/2014/main" id="{391EA564-ABE2-7F55-5269-CCB8FCA1586D}"/>
                        </a:ext>
                      </a:extLst>
                    </p:cNvPr>
                    <p:cNvSpPr/>
                    <p:nvPr/>
                  </p:nvSpPr>
                  <p:spPr>
                    <a:xfrm>
                      <a:off x="2291899" y="6918754"/>
                      <a:ext cx="7380" cy="8080"/>
                    </a:xfrm>
                    <a:custGeom>
                      <a:avLst/>
                      <a:gdLst>
                        <a:gd name="connsiteX0" fmla="*/ 0 w 7380"/>
                        <a:gd name="connsiteY0" fmla="*/ 4040 h 8080"/>
                        <a:gd name="connsiteX1" fmla="*/ 3690 w 7380"/>
                        <a:gd name="connsiteY1" fmla="*/ 8080 h 8080"/>
                        <a:gd name="connsiteX2" fmla="*/ 7380 w 7380"/>
                        <a:gd name="connsiteY2" fmla="*/ 4040 h 8080"/>
                        <a:gd name="connsiteX3" fmla="*/ 3690 w 7380"/>
                        <a:gd name="connsiteY3" fmla="*/ 0 h 8080"/>
                        <a:gd name="connsiteX4" fmla="*/ 0 w 7380"/>
                        <a:gd name="connsiteY4" fmla="*/ 4040 h 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0" h="8080">
                          <a:moveTo>
                            <a:pt x="0" y="4040"/>
                          </a:moveTo>
                          <a:cubicBezTo>
                            <a:pt x="0" y="6244"/>
                            <a:pt x="1581" y="8080"/>
                            <a:pt x="3690" y="8080"/>
                          </a:cubicBezTo>
                          <a:cubicBezTo>
                            <a:pt x="5623" y="8080"/>
                            <a:pt x="7380" y="6244"/>
                            <a:pt x="7380" y="4040"/>
                          </a:cubicBezTo>
                          <a:cubicBezTo>
                            <a:pt x="7380" y="1836"/>
                            <a:pt x="5799" y="0"/>
                            <a:pt x="3690" y="0"/>
                          </a:cubicBezTo>
                          <a:cubicBezTo>
                            <a:pt x="1581" y="0"/>
                            <a:pt x="0" y="1836"/>
                            <a:pt x="0" y="4040"/>
                          </a:cubicBezTo>
                          <a:close/>
                        </a:path>
                      </a:pathLst>
                    </a:custGeom>
                    <a:gradFill>
                      <a:gsLst>
                        <a:gs pos="0">
                          <a:srgbClr val="FFCF3A"/>
                        </a:gs>
                        <a:gs pos="50560">
                          <a:srgbClr val="B08B2F"/>
                        </a:gs>
                        <a:gs pos="97040">
                          <a:srgbClr val="89782E"/>
                        </a:gs>
                      </a:gsLst>
                      <a:lin ang="17911540" scaled="1"/>
                    </a:gradFill>
                    <a:ln w="17566" cap="flat">
                      <a:noFill/>
                      <a:prstDash val="solid"/>
                      <a:miter/>
                    </a:ln>
                  </p:spPr>
                  <p:txBody>
                    <a:bodyPr rtlCol="1" anchor="ctr"/>
                    <a:lstStyle/>
                    <a:p>
                      <a:endParaRPr lang="he-IL"/>
                    </a:p>
                  </p:txBody>
                </p:sp>
              </p:grpSp>
            </p:grpSp>
          </p:grpSp>
          <p:grpSp>
            <p:nvGrpSpPr>
              <p:cNvPr id="395" name="גרפיקה 7359">
                <a:extLst>
                  <a:ext uri="{FF2B5EF4-FFF2-40B4-BE49-F238E27FC236}">
                    <a16:creationId xmlns:a16="http://schemas.microsoft.com/office/drawing/2014/main" id="{1981CD9F-3BA7-A370-9668-DE08984B28BA}"/>
                  </a:ext>
                </a:extLst>
              </p:cNvPr>
              <p:cNvGrpSpPr/>
              <p:nvPr/>
            </p:nvGrpSpPr>
            <p:grpSpPr>
              <a:xfrm>
                <a:off x="2341629" y="6470833"/>
                <a:ext cx="495018" cy="500808"/>
                <a:chOff x="2341629" y="6470833"/>
                <a:chExt cx="495018" cy="500808"/>
              </a:xfrm>
            </p:grpSpPr>
            <p:grpSp>
              <p:nvGrpSpPr>
                <p:cNvPr id="403" name="גרפיקה 7359">
                  <a:extLst>
                    <a:ext uri="{FF2B5EF4-FFF2-40B4-BE49-F238E27FC236}">
                      <a16:creationId xmlns:a16="http://schemas.microsoft.com/office/drawing/2014/main" id="{6C443C70-0C34-7C40-E429-C1B874C8520C}"/>
                    </a:ext>
                  </a:extLst>
                </p:cNvPr>
                <p:cNvGrpSpPr/>
                <p:nvPr/>
              </p:nvGrpSpPr>
              <p:grpSpPr>
                <a:xfrm>
                  <a:off x="2341629" y="6470833"/>
                  <a:ext cx="495018" cy="500625"/>
                  <a:chOff x="2341629" y="6470833"/>
                  <a:chExt cx="495018" cy="500625"/>
                </a:xfrm>
              </p:grpSpPr>
              <p:sp>
                <p:nvSpPr>
                  <p:cNvPr id="418" name="צורה חופשית: צורה 417">
                    <a:extLst>
                      <a:ext uri="{FF2B5EF4-FFF2-40B4-BE49-F238E27FC236}">
                        <a16:creationId xmlns:a16="http://schemas.microsoft.com/office/drawing/2014/main" id="{7F139B67-2ABD-64C7-560A-BF2EDAA00155}"/>
                      </a:ext>
                    </a:extLst>
                  </p:cNvPr>
                  <p:cNvSpPr/>
                  <p:nvPr/>
                </p:nvSpPr>
                <p:spPr>
                  <a:xfrm>
                    <a:off x="2502418" y="6476922"/>
                    <a:ext cx="157098" cy="195941"/>
                  </a:xfrm>
                  <a:custGeom>
                    <a:avLst/>
                    <a:gdLst>
                      <a:gd name="connsiteX0" fmla="*/ 124238 w 157098"/>
                      <a:gd name="connsiteY0" fmla="*/ 195941 h 195941"/>
                      <a:gd name="connsiteX1" fmla="*/ 157099 w 157098"/>
                      <a:gd name="connsiteY1" fmla="*/ 132770 h 195941"/>
                      <a:gd name="connsiteX2" fmla="*/ 0 w 157098"/>
                      <a:gd name="connsiteY2" fmla="*/ 0 h 195941"/>
                      <a:gd name="connsiteX3" fmla="*/ 0 w 157098"/>
                      <a:gd name="connsiteY3" fmla="*/ 41318 h 195941"/>
                      <a:gd name="connsiteX4" fmla="*/ 6678 w 157098"/>
                      <a:gd name="connsiteY4" fmla="*/ 51786 h 195941"/>
                      <a:gd name="connsiteX5" fmla="*/ 124238 w 157098"/>
                      <a:gd name="connsiteY5" fmla="*/ 195941 h 19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98" h="195941">
                        <a:moveTo>
                          <a:pt x="124238" y="195941"/>
                        </a:moveTo>
                        <a:cubicBezTo>
                          <a:pt x="144446" y="178312"/>
                          <a:pt x="157099" y="158296"/>
                          <a:pt x="157099" y="132770"/>
                        </a:cubicBezTo>
                        <a:cubicBezTo>
                          <a:pt x="157099" y="25893"/>
                          <a:pt x="0" y="0"/>
                          <a:pt x="0" y="0"/>
                        </a:cubicBezTo>
                        <a:cubicBezTo>
                          <a:pt x="0" y="0"/>
                          <a:pt x="0" y="32320"/>
                          <a:pt x="0" y="41318"/>
                        </a:cubicBezTo>
                        <a:cubicBezTo>
                          <a:pt x="0" y="50133"/>
                          <a:pt x="6678" y="51786"/>
                          <a:pt x="6678" y="51786"/>
                        </a:cubicBezTo>
                        <a:cubicBezTo>
                          <a:pt x="60625" y="56744"/>
                          <a:pt x="157099" y="114039"/>
                          <a:pt x="124238" y="195941"/>
                        </a:cubicBezTo>
                        <a:close/>
                      </a:path>
                    </a:pathLst>
                  </a:custGeom>
                  <a:gradFill>
                    <a:gsLst>
                      <a:gs pos="0">
                        <a:srgbClr val="D9A228"/>
                      </a:gs>
                      <a:gs pos="2790">
                        <a:srgbClr val="DBA327"/>
                      </a:gs>
                      <a:gs pos="33150">
                        <a:srgbClr val="EDAF1C"/>
                      </a:gs>
                      <a:gs pos="64900">
                        <a:srgbClr val="F8B715"/>
                      </a:gs>
                      <a:gs pos="100000">
                        <a:srgbClr val="FCB913"/>
                      </a:gs>
                    </a:gsLst>
                    <a:lin ang="0" scaled="1"/>
                  </a:gradFill>
                  <a:ln w="17566" cap="flat">
                    <a:noFill/>
                    <a:prstDash val="solid"/>
                    <a:miter/>
                  </a:ln>
                </p:spPr>
                <p:txBody>
                  <a:bodyPr rtlCol="1" anchor="ctr"/>
                  <a:lstStyle/>
                  <a:p>
                    <a:endParaRPr lang="he-IL"/>
                  </a:p>
                </p:txBody>
              </p:sp>
              <p:sp>
                <p:nvSpPr>
                  <p:cNvPr id="419" name="צורה חופשית: צורה 418">
                    <a:extLst>
                      <a:ext uri="{FF2B5EF4-FFF2-40B4-BE49-F238E27FC236}">
                        <a16:creationId xmlns:a16="http://schemas.microsoft.com/office/drawing/2014/main" id="{0B2ECDE3-7A12-1832-8E05-1D299D2347AF}"/>
                      </a:ext>
                    </a:extLst>
                  </p:cNvPr>
                  <p:cNvSpPr/>
                  <p:nvPr/>
                </p:nvSpPr>
                <p:spPr>
                  <a:xfrm>
                    <a:off x="2502418" y="6476922"/>
                    <a:ext cx="157098" cy="195941"/>
                  </a:xfrm>
                  <a:custGeom>
                    <a:avLst/>
                    <a:gdLst>
                      <a:gd name="connsiteX0" fmla="*/ 124238 w 157098"/>
                      <a:gd name="connsiteY0" fmla="*/ 195941 h 195941"/>
                      <a:gd name="connsiteX1" fmla="*/ 157099 w 157098"/>
                      <a:gd name="connsiteY1" fmla="*/ 132770 h 195941"/>
                      <a:gd name="connsiteX2" fmla="*/ 0 w 157098"/>
                      <a:gd name="connsiteY2" fmla="*/ 0 h 195941"/>
                      <a:gd name="connsiteX3" fmla="*/ 0 w 157098"/>
                      <a:gd name="connsiteY3" fmla="*/ 41318 h 195941"/>
                      <a:gd name="connsiteX4" fmla="*/ 6678 w 157098"/>
                      <a:gd name="connsiteY4" fmla="*/ 51786 h 195941"/>
                      <a:gd name="connsiteX5" fmla="*/ 124238 w 157098"/>
                      <a:gd name="connsiteY5" fmla="*/ 195941 h 19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98" h="195941">
                        <a:moveTo>
                          <a:pt x="124238" y="195941"/>
                        </a:moveTo>
                        <a:cubicBezTo>
                          <a:pt x="144446" y="178312"/>
                          <a:pt x="157099" y="158296"/>
                          <a:pt x="157099" y="132770"/>
                        </a:cubicBezTo>
                        <a:cubicBezTo>
                          <a:pt x="157099" y="25893"/>
                          <a:pt x="0" y="0"/>
                          <a:pt x="0" y="0"/>
                        </a:cubicBezTo>
                        <a:cubicBezTo>
                          <a:pt x="0" y="0"/>
                          <a:pt x="0" y="32320"/>
                          <a:pt x="0" y="41318"/>
                        </a:cubicBezTo>
                        <a:cubicBezTo>
                          <a:pt x="0" y="50133"/>
                          <a:pt x="6678" y="51786"/>
                          <a:pt x="6678" y="51786"/>
                        </a:cubicBezTo>
                        <a:cubicBezTo>
                          <a:pt x="60625" y="56744"/>
                          <a:pt x="157099" y="114039"/>
                          <a:pt x="124238" y="195941"/>
                        </a:cubicBezTo>
                        <a:close/>
                      </a:path>
                    </a:pathLst>
                  </a:custGeom>
                  <a:gradFill>
                    <a:gsLst>
                      <a:gs pos="0">
                        <a:srgbClr val="D9A228"/>
                      </a:gs>
                      <a:gs pos="2790">
                        <a:srgbClr val="DBA327"/>
                      </a:gs>
                      <a:gs pos="33150">
                        <a:srgbClr val="EDAF1C"/>
                      </a:gs>
                      <a:gs pos="64900">
                        <a:srgbClr val="F8B715"/>
                      </a:gs>
                      <a:gs pos="100000">
                        <a:srgbClr val="FCB913"/>
                      </a:gs>
                    </a:gsLst>
                    <a:lin ang="0" scaled="1"/>
                  </a:gradFill>
                  <a:ln w="17566" cap="flat">
                    <a:noFill/>
                    <a:prstDash val="solid"/>
                    <a:miter/>
                  </a:ln>
                </p:spPr>
                <p:txBody>
                  <a:bodyPr rtlCol="1" anchor="ctr"/>
                  <a:lstStyle/>
                  <a:p>
                    <a:endParaRPr lang="he-IL"/>
                  </a:p>
                </p:txBody>
              </p:sp>
              <p:sp>
                <p:nvSpPr>
                  <p:cNvPr id="420" name="צורה חופשית: צורה 419">
                    <a:extLst>
                      <a:ext uri="{FF2B5EF4-FFF2-40B4-BE49-F238E27FC236}">
                        <a16:creationId xmlns:a16="http://schemas.microsoft.com/office/drawing/2014/main" id="{9F23FB4B-65F1-8B04-9FF1-BEA0F08322F8}"/>
                      </a:ext>
                    </a:extLst>
                  </p:cNvPr>
                  <p:cNvSpPr/>
                  <p:nvPr/>
                </p:nvSpPr>
                <p:spPr>
                  <a:xfrm>
                    <a:off x="2624723" y="6643481"/>
                    <a:ext cx="211925" cy="327976"/>
                  </a:xfrm>
                  <a:custGeom>
                    <a:avLst/>
                    <a:gdLst>
                      <a:gd name="connsiteX0" fmla="*/ 211925 w 211925"/>
                      <a:gd name="connsiteY0" fmla="*/ 0 h 327976"/>
                      <a:gd name="connsiteX1" fmla="*/ 0 w 211925"/>
                      <a:gd name="connsiteY1" fmla="*/ 279497 h 327976"/>
                      <a:gd name="connsiteX2" fmla="*/ 0 w 211925"/>
                      <a:gd name="connsiteY2" fmla="*/ 327977 h 327976"/>
                      <a:gd name="connsiteX3" fmla="*/ 4569 w 211925"/>
                      <a:gd name="connsiteY3" fmla="*/ 322284 h 327976"/>
                      <a:gd name="connsiteX4" fmla="*/ 6150 w 211925"/>
                      <a:gd name="connsiteY4" fmla="*/ 315306 h 327976"/>
                      <a:gd name="connsiteX5" fmla="*/ 6150 w 211925"/>
                      <a:gd name="connsiteY5" fmla="*/ 286291 h 327976"/>
                      <a:gd name="connsiteX6" fmla="*/ 88038 w 211925"/>
                      <a:gd name="connsiteY6" fmla="*/ 178863 h 327976"/>
                      <a:gd name="connsiteX7" fmla="*/ 211925 w 211925"/>
                      <a:gd name="connsiteY7" fmla="*/ 0 h 32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925" h="327976">
                        <a:moveTo>
                          <a:pt x="211925" y="0"/>
                        </a:moveTo>
                        <a:cubicBezTo>
                          <a:pt x="211925" y="134239"/>
                          <a:pt x="16694" y="136443"/>
                          <a:pt x="0" y="279497"/>
                        </a:cubicBezTo>
                        <a:lnTo>
                          <a:pt x="0" y="327977"/>
                        </a:lnTo>
                        <a:lnTo>
                          <a:pt x="4569" y="322284"/>
                        </a:lnTo>
                        <a:cubicBezTo>
                          <a:pt x="4569" y="322284"/>
                          <a:pt x="6150" y="320081"/>
                          <a:pt x="6150" y="315306"/>
                        </a:cubicBezTo>
                        <a:cubicBezTo>
                          <a:pt x="6150" y="310348"/>
                          <a:pt x="6150" y="293086"/>
                          <a:pt x="6150" y="286291"/>
                        </a:cubicBezTo>
                        <a:cubicBezTo>
                          <a:pt x="6150" y="246258"/>
                          <a:pt x="38660" y="214305"/>
                          <a:pt x="88038" y="178863"/>
                        </a:cubicBezTo>
                        <a:cubicBezTo>
                          <a:pt x="137417" y="143605"/>
                          <a:pt x="211925" y="98797"/>
                          <a:pt x="211925" y="0"/>
                        </a:cubicBezTo>
                        <a:close/>
                      </a:path>
                    </a:pathLst>
                  </a:custGeom>
                  <a:gradFill>
                    <a:gsLst>
                      <a:gs pos="0">
                        <a:srgbClr val="D9A228"/>
                      </a:gs>
                      <a:gs pos="2790">
                        <a:srgbClr val="DBA327"/>
                      </a:gs>
                      <a:gs pos="33150">
                        <a:srgbClr val="EDAF1C"/>
                      </a:gs>
                      <a:gs pos="64900">
                        <a:srgbClr val="F8B715"/>
                      </a:gs>
                      <a:gs pos="100000">
                        <a:srgbClr val="FCB913"/>
                      </a:gs>
                    </a:gsLst>
                    <a:lin ang="0" scaled="1"/>
                  </a:gradFill>
                  <a:ln w="17566" cap="flat">
                    <a:noFill/>
                    <a:prstDash val="solid"/>
                    <a:miter/>
                  </a:ln>
                </p:spPr>
                <p:txBody>
                  <a:bodyPr rtlCol="1" anchor="ctr"/>
                  <a:lstStyle/>
                  <a:p>
                    <a:endParaRPr lang="he-IL"/>
                  </a:p>
                </p:txBody>
              </p:sp>
              <p:sp>
                <p:nvSpPr>
                  <p:cNvPr id="421" name="צורה חופשית: צורה 420">
                    <a:extLst>
                      <a:ext uri="{FF2B5EF4-FFF2-40B4-BE49-F238E27FC236}">
                        <a16:creationId xmlns:a16="http://schemas.microsoft.com/office/drawing/2014/main" id="{BB601989-538B-810E-74C1-0C71BF504F37}"/>
                      </a:ext>
                    </a:extLst>
                  </p:cNvPr>
                  <p:cNvSpPr/>
                  <p:nvPr/>
                </p:nvSpPr>
                <p:spPr>
                  <a:xfrm>
                    <a:off x="2624723" y="6643481"/>
                    <a:ext cx="211925" cy="327976"/>
                  </a:xfrm>
                  <a:custGeom>
                    <a:avLst/>
                    <a:gdLst>
                      <a:gd name="connsiteX0" fmla="*/ 211925 w 211925"/>
                      <a:gd name="connsiteY0" fmla="*/ 0 h 327976"/>
                      <a:gd name="connsiteX1" fmla="*/ 0 w 211925"/>
                      <a:gd name="connsiteY1" fmla="*/ 279497 h 327976"/>
                      <a:gd name="connsiteX2" fmla="*/ 0 w 211925"/>
                      <a:gd name="connsiteY2" fmla="*/ 327977 h 327976"/>
                      <a:gd name="connsiteX3" fmla="*/ 4569 w 211925"/>
                      <a:gd name="connsiteY3" fmla="*/ 322284 h 327976"/>
                      <a:gd name="connsiteX4" fmla="*/ 6150 w 211925"/>
                      <a:gd name="connsiteY4" fmla="*/ 315306 h 327976"/>
                      <a:gd name="connsiteX5" fmla="*/ 6150 w 211925"/>
                      <a:gd name="connsiteY5" fmla="*/ 286291 h 327976"/>
                      <a:gd name="connsiteX6" fmla="*/ 88038 w 211925"/>
                      <a:gd name="connsiteY6" fmla="*/ 178863 h 327976"/>
                      <a:gd name="connsiteX7" fmla="*/ 211925 w 211925"/>
                      <a:gd name="connsiteY7" fmla="*/ 0 h 32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925" h="327976">
                        <a:moveTo>
                          <a:pt x="211925" y="0"/>
                        </a:moveTo>
                        <a:cubicBezTo>
                          <a:pt x="211925" y="134239"/>
                          <a:pt x="16694" y="136443"/>
                          <a:pt x="0" y="279497"/>
                        </a:cubicBezTo>
                        <a:lnTo>
                          <a:pt x="0" y="327977"/>
                        </a:lnTo>
                        <a:lnTo>
                          <a:pt x="4569" y="322284"/>
                        </a:lnTo>
                        <a:cubicBezTo>
                          <a:pt x="4569" y="322284"/>
                          <a:pt x="6150" y="320081"/>
                          <a:pt x="6150" y="315306"/>
                        </a:cubicBezTo>
                        <a:cubicBezTo>
                          <a:pt x="6150" y="310348"/>
                          <a:pt x="6150" y="293086"/>
                          <a:pt x="6150" y="286291"/>
                        </a:cubicBezTo>
                        <a:cubicBezTo>
                          <a:pt x="6150" y="246258"/>
                          <a:pt x="38660" y="214305"/>
                          <a:pt x="88038" y="178863"/>
                        </a:cubicBezTo>
                        <a:cubicBezTo>
                          <a:pt x="137417" y="143605"/>
                          <a:pt x="211925" y="98797"/>
                          <a:pt x="211925" y="0"/>
                        </a:cubicBezTo>
                        <a:close/>
                      </a:path>
                    </a:pathLst>
                  </a:custGeom>
                  <a:gradFill>
                    <a:gsLst>
                      <a:gs pos="0">
                        <a:srgbClr val="D9A228"/>
                      </a:gs>
                      <a:gs pos="2790">
                        <a:srgbClr val="DBA327"/>
                      </a:gs>
                      <a:gs pos="33150">
                        <a:srgbClr val="EDAF1C"/>
                      </a:gs>
                      <a:gs pos="64900">
                        <a:srgbClr val="F8B715"/>
                      </a:gs>
                      <a:gs pos="100000">
                        <a:srgbClr val="FCB913"/>
                      </a:gs>
                    </a:gsLst>
                    <a:lin ang="0" scaled="1"/>
                  </a:gradFill>
                  <a:ln w="17566" cap="flat">
                    <a:noFill/>
                    <a:prstDash val="solid"/>
                    <a:miter/>
                  </a:ln>
                </p:spPr>
                <p:txBody>
                  <a:bodyPr rtlCol="1" anchor="ctr"/>
                  <a:lstStyle/>
                  <a:p>
                    <a:endParaRPr lang="he-IL"/>
                  </a:p>
                </p:txBody>
              </p:sp>
              <p:sp>
                <p:nvSpPr>
                  <p:cNvPr id="422" name="צורה חופשית: צורה 421">
                    <a:extLst>
                      <a:ext uri="{FF2B5EF4-FFF2-40B4-BE49-F238E27FC236}">
                        <a16:creationId xmlns:a16="http://schemas.microsoft.com/office/drawing/2014/main" id="{FEAE719E-4D46-1865-533A-2CA1CAB98555}"/>
                      </a:ext>
                    </a:extLst>
                  </p:cNvPr>
                  <p:cNvSpPr/>
                  <p:nvPr/>
                </p:nvSpPr>
                <p:spPr>
                  <a:xfrm>
                    <a:off x="2675332" y="6476922"/>
                    <a:ext cx="145676" cy="252869"/>
                  </a:xfrm>
                  <a:custGeom>
                    <a:avLst/>
                    <a:gdLst>
                      <a:gd name="connsiteX0" fmla="*/ 145677 w 145676"/>
                      <a:gd name="connsiteY0" fmla="*/ 166559 h 252869"/>
                      <a:gd name="connsiteX1" fmla="*/ 0 w 145676"/>
                      <a:gd name="connsiteY1" fmla="*/ 0 h 252869"/>
                      <a:gd name="connsiteX2" fmla="*/ 0 w 145676"/>
                      <a:gd name="connsiteY2" fmla="*/ 43522 h 252869"/>
                      <a:gd name="connsiteX3" fmla="*/ 102272 w 145676"/>
                      <a:gd name="connsiteY3" fmla="*/ 252869 h 252869"/>
                      <a:gd name="connsiteX4" fmla="*/ 145677 w 145676"/>
                      <a:gd name="connsiteY4" fmla="*/ 166559 h 252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76" h="252869">
                        <a:moveTo>
                          <a:pt x="145677" y="166559"/>
                        </a:moveTo>
                        <a:cubicBezTo>
                          <a:pt x="145677" y="59682"/>
                          <a:pt x="0" y="0"/>
                          <a:pt x="0" y="0"/>
                        </a:cubicBezTo>
                        <a:lnTo>
                          <a:pt x="0" y="43522"/>
                        </a:lnTo>
                        <a:cubicBezTo>
                          <a:pt x="14585" y="48848"/>
                          <a:pt x="167642" y="120834"/>
                          <a:pt x="102272" y="252869"/>
                        </a:cubicBezTo>
                        <a:cubicBezTo>
                          <a:pt x="127753" y="229180"/>
                          <a:pt x="145677" y="202369"/>
                          <a:pt x="145677" y="166559"/>
                        </a:cubicBezTo>
                        <a:close/>
                      </a:path>
                    </a:pathLst>
                  </a:custGeom>
                  <a:gradFill>
                    <a:gsLst>
                      <a:gs pos="0">
                        <a:srgbClr val="D9A228"/>
                      </a:gs>
                      <a:gs pos="2790">
                        <a:srgbClr val="DBA327"/>
                      </a:gs>
                      <a:gs pos="33150">
                        <a:srgbClr val="EDAF1C"/>
                      </a:gs>
                      <a:gs pos="64900">
                        <a:srgbClr val="F8B715"/>
                      </a:gs>
                      <a:gs pos="100000">
                        <a:srgbClr val="FCB913"/>
                      </a:gs>
                    </a:gsLst>
                    <a:lin ang="0" scaled="1"/>
                  </a:gradFill>
                  <a:ln w="17566" cap="flat">
                    <a:noFill/>
                    <a:prstDash val="solid"/>
                    <a:miter/>
                  </a:ln>
                </p:spPr>
                <p:txBody>
                  <a:bodyPr rtlCol="1" anchor="ctr"/>
                  <a:lstStyle/>
                  <a:p>
                    <a:endParaRPr lang="he-IL"/>
                  </a:p>
                </p:txBody>
              </p:sp>
              <p:sp>
                <p:nvSpPr>
                  <p:cNvPr id="423" name="צורה חופשית: צורה 422">
                    <a:extLst>
                      <a:ext uri="{FF2B5EF4-FFF2-40B4-BE49-F238E27FC236}">
                        <a16:creationId xmlns:a16="http://schemas.microsoft.com/office/drawing/2014/main" id="{97FA0E4B-A4DD-F685-E1F0-431EBC7E448D}"/>
                      </a:ext>
                    </a:extLst>
                  </p:cNvPr>
                  <p:cNvSpPr/>
                  <p:nvPr/>
                </p:nvSpPr>
                <p:spPr>
                  <a:xfrm>
                    <a:off x="2675332" y="6476922"/>
                    <a:ext cx="145676" cy="252869"/>
                  </a:xfrm>
                  <a:custGeom>
                    <a:avLst/>
                    <a:gdLst>
                      <a:gd name="connsiteX0" fmla="*/ 145677 w 145676"/>
                      <a:gd name="connsiteY0" fmla="*/ 166559 h 252869"/>
                      <a:gd name="connsiteX1" fmla="*/ 0 w 145676"/>
                      <a:gd name="connsiteY1" fmla="*/ 0 h 252869"/>
                      <a:gd name="connsiteX2" fmla="*/ 0 w 145676"/>
                      <a:gd name="connsiteY2" fmla="*/ 43522 h 252869"/>
                      <a:gd name="connsiteX3" fmla="*/ 102272 w 145676"/>
                      <a:gd name="connsiteY3" fmla="*/ 252869 h 252869"/>
                      <a:gd name="connsiteX4" fmla="*/ 145677 w 145676"/>
                      <a:gd name="connsiteY4" fmla="*/ 166559 h 252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76" h="252869">
                        <a:moveTo>
                          <a:pt x="145677" y="166559"/>
                        </a:moveTo>
                        <a:cubicBezTo>
                          <a:pt x="145677" y="59682"/>
                          <a:pt x="0" y="0"/>
                          <a:pt x="0" y="0"/>
                        </a:cubicBezTo>
                        <a:lnTo>
                          <a:pt x="0" y="43522"/>
                        </a:lnTo>
                        <a:cubicBezTo>
                          <a:pt x="14585" y="48848"/>
                          <a:pt x="167642" y="120834"/>
                          <a:pt x="102272" y="252869"/>
                        </a:cubicBezTo>
                        <a:cubicBezTo>
                          <a:pt x="127753" y="229180"/>
                          <a:pt x="145677" y="202369"/>
                          <a:pt x="145677" y="166559"/>
                        </a:cubicBezTo>
                        <a:close/>
                      </a:path>
                    </a:pathLst>
                  </a:custGeom>
                  <a:gradFill>
                    <a:gsLst>
                      <a:gs pos="0">
                        <a:srgbClr val="D9A228"/>
                      </a:gs>
                      <a:gs pos="2790">
                        <a:srgbClr val="DBA327"/>
                      </a:gs>
                      <a:gs pos="33150">
                        <a:srgbClr val="EDAF1C"/>
                      </a:gs>
                      <a:gs pos="64900">
                        <a:srgbClr val="F8B715"/>
                      </a:gs>
                      <a:gs pos="100000">
                        <a:srgbClr val="FCB913"/>
                      </a:gs>
                    </a:gsLst>
                    <a:lin ang="0" scaled="1"/>
                  </a:gradFill>
                  <a:ln w="17566" cap="flat">
                    <a:noFill/>
                    <a:prstDash val="solid"/>
                    <a:miter/>
                  </a:ln>
                </p:spPr>
                <p:txBody>
                  <a:bodyPr rtlCol="1" anchor="ctr"/>
                  <a:lstStyle/>
                  <a:p>
                    <a:endParaRPr lang="he-IL"/>
                  </a:p>
                </p:txBody>
              </p:sp>
              <p:sp>
                <p:nvSpPr>
                  <p:cNvPr id="424" name="צורה חופשית: צורה 423">
                    <a:extLst>
                      <a:ext uri="{FF2B5EF4-FFF2-40B4-BE49-F238E27FC236}">
                        <a16:creationId xmlns:a16="http://schemas.microsoft.com/office/drawing/2014/main" id="{D2CBAC3B-72A0-58E1-00F3-B529BAFE5B0E}"/>
                      </a:ext>
                    </a:extLst>
                  </p:cNvPr>
                  <p:cNvSpPr/>
                  <p:nvPr/>
                </p:nvSpPr>
                <p:spPr>
                  <a:xfrm>
                    <a:off x="2502418" y="6476922"/>
                    <a:ext cx="157098" cy="195941"/>
                  </a:xfrm>
                  <a:custGeom>
                    <a:avLst/>
                    <a:gdLst>
                      <a:gd name="connsiteX0" fmla="*/ 124238 w 157098"/>
                      <a:gd name="connsiteY0" fmla="*/ 195941 h 195941"/>
                      <a:gd name="connsiteX1" fmla="*/ 157099 w 157098"/>
                      <a:gd name="connsiteY1" fmla="*/ 132770 h 195941"/>
                      <a:gd name="connsiteX2" fmla="*/ 0 w 157098"/>
                      <a:gd name="connsiteY2" fmla="*/ 0 h 195941"/>
                      <a:gd name="connsiteX3" fmla="*/ 0 w 157098"/>
                      <a:gd name="connsiteY3" fmla="*/ 41318 h 195941"/>
                      <a:gd name="connsiteX4" fmla="*/ 6678 w 157098"/>
                      <a:gd name="connsiteY4" fmla="*/ 51786 h 195941"/>
                      <a:gd name="connsiteX5" fmla="*/ 124238 w 157098"/>
                      <a:gd name="connsiteY5" fmla="*/ 195941 h 19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98" h="195941">
                        <a:moveTo>
                          <a:pt x="124238" y="195941"/>
                        </a:moveTo>
                        <a:cubicBezTo>
                          <a:pt x="144446" y="178312"/>
                          <a:pt x="157099" y="158296"/>
                          <a:pt x="157099" y="132770"/>
                        </a:cubicBezTo>
                        <a:cubicBezTo>
                          <a:pt x="157099" y="25893"/>
                          <a:pt x="0" y="0"/>
                          <a:pt x="0" y="0"/>
                        </a:cubicBezTo>
                        <a:cubicBezTo>
                          <a:pt x="0" y="0"/>
                          <a:pt x="0" y="32320"/>
                          <a:pt x="0" y="41318"/>
                        </a:cubicBezTo>
                        <a:cubicBezTo>
                          <a:pt x="0" y="50133"/>
                          <a:pt x="6678" y="51786"/>
                          <a:pt x="6678" y="51786"/>
                        </a:cubicBezTo>
                        <a:cubicBezTo>
                          <a:pt x="60625" y="56744"/>
                          <a:pt x="157099" y="114039"/>
                          <a:pt x="124238" y="195941"/>
                        </a:cubicBezTo>
                        <a:close/>
                      </a:path>
                    </a:pathLst>
                  </a:custGeom>
                  <a:gradFill>
                    <a:gsLst>
                      <a:gs pos="0">
                        <a:srgbClr val="D9A228"/>
                      </a:gs>
                      <a:gs pos="2790">
                        <a:srgbClr val="DBA327"/>
                      </a:gs>
                      <a:gs pos="33150">
                        <a:srgbClr val="EDAF1C"/>
                      </a:gs>
                      <a:gs pos="64900">
                        <a:srgbClr val="F8B715"/>
                      </a:gs>
                      <a:gs pos="100000">
                        <a:srgbClr val="FCB913"/>
                      </a:gs>
                    </a:gsLst>
                    <a:lin ang="2851852" scaled="1"/>
                  </a:gradFill>
                  <a:ln w="17566" cap="flat">
                    <a:noFill/>
                    <a:prstDash val="solid"/>
                    <a:miter/>
                  </a:ln>
                </p:spPr>
                <p:txBody>
                  <a:bodyPr rtlCol="1" anchor="ctr"/>
                  <a:lstStyle/>
                  <a:p>
                    <a:endParaRPr lang="he-IL"/>
                  </a:p>
                </p:txBody>
              </p:sp>
              <p:sp>
                <p:nvSpPr>
                  <p:cNvPr id="425" name="צורה חופשית: צורה 424">
                    <a:extLst>
                      <a:ext uri="{FF2B5EF4-FFF2-40B4-BE49-F238E27FC236}">
                        <a16:creationId xmlns:a16="http://schemas.microsoft.com/office/drawing/2014/main" id="{E2DBA462-4CC2-75B9-BB5F-0224699C3011}"/>
                      </a:ext>
                    </a:extLst>
                  </p:cNvPr>
                  <p:cNvSpPr/>
                  <p:nvPr/>
                </p:nvSpPr>
                <p:spPr>
                  <a:xfrm>
                    <a:off x="2675332" y="6476922"/>
                    <a:ext cx="145676" cy="252869"/>
                  </a:xfrm>
                  <a:custGeom>
                    <a:avLst/>
                    <a:gdLst>
                      <a:gd name="connsiteX0" fmla="*/ 145677 w 145676"/>
                      <a:gd name="connsiteY0" fmla="*/ 166559 h 252869"/>
                      <a:gd name="connsiteX1" fmla="*/ 0 w 145676"/>
                      <a:gd name="connsiteY1" fmla="*/ 0 h 252869"/>
                      <a:gd name="connsiteX2" fmla="*/ 0 w 145676"/>
                      <a:gd name="connsiteY2" fmla="*/ 43522 h 252869"/>
                      <a:gd name="connsiteX3" fmla="*/ 102272 w 145676"/>
                      <a:gd name="connsiteY3" fmla="*/ 252869 h 252869"/>
                      <a:gd name="connsiteX4" fmla="*/ 145677 w 145676"/>
                      <a:gd name="connsiteY4" fmla="*/ 166559 h 252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76" h="252869">
                        <a:moveTo>
                          <a:pt x="145677" y="166559"/>
                        </a:moveTo>
                        <a:cubicBezTo>
                          <a:pt x="145677" y="59682"/>
                          <a:pt x="0" y="0"/>
                          <a:pt x="0" y="0"/>
                        </a:cubicBezTo>
                        <a:lnTo>
                          <a:pt x="0" y="43522"/>
                        </a:lnTo>
                        <a:cubicBezTo>
                          <a:pt x="14585" y="48848"/>
                          <a:pt x="167642" y="120834"/>
                          <a:pt x="102272" y="252869"/>
                        </a:cubicBezTo>
                        <a:cubicBezTo>
                          <a:pt x="127753" y="229180"/>
                          <a:pt x="145677" y="202369"/>
                          <a:pt x="145677" y="166559"/>
                        </a:cubicBezTo>
                        <a:close/>
                      </a:path>
                    </a:pathLst>
                  </a:custGeom>
                  <a:gradFill>
                    <a:gsLst>
                      <a:gs pos="0">
                        <a:srgbClr val="D9A228"/>
                      </a:gs>
                      <a:gs pos="2790">
                        <a:srgbClr val="DBA327"/>
                      </a:gs>
                      <a:gs pos="33150">
                        <a:srgbClr val="EDAF1C"/>
                      </a:gs>
                      <a:gs pos="64900">
                        <a:srgbClr val="F8B715"/>
                      </a:gs>
                      <a:gs pos="100000">
                        <a:srgbClr val="FCB913"/>
                      </a:gs>
                    </a:gsLst>
                    <a:lin ang="0" scaled="1"/>
                  </a:gradFill>
                  <a:ln w="17566" cap="flat">
                    <a:noFill/>
                    <a:prstDash val="solid"/>
                    <a:miter/>
                  </a:ln>
                </p:spPr>
                <p:txBody>
                  <a:bodyPr rtlCol="1" anchor="ctr"/>
                  <a:lstStyle/>
                  <a:p>
                    <a:endParaRPr lang="he-IL"/>
                  </a:p>
                </p:txBody>
              </p:sp>
              <p:grpSp>
                <p:nvGrpSpPr>
                  <p:cNvPr id="426" name="גרפיקה 7359">
                    <a:extLst>
                      <a:ext uri="{FF2B5EF4-FFF2-40B4-BE49-F238E27FC236}">
                        <a16:creationId xmlns:a16="http://schemas.microsoft.com/office/drawing/2014/main" id="{177872FA-9AFA-7D4D-DE4C-B7BA2277367C}"/>
                      </a:ext>
                    </a:extLst>
                  </p:cNvPr>
                  <p:cNvGrpSpPr/>
                  <p:nvPr/>
                </p:nvGrpSpPr>
                <p:grpSpPr>
                  <a:xfrm>
                    <a:off x="2360432" y="6518974"/>
                    <a:ext cx="435368" cy="438527"/>
                    <a:chOff x="2360432" y="6518974"/>
                    <a:chExt cx="435368" cy="438527"/>
                  </a:xfrm>
                </p:grpSpPr>
                <p:sp>
                  <p:nvSpPr>
                    <p:cNvPr id="434" name="צורה חופשית: צורה 433">
                      <a:extLst>
                        <a:ext uri="{FF2B5EF4-FFF2-40B4-BE49-F238E27FC236}">
                          <a16:creationId xmlns:a16="http://schemas.microsoft.com/office/drawing/2014/main" id="{E7869BA6-006A-5161-9340-DEBA555DE5AB}"/>
                        </a:ext>
                      </a:extLst>
                    </p:cNvPr>
                    <p:cNvSpPr/>
                    <p:nvPr/>
                  </p:nvSpPr>
                  <p:spPr>
                    <a:xfrm>
                      <a:off x="2360432" y="6621995"/>
                      <a:ext cx="310155" cy="335506"/>
                    </a:xfrm>
                    <a:custGeom>
                      <a:avLst/>
                      <a:gdLst>
                        <a:gd name="connsiteX0" fmla="*/ 310156 w 310155"/>
                        <a:gd name="connsiteY0" fmla="*/ 0 h 335506"/>
                        <a:gd name="connsiteX1" fmla="*/ 310156 w 310155"/>
                        <a:gd name="connsiteY1" fmla="*/ 0 h 335506"/>
                        <a:gd name="connsiteX2" fmla="*/ 0 w 310155"/>
                        <a:gd name="connsiteY2" fmla="*/ 300982 h 335506"/>
                        <a:gd name="connsiteX3" fmla="*/ 0 w 310155"/>
                        <a:gd name="connsiteY3" fmla="*/ 335506 h 335506"/>
                        <a:gd name="connsiteX4" fmla="*/ 310156 w 310155"/>
                        <a:gd name="connsiteY4" fmla="*/ 0 h 335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155" h="335506">
                          <a:moveTo>
                            <a:pt x="310156" y="0"/>
                          </a:moveTo>
                          <a:lnTo>
                            <a:pt x="310156" y="0"/>
                          </a:lnTo>
                          <a:cubicBezTo>
                            <a:pt x="293638" y="125241"/>
                            <a:pt x="28819" y="125608"/>
                            <a:pt x="0" y="300982"/>
                          </a:cubicBezTo>
                          <a:lnTo>
                            <a:pt x="0" y="335506"/>
                          </a:lnTo>
                          <a:cubicBezTo>
                            <a:pt x="49906" y="133688"/>
                            <a:pt x="310156" y="143972"/>
                            <a:pt x="310156" y="0"/>
                          </a:cubicBezTo>
                          <a:close/>
                        </a:path>
                      </a:pathLst>
                    </a:custGeom>
                    <a:gradFill>
                      <a:gsLst>
                        <a:gs pos="0">
                          <a:srgbClr val="D9A228"/>
                        </a:gs>
                        <a:gs pos="2790">
                          <a:srgbClr val="DBA327"/>
                        </a:gs>
                        <a:gs pos="33150">
                          <a:srgbClr val="EDAF1C"/>
                        </a:gs>
                        <a:gs pos="64900">
                          <a:srgbClr val="F8B715"/>
                        </a:gs>
                        <a:gs pos="100000">
                          <a:srgbClr val="FCB913"/>
                        </a:gs>
                      </a:gsLst>
                      <a:lin ang="0" scaled="1"/>
                    </a:gradFill>
                    <a:ln w="17566" cap="flat">
                      <a:noFill/>
                      <a:prstDash val="solid"/>
                      <a:miter/>
                    </a:ln>
                  </p:spPr>
                  <p:txBody>
                    <a:bodyPr rtlCol="1" anchor="ctr"/>
                    <a:lstStyle/>
                    <a:p>
                      <a:endParaRPr lang="he-IL"/>
                    </a:p>
                  </p:txBody>
                </p:sp>
                <p:sp>
                  <p:nvSpPr>
                    <p:cNvPr id="435" name="צורה חופשית: צורה 434">
                      <a:extLst>
                        <a:ext uri="{FF2B5EF4-FFF2-40B4-BE49-F238E27FC236}">
                          <a16:creationId xmlns:a16="http://schemas.microsoft.com/office/drawing/2014/main" id="{BD34CC92-77D3-3B98-075C-18128EAE848E}"/>
                        </a:ext>
                      </a:extLst>
                    </p:cNvPr>
                    <p:cNvSpPr/>
                    <p:nvPr/>
                  </p:nvSpPr>
                  <p:spPr>
                    <a:xfrm>
                      <a:off x="2362365" y="6518974"/>
                      <a:ext cx="433435" cy="437057"/>
                    </a:xfrm>
                    <a:custGeom>
                      <a:avLst/>
                      <a:gdLst>
                        <a:gd name="connsiteX0" fmla="*/ 314900 w 433435"/>
                        <a:gd name="connsiteY0" fmla="*/ 0 h 437057"/>
                        <a:gd name="connsiteX1" fmla="*/ 266576 w 433435"/>
                        <a:gd name="connsiteY1" fmla="*/ 0 h 437057"/>
                        <a:gd name="connsiteX2" fmla="*/ 310859 w 433435"/>
                        <a:gd name="connsiteY2" fmla="*/ 89064 h 437057"/>
                        <a:gd name="connsiteX3" fmla="*/ 310156 w 433435"/>
                        <a:gd name="connsiteY3" fmla="*/ 101552 h 437057"/>
                        <a:gd name="connsiteX4" fmla="*/ 310156 w 433435"/>
                        <a:gd name="connsiteY4" fmla="*/ 101552 h 437057"/>
                        <a:gd name="connsiteX5" fmla="*/ 0 w 433435"/>
                        <a:gd name="connsiteY5" fmla="*/ 437058 h 437057"/>
                        <a:gd name="connsiteX6" fmla="*/ 245664 w 433435"/>
                        <a:gd name="connsiteY6" fmla="*/ 437058 h 437057"/>
                        <a:gd name="connsiteX7" fmla="*/ 245664 w 433435"/>
                        <a:gd name="connsiteY7" fmla="*/ 402534 h 437057"/>
                        <a:gd name="connsiteX8" fmla="*/ 417348 w 433435"/>
                        <a:gd name="connsiteY8" fmla="*/ 209163 h 437057"/>
                        <a:gd name="connsiteX9" fmla="*/ 314900 w 433435"/>
                        <a:gd name="connsiteY9" fmla="*/ 0 h 43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3435" h="437057">
                          <a:moveTo>
                            <a:pt x="314900" y="0"/>
                          </a:moveTo>
                          <a:lnTo>
                            <a:pt x="266576" y="0"/>
                          </a:lnTo>
                          <a:cubicBezTo>
                            <a:pt x="291529" y="20935"/>
                            <a:pt x="310859" y="49949"/>
                            <a:pt x="310859" y="89064"/>
                          </a:cubicBezTo>
                          <a:cubicBezTo>
                            <a:pt x="310859" y="93288"/>
                            <a:pt x="310507" y="97512"/>
                            <a:pt x="310156" y="101552"/>
                          </a:cubicBezTo>
                          <a:lnTo>
                            <a:pt x="310156" y="101552"/>
                          </a:lnTo>
                          <a:cubicBezTo>
                            <a:pt x="310156" y="245340"/>
                            <a:pt x="49730" y="235240"/>
                            <a:pt x="0" y="437058"/>
                          </a:cubicBezTo>
                          <a:lnTo>
                            <a:pt x="245664" y="437058"/>
                          </a:lnTo>
                          <a:lnTo>
                            <a:pt x="245664" y="402534"/>
                          </a:lnTo>
                          <a:cubicBezTo>
                            <a:pt x="252869" y="303553"/>
                            <a:pt x="356547" y="265540"/>
                            <a:pt x="417348" y="209163"/>
                          </a:cubicBezTo>
                          <a:cubicBezTo>
                            <a:pt x="482543" y="77312"/>
                            <a:pt x="329485" y="5326"/>
                            <a:pt x="314900" y="0"/>
                          </a:cubicBezTo>
                          <a:close/>
                        </a:path>
                      </a:pathLst>
                    </a:custGeom>
                    <a:gradFill>
                      <a:gsLst>
                        <a:gs pos="0">
                          <a:srgbClr val="FDBE14"/>
                        </a:gs>
                        <a:gs pos="151">
                          <a:srgbClr val="FDBF16"/>
                        </a:gs>
                        <a:gs pos="3100">
                          <a:srgbClr val="FDCA3F"/>
                        </a:gs>
                        <a:gs pos="6130">
                          <a:srgbClr val="FDD360"/>
                        </a:gs>
                        <a:gs pos="9220">
                          <a:srgbClr val="FDDB7A"/>
                        </a:gs>
                        <a:gs pos="12390">
                          <a:srgbClr val="FDE08C"/>
                        </a:gs>
                        <a:gs pos="15700">
                          <a:srgbClr val="FDE397"/>
                        </a:gs>
                        <a:gs pos="19350">
                          <a:srgbClr val="FDE49B"/>
                        </a:gs>
                        <a:gs pos="27510">
                          <a:srgbClr val="FED76A"/>
                        </a:gs>
                        <a:gs pos="35430">
                          <a:srgbClr val="FECB41"/>
                        </a:gs>
                        <a:gs pos="41670">
                          <a:srgbClr val="FFC528"/>
                        </a:gs>
                        <a:gs pos="45450">
                          <a:srgbClr val="FFC21F"/>
                        </a:gs>
                        <a:gs pos="81270">
                          <a:srgbClr val="FDE49B"/>
                        </a:gs>
                        <a:gs pos="84190">
                          <a:srgbClr val="FDE396"/>
                        </a:gs>
                        <a:gs pos="87460">
                          <a:srgbClr val="FDDE89"/>
                        </a:gs>
                        <a:gs pos="90920">
                          <a:srgbClr val="FDD772"/>
                        </a:gs>
                        <a:gs pos="94490">
                          <a:srgbClr val="FCCD53"/>
                        </a:gs>
                        <a:gs pos="98120">
                          <a:srgbClr val="FCC12B"/>
                        </a:gs>
                        <a:gs pos="100000">
                          <a:srgbClr val="FCB913"/>
                        </a:gs>
                      </a:gsLst>
                      <a:lin ang="5516976" scaled="1"/>
                    </a:gradFill>
                    <a:ln w="17566" cap="flat">
                      <a:noFill/>
                      <a:prstDash val="solid"/>
                      <a:miter/>
                    </a:ln>
                  </p:spPr>
                  <p:txBody>
                    <a:bodyPr rtlCol="1" anchor="ctr"/>
                    <a:lstStyle/>
                    <a:p>
                      <a:endParaRPr lang="he-IL"/>
                    </a:p>
                  </p:txBody>
                </p:sp>
                <p:sp>
                  <p:nvSpPr>
                    <p:cNvPr id="436" name="צורה חופשית: צורה 435">
                      <a:extLst>
                        <a:ext uri="{FF2B5EF4-FFF2-40B4-BE49-F238E27FC236}">
                          <a16:creationId xmlns:a16="http://schemas.microsoft.com/office/drawing/2014/main" id="{D1AA935E-301C-886D-5BCD-115AC52C19DD}"/>
                        </a:ext>
                      </a:extLst>
                    </p:cNvPr>
                    <p:cNvSpPr/>
                    <p:nvPr/>
                  </p:nvSpPr>
                  <p:spPr>
                    <a:xfrm>
                      <a:off x="2360432" y="6520444"/>
                      <a:ext cx="433435" cy="437057"/>
                    </a:xfrm>
                    <a:custGeom>
                      <a:avLst/>
                      <a:gdLst>
                        <a:gd name="connsiteX0" fmla="*/ 314900 w 433435"/>
                        <a:gd name="connsiteY0" fmla="*/ 0 h 437057"/>
                        <a:gd name="connsiteX1" fmla="*/ 266576 w 433435"/>
                        <a:gd name="connsiteY1" fmla="*/ 0 h 437057"/>
                        <a:gd name="connsiteX2" fmla="*/ 310859 w 433435"/>
                        <a:gd name="connsiteY2" fmla="*/ 89064 h 437057"/>
                        <a:gd name="connsiteX3" fmla="*/ 310156 w 433435"/>
                        <a:gd name="connsiteY3" fmla="*/ 101552 h 437057"/>
                        <a:gd name="connsiteX4" fmla="*/ 0 w 433435"/>
                        <a:gd name="connsiteY4" fmla="*/ 437058 h 437057"/>
                        <a:gd name="connsiteX5" fmla="*/ 245664 w 433435"/>
                        <a:gd name="connsiteY5" fmla="*/ 437058 h 437057"/>
                        <a:gd name="connsiteX6" fmla="*/ 245664 w 433435"/>
                        <a:gd name="connsiteY6" fmla="*/ 402534 h 437057"/>
                        <a:gd name="connsiteX7" fmla="*/ 417348 w 433435"/>
                        <a:gd name="connsiteY7" fmla="*/ 209163 h 437057"/>
                        <a:gd name="connsiteX8" fmla="*/ 314900 w 433435"/>
                        <a:gd name="connsiteY8" fmla="*/ 0 h 437057"/>
                        <a:gd name="connsiteX9" fmla="*/ 403642 w 433435"/>
                        <a:gd name="connsiteY9" fmla="*/ 209347 h 437057"/>
                        <a:gd name="connsiteX10" fmla="*/ 247949 w 433435"/>
                        <a:gd name="connsiteY10" fmla="*/ 349095 h 437057"/>
                        <a:gd name="connsiteX11" fmla="*/ 232309 w 433435"/>
                        <a:gd name="connsiteY11" fmla="*/ 397759 h 437057"/>
                        <a:gd name="connsiteX12" fmla="*/ 112465 w 433435"/>
                        <a:gd name="connsiteY12" fmla="*/ 433385 h 437057"/>
                        <a:gd name="connsiteX13" fmla="*/ 38132 w 433435"/>
                        <a:gd name="connsiteY13" fmla="*/ 376274 h 437057"/>
                        <a:gd name="connsiteX14" fmla="*/ 319118 w 433435"/>
                        <a:gd name="connsiteY14" fmla="*/ 104490 h 437057"/>
                        <a:gd name="connsiteX15" fmla="*/ 293286 w 433435"/>
                        <a:gd name="connsiteY15" fmla="*/ 19649 h 437057"/>
                        <a:gd name="connsiteX16" fmla="*/ 301370 w 433435"/>
                        <a:gd name="connsiteY16" fmla="*/ 2938 h 437057"/>
                        <a:gd name="connsiteX17" fmla="*/ 335284 w 433435"/>
                        <a:gd name="connsiteY17" fmla="*/ 14507 h 437057"/>
                        <a:gd name="connsiteX18" fmla="*/ 403642 w 433435"/>
                        <a:gd name="connsiteY18" fmla="*/ 209347 h 43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3435" h="437057">
                          <a:moveTo>
                            <a:pt x="314900" y="0"/>
                          </a:moveTo>
                          <a:lnTo>
                            <a:pt x="266576" y="0"/>
                          </a:lnTo>
                          <a:cubicBezTo>
                            <a:pt x="291529" y="20935"/>
                            <a:pt x="310859" y="49766"/>
                            <a:pt x="310859" y="89064"/>
                          </a:cubicBezTo>
                          <a:cubicBezTo>
                            <a:pt x="310859" y="93288"/>
                            <a:pt x="310507" y="97512"/>
                            <a:pt x="310156" y="101552"/>
                          </a:cubicBezTo>
                          <a:cubicBezTo>
                            <a:pt x="310156" y="245340"/>
                            <a:pt x="49730" y="235240"/>
                            <a:pt x="0" y="437058"/>
                          </a:cubicBezTo>
                          <a:lnTo>
                            <a:pt x="245664" y="437058"/>
                          </a:lnTo>
                          <a:lnTo>
                            <a:pt x="245664" y="402534"/>
                          </a:lnTo>
                          <a:cubicBezTo>
                            <a:pt x="252869" y="303553"/>
                            <a:pt x="356547" y="265540"/>
                            <a:pt x="417348" y="209163"/>
                          </a:cubicBezTo>
                          <a:cubicBezTo>
                            <a:pt x="482543" y="77311"/>
                            <a:pt x="329485" y="5326"/>
                            <a:pt x="314900" y="0"/>
                          </a:cubicBezTo>
                          <a:close/>
                          <a:moveTo>
                            <a:pt x="403642" y="209347"/>
                          </a:moveTo>
                          <a:cubicBezTo>
                            <a:pt x="374471" y="242585"/>
                            <a:pt x="278174" y="284088"/>
                            <a:pt x="247949" y="349095"/>
                          </a:cubicBezTo>
                          <a:cubicBezTo>
                            <a:pt x="241271" y="363603"/>
                            <a:pt x="234945" y="379763"/>
                            <a:pt x="232309" y="397759"/>
                          </a:cubicBezTo>
                          <a:cubicBezTo>
                            <a:pt x="229498" y="417225"/>
                            <a:pt x="203315" y="433385"/>
                            <a:pt x="112465" y="433385"/>
                          </a:cubicBezTo>
                          <a:cubicBezTo>
                            <a:pt x="21614" y="433385"/>
                            <a:pt x="32685" y="390047"/>
                            <a:pt x="38132" y="376274"/>
                          </a:cubicBezTo>
                          <a:cubicBezTo>
                            <a:pt x="87511" y="250666"/>
                            <a:pt x="311913" y="238729"/>
                            <a:pt x="319118" y="104490"/>
                          </a:cubicBezTo>
                          <a:cubicBezTo>
                            <a:pt x="322281" y="47562"/>
                            <a:pt x="306114" y="36360"/>
                            <a:pt x="293286" y="19649"/>
                          </a:cubicBezTo>
                          <a:cubicBezTo>
                            <a:pt x="283621" y="6978"/>
                            <a:pt x="292583" y="3673"/>
                            <a:pt x="301370" y="2938"/>
                          </a:cubicBezTo>
                          <a:cubicBezTo>
                            <a:pt x="313143" y="2020"/>
                            <a:pt x="325092" y="9366"/>
                            <a:pt x="335284" y="14507"/>
                          </a:cubicBezTo>
                          <a:cubicBezTo>
                            <a:pt x="424377" y="58764"/>
                            <a:pt x="446694" y="160316"/>
                            <a:pt x="403642" y="209347"/>
                          </a:cubicBezTo>
                          <a:close/>
                        </a:path>
                      </a:pathLst>
                    </a:custGeom>
                    <a:gradFill>
                      <a:gsLst>
                        <a:gs pos="0">
                          <a:srgbClr val="D9A228"/>
                        </a:gs>
                        <a:gs pos="2790">
                          <a:srgbClr val="DBA327"/>
                        </a:gs>
                        <a:gs pos="33150">
                          <a:srgbClr val="EDAF1C"/>
                        </a:gs>
                        <a:gs pos="64900">
                          <a:srgbClr val="F8B715"/>
                        </a:gs>
                        <a:gs pos="100000">
                          <a:srgbClr val="FCB913"/>
                        </a:gs>
                      </a:gsLst>
                      <a:lin ang="5516985" scaled="1"/>
                    </a:gradFill>
                    <a:ln w="17566" cap="flat">
                      <a:noFill/>
                      <a:prstDash val="solid"/>
                      <a:miter/>
                    </a:ln>
                  </p:spPr>
                  <p:txBody>
                    <a:bodyPr rtlCol="1" anchor="ctr"/>
                    <a:lstStyle/>
                    <a:p>
                      <a:endParaRPr lang="he-IL"/>
                    </a:p>
                  </p:txBody>
                </p:sp>
              </p:grpSp>
              <p:sp>
                <p:nvSpPr>
                  <p:cNvPr id="427" name="צורה חופשית: צורה 426">
                    <a:extLst>
                      <a:ext uri="{FF2B5EF4-FFF2-40B4-BE49-F238E27FC236}">
                        <a16:creationId xmlns:a16="http://schemas.microsoft.com/office/drawing/2014/main" id="{89D29DB4-9B35-38DE-E57B-6953CB15360E}"/>
                      </a:ext>
                    </a:extLst>
                  </p:cNvPr>
                  <p:cNvSpPr/>
                  <p:nvPr/>
                </p:nvSpPr>
                <p:spPr>
                  <a:xfrm>
                    <a:off x="2659322" y="6536541"/>
                    <a:ext cx="115778" cy="190209"/>
                  </a:xfrm>
                  <a:custGeom>
                    <a:avLst/>
                    <a:gdLst>
                      <a:gd name="connsiteX0" fmla="*/ 16010 w 115778"/>
                      <a:gd name="connsiteY0" fmla="*/ 18610 h 190209"/>
                      <a:gd name="connsiteX1" fmla="*/ 5467 w 115778"/>
                      <a:gd name="connsiteY1" fmla="*/ 153584 h 190209"/>
                      <a:gd name="connsiteX2" fmla="*/ 115471 w 115778"/>
                      <a:gd name="connsiteY2" fmla="*/ 111531 h 190209"/>
                      <a:gd name="connsiteX3" fmla="*/ 16010 w 115778"/>
                      <a:gd name="connsiteY3" fmla="*/ 18610 h 190209"/>
                    </a:gdLst>
                    <a:ahLst/>
                    <a:cxnLst>
                      <a:cxn ang="0">
                        <a:pos x="connsiteX0" y="connsiteY0"/>
                      </a:cxn>
                      <a:cxn ang="0">
                        <a:pos x="connsiteX1" y="connsiteY1"/>
                      </a:cxn>
                      <a:cxn ang="0">
                        <a:pos x="connsiteX2" y="connsiteY2"/>
                      </a:cxn>
                      <a:cxn ang="0">
                        <a:pos x="connsiteX3" y="connsiteY3"/>
                      </a:cxn>
                    </a:cxnLst>
                    <a:rect l="l" t="t" r="r" b="b"/>
                    <a:pathLst>
                      <a:path w="115778" h="190209">
                        <a:moveTo>
                          <a:pt x="16010" y="18610"/>
                        </a:moveTo>
                        <a:cubicBezTo>
                          <a:pt x="32880" y="44503"/>
                          <a:pt x="41490" y="99227"/>
                          <a:pt x="5467" y="153584"/>
                        </a:cubicBezTo>
                        <a:cubicBezTo>
                          <a:pt x="-30557" y="207941"/>
                          <a:pt x="123554" y="207941"/>
                          <a:pt x="115471" y="111531"/>
                        </a:cubicBezTo>
                        <a:cubicBezTo>
                          <a:pt x="107387" y="14754"/>
                          <a:pt x="-13863" y="-27299"/>
                          <a:pt x="16010" y="18610"/>
                        </a:cubicBezTo>
                        <a:close/>
                      </a:path>
                    </a:pathLst>
                  </a:custGeom>
                  <a:gradFill>
                    <a:gsLst>
                      <a:gs pos="0">
                        <a:srgbClr val="493714"/>
                      </a:gs>
                      <a:gs pos="10540">
                        <a:srgbClr val="6E5A2F"/>
                      </a:gs>
                      <a:gs pos="33900">
                        <a:srgbClr val="CCB372"/>
                      </a:gs>
                      <a:gs pos="45600">
                        <a:srgbClr val="FDE295"/>
                      </a:gs>
                      <a:gs pos="56930">
                        <a:srgbClr val="C4AC6C"/>
                      </a:gs>
                      <a:gs pos="68830">
                        <a:srgbClr val="907A47"/>
                      </a:gs>
                      <a:gs pos="79170">
                        <a:srgbClr val="69562B"/>
                      </a:gs>
                      <a:gs pos="87430">
                        <a:srgbClr val="523F1A"/>
                      </a:gs>
                      <a:gs pos="92570">
                        <a:srgbClr val="493714"/>
                      </a:gs>
                    </a:gsLst>
                    <a:lin ang="5400000" scaled="1"/>
                  </a:gradFill>
                  <a:ln w="17566" cap="flat">
                    <a:noFill/>
                    <a:prstDash val="solid"/>
                    <a:miter/>
                  </a:ln>
                </p:spPr>
                <p:txBody>
                  <a:bodyPr rtlCol="1" anchor="ctr"/>
                  <a:lstStyle/>
                  <a:p>
                    <a:endParaRPr lang="he-IL"/>
                  </a:p>
                </p:txBody>
              </p:sp>
              <p:sp>
                <p:nvSpPr>
                  <p:cNvPr id="428" name="צורה חופשית: צורה 427">
                    <a:extLst>
                      <a:ext uri="{FF2B5EF4-FFF2-40B4-BE49-F238E27FC236}">
                        <a16:creationId xmlns:a16="http://schemas.microsoft.com/office/drawing/2014/main" id="{DC2727D6-169D-8EAA-5C73-51DFDB6621C8}"/>
                      </a:ext>
                    </a:extLst>
                  </p:cNvPr>
                  <p:cNvSpPr/>
                  <p:nvPr/>
                </p:nvSpPr>
                <p:spPr>
                  <a:xfrm>
                    <a:off x="2341629" y="6470833"/>
                    <a:ext cx="329836" cy="452147"/>
                  </a:xfrm>
                  <a:custGeom>
                    <a:avLst/>
                    <a:gdLst>
                      <a:gd name="connsiteX0" fmla="*/ 8962 w 329836"/>
                      <a:gd name="connsiteY0" fmla="*/ 442412 h 452147"/>
                      <a:gd name="connsiteX1" fmla="*/ 18802 w 329836"/>
                      <a:gd name="connsiteY1" fmla="*/ 452145 h 452147"/>
                      <a:gd name="connsiteX2" fmla="*/ 329837 w 329836"/>
                      <a:gd name="connsiteY2" fmla="*/ 138675 h 452147"/>
                      <a:gd name="connsiteX3" fmla="*/ 180294 w 329836"/>
                      <a:gd name="connsiteY3" fmla="*/ 396 h 452147"/>
                      <a:gd name="connsiteX4" fmla="*/ 160789 w 329836"/>
                      <a:gd name="connsiteY4" fmla="*/ 5905 h 452147"/>
                      <a:gd name="connsiteX5" fmla="*/ 317888 w 329836"/>
                      <a:gd name="connsiteY5" fmla="*/ 138675 h 452147"/>
                      <a:gd name="connsiteX6" fmla="*/ 0 w 329836"/>
                      <a:gd name="connsiteY6" fmla="*/ 452145 h 452147"/>
                      <a:gd name="connsiteX7" fmla="*/ 8962 w 329836"/>
                      <a:gd name="connsiteY7" fmla="*/ 442412 h 45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836" h="452147">
                        <a:moveTo>
                          <a:pt x="8962" y="442412"/>
                        </a:moveTo>
                        <a:cubicBezTo>
                          <a:pt x="16870" y="442412"/>
                          <a:pt x="18802" y="452145"/>
                          <a:pt x="18802" y="452145"/>
                        </a:cubicBezTo>
                        <a:cubicBezTo>
                          <a:pt x="48676" y="271078"/>
                          <a:pt x="329837" y="276587"/>
                          <a:pt x="329837" y="138675"/>
                        </a:cubicBezTo>
                        <a:cubicBezTo>
                          <a:pt x="329837" y="29962"/>
                          <a:pt x="180294" y="396"/>
                          <a:pt x="180294" y="396"/>
                        </a:cubicBezTo>
                        <a:cubicBezTo>
                          <a:pt x="162370" y="-1808"/>
                          <a:pt x="160789" y="5905"/>
                          <a:pt x="160789" y="5905"/>
                        </a:cubicBezTo>
                        <a:cubicBezTo>
                          <a:pt x="160789" y="5905"/>
                          <a:pt x="317888" y="31798"/>
                          <a:pt x="317888" y="138675"/>
                        </a:cubicBezTo>
                        <a:cubicBezTo>
                          <a:pt x="317888" y="259876"/>
                          <a:pt x="31982" y="259325"/>
                          <a:pt x="0" y="452145"/>
                        </a:cubicBezTo>
                        <a:cubicBezTo>
                          <a:pt x="0" y="452328"/>
                          <a:pt x="1933" y="442412"/>
                          <a:pt x="8962" y="442412"/>
                        </a:cubicBezTo>
                        <a:close/>
                      </a:path>
                    </a:pathLst>
                  </a:custGeom>
                  <a:gradFill>
                    <a:gsLst>
                      <a:gs pos="0">
                        <a:srgbClr val="FFD462"/>
                      </a:gs>
                      <a:gs pos="14050">
                        <a:srgbClr val="FFEEC0"/>
                      </a:gs>
                      <a:gs pos="50980">
                        <a:srgbClr val="FFCF4D"/>
                      </a:gs>
                      <a:gs pos="51040">
                        <a:srgbClr val="FFCF4D"/>
                      </a:gs>
                      <a:gs pos="62350">
                        <a:srgbClr val="FFDB7B"/>
                      </a:gs>
                      <a:gs pos="72410">
                        <a:srgbClr val="FFE59C"/>
                      </a:gs>
                      <a:gs pos="80740">
                        <a:srgbClr val="FFEAB1"/>
                      </a:gs>
                      <a:gs pos="86330">
                        <a:srgbClr val="FFECB8"/>
                      </a:gs>
                      <a:gs pos="92330">
                        <a:srgbClr val="FFE18F"/>
                      </a:gs>
                      <a:gs pos="100000">
                        <a:srgbClr val="FFD35E"/>
                      </a:gs>
                    </a:gsLst>
                    <a:lin ang="5400000" scaled="1"/>
                  </a:gradFill>
                  <a:ln w="17566" cap="flat">
                    <a:noFill/>
                    <a:prstDash val="solid"/>
                    <a:miter/>
                  </a:ln>
                </p:spPr>
                <p:txBody>
                  <a:bodyPr rtlCol="1" anchor="ctr"/>
                  <a:lstStyle/>
                  <a:p>
                    <a:endParaRPr lang="he-IL"/>
                  </a:p>
                </p:txBody>
              </p:sp>
              <p:grpSp>
                <p:nvGrpSpPr>
                  <p:cNvPr id="429" name="גרפיקה 7359">
                    <a:extLst>
                      <a:ext uri="{FF2B5EF4-FFF2-40B4-BE49-F238E27FC236}">
                        <a16:creationId xmlns:a16="http://schemas.microsoft.com/office/drawing/2014/main" id="{C151F101-2C87-156B-FDF9-EC9DF8D43A52}"/>
                      </a:ext>
                    </a:extLst>
                  </p:cNvPr>
                  <p:cNvGrpSpPr/>
                  <p:nvPr/>
                </p:nvGrpSpPr>
                <p:grpSpPr>
                  <a:xfrm>
                    <a:off x="2341629" y="6471016"/>
                    <a:ext cx="495018" cy="500441"/>
                    <a:chOff x="2341629" y="6471016"/>
                    <a:chExt cx="495018" cy="500441"/>
                  </a:xfrm>
                </p:grpSpPr>
                <p:sp>
                  <p:nvSpPr>
                    <p:cNvPr id="431" name="צורה חופשית: צורה 430">
                      <a:extLst>
                        <a:ext uri="{FF2B5EF4-FFF2-40B4-BE49-F238E27FC236}">
                          <a16:creationId xmlns:a16="http://schemas.microsoft.com/office/drawing/2014/main" id="{4A459BB3-56BC-5B66-7F08-8191AE7D14D9}"/>
                        </a:ext>
                      </a:extLst>
                    </p:cNvPr>
                    <p:cNvSpPr/>
                    <p:nvPr/>
                  </p:nvSpPr>
                  <p:spPr>
                    <a:xfrm>
                      <a:off x="2341629" y="6913061"/>
                      <a:ext cx="283093" cy="58396"/>
                    </a:xfrm>
                    <a:custGeom>
                      <a:avLst/>
                      <a:gdLst>
                        <a:gd name="connsiteX0" fmla="*/ 273429 w 283093"/>
                        <a:gd name="connsiteY0" fmla="*/ 0 h 58396"/>
                        <a:gd name="connsiteX1" fmla="*/ 264467 w 283093"/>
                        <a:gd name="connsiteY1" fmla="*/ 8998 h 58396"/>
                        <a:gd name="connsiteX2" fmla="*/ 264467 w 283093"/>
                        <a:gd name="connsiteY2" fmla="*/ 9916 h 58396"/>
                        <a:gd name="connsiteX3" fmla="*/ 264467 w 283093"/>
                        <a:gd name="connsiteY3" fmla="*/ 44440 h 58396"/>
                        <a:gd name="connsiteX4" fmla="*/ 18802 w 283093"/>
                        <a:gd name="connsiteY4" fmla="*/ 44440 h 58396"/>
                        <a:gd name="connsiteX5" fmla="*/ 18802 w 283093"/>
                        <a:gd name="connsiteY5" fmla="*/ 9916 h 58396"/>
                        <a:gd name="connsiteX6" fmla="*/ 8962 w 283093"/>
                        <a:gd name="connsiteY6" fmla="*/ 184 h 58396"/>
                        <a:gd name="connsiteX7" fmla="*/ 0 w 283093"/>
                        <a:gd name="connsiteY7" fmla="*/ 9916 h 58396"/>
                        <a:gd name="connsiteX8" fmla="*/ 0 w 283093"/>
                        <a:gd name="connsiteY8" fmla="*/ 58397 h 58396"/>
                        <a:gd name="connsiteX9" fmla="*/ 13004 w 283093"/>
                        <a:gd name="connsiteY9" fmla="*/ 58397 h 58396"/>
                        <a:gd name="connsiteX10" fmla="*/ 18627 w 283093"/>
                        <a:gd name="connsiteY10" fmla="*/ 58397 h 58396"/>
                        <a:gd name="connsiteX11" fmla="*/ 264291 w 283093"/>
                        <a:gd name="connsiteY11" fmla="*/ 58397 h 58396"/>
                        <a:gd name="connsiteX12" fmla="*/ 274308 w 283093"/>
                        <a:gd name="connsiteY12" fmla="*/ 58397 h 58396"/>
                        <a:gd name="connsiteX13" fmla="*/ 283094 w 283093"/>
                        <a:gd name="connsiteY13" fmla="*/ 58397 h 58396"/>
                        <a:gd name="connsiteX14" fmla="*/ 283094 w 283093"/>
                        <a:gd name="connsiteY14" fmla="*/ 9916 h 58396"/>
                        <a:gd name="connsiteX15" fmla="*/ 273429 w 283093"/>
                        <a:gd name="connsiteY15" fmla="*/ 0 h 5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093" h="58396">
                          <a:moveTo>
                            <a:pt x="273429" y="0"/>
                          </a:moveTo>
                          <a:cubicBezTo>
                            <a:pt x="266400" y="0"/>
                            <a:pt x="264818" y="6427"/>
                            <a:pt x="264467" y="8998"/>
                          </a:cubicBezTo>
                          <a:cubicBezTo>
                            <a:pt x="264467" y="9365"/>
                            <a:pt x="264467" y="9733"/>
                            <a:pt x="264467" y="9916"/>
                          </a:cubicBezTo>
                          <a:lnTo>
                            <a:pt x="264467" y="44440"/>
                          </a:lnTo>
                          <a:lnTo>
                            <a:pt x="18802" y="44440"/>
                          </a:lnTo>
                          <a:lnTo>
                            <a:pt x="18802" y="9916"/>
                          </a:lnTo>
                          <a:cubicBezTo>
                            <a:pt x="18802" y="9916"/>
                            <a:pt x="17045" y="184"/>
                            <a:pt x="8962" y="184"/>
                          </a:cubicBezTo>
                          <a:cubicBezTo>
                            <a:pt x="1933" y="184"/>
                            <a:pt x="0" y="9916"/>
                            <a:pt x="0" y="9916"/>
                          </a:cubicBezTo>
                          <a:lnTo>
                            <a:pt x="0" y="58397"/>
                          </a:lnTo>
                          <a:lnTo>
                            <a:pt x="13004" y="58397"/>
                          </a:lnTo>
                          <a:lnTo>
                            <a:pt x="18627" y="58397"/>
                          </a:lnTo>
                          <a:lnTo>
                            <a:pt x="264291" y="58397"/>
                          </a:lnTo>
                          <a:lnTo>
                            <a:pt x="274308" y="58397"/>
                          </a:lnTo>
                          <a:lnTo>
                            <a:pt x="283094" y="58397"/>
                          </a:lnTo>
                          <a:lnTo>
                            <a:pt x="283094" y="9916"/>
                          </a:lnTo>
                          <a:cubicBezTo>
                            <a:pt x="283094" y="10100"/>
                            <a:pt x="282215" y="0"/>
                            <a:pt x="273429" y="0"/>
                          </a:cubicBezTo>
                          <a:close/>
                        </a:path>
                      </a:pathLst>
                    </a:custGeom>
                    <a:gradFill>
                      <a:gsLst>
                        <a:gs pos="0">
                          <a:srgbClr val="FFD04D"/>
                        </a:gs>
                        <a:gs pos="14050">
                          <a:srgbClr val="FDE5A3"/>
                        </a:gs>
                        <a:gs pos="50980">
                          <a:srgbClr val="FFC72F"/>
                        </a:gs>
                        <a:gs pos="86770">
                          <a:srgbClr val="FFC831"/>
                        </a:gs>
                        <a:gs pos="89680">
                          <a:srgbClr val="FECF4B"/>
                        </a:gs>
                        <a:gs pos="93990">
                          <a:srgbClr val="FED86C"/>
                        </a:gs>
                        <a:gs pos="97590">
                          <a:srgbClr val="FDDD81"/>
                        </a:gs>
                        <a:gs pos="100000">
                          <a:srgbClr val="FDDF88"/>
                        </a:gs>
                      </a:gsLst>
                      <a:lin ang="5400000" scaled="1"/>
                    </a:gradFill>
                    <a:ln w="17566" cap="flat">
                      <a:noFill/>
                      <a:prstDash val="solid"/>
                      <a:miter/>
                    </a:ln>
                  </p:spPr>
                  <p:txBody>
                    <a:bodyPr rtlCol="1" anchor="ctr"/>
                    <a:lstStyle/>
                    <a:p>
                      <a:endParaRPr lang="he-IL"/>
                    </a:p>
                  </p:txBody>
                </p:sp>
                <p:sp>
                  <p:nvSpPr>
                    <p:cNvPr id="432" name="צורה חופשית: צורה 431">
                      <a:extLst>
                        <a:ext uri="{FF2B5EF4-FFF2-40B4-BE49-F238E27FC236}">
                          <a16:creationId xmlns:a16="http://schemas.microsoft.com/office/drawing/2014/main" id="{0AFFA622-D614-3E26-1E0B-4C42D893816A}"/>
                        </a:ext>
                      </a:extLst>
                    </p:cNvPr>
                    <p:cNvSpPr/>
                    <p:nvPr/>
                  </p:nvSpPr>
                  <p:spPr>
                    <a:xfrm>
                      <a:off x="2606096" y="6471016"/>
                      <a:ext cx="230552" cy="451961"/>
                    </a:xfrm>
                    <a:custGeom>
                      <a:avLst/>
                      <a:gdLst>
                        <a:gd name="connsiteX0" fmla="*/ 88741 w 230552"/>
                        <a:gd name="connsiteY0" fmla="*/ 396 h 451961"/>
                        <a:gd name="connsiteX1" fmla="*/ 69236 w 230552"/>
                        <a:gd name="connsiteY1" fmla="*/ 5905 h 451961"/>
                        <a:gd name="connsiteX2" fmla="*/ 214913 w 230552"/>
                        <a:gd name="connsiteY2" fmla="*/ 172465 h 451961"/>
                        <a:gd name="connsiteX3" fmla="*/ 0 w 230552"/>
                        <a:gd name="connsiteY3" fmla="*/ 451043 h 451961"/>
                        <a:gd name="connsiteX4" fmla="*/ 8962 w 230552"/>
                        <a:gd name="connsiteY4" fmla="*/ 442045 h 451961"/>
                        <a:gd name="connsiteX5" fmla="*/ 18627 w 230552"/>
                        <a:gd name="connsiteY5" fmla="*/ 451961 h 451961"/>
                        <a:gd name="connsiteX6" fmla="*/ 230552 w 230552"/>
                        <a:gd name="connsiteY6" fmla="*/ 172465 h 451961"/>
                        <a:gd name="connsiteX7" fmla="*/ 88741 w 230552"/>
                        <a:gd name="connsiteY7" fmla="*/ 396 h 45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552" h="451961">
                          <a:moveTo>
                            <a:pt x="88741" y="396"/>
                          </a:moveTo>
                          <a:cubicBezTo>
                            <a:pt x="70818" y="-1808"/>
                            <a:pt x="69236" y="5905"/>
                            <a:pt x="69236" y="5905"/>
                          </a:cubicBezTo>
                          <a:cubicBezTo>
                            <a:pt x="69236" y="5905"/>
                            <a:pt x="214913" y="65771"/>
                            <a:pt x="214913" y="172465"/>
                          </a:cubicBezTo>
                          <a:cubicBezTo>
                            <a:pt x="214913" y="293298"/>
                            <a:pt x="11071" y="311478"/>
                            <a:pt x="0" y="451043"/>
                          </a:cubicBezTo>
                          <a:cubicBezTo>
                            <a:pt x="352" y="448472"/>
                            <a:pt x="1933" y="442228"/>
                            <a:pt x="8962" y="442045"/>
                          </a:cubicBezTo>
                          <a:cubicBezTo>
                            <a:pt x="17748" y="441861"/>
                            <a:pt x="18627" y="451961"/>
                            <a:pt x="18627" y="451961"/>
                          </a:cubicBezTo>
                          <a:cubicBezTo>
                            <a:pt x="35321" y="308907"/>
                            <a:pt x="230552" y="306520"/>
                            <a:pt x="230552" y="172465"/>
                          </a:cubicBezTo>
                          <a:cubicBezTo>
                            <a:pt x="230552" y="63751"/>
                            <a:pt x="88741" y="396"/>
                            <a:pt x="88741" y="396"/>
                          </a:cubicBezTo>
                          <a:close/>
                        </a:path>
                      </a:pathLst>
                    </a:custGeom>
                    <a:gradFill>
                      <a:gsLst>
                        <a:gs pos="0">
                          <a:srgbClr val="FFD04D"/>
                        </a:gs>
                        <a:gs pos="14050">
                          <a:srgbClr val="FDE5A3"/>
                        </a:gs>
                        <a:gs pos="50980">
                          <a:srgbClr val="FFC72F"/>
                        </a:gs>
                        <a:gs pos="61880">
                          <a:srgbClr val="FED35A"/>
                        </a:gs>
                        <a:gs pos="72130">
                          <a:srgbClr val="FEDC7B"/>
                        </a:gs>
                        <a:gs pos="80630">
                          <a:srgbClr val="FDE190"/>
                        </a:gs>
                        <a:gs pos="86330">
                          <a:srgbClr val="FDE397"/>
                        </a:gs>
                        <a:gs pos="93720">
                          <a:srgbClr val="FED258"/>
                        </a:gs>
                        <a:gs pos="100000">
                          <a:srgbClr val="FFC527"/>
                        </a:gs>
                      </a:gsLst>
                      <a:lin ang="5400000" scaled="1"/>
                    </a:gradFill>
                    <a:ln w="17566" cap="flat">
                      <a:noFill/>
                      <a:prstDash val="solid"/>
                      <a:miter/>
                    </a:ln>
                  </p:spPr>
                  <p:txBody>
                    <a:bodyPr rtlCol="1" anchor="ctr"/>
                    <a:lstStyle/>
                    <a:p>
                      <a:endParaRPr lang="he-IL"/>
                    </a:p>
                  </p:txBody>
                </p:sp>
                <p:sp>
                  <p:nvSpPr>
                    <p:cNvPr id="433" name="צורה חופשית: צורה 432">
                      <a:extLst>
                        <a:ext uri="{FF2B5EF4-FFF2-40B4-BE49-F238E27FC236}">
                          <a16:creationId xmlns:a16="http://schemas.microsoft.com/office/drawing/2014/main" id="{FFBF6E4C-B6B8-97A5-38C6-0BDCB2C85091}"/>
                        </a:ext>
                      </a:extLst>
                    </p:cNvPr>
                    <p:cNvSpPr/>
                    <p:nvPr/>
                  </p:nvSpPr>
                  <p:spPr>
                    <a:xfrm>
                      <a:off x="2606096" y="6471016"/>
                      <a:ext cx="230552" cy="451961"/>
                    </a:xfrm>
                    <a:custGeom>
                      <a:avLst/>
                      <a:gdLst>
                        <a:gd name="connsiteX0" fmla="*/ 88741 w 230552"/>
                        <a:gd name="connsiteY0" fmla="*/ 396 h 451961"/>
                        <a:gd name="connsiteX1" fmla="*/ 69236 w 230552"/>
                        <a:gd name="connsiteY1" fmla="*/ 5905 h 451961"/>
                        <a:gd name="connsiteX2" fmla="*/ 214913 w 230552"/>
                        <a:gd name="connsiteY2" fmla="*/ 172465 h 451961"/>
                        <a:gd name="connsiteX3" fmla="*/ 0 w 230552"/>
                        <a:gd name="connsiteY3" fmla="*/ 451043 h 451961"/>
                        <a:gd name="connsiteX4" fmla="*/ 8962 w 230552"/>
                        <a:gd name="connsiteY4" fmla="*/ 442045 h 451961"/>
                        <a:gd name="connsiteX5" fmla="*/ 18627 w 230552"/>
                        <a:gd name="connsiteY5" fmla="*/ 451961 h 451961"/>
                        <a:gd name="connsiteX6" fmla="*/ 230552 w 230552"/>
                        <a:gd name="connsiteY6" fmla="*/ 172465 h 451961"/>
                        <a:gd name="connsiteX7" fmla="*/ 88741 w 230552"/>
                        <a:gd name="connsiteY7" fmla="*/ 396 h 45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552" h="451961">
                          <a:moveTo>
                            <a:pt x="88741" y="396"/>
                          </a:moveTo>
                          <a:cubicBezTo>
                            <a:pt x="70818" y="-1808"/>
                            <a:pt x="69236" y="5905"/>
                            <a:pt x="69236" y="5905"/>
                          </a:cubicBezTo>
                          <a:cubicBezTo>
                            <a:pt x="69236" y="5905"/>
                            <a:pt x="214913" y="65771"/>
                            <a:pt x="214913" y="172465"/>
                          </a:cubicBezTo>
                          <a:cubicBezTo>
                            <a:pt x="214913" y="293298"/>
                            <a:pt x="11071" y="311478"/>
                            <a:pt x="0" y="451043"/>
                          </a:cubicBezTo>
                          <a:cubicBezTo>
                            <a:pt x="352" y="448472"/>
                            <a:pt x="1933" y="442228"/>
                            <a:pt x="8962" y="442045"/>
                          </a:cubicBezTo>
                          <a:cubicBezTo>
                            <a:pt x="17748" y="441861"/>
                            <a:pt x="18627" y="451961"/>
                            <a:pt x="18627" y="451961"/>
                          </a:cubicBezTo>
                          <a:cubicBezTo>
                            <a:pt x="35321" y="308907"/>
                            <a:pt x="230552" y="306520"/>
                            <a:pt x="230552" y="172465"/>
                          </a:cubicBezTo>
                          <a:cubicBezTo>
                            <a:pt x="230552" y="63751"/>
                            <a:pt x="88741" y="396"/>
                            <a:pt x="88741" y="396"/>
                          </a:cubicBezTo>
                          <a:close/>
                        </a:path>
                      </a:pathLst>
                    </a:custGeom>
                    <a:gradFill>
                      <a:gsLst>
                        <a:gs pos="0">
                          <a:srgbClr val="FFD462"/>
                        </a:gs>
                        <a:gs pos="14050">
                          <a:srgbClr val="FFEEC0"/>
                        </a:gs>
                        <a:gs pos="50980">
                          <a:srgbClr val="FFCF4D"/>
                        </a:gs>
                        <a:gs pos="51040">
                          <a:srgbClr val="FFCF4D"/>
                        </a:gs>
                        <a:gs pos="62350">
                          <a:srgbClr val="FFDB7B"/>
                        </a:gs>
                        <a:gs pos="72410">
                          <a:srgbClr val="FFE59C"/>
                        </a:gs>
                        <a:gs pos="80740">
                          <a:srgbClr val="FFEAB1"/>
                        </a:gs>
                        <a:gs pos="86330">
                          <a:srgbClr val="FFECB8"/>
                        </a:gs>
                        <a:gs pos="92330">
                          <a:srgbClr val="FFE18F"/>
                        </a:gs>
                        <a:gs pos="100000">
                          <a:srgbClr val="FFD35E"/>
                        </a:gs>
                      </a:gsLst>
                      <a:lin ang="5400000" scaled="1"/>
                    </a:gradFill>
                    <a:ln w="17566" cap="flat">
                      <a:noFill/>
                      <a:prstDash val="solid"/>
                      <a:miter/>
                    </a:ln>
                  </p:spPr>
                  <p:txBody>
                    <a:bodyPr rtlCol="1" anchor="ctr"/>
                    <a:lstStyle/>
                    <a:p>
                      <a:endParaRPr lang="he-IL"/>
                    </a:p>
                  </p:txBody>
                </p:sp>
              </p:grpSp>
              <p:sp>
                <p:nvSpPr>
                  <p:cNvPr id="430" name="צורה חופשית: צורה 429">
                    <a:extLst>
                      <a:ext uri="{FF2B5EF4-FFF2-40B4-BE49-F238E27FC236}">
                        <a16:creationId xmlns:a16="http://schemas.microsoft.com/office/drawing/2014/main" id="{CBBDF61C-E7B6-DDA3-0CF7-86AE996EDA21}"/>
                      </a:ext>
                    </a:extLst>
                  </p:cNvPr>
                  <p:cNvSpPr/>
                  <p:nvPr/>
                </p:nvSpPr>
                <p:spPr>
                  <a:xfrm>
                    <a:off x="2412676" y="6762821"/>
                    <a:ext cx="258669" cy="180473"/>
                  </a:xfrm>
                  <a:custGeom>
                    <a:avLst/>
                    <a:gdLst>
                      <a:gd name="connsiteX0" fmla="*/ 474 w 258669"/>
                      <a:gd name="connsiteY0" fmla="*/ 146017 h 180473"/>
                      <a:gd name="connsiteX1" fmla="*/ 142460 w 258669"/>
                      <a:gd name="connsiteY1" fmla="*/ 11227 h 180473"/>
                      <a:gd name="connsiteX2" fmla="*/ 239636 w 258669"/>
                      <a:gd name="connsiteY2" fmla="*/ 41710 h 180473"/>
                      <a:gd name="connsiteX3" fmla="*/ 135782 w 258669"/>
                      <a:gd name="connsiteY3" fmla="*/ 170257 h 180473"/>
                      <a:gd name="connsiteX4" fmla="*/ 474 w 258669"/>
                      <a:gd name="connsiteY4" fmla="*/ 146017 h 180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69" h="180473">
                        <a:moveTo>
                          <a:pt x="474" y="146017"/>
                        </a:moveTo>
                        <a:cubicBezTo>
                          <a:pt x="-6907" y="95700"/>
                          <a:pt x="73400" y="36385"/>
                          <a:pt x="142460" y="11227"/>
                        </a:cubicBezTo>
                        <a:cubicBezTo>
                          <a:pt x="211520" y="-14115"/>
                          <a:pt x="297450" y="6636"/>
                          <a:pt x="239636" y="41710"/>
                        </a:cubicBezTo>
                        <a:cubicBezTo>
                          <a:pt x="170576" y="83396"/>
                          <a:pt x="197286" y="138671"/>
                          <a:pt x="135782" y="170257"/>
                        </a:cubicBezTo>
                        <a:cubicBezTo>
                          <a:pt x="96595" y="190090"/>
                          <a:pt x="5570" y="180541"/>
                          <a:pt x="474" y="146017"/>
                        </a:cubicBezTo>
                        <a:close/>
                      </a:path>
                    </a:pathLst>
                  </a:custGeom>
                  <a:gradFill>
                    <a:gsLst>
                      <a:gs pos="0">
                        <a:srgbClr val="493714"/>
                      </a:gs>
                      <a:gs pos="7070">
                        <a:srgbClr val="503E19"/>
                      </a:gs>
                      <a:gs pos="17540">
                        <a:srgbClr val="645128"/>
                      </a:gs>
                      <a:gs pos="30120">
                        <a:srgbClr val="85703F"/>
                      </a:gs>
                      <a:gs pos="44330">
                        <a:srgbClr val="B39B60"/>
                      </a:gs>
                      <a:gs pos="59730">
                        <a:srgbClr val="ECD289"/>
                      </a:gs>
                      <a:gs pos="63850">
                        <a:srgbClr val="FDE295"/>
                      </a:gs>
                      <a:gs pos="74610">
                        <a:srgbClr val="BFA768"/>
                      </a:gs>
                      <a:gs pos="86630">
                        <a:srgbClr val="806B3B"/>
                      </a:gs>
                      <a:gs pos="95430">
                        <a:srgbClr val="58451F"/>
                      </a:gs>
                      <a:gs pos="100000">
                        <a:srgbClr val="493714"/>
                      </a:gs>
                    </a:gsLst>
                    <a:lin ang="5400000" scaled="1"/>
                  </a:gradFill>
                  <a:ln w="17566" cap="flat">
                    <a:noFill/>
                    <a:prstDash val="solid"/>
                    <a:miter/>
                  </a:ln>
                </p:spPr>
                <p:txBody>
                  <a:bodyPr rtlCol="1" anchor="ctr"/>
                  <a:lstStyle/>
                  <a:p>
                    <a:endParaRPr lang="he-IL"/>
                  </a:p>
                </p:txBody>
              </p:sp>
            </p:grpSp>
            <p:sp>
              <p:nvSpPr>
                <p:cNvPr id="404" name="צורה חופשית: צורה 403">
                  <a:extLst>
                    <a:ext uri="{FF2B5EF4-FFF2-40B4-BE49-F238E27FC236}">
                      <a16:creationId xmlns:a16="http://schemas.microsoft.com/office/drawing/2014/main" id="{F23A68D0-B003-1E97-6469-F2D6A0B07AE5}"/>
                    </a:ext>
                  </a:extLst>
                </p:cNvPr>
                <p:cNvSpPr/>
                <p:nvPr/>
              </p:nvSpPr>
              <p:spPr>
                <a:xfrm>
                  <a:off x="2341629" y="6471016"/>
                  <a:ext cx="329836" cy="452144"/>
                </a:xfrm>
                <a:custGeom>
                  <a:avLst/>
                  <a:gdLst>
                    <a:gd name="connsiteX0" fmla="*/ 180294 w 329836"/>
                    <a:gd name="connsiteY0" fmla="*/ 396 h 452144"/>
                    <a:gd name="connsiteX1" fmla="*/ 160789 w 329836"/>
                    <a:gd name="connsiteY1" fmla="*/ 5905 h 452144"/>
                    <a:gd name="connsiteX2" fmla="*/ 317888 w 329836"/>
                    <a:gd name="connsiteY2" fmla="*/ 138675 h 452144"/>
                    <a:gd name="connsiteX3" fmla="*/ 0 w 329836"/>
                    <a:gd name="connsiteY3" fmla="*/ 452145 h 452144"/>
                    <a:gd name="connsiteX4" fmla="*/ 8962 w 329836"/>
                    <a:gd name="connsiteY4" fmla="*/ 442412 h 452144"/>
                    <a:gd name="connsiteX5" fmla="*/ 18802 w 329836"/>
                    <a:gd name="connsiteY5" fmla="*/ 452145 h 452144"/>
                    <a:gd name="connsiteX6" fmla="*/ 329837 w 329836"/>
                    <a:gd name="connsiteY6" fmla="*/ 138675 h 452144"/>
                    <a:gd name="connsiteX7" fmla="*/ 180294 w 329836"/>
                    <a:gd name="connsiteY7" fmla="*/ 396 h 452144"/>
                    <a:gd name="connsiteX8" fmla="*/ 207708 w 329836"/>
                    <a:gd name="connsiteY8" fmla="*/ 265202 h 452144"/>
                    <a:gd name="connsiteX9" fmla="*/ 116330 w 329836"/>
                    <a:gd name="connsiteY9" fmla="*/ 314417 h 452144"/>
                    <a:gd name="connsiteX10" fmla="*/ 18275 w 329836"/>
                    <a:gd name="connsiteY10" fmla="*/ 434516 h 452144"/>
                    <a:gd name="connsiteX11" fmla="*/ 10543 w 329836"/>
                    <a:gd name="connsiteY11" fmla="*/ 440025 h 452144"/>
                    <a:gd name="connsiteX12" fmla="*/ 5623 w 329836"/>
                    <a:gd name="connsiteY12" fmla="*/ 432312 h 452144"/>
                    <a:gd name="connsiteX13" fmla="*/ 108598 w 329836"/>
                    <a:gd name="connsiteY13" fmla="*/ 306520 h 452144"/>
                    <a:gd name="connsiteX14" fmla="*/ 202436 w 329836"/>
                    <a:gd name="connsiteY14" fmla="*/ 254367 h 452144"/>
                    <a:gd name="connsiteX15" fmla="*/ 320699 w 329836"/>
                    <a:gd name="connsiteY15" fmla="*/ 135737 h 452144"/>
                    <a:gd name="connsiteX16" fmla="*/ 185215 w 329836"/>
                    <a:gd name="connsiteY16" fmla="*/ 10312 h 452144"/>
                    <a:gd name="connsiteX17" fmla="*/ 182227 w 329836"/>
                    <a:gd name="connsiteY17" fmla="*/ 5538 h 452144"/>
                    <a:gd name="connsiteX18" fmla="*/ 186620 w 329836"/>
                    <a:gd name="connsiteY18" fmla="*/ 2967 h 452144"/>
                    <a:gd name="connsiteX19" fmla="*/ 256384 w 329836"/>
                    <a:gd name="connsiteY19" fmla="*/ 32349 h 452144"/>
                    <a:gd name="connsiteX20" fmla="*/ 327025 w 329836"/>
                    <a:gd name="connsiteY20" fmla="*/ 136104 h 452144"/>
                    <a:gd name="connsiteX21" fmla="*/ 207708 w 329836"/>
                    <a:gd name="connsiteY21" fmla="*/ 265202 h 45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9836" h="452144">
                      <a:moveTo>
                        <a:pt x="180294" y="396"/>
                      </a:moveTo>
                      <a:cubicBezTo>
                        <a:pt x="162370" y="-1808"/>
                        <a:pt x="160789" y="5905"/>
                        <a:pt x="160789" y="5905"/>
                      </a:cubicBezTo>
                      <a:cubicBezTo>
                        <a:pt x="160789" y="5905"/>
                        <a:pt x="317888" y="31798"/>
                        <a:pt x="317888" y="138675"/>
                      </a:cubicBezTo>
                      <a:cubicBezTo>
                        <a:pt x="317888" y="259876"/>
                        <a:pt x="31982" y="259325"/>
                        <a:pt x="0" y="452145"/>
                      </a:cubicBezTo>
                      <a:cubicBezTo>
                        <a:pt x="0" y="452145"/>
                        <a:pt x="1757" y="442412"/>
                        <a:pt x="8962" y="442412"/>
                      </a:cubicBezTo>
                      <a:cubicBezTo>
                        <a:pt x="16870" y="442412"/>
                        <a:pt x="18802" y="452145"/>
                        <a:pt x="18802" y="452145"/>
                      </a:cubicBezTo>
                      <a:cubicBezTo>
                        <a:pt x="48676" y="271078"/>
                        <a:pt x="329837" y="276587"/>
                        <a:pt x="329837" y="138675"/>
                      </a:cubicBezTo>
                      <a:cubicBezTo>
                        <a:pt x="329837" y="29778"/>
                        <a:pt x="180294" y="396"/>
                        <a:pt x="180294" y="396"/>
                      </a:cubicBezTo>
                      <a:close/>
                      <a:moveTo>
                        <a:pt x="207708" y="265202"/>
                      </a:moveTo>
                      <a:cubicBezTo>
                        <a:pt x="179416" y="279342"/>
                        <a:pt x="146731" y="293849"/>
                        <a:pt x="116330" y="314417"/>
                      </a:cubicBezTo>
                      <a:cubicBezTo>
                        <a:pt x="27765" y="374650"/>
                        <a:pt x="18275" y="433965"/>
                        <a:pt x="18275" y="434516"/>
                      </a:cubicBezTo>
                      <a:cubicBezTo>
                        <a:pt x="17924" y="436352"/>
                        <a:pt x="15815" y="440759"/>
                        <a:pt x="10543" y="440025"/>
                      </a:cubicBezTo>
                      <a:cubicBezTo>
                        <a:pt x="5096" y="439290"/>
                        <a:pt x="5447" y="434332"/>
                        <a:pt x="5623" y="432312"/>
                      </a:cubicBezTo>
                      <a:cubicBezTo>
                        <a:pt x="6150" y="429741"/>
                        <a:pt x="18100" y="367304"/>
                        <a:pt x="108598" y="306520"/>
                      </a:cubicBezTo>
                      <a:cubicBezTo>
                        <a:pt x="139350" y="285769"/>
                        <a:pt x="173968" y="268507"/>
                        <a:pt x="202436" y="254367"/>
                      </a:cubicBezTo>
                      <a:cubicBezTo>
                        <a:pt x="267454" y="222047"/>
                        <a:pt x="320699" y="197072"/>
                        <a:pt x="320699" y="135737"/>
                      </a:cubicBezTo>
                      <a:cubicBezTo>
                        <a:pt x="320699" y="44653"/>
                        <a:pt x="186620" y="10496"/>
                        <a:pt x="185215" y="10312"/>
                      </a:cubicBezTo>
                      <a:cubicBezTo>
                        <a:pt x="183282" y="9762"/>
                        <a:pt x="181876" y="7558"/>
                        <a:pt x="182227" y="5538"/>
                      </a:cubicBezTo>
                      <a:cubicBezTo>
                        <a:pt x="182755" y="3518"/>
                        <a:pt x="184688" y="2416"/>
                        <a:pt x="186620" y="2967"/>
                      </a:cubicBezTo>
                      <a:cubicBezTo>
                        <a:pt x="188026" y="3334"/>
                        <a:pt x="221941" y="11782"/>
                        <a:pt x="256384" y="32349"/>
                      </a:cubicBezTo>
                      <a:cubicBezTo>
                        <a:pt x="302599" y="59895"/>
                        <a:pt x="327025" y="95704"/>
                        <a:pt x="327025" y="136104"/>
                      </a:cubicBezTo>
                      <a:cubicBezTo>
                        <a:pt x="326849" y="202214"/>
                        <a:pt x="272375" y="232881"/>
                        <a:pt x="207708" y="265202"/>
                      </a:cubicBezTo>
                      <a:close/>
                    </a:path>
                  </a:pathLst>
                </a:custGeom>
                <a:gradFill>
                  <a:gsLst>
                    <a:gs pos="0">
                      <a:srgbClr val="D9A228"/>
                    </a:gs>
                    <a:gs pos="2790">
                      <a:srgbClr val="DBA327"/>
                    </a:gs>
                    <a:gs pos="33150">
                      <a:srgbClr val="EDAF1C"/>
                    </a:gs>
                    <a:gs pos="64900">
                      <a:srgbClr val="F8B715"/>
                    </a:gs>
                    <a:gs pos="100000">
                      <a:srgbClr val="FCB913"/>
                    </a:gs>
                  </a:gsLst>
                  <a:lin ang="5400000" scaled="1"/>
                </a:gradFill>
                <a:ln w="17566" cap="flat">
                  <a:noFill/>
                  <a:prstDash val="solid"/>
                  <a:miter/>
                </a:ln>
              </p:spPr>
              <p:txBody>
                <a:bodyPr rtlCol="1" anchor="ctr"/>
                <a:lstStyle/>
                <a:p>
                  <a:endParaRPr lang="he-IL"/>
                </a:p>
              </p:txBody>
            </p:sp>
            <p:sp>
              <p:nvSpPr>
                <p:cNvPr id="405" name="צורה חופשית: צורה 404">
                  <a:extLst>
                    <a:ext uri="{FF2B5EF4-FFF2-40B4-BE49-F238E27FC236}">
                      <a16:creationId xmlns:a16="http://schemas.microsoft.com/office/drawing/2014/main" id="{10229B34-81E7-945A-5655-6A0F89B4BA12}"/>
                    </a:ext>
                  </a:extLst>
                </p:cNvPr>
                <p:cNvSpPr/>
                <p:nvPr/>
              </p:nvSpPr>
              <p:spPr>
                <a:xfrm>
                  <a:off x="2350416" y="6481145"/>
                  <a:ext cx="314096" cy="427325"/>
                </a:xfrm>
                <a:custGeom>
                  <a:avLst/>
                  <a:gdLst>
                    <a:gd name="connsiteX0" fmla="*/ 178010 w 314096"/>
                    <a:gd name="connsiteY0" fmla="*/ 184 h 427325"/>
                    <a:gd name="connsiteX1" fmla="*/ 185039 w 314096"/>
                    <a:gd name="connsiteY1" fmla="*/ 1653 h 427325"/>
                    <a:gd name="connsiteX2" fmla="*/ 204720 w 314096"/>
                    <a:gd name="connsiteY2" fmla="*/ 7346 h 427325"/>
                    <a:gd name="connsiteX3" fmla="*/ 234242 w 314096"/>
                    <a:gd name="connsiteY3" fmla="*/ 19282 h 427325"/>
                    <a:gd name="connsiteX4" fmla="*/ 251463 w 314096"/>
                    <a:gd name="connsiteY4" fmla="*/ 28647 h 427325"/>
                    <a:gd name="connsiteX5" fmla="*/ 260425 w 314096"/>
                    <a:gd name="connsiteY5" fmla="*/ 34524 h 427325"/>
                    <a:gd name="connsiteX6" fmla="*/ 269387 w 314096"/>
                    <a:gd name="connsiteY6" fmla="*/ 41318 h 427325"/>
                    <a:gd name="connsiteX7" fmla="*/ 278349 w 314096"/>
                    <a:gd name="connsiteY7" fmla="*/ 49031 h 427325"/>
                    <a:gd name="connsiteX8" fmla="*/ 286784 w 314096"/>
                    <a:gd name="connsiteY8" fmla="*/ 57846 h 427325"/>
                    <a:gd name="connsiteX9" fmla="*/ 294692 w 314096"/>
                    <a:gd name="connsiteY9" fmla="*/ 67762 h 427325"/>
                    <a:gd name="connsiteX10" fmla="*/ 298382 w 314096"/>
                    <a:gd name="connsiteY10" fmla="*/ 73271 h 427325"/>
                    <a:gd name="connsiteX11" fmla="*/ 301721 w 314096"/>
                    <a:gd name="connsiteY11" fmla="*/ 79148 h 427325"/>
                    <a:gd name="connsiteX12" fmla="*/ 311386 w 314096"/>
                    <a:gd name="connsiteY12" fmla="*/ 105041 h 427325"/>
                    <a:gd name="connsiteX13" fmla="*/ 314022 w 314096"/>
                    <a:gd name="connsiteY13" fmla="*/ 134056 h 427325"/>
                    <a:gd name="connsiteX14" fmla="*/ 313846 w 314096"/>
                    <a:gd name="connsiteY14" fmla="*/ 137728 h 427325"/>
                    <a:gd name="connsiteX15" fmla="*/ 313494 w 314096"/>
                    <a:gd name="connsiteY15" fmla="*/ 141401 h 427325"/>
                    <a:gd name="connsiteX16" fmla="*/ 312967 w 314096"/>
                    <a:gd name="connsiteY16" fmla="*/ 145074 h 427325"/>
                    <a:gd name="connsiteX17" fmla="*/ 312264 w 314096"/>
                    <a:gd name="connsiteY17" fmla="*/ 148747 h 427325"/>
                    <a:gd name="connsiteX18" fmla="*/ 307344 w 314096"/>
                    <a:gd name="connsiteY18" fmla="*/ 163070 h 427325"/>
                    <a:gd name="connsiteX19" fmla="*/ 289420 w 314096"/>
                    <a:gd name="connsiteY19" fmla="*/ 187678 h 427325"/>
                    <a:gd name="connsiteX20" fmla="*/ 265697 w 314096"/>
                    <a:gd name="connsiteY20" fmla="*/ 206776 h 427325"/>
                    <a:gd name="connsiteX21" fmla="*/ 239865 w 314096"/>
                    <a:gd name="connsiteY21" fmla="*/ 222753 h 427325"/>
                    <a:gd name="connsiteX22" fmla="*/ 186620 w 314096"/>
                    <a:gd name="connsiteY22" fmla="*/ 251216 h 427325"/>
                    <a:gd name="connsiteX23" fmla="*/ 135484 w 314096"/>
                    <a:gd name="connsiteY23" fmla="*/ 279313 h 427325"/>
                    <a:gd name="connsiteX24" fmla="*/ 89620 w 314096"/>
                    <a:gd name="connsiteY24" fmla="*/ 308879 h 427325"/>
                    <a:gd name="connsiteX25" fmla="*/ 69587 w 314096"/>
                    <a:gd name="connsiteY25" fmla="*/ 324304 h 427325"/>
                    <a:gd name="connsiteX26" fmla="*/ 52015 w 314096"/>
                    <a:gd name="connsiteY26" fmla="*/ 340097 h 427325"/>
                    <a:gd name="connsiteX27" fmla="*/ 36902 w 314096"/>
                    <a:gd name="connsiteY27" fmla="*/ 356074 h 427325"/>
                    <a:gd name="connsiteX28" fmla="*/ 24777 w 314096"/>
                    <a:gd name="connsiteY28" fmla="*/ 371866 h 427325"/>
                    <a:gd name="connsiteX29" fmla="*/ 8962 w 314096"/>
                    <a:gd name="connsiteY29" fmla="*/ 400147 h 427325"/>
                    <a:gd name="connsiteX30" fmla="*/ 4569 w 314096"/>
                    <a:gd name="connsiteY30" fmla="*/ 411349 h 427325"/>
                    <a:gd name="connsiteX31" fmla="*/ 2109 w 314096"/>
                    <a:gd name="connsiteY31" fmla="*/ 419980 h 427325"/>
                    <a:gd name="connsiteX32" fmla="*/ 351 w 314096"/>
                    <a:gd name="connsiteY32" fmla="*/ 427325 h 427325"/>
                    <a:gd name="connsiteX33" fmla="*/ 0 w 314096"/>
                    <a:gd name="connsiteY33" fmla="*/ 427325 h 427325"/>
                    <a:gd name="connsiteX34" fmla="*/ 1406 w 314096"/>
                    <a:gd name="connsiteY34" fmla="*/ 419980 h 427325"/>
                    <a:gd name="connsiteX35" fmla="*/ 3690 w 314096"/>
                    <a:gd name="connsiteY35" fmla="*/ 411165 h 427325"/>
                    <a:gd name="connsiteX36" fmla="*/ 7732 w 314096"/>
                    <a:gd name="connsiteY36" fmla="*/ 399596 h 427325"/>
                    <a:gd name="connsiteX37" fmla="*/ 23020 w 314096"/>
                    <a:gd name="connsiteY37" fmla="*/ 370581 h 427325"/>
                    <a:gd name="connsiteX38" fmla="*/ 49906 w 314096"/>
                    <a:gd name="connsiteY38" fmla="*/ 337894 h 427325"/>
                    <a:gd name="connsiteX39" fmla="*/ 67479 w 314096"/>
                    <a:gd name="connsiteY39" fmla="*/ 321550 h 427325"/>
                    <a:gd name="connsiteX40" fmla="*/ 87511 w 314096"/>
                    <a:gd name="connsiteY40" fmla="*/ 305573 h 427325"/>
                    <a:gd name="connsiteX41" fmla="*/ 109653 w 314096"/>
                    <a:gd name="connsiteY41" fmla="*/ 290331 h 427325"/>
                    <a:gd name="connsiteX42" fmla="*/ 133551 w 314096"/>
                    <a:gd name="connsiteY42" fmla="*/ 275640 h 427325"/>
                    <a:gd name="connsiteX43" fmla="*/ 185039 w 314096"/>
                    <a:gd name="connsiteY43" fmla="*/ 247727 h 427325"/>
                    <a:gd name="connsiteX44" fmla="*/ 238459 w 314096"/>
                    <a:gd name="connsiteY44" fmla="*/ 219814 h 427325"/>
                    <a:gd name="connsiteX45" fmla="*/ 264291 w 314096"/>
                    <a:gd name="connsiteY45" fmla="*/ 204205 h 427325"/>
                    <a:gd name="connsiteX46" fmla="*/ 287663 w 314096"/>
                    <a:gd name="connsiteY46" fmla="*/ 185474 h 427325"/>
                    <a:gd name="connsiteX47" fmla="*/ 305235 w 314096"/>
                    <a:gd name="connsiteY47" fmla="*/ 161785 h 427325"/>
                    <a:gd name="connsiteX48" fmla="*/ 310156 w 314096"/>
                    <a:gd name="connsiteY48" fmla="*/ 148012 h 427325"/>
                    <a:gd name="connsiteX49" fmla="*/ 310858 w 314096"/>
                    <a:gd name="connsiteY49" fmla="*/ 144523 h 427325"/>
                    <a:gd name="connsiteX50" fmla="*/ 311386 w 314096"/>
                    <a:gd name="connsiteY50" fmla="*/ 140850 h 427325"/>
                    <a:gd name="connsiteX51" fmla="*/ 311737 w 314096"/>
                    <a:gd name="connsiteY51" fmla="*/ 137177 h 427325"/>
                    <a:gd name="connsiteX52" fmla="*/ 311913 w 314096"/>
                    <a:gd name="connsiteY52" fmla="*/ 133505 h 427325"/>
                    <a:gd name="connsiteX53" fmla="*/ 309453 w 314096"/>
                    <a:gd name="connsiteY53" fmla="*/ 105041 h 427325"/>
                    <a:gd name="connsiteX54" fmla="*/ 300139 w 314096"/>
                    <a:gd name="connsiteY54" fmla="*/ 79515 h 427325"/>
                    <a:gd name="connsiteX55" fmla="*/ 296976 w 314096"/>
                    <a:gd name="connsiteY55" fmla="*/ 73822 h 427325"/>
                    <a:gd name="connsiteX56" fmla="*/ 293462 w 314096"/>
                    <a:gd name="connsiteY56" fmla="*/ 68313 h 427325"/>
                    <a:gd name="connsiteX57" fmla="*/ 285730 w 314096"/>
                    <a:gd name="connsiteY57" fmla="*/ 58397 h 427325"/>
                    <a:gd name="connsiteX58" fmla="*/ 277471 w 314096"/>
                    <a:gd name="connsiteY58" fmla="*/ 49582 h 427325"/>
                    <a:gd name="connsiteX59" fmla="*/ 268684 w 314096"/>
                    <a:gd name="connsiteY59" fmla="*/ 41869 h 427325"/>
                    <a:gd name="connsiteX60" fmla="*/ 259898 w 314096"/>
                    <a:gd name="connsiteY60" fmla="*/ 35075 h 427325"/>
                    <a:gd name="connsiteX61" fmla="*/ 251112 w 314096"/>
                    <a:gd name="connsiteY61" fmla="*/ 29198 h 427325"/>
                    <a:gd name="connsiteX62" fmla="*/ 234066 w 314096"/>
                    <a:gd name="connsiteY62" fmla="*/ 19649 h 427325"/>
                    <a:gd name="connsiteX63" fmla="*/ 204720 w 314096"/>
                    <a:gd name="connsiteY63" fmla="*/ 7529 h 427325"/>
                    <a:gd name="connsiteX64" fmla="*/ 185215 w 314096"/>
                    <a:gd name="connsiteY64" fmla="*/ 1653 h 427325"/>
                    <a:gd name="connsiteX65" fmla="*/ 178186 w 314096"/>
                    <a:gd name="connsiteY65" fmla="*/ 0 h 427325"/>
                    <a:gd name="connsiteX66" fmla="*/ 178010 w 314096"/>
                    <a:gd name="connsiteY66" fmla="*/ 184 h 42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14096" h="427325">
                      <a:moveTo>
                        <a:pt x="178010" y="184"/>
                      </a:moveTo>
                      <a:cubicBezTo>
                        <a:pt x="178010" y="184"/>
                        <a:pt x="180470" y="735"/>
                        <a:pt x="185039" y="1653"/>
                      </a:cubicBezTo>
                      <a:cubicBezTo>
                        <a:pt x="189608" y="2755"/>
                        <a:pt x="196285" y="4591"/>
                        <a:pt x="204720" y="7346"/>
                      </a:cubicBezTo>
                      <a:cubicBezTo>
                        <a:pt x="213155" y="10100"/>
                        <a:pt x="223171" y="13957"/>
                        <a:pt x="234242" y="19282"/>
                      </a:cubicBezTo>
                      <a:cubicBezTo>
                        <a:pt x="239690" y="22036"/>
                        <a:pt x="245664" y="24975"/>
                        <a:pt x="251463" y="28647"/>
                      </a:cubicBezTo>
                      <a:cubicBezTo>
                        <a:pt x="254451" y="30300"/>
                        <a:pt x="257438" y="32504"/>
                        <a:pt x="260425" y="34524"/>
                      </a:cubicBezTo>
                      <a:cubicBezTo>
                        <a:pt x="263412" y="36728"/>
                        <a:pt x="266400" y="38748"/>
                        <a:pt x="269387" y="41318"/>
                      </a:cubicBezTo>
                      <a:cubicBezTo>
                        <a:pt x="272375" y="43706"/>
                        <a:pt x="275362" y="46277"/>
                        <a:pt x="278349" y="49031"/>
                      </a:cubicBezTo>
                      <a:cubicBezTo>
                        <a:pt x="281161" y="51786"/>
                        <a:pt x="284148" y="54724"/>
                        <a:pt x="286784" y="57846"/>
                      </a:cubicBezTo>
                      <a:cubicBezTo>
                        <a:pt x="289596" y="60968"/>
                        <a:pt x="292056" y="64273"/>
                        <a:pt x="294692" y="67762"/>
                      </a:cubicBezTo>
                      <a:cubicBezTo>
                        <a:pt x="295922" y="69599"/>
                        <a:pt x="297152" y="71435"/>
                        <a:pt x="298382" y="73271"/>
                      </a:cubicBezTo>
                      <a:cubicBezTo>
                        <a:pt x="299612" y="75108"/>
                        <a:pt x="300491" y="77128"/>
                        <a:pt x="301721" y="79148"/>
                      </a:cubicBezTo>
                      <a:cubicBezTo>
                        <a:pt x="305938" y="87044"/>
                        <a:pt x="309453" y="95675"/>
                        <a:pt x="311386" y="105041"/>
                      </a:cubicBezTo>
                      <a:cubicBezTo>
                        <a:pt x="313494" y="114406"/>
                        <a:pt x="314373" y="124139"/>
                        <a:pt x="314022" y="134056"/>
                      </a:cubicBezTo>
                      <a:cubicBezTo>
                        <a:pt x="314022" y="135341"/>
                        <a:pt x="313846" y="136443"/>
                        <a:pt x="313846" y="137728"/>
                      </a:cubicBezTo>
                      <a:cubicBezTo>
                        <a:pt x="313846" y="139014"/>
                        <a:pt x="313670" y="140116"/>
                        <a:pt x="313494" y="141401"/>
                      </a:cubicBezTo>
                      <a:cubicBezTo>
                        <a:pt x="313319" y="142687"/>
                        <a:pt x="313143" y="143788"/>
                        <a:pt x="312967" y="145074"/>
                      </a:cubicBezTo>
                      <a:lnTo>
                        <a:pt x="312264" y="148747"/>
                      </a:lnTo>
                      <a:cubicBezTo>
                        <a:pt x="311034" y="153705"/>
                        <a:pt x="309453" y="158479"/>
                        <a:pt x="307344" y="163070"/>
                      </a:cubicBezTo>
                      <a:cubicBezTo>
                        <a:pt x="302951" y="172252"/>
                        <a:pt x="296625" y="180516"/>
                        <a:pt x="289420" y="187678"/>
                      </a:cubicBezTo>
                      <a:cubicBezTo>
                        <a:pt x="282215" y="194840"/>
                        <a:pt x="274132" y="201083"/>
                        <a:pt x="265697" y="206776"/>
                      </a:cubicBezTo>
                      <a:cubicBezTo>
                        <a:pt x="257262" y="212469"/>
                        <a:pt x="248652" y="217794"/>
                        <a:pt x="239865" y="222753"/>
                      </a:cubicBezTo>
                      <a:cubicBezTo>
                        <a:pt x="222293" y="232853"/>
                        <a:pt x="204193" y="242035"/>
                        <a:pt x="186620" y="251216"/>
                      </a:cubicBezTo>
                      <a:cubicBezTo>
                        <a:pt x="169048" y="260398"/>
                        <a:pt x="151827" y="269764"/>
                        <a:pt x="135484" y="279313"/>
                      </a:cubicBezTo>
                      <a:cubicBezTo>
                        <a:pt x="119142" y="288862"/>
                        <a:pt x="103678" y="298779"/>
                        <a:pt x="89620" y="308879"/>
                      </a:cubicBezTo>
                      <a:cubicBezTo>
                        <a:pt x="82591" y="314021"/>
                        <a:pt x="75738" y="319162"/>
                        <a:pt x="69587" y="324304"/>
                      </a:cubicBezTo>
                      <a:cubicBezTo>
                        <a:pt x="63261" y="329446"/>
                        <a:pt x="57286" y="334772"/>
                        <a:pt x="52015" y="340097"/>
                      </a:cubicBezTo>
                      <a:cubicBezTo>
                        <a:pt x="46567" y="345423"/>
                        <a:pt x="41647" y="350748"/>
                        <a:pt x="36902" y="356074"/>
                      </a:cubicBezTo>
                      <a:cubicBezTo>
                        <a:pt x="32509" y="361399"/>
                        <a:pt x="28292" y="366541"/>
                        <a:pt x="24777" y="371866"/>
                      </a:cubicBezTo>
                      <a:cubicBezTo>
                        <a:pt x="17573" y="382150"/>
                        <a:pt x="12476" y="391883"/>
                        <a:pt x="8962" y="400147"/>
                      </a:cubicBezTo>
                      <a:cubicBezTo>
                        <a:pt x="7029" y="404187"/>
                        <a:pt x="5799" y="408227"/>
                        <a:pt x="4569" y="411349"/>
                      </a:cubicBezTo>
                      <a:cubicBezTo>
                        <a:pt x="3514" y="414654"/>
                        <a:pt x="2636" y="417592"/>
                        <a:pt x="2109" y="419980"/>
                      </a:cubicBezTo>
                      <a:cubicBezTo>
                        <a:pt x="1054" y="424754"/>
                        <a:pt x="351" y="427325"/>
                        <a:pt x="351" y="427325"/>
                      </a:cubicBezTo>
                      <a:lnTo>
                        <a:pt x="0" y="427325"/>
                      </a:lnTo>
                      <a:cubicBezTo>
                        <a:pt x="0" y="427325"/>
                        <a:pt x="527" y="424754"/>
                        <a:pt x="1406" y="419980"/>
                      </a:cubicBezTo>
                      <a:cubicBezTo>
                        <a:pt x="1933" y="417592"/>
                        <a:pt x="2811" y="414654"/>
                        <a:pt x="3690" y="411165"/>
                      </a:cubicBezTo>
                      <a:cubicBezTo>
                        <a:pt x="4744" y="407859"/>
                        <a:pt x="5975" y="403819"/>
                        <a:pt x="7732" y="399596"/>
                      </a:cubicBezTo>
                      <a:cubicBezTo>
                        <a:pt x="11071" y="391148"/>
                        <a:pt x="15991" y="381048"/>
                        <a:pt x="23020" y="370581"/>
                      </a:cubicBezTo>
                      <a:cubicBezTo>
                        <a:pt x="30049" y="359930"/>
                        <a:pt x="39011" y="348912"/>
                        <a:pt x="49906" y="337894"/>
                      </a:cubicBezTo>
                      <a:cubicBezTo>
                        <a:pt x="55353" y="332384"/>
                        <a:pt x="61152" y="327059"/>
                        <a:pt x="67479" y="321550"/>
                      </a:cubicBezTo>
                      <a:cubicBezTo>
                        <a:pt x="73805" y="316224"/>
                        <a:pt x="80482" y="310899"/>
                        <a:pt x="87511" y="305573"/>
                      </a:cubicBezTo>
                      <a:cubicBezTo>
                        <a:pt x="94540" y="300248"/>
                        <a:pt x="101921" y="295290"/>
                        <a:pt x="109653" y="290331"/>
                      </a:cubicBezTo>
                      <a:cubicBezTo>
                        <a:pt x="117385" y="285373"/>
                        <a:pt x="125292" y="280415"/>
                        <a:pt x="133551" y="275640"/>
                      </a:cubicBezTo>
                      <a:cubicBezTo>
                        <a:pt x="150070" y="266091"/>
                        <a:pt x="167291" y="256909"/>
                        <a:pt x="185039" y="247727"/>
                      </a:cubicBezTo>
                      <a:cubicBezTo>
                        <a:pt x="202787" y="238545"/>
                        <a:pt x="220711" y="229547"/>
                        <a:pt x="238459" y="219814"/>
                      </a:cubicBezTo>
                      <a:cubicBezTo>
                        <a:pt x="247246" y="214856"/>
                        <a:pt x="256032" y="209714"/>
                        <a:pt x="264291" y="204205"/>
                      </a:cubicBezTo>
                      <a:cubicBezTo>
                        <a:pt x="272726" y="198512"/>
                        <a:pt x="280634" y="192452"/>
                        <a:pt x="287663" y="185474"/>
                      </a:cubicBezTo>
                      <a:cubicBezTo>
                        <a:pt x="294692" y="178496"/>
                        <a:pt x="301018" y="170599"/>
                        <a:pt x="305235" y="161785"/>
                      </a:cubicBezTo>
                      <a:cubicBezTo>
                        <a:pt x="307344" y="157378"/>
                        <a:pt x="308926" y="152603"/>
                        <a:pt x="310156" y="148012"/>
                      </a:cubicBezTo>
                      <a:lnTo>
                        <a:pt x="310858" y="144523"/>
                      </a:lnTo>
                      <a:cubicBezTo>
                        <a:pt x="311034" y="143238"/>
                        <a:pt x="311210" y="142136"/>
                        <a:pt x="311386" y="140850"/>
                      </a:cubicBezTo>
                      <a:cubicBezTo>
                        <a:pt x="311561" y="139565"/>
                        <a:pt x="311737" y="138463"/>
                        <a:pt x="311737" y="137177"/>
                      </a:cubicBezTo>
                      <a:cubicBezTo>
                        <a:pt x="311737" y="135892"/>
                        <a:pt x="311913" y="134607"/>
                        <a:pt x="311913" y="133505"/>
                      </a:cubicBezTo>
                      <a:cubicBezTo>
                        <a:pt x="312264" y="123772"/>
                        <a:pt x="311386" y="114223"/>
                        <a:pt x="309453" y="105041"/>
                      </a:cubicBezTo>
                      <a:cubicBezTo>
                        <a:pt x="307520" y="95859"/>
                        <a:pt x="304181" y="87412"/>
                        <a:pt x="300139" y="79515"/>
                      </a:cubicBezTo>
                      <a:cubicBezTo>
                        <a:pt x="299085" y="77495"/>
                        <a:pt x="298206" y="75659"/>
                        <a:pt x="296976" y="73822"/>
                      </a:cubicBezTo>
                      <a:cubicBezTo>
                        <a:pt x="295746" y="71986"/>
                        <a:pt x="294692" y="70150"/>
                        <a:pt x="293462" y="68313"/>
                      </a:cubicBezTo>
                      <a:cubicBezTo>
                        <a:pt x="291002" y="64824"/>
                        <a:pt x="288541" y="61335"/>
                        <a:pt x="285730" y="58397"/>
                      </a:cubicBezTo>
                      <a:cubicBezTo>
                        <a:pt x="283094" y="55275"/>
                        <a:pt x="280282" y="52337"/>
                        <a:pt x="277471" y="49582"/>
                      </a:cubicBezTo>
                      <a:cubicBezTo>
                        <a:pt x="274483" y="46828"/>
                        <a:pt x="271672" y="44257"/>
                        <a:pt x="268684" y="41869"/>
                      </a:cubicBezTo>
                      <a:cubicBezTo>
                        <a:pt x="265697" y="39298"/>
                        <a:pt x="262710" y="37278"/>
                        <a:pt x="259898" y="35075"/>
                      </a:cubicBezTo>
                      <a:cubicBezTo>
                        <a:pt x="256911" y="33055"/>
                        <a:pt x="254099" y="31035"/>
                        <a:pt x="251112" y="29198"/>
                      </a:cubicBezTo>
                      <a:cubicBezTo>
                        <a:pt x="245313" y="25526"/>
                        <a:pt x="239514" y="22404"/>
                        <a:pt x="234066" y="19649"/>
                      </a:cubicBezTo>
                      <a:cubicBezTo>
                        <a:pt x="222996" y="14140"/>
                        <a:pt x="213155" y="10284"/>
                        <a:pt x="204720" y="7529"/>
                      </a:cubicBezTo>
                      <a:cubicBezTo>
                        <a:pt x="196461" y="4775"/>
                        <a:pt x="189783" y="2938"/>
                        <a:pt x="185215" y="1653"/>
                      </a:cubicBezTo>
                      <a:cubicBezTo>
                        <a:pt x="180646" y="551"/>
                        <a:pt x="178186" y="0"/>
                        <a:pt x="178186" y="0"/>
                      </a:cubicBezTo>
                      <a:lnTo>
                        <a:pt x="178010" y="184"/>
                      </a:lnTo>
                      <a:close/>
                    </a:path>
                  </a:pathLst>
                </a:custGeom>
                <a:solidFill>
                  <a:srgbClr val="FFFFFF"/>
                </a:solidFill>
                <a:ln w="17566" cap="flat">
                  <a:noFill/>
                  <a:prstDash val="solid"/>
                  <a:miter/>
                </a:ln>
              </p:spPr>
              <p:txBody>
                <a:bodyPr rtlCol="1" anchor="ctr"/>
                <a:lstStyle/>
                <a:p>
                  <a:endParaRPr lang="he-IL"/>
                </a:p>
              </p:txBody>
            </p:sp>
            <p:sp>
              <p:nvSpPr>
                <p:cNvPr id="406" name="צורה חופשית: צורה 405">
                  <a:extLst>
                    <a:ext uri="{FF2B5EF4-FFF2-40B4-BE49-F238E27FC236}">
                      <a16:creationId xmlns:a16="http://schemas.microsoft.com/office/drawing/2014/main" id="{B6C78358-072C-BD63-F38B-6424FF875F0B}"/>
                    </a:ext>
                  </a:extLst>
                </p:cNvPr>
                <p:cNvSpPr/>
                <p:nvPr/>
              </p:nvSpPr>
              <p:spPr>
                <a:xfrm>
                  <a:off x="2617518" y="6485552"/>
                  <a:ext cx="216420" cy="424570"/>
                </a:xfrm>
                <a:custGeom>
                  <a:avLst/>
                  <a:gdLst>
                    <a:gd name="connsiteX0" fmla="*/ 94013 w 216420"/>
                    <a:gd name="connsiteY0" fmla="*/ 0 h 424570"/>
                    <a:gd name="connsiteX1" fmla="*/ 114749 w 216420"/>
                    <a:gd name="connsiteY1" fmla="*/ 11753 h 424570"/>
                    <a:gd name="connsiteX2" fmla="*/ 137417 w 216420"/>
                    <a:gd name="connsiteY2" fmla="*/ 27362 h 424570"/>
                    <a:gd name="connsiteX3" fmla="*/ 164655 w 216420"/>
                    <a:gd name="connsiteY3" fmla="*/ 50684 h 424570"/>
                    <a:gd name="connsiteX4" fmla="*/ 192244 w 216420"/>
                    <a:gd name="connsiteY4" fmla="*/ 83372 h 424570"/>
                    <a:gd name="connsiteX5" fmla="*/ 212452 w 216420"/>
                    <a:gd name="connsiteY5" fmla="*/ 127261 h 424570"/>
                    <a:gd name="connsiteX6" fmla="*/ 215088 w 216420"/>
                    <a:gd name="connsiteY6" fmla="*/ 139748 h 424570"/>
                    <a:gd name="connsiteX7" fmla="*/ 216318 w 216420"/>
                    <a:gd name="connsiteY7" fmla="*/ 152787 h 424570"/>
                    <a:gd name="connsiteX8" fmla="*/ 214385 w 216420"/>
                    <a:gd name="connsiteY8" fmla="*/ 179230 h 424570"/>
                    <a:gd name="connsiteX9" fmla="*/ 205775 w 216420"/>
                    <a:gd name="connsiteY9" fmla="*/ 204756 h 424570"/>
                    <a:gd name="connsiteX10" fmla="*/ 198746 w 216420"/>
                    <a:gd name="connsiteY10" fmla="*/ 216142 h 424570"/>
                    <a:gd name="connsiteX11" fmla="*/ 190311 w 216420"/>
                    <a:gd name="connsiteY11" fmla="*/ 226609 h 424570"/>
                    <a:gd name="connsiteX12" fmla="*/ 151124 w 216420"/>
                    <a:gd name="connsiteY12" fmla="*/ 261684 h 424570"/>
                    <a:gd name="connsiteX13" fmla="*/ 110883 w 216420"/>
                    <a:gd name="connsiteY13" fmla="*/ 292351 h 424570"/>
                    <a:gd name="connsiteX14" fmla="*/ 73278 w 216420"/>
                    <a:gd name="connsiteY14" fmla="*/ 320815 h 424570"/>
                    <a:gd name="connsiteX15" fmla="*/ 41120 w 216420"/>
                    <a:gd name="connsiteY15" fmla="*/ 347994 h 424570"/>
                    <a:gd name="connsiteX16" fmla="*/ 18627 w 216420"/>
                    <a:gd name="connsiteY16" fmla="*/ 375723 h 424570"/>
                    <a:gd name="connsiteX17" fmla="*/ 6853 w 216420"/>
                    <a:gd name="connsiteY17" fmla="*/ 400881 h 424570"/>
                    <a:gd name="connsiteX18" fmla="*/ 1757 w 216420"/>
                    <a:gd name="connsiteY18" fmla="*/ 418327 h 424570"/>
                    <a:gd name="connsiteX19" fmla="*/ 352 w 216420"/>
                    <a:gd name="connsiteY19" fmla="*/ 424571 h 424570"/>
                    <a:gd name="connsiteX20" fmla="*/ 0 w 216420"/>
                    <a:gd name="connsiteY20" fmla="*/ 424571 h 424570"/>
                    <a:gd name="connsiteX21" fmla="*/ 1054 w 216420"/>
                    <a:gd name="connsiteY21" fmla="*/ 418143 h 424570"/>
                    <a:gd name="connsiteX22" fmla="*/ 5272 w 216420"/>
                    <a:gd name="connsiteY22" fmla="*/ 400330 h 424570"/>
                    <a:gd name="connsiteX23" fmla="*/ 16342 w 216420"/>
                    <a:gd name="connsiteY23" fmla="*/ 374254 h 424570"/>
                    <a:gd name="connsiteX24" fmla="*/ 38660 w 216420"/>
                    <a:gd name="connsiteY24" fmla="*/ 345423 h 424570"/>
                    <a:gd name="connsiteX25" fmla="*/ 70817 w 216420"/>
                    <a:gd name="connsiteY25" fmla="*/ 317510 h 424570"/>
                    <a:gd name="connsiteX26" fmla="*/ 108598 w 216420"/>
                    <a:gd name="connsiteY26" fmla="*/ 289229 h 424570"/>
                    <a:gd name="connsiteX27" fmla="*/ 149015 w 216420"/>
                    <a:gd name="connsiteY27" fmla="*/ 258929 h 424570"/>
                    <a:gd name="connsiteX28" fmla="*/ 188026 w 216420"/>
                    <a:gd name="connsiteY28" fmla="*/ 224589 h 424570"/>
                    <a:gd name="connsiteX29" fmla="*/ 196285 w 216420"/>
                    <a:gd name="connsiteY29" fmla="*/ 214489 h 424570"/>
                    <a:gd name="connsiteX30" fmla="*/ 203139 w 216420"/>
                    <a:gd name="connsiteY30" fmla="*/ 203471 h 424570"/>
                    <a:gd name="connsiteX31" fmla="*/ 211749 w 216420"/>
                    <a:gd name="connsiteY31" fmla="*/ 178863 h 424570"/>
                    <a:gd name="connsiteX32" fmla="*/ 213858 w 216420"/>
                    <a:gd name="connsiteY32" fmla="*/ 152970 h 424570"/>
                    <a:gd name="connsiteX33" fmla="*/ 212804 w 216420"/>
                    <a:gd name="connsiteY33" fmla="*/ 140299 h 424570"/>
                    <a:gd name="connsiteX34" fmla="*/ 210344 w 216420"/>
                    <a:gd name="connsiteY34" fmla="*/ 127996 h 424570"/>
                    <a:gd name="connsiteX35" fmla="*/ 190662 w 216420"/>
                    <a:gd name="connsiteY35" fmla="*/ 84473 h 424570"/>
                    <a:gd name="connsiteX36" fmla="*/ 163600 w 216420"/>
                    <a:gd name="connsiteY36" fmla="*/ 51786 h 424570"/>
                    <a:gd name="connsiteX37" fmla="*/ 136714 w 216420"/>
                    <a:gd name="connsiteY37" fmla="*/ 28280 h 424570"/>
                    <a:gd name="connsiteX38" fmla="*/ 114222 w 216420"/>
                    <a:gd name="connsiteY38" fmla="*/ 12487 h 424570"/>
                    <a:gd name="connsiteX39" fmla="*/ 93662 w 216420"/>
                    <a:gd name="connsiteY39" fmla="*/ 551 h 424570"/>
                    <a:gd name="connsiteX40" fmla="*/ 94013 w 216420"/>
                    <a:gd name="connsiteY40" fmla="*/ 0 h 42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16420" h="424570">
                      <a:moveTo>
                        <a:pt x="94013" y="0"/>
                      </a:moveTo>
                      <a:cubicBezTo>
                        <a:pt x="94013" y="0"/>
                        <a:pt x="101921" y="3673"/>
                        <a:pt x="114749" y="11753"/>
                      </a:cubicBezTo>
                      <a:cubicBezTo>
                        <a:pt x="121251" y="15793"/>
                        <a:pt x="128983" y="20935"/>
                        <a:pt x="137417" y="27362"/>
                      </a:cubicBezTo>
                      <a:cubicBezTo>
                        <a:pt x="145852" y="33789"/>
                        <a:pt x="155166" y="41502"/>
                        <a:pt x="164655" y="50684"/>
                      </a:cubicBezTo>
                      <a:cubicBezTo>
                        <a:pt x="174144" y="59866"/>
                        <a:pt x="183633" y="70701"/>
                        <a:pt x="192244" y="83372"/>
                      </a:cubicBezTo>
                      <a:cubicBezTo>
                        <a:pt x="200679" y="96043"/>
                        <a:pt x="208235" y="110734"/>
                        <a:pt x="212452" y="127261"/>
                      </a:cubicBezTo>
                      <a:cubicBezTo>
                        <a:pt x="213506" y="131301"/>
                        <a:pt x="214385" y="135525"/>
                        <a:pt x="215088" y="139748"/>
                      </a:cubicBezTo>
                      <a:cubicBezTo>
                        <a:pt x="215791" y="143972"/>
                        <a:pt x="216143" y="148379"/>
                        <a:pt x="216318" y="152787"/>
                      </a:cubicBezTo>
                      <a:cubicBezTo>
                        <a:pt x="216670" y="161601"/>
                        <a:pt x="216143" y="170416"/>
                        <a:pt x="214385" y="179230"/>
                      </a:cubicBezTo>
                      <a:cubicBezTo>
                        <a:pt x="212804" y="188045"/>
                        <a:pt x="209992" y="196676"/>
                        <a:pt x="205775" y="204756"/>
                      </a:cubicBezTo>
                      <a:cubicBezTo>
                        <a:pt x="203666" y="208796"/>
                        <a:pt x="201381" y="212469"/>
                        <a:pt x="198746" y="216142"/>
                      </a:cubicBezTo>
                      <a:cubicBezTo>
                        <a:pt x="196110" y="219814"/>
                        <a:pt x="193298" y="223304"/>
                        <a:pt x="190311" y="226609"/>
                      </a:cubicBezTo>
                      <a:cubicBezTo>
                        <a:pt x="178361" y="239831"/>
                        <a:pt x="164655" y="251033"/>
                        <a:pt x="151124" y="261684"/>
                      </a:cubicBezTo>
                      <a:cubicBezTo>
                        <a:pt x="137593" y="272335"/>
                        <a:pt x="124062" y="282435"/>
                        <a:pt x="110883" y="292351"/>
                      </a:cubicBezTo>
                      <a:cubicBezTo>
                        <a:pt x="97879" y="302268"/>
                        <a:pt x="85227" y="311817"/>
                        <a:pt x="73278" y="320815"/>
                      </a:cubicBezTo>
                      <a:cubicBezTo>
                        <a:pt x="61504" y="329997"/>
                        <a:pt x="50433" y="338995"/>
                        <a:pt x="41120" y="347994"/>
                      </a:cubicBezTo>
                      <a:cubicBezTo>
                        <a:pt x="31806" y="357176"/>
                        <a:pt x="24250" y="366541"/>
                        <a:pt x="18627" y="375723"/>
                      </a:cubicBezTo>
                      <a:cubicBezTo>
                        <a:pt x="13004" y="384905"/>
                        <a:pt x="9313" y="393536"/>
                        <a:pt x="6853" y="400881"/>
                      </a:cubicBezTo>
                      <a:cubicBezTo>
                        <a:pt x="4217" y="408227"/>
                        <a:pt x="2812" y="414103"/>
                        <a:pt x="1757" y="418327"/>
                      </a:cubicBezTo>
                      <a:cubicBezTo>
                        <a:pt x="879" y="422367"/>
                        <a:pt x="352" y="424571"/>
                        <a:pt x="352" y="424571"/>
                      </a:cubicBezTo>
                      <a:lnTo>
                        <a:pt x="0" y="424571"/>
                      </a:lnTo>
                      <a:cubicBezTo>
                        <a:pt x="0" y="424571"/>
                        <a:pt x="352" y="422367"/>
                        <a:pt x="1054" y="418143"/>
                      </a:cubicBezTo>
                      <a:cubicBezTo>
                        <a:pt x="1933" y="414103"/>
                        <a:pt x="2987" y="407859"/>
                        <a:pt x="5272" y="400330"/>
                      </a:cubicBezTo>
                      <a:cubicBezTo>
                        <a:pt x="7556" y="392801"/>
                        <a:pt x="11071" y="383803"/>
                        <a:pt x="16342" y="374254"/>
                      </a:cubicBezTo>
                      <a:cubicBezTo>
                        <a:pt x="21790" y="364705"/>
                        <a:pt x="29346" y="354788"/>
                        <a:pt x="38660" y="345423"/>
                      </a:cubicBezTo>
                      <a:cubicBezTo>
                        <a:pt x="47973" y="335873"/>
                        <a:pt x="58868" y="326692"/>
                        <a:pt x="70817" y="317510"/>
                      </a:cubicBezTo>
                      <a:cubicBezTo>
                        <a:pt x="82767" y="308328"/>
                        <a:pt x="95595" y="298962"/>
                        <a:pt x="108598" y="289229"/>
                      </a:cubicBezTo>
                      <a:cubicBezTo>
                        <a:pt x="121778" y="279497"/>
                        <a:pt x="135484" y="269397"/>
                        <a:pt x="149015" y="258929"/>
                      </a:cubicBezTo>
                      <a:cubicBezTo>
                        <a:pt x="162546" y="248278"/>
                        <a:pt x="176253" y="237444"/>
                        <a:pt x="188026" y="224589"/>
                      </a:cubicBezTo>
                      <a:cubicBezTo>
                        <a:pt x="191014" y="221284"/>
                        <a:pt x="193650" y="217978"/>
                        <a:pt x="196285" y="214489"/>
                      </a:cubicBezTo>
                      <a:cubicBezTo>
                        <a:pt x="198746" y="211000"/>
                        <a:pt x="201206" y="207327"/>
                        <a:pt x="203139" y="203471"/>
                      </a:cubicBezTo>
                      <a:cubicBezTo>
                        <a:pt x="207180" y="195758"/>
                        <a:pt x="210168" y="187494"/>
                        <a:pt x="211749" y="178863"/>
                      </a:cubicBezTo>
                      <a:cubicBezTo>
                        <a:pt x="213331" y="170232"/>
                        <a:pt x="214034" y="161601"/>
                        <a:pt x="213858" y="152970"/>
                      </a:cubicBezTo>
                      <a:cubicBezTo>
                        <a:pt x="213682" y="148747"/>
                        <a:pt x="213331" y="144339"/>
                        <a:pt x="212804" y="140299"/>
                      </a:cubicBezTo>
                      <a:cubicBezTo>
                        <a:pt x="212101" y="136076"/>
                        <a:pt x="211398" y="132036"/>
                        <a:pt x="210344" y="127996"/>
                      </a:cubicBezTo>
                      <a:cubicBezTo>
                        <a:pt x="206302" y="111835"/>
                        <a:pt x="199097" y="97144"/>
                        <a:pt x="190662" y="84473"/>
                      </a:cubicBezTo>
                      <a:cubicBezTo>
                        <a:pt x="182227" y="71802"/>
                        <a:pt x="172914" y="60968"/>
                        <a:pt x="163600" y="51786"/>
                      </a:cubicBezTo>
                      <a:cubicBezTo>
                        <a:pt x="154287" y="42420"/>
                        <a:pt x="145149" y="34708"/>
                        <a:pt x="136714" y="28280"/>
                      </a:cubicBezTo>
                      <a:cubicBezTo>
                        <a:pt x="128280" y="21853"/>
                        <a:pt x="120548" y="16527"/>
                        <a:pt x="114222" y="12487"/>
                      </a:cubicBezTo>
                      <a:cubicBezTo>
                        <a:pt x="101394" y="4224"/>
                        <a:pt x="93662" y="551"/>
                        <a:pt x="93662" y="551"/>
                      </a:cubicBezTo>
                      <a:lnTo>
                        <a:pt x="94013" y="0"/>
                      </a:lnTo>
                      <a:close/>
                    </a:path>
                  </a:pathLst>
                </a:custGeom>
                <a:solidFill>
                  <a:srgbClr val="FFFFFF"/>
                </a:solidFill>
                <a:ln w="17566" cap="flat">
                  <a:noFill/>
                  <a:prstDash val="solid"/>
                  <a:miter/>
                </a:ln>
              </p:spPr>
              <p:txBody>
                <a:bodyPr rtlCol="1" anchor="ctr"/>
                <a:lstStyle/>
                <a:p>
                  <a:endParaRPr lang="he-IL"/>
                </a:p>
              </p:txBody>
            </p:sp>
            <p:sp>
              <p:nvSpPr>
                <p:cNvPr id="407" name="צורה חופשית: צורה 406">
                  <a:extLst>
                    <a:ext uri="{FF2B5EF4-FFF2-40B4-BE49-F238E27FC236}">
                      <a16:creationId xmlns:a16="http://schemas.microsoft.com/office/drawing/2014/main" id="{ADD6F449-3755-7D1E-2F19-2577971D0109}"/>
                    </a:ext>
                  </a:extLst>
                </p:cNvPr>
                <p:cNvSpPr/>
                <p:nvPr/>
              </p:nvSpPr>
              <p:spPr>
                <a:xfrm>
                  <a:off x="2606096" y="6471016"/>
                  <a:ext cx="230552" cy="451961"/>
                </a:xfrm>
                <a:custGeom>
                  <a:avLst/>
                  <a:gdLst>
                    <a:gd name="connsiteX0" fmla="*/ 88741 w 230552"/>
                    <a:gd name="connsiteY0" fmla="*/ 396 h 451961"/>
                    <a:gd name="connsiteX1" fmla="*/ 69236 w 230552"/>
                    <a:gd name="connsiteY1" fmla="*/ 5905 h 451961"/>
                    <a:gd name="connsiteX2" fmla="*/ 214913 w 230552"/>
                    <a:gd name="connsiteY2" fmla="*/ 172465 h 451961"/>
                    <a:gd name="connsiteX3" fmla="*/ 0 w 230552"/>
                    <a:gd name="connsiteY3" fmla="*/ 451043 h 451961"/>
                    <a:gd name="connsiteX4" fmla="*/ 8962 w 230552"/>
                    <a:gd name="connsiteY4" fmla="*/ 442045 h 451961"/>
                    <a:gd name="connsiteX5" fmla="*/ 18627 w 230552"/>
                    <a:gd name="connsiteY5" fmla="*/ 451961 h 451961"/>
                    <a:gd name="connsiteX6" fmla="*/ 230552 w 230552"/>
                    <a:gd name="connsiteY6" fmla="*/ 172465 h 451961"/>
                    <a:gd name="connsiteX7" fmla="*/ 88741 w 230552"/>
                    <a:gd name="connsiteY7" fmla="*/ 396 h 451961"/>
                    <a:gd name="connsiteX8" fmla="*/ 120372 w 230552"/>
                    <a:gd name="connsiteY8" fmla="*/ 313131 h 451961"/>
                    <a:gd name="connsiteX9" fmla="*/ 19857 w 230552"/>
                    <a:gd name="connsiteY9" fmla="*/ 433597 h 451961"/>
                    <a:gd name="connsiteX10" fmla="*/ 12125 w 230552"/>
                    <a:gd name="connsiteY10" fmla="*/ 439290 h 451961"/>
                    <a:gd name="connsiteX11" fmla="*/ 9665 w 230552"/>
                    <a:gd name="connsiteY11" fmla="*/ 438923 h 451961"/>
                    <a:gd name="connsiteX12" fmla="*/ 5272 w 230552"/>
                    <a:gd name="connsiteY12" fmla="*/ 431210 h 451961"/>
                    <a:gd name="connsiteX13" fmla="*/ 115100 w 230552"/>
                    <a:gd name="connsiteY13" fmla="*/ 304867 h 451961"/>
                    <a:gd name="connsiteX14" fmla="*/ 218779 w 230552"/>
                    <a:gd name="connsiteY14" fmla="*/ 163834 h 451961"/>
                    <a:gd name="connsiteX15" fmla="*/ 84700 w 230552"/>
                    <a:gd name="connsiteY15" fmla="*/ 10312 h 451961"/>
                    <a:gd name="connsiteX16" fmla="*/ 82415 w 230552"/>
                    <a:gd name="connsiteY16" fmla="*/ 3885 h 451961"/>
                    <a:gd name="connsiteX17" fmla="*/ 89972 w 230552"/>
                    <a:gd name="connsiteY17" fmla="*/ 2049 h 451961"/>
                    <a:gd name="connsiteX18" fmla="*/ 155869 w 230552"/>
                    <a:gd name="connsiteY18" fmla="*/ 44653 h 451961"/>
                    <a:gd name="connsiteX19" fmla="*/ 228268 w 230552"/>
                    <a:gd name="connsiteY19" fmla="*/ 163283 h 451961"/>
                    <a:gd name="connsiteX20" fmla="*/ 120372 w 230552"/>
                    <a:gd name="connsiteY20" fmla="*/ 313131 h 45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0552" h="451961">
                      <a:moveTo>
                        <a:pt x="88741" y="396"/>
                      </a:moveTo>
                      <a:cubicBezTo>
                        <a:pt x="70818" y="-1808"/>
                        <a:pt x="69236" y="5905"/>
                        <a:pt x="69236" y="5905"/>
                      </a:cubicBezTo>
                      <a:cubicBezTo>
                        <a:pt x="69236" y="5905"/>
                        <a:pt x="214913" y="65771"/>
                        <a:pt x="214913" y="172465"/>
                      </a:cubicBezTo>
                      <a:cubicBezTo>
                        <a:pt x="214913" y="293298"/>
                        <a:pt x="11071" y="311478"/>
                        <a:pt x="0" y="451043"/>
                      </a:cubicBezTo>
                      <a:cubicBezTo>
                        <a:pt x="352" y="448472"/>
                        <a:pt x="1933" y="442228"/>
                        <a:pt x="8962" y="442045"/>
                      </a:cubicBezTo>
                      <a:cubicBezTo>
                        <a:pt x="17748" y="441861"/>
                        <a:pt x="18627" y="451961"/>
                        <a:pt x="18627" y="451961"/>
                      </a:cubicBezTo>
                      <a:cubicBezTo>
                        <a:pt x="35321" y="308907"/>
                        <a:pt x="230552" y="306520"/>
                        <a:pt x="230552" y="172465"/>
                      </a:cubicBezTo>
                      <a:cubicBezTo>
                        <a:pt x="230552" y="63751"/>
                        <a:pt x="88741" y="396"/>
                        <a:pt x="88741" y="396"/>
                      </a:cubicBezTo>
                      <a:close/>
                      <a:moveTo>
                        <a:pt x="120372" y="313131"/>
                      </a:moveTo>
                      <a:cubicBezTo>
                        <a:pt x="73453" y="347104"/>
                        <a:pt x="28468" y="382363"/>
                        <a:pt x="19857" y="433597"/>
                      </a:cubicBezTo>
                      <a:cubicBezTo>
                        <a:pt x="19506" y="435985"/>
                        <a:pt x="16518" y="439657"/>
                        <a:pt x="12125" y="439290"/>
                      </a:cubicBezTo>
                      <a:cubicBezTo>
                        <a:pt x="11422" y="439290"/>
                        <a:pt x="10016" y="439107"/>
                        <a:pt x="9665" y="438923"/>
                      </a:cubicBezTo>
                      <a:cubicBezTo>
                        <a:pt x="6326" y="438372"/>
                        <a:pt x="4745" y="433781"/>
                        <a:pt x="5272" y="431210"/>
                      </a:cubicBezTo>
                      <a:cubicBezTo>
                        <a:pt x="14585" y="375752"/>
                        <a:pt x="66600" y="340126"/>
                        <a:pt x="115100" y="304867"/>
                      </a:cubicBezTo>
                      <a:cubicBezTo>
                        <a:pt x="170278" y="264834"/>
                        <a:pt x="222469" y="226821"/>
                        <a:pt x="218779" y="163834"/>
                      </a:cubicBezTo>
                      <a:cubicBezTo>
                        <a:pt x="213155" y="71096"/>
                        <a:pt x="85930" y="10863"/>
                        <a:pt x="84700" y="10312"/>
                      </a:cubicBezTo>
                      <a:cubicBezTo>
                        <a:pt x="82415" y="9211"/>
                        <a:pt x="81185" y="6272"/>
                        <a:pt x="82415" y="3885"/>
                      </a:cubicBezTo>
                      <a:cubicBezTo>
                        <a:pt x="83470" y="1314"/>
                        <a:pt x="87512" y="947"/>
                        <a:pt x="89972" y="2049"/>
                      </a:cubicBezTo>
                      <a:cubicBezTo>
                        <a:pt x="91378" y="2600"/>
                        <a:pt x="122305" y="17291"/>
                        <a:pt x="155869" y="44653"/>
                      </a:cubicBezTo>
                      <a:cubicBezTo>
                        <a:pt x="200854" y="81380"/>
                        <a:pt x="225807" y="122331"/>
                        <a:pt x="228268" y="163283"/>
                      </a:cubicBezTo>
                      <a:cubicBezTo>
                        <a:pt x="232134" y="231780"/>
                        <a:pt x="175198" y="273098"/>
                        <a:pt x="120372" y="313131"/>
                      </a:cubicBezTo>
                      <a:close/>
                    </a:path>
                  </a:pathLst>
                </a:custGeom>
                <a:gradFill>
                  <a:gsLst>
                    <a:gs pos="0">
                      <a:srgbClr val="D9A228"/>
                    </a:gs>
                    <a:gs pos="2790">
                      <a:srgbClr val="DBA327"/>
                    </a:gs>
                    <a:gs pos="33150">
                      <a:srgbClr val="EDAF1C"/>
                    </a:gs>
                    <a:gs pos="64900">
                      <a:srgbClr val="F8B715"/>
                    </a:gs>
                    <a:gs pos="100000">
                      <a:srgbClr val="FCB913"/>
                    </a:gs>
                  </a:gsLst>
                  <a:lin ang="5400000" scaled="1"/>
                </a:gradFill>
                <a:ln w="17566" cap="flat">
                  <a:noFill/>
                  <a:prstDash val="solid"/>
                  <a:miter/>
                </a:ln>
              </p:spPr>
              <p:txBody>
                <a:bodyPr rtlCol="1" anchor="ctr"/>
                <a:lstStyle/>
                <a:p>
                  <a:endParaRPr lang="he-IL"/>
                </a:p>
              </p:txBody>
            </p:sp>
            <p:sp>
              <p:nvSpPr>
                <p:cNvPr id="408" name="צורה חופשית: צורה 407">
                  <a:extLst>
                    <a:ext uri="{FF2B5EF4-FFF2-40B4-BE49-F238E27FC236}">
                      <a16:creationId xmlns:a16="http://schemas.microsoft.com/office/drawing/2014/main" id="{D971C26A-0AE8-12FC-40A9-4F899C639B49}"/>
                    </a:ext>
                  </a:extLst>
                </p:cNvPr>
                <p:cNvSpPr/>
                <p:nvPr/>
              </p:nvSpPr>
              <p:spPr>
                <a:xfrm>
                  <a:off x="2675332" y="6476922"/>
                  <a:ext cx="145676" cy="252869"/>
                </a:xfrm>
                <a:custGeom>
                  <a:avLst/>
                  <a:gdLst>
                    <a:gd name="connsiteX0" fmla="*/ 0 w 145676"/>
                    <a:gd name="connsiteY0" fmla="*/ 0 h 252869"/>
                    <a:gd name="connsiteX1" fmla="*/ 0 w 145676"/>
                    <a:gd name="connsiteY1" fmla="*/ 43522 h 252869"/>
                    <a:gd name="connsiteX2" fmla="*/ 102272 w 145676"/>
                    <a:gd name="connsiteY2" fmla="*/ 252869 h 252869"/>
                    <a:gd name="connsiteX3" fmla="*/ 145677 w 145676"/>
                    <a:gd name="connsiteY3" fmla="*/ 166559 h 252869"/>
                    <a:gd name="connsiteX4" fmla="*/ 0 w 145676"/>
                    <a:gd name="connsiteY4" fmla="*/ 0 h 252869"/>
                    <a:gd name="connsiteX5" fmla="*/ 123359 w 145676"/>
                    <a:gd name="connsiteY5" fmla="*/ 179414 h 252869"/>
                    <a:gd name="connsiteX6" fmla="*/ 13707 w 145676"/>
                    <a:gd name="connsiteY6" fmla="*/ 43706 h 252869"/>
                    <a:gd name="connsiteX7" fmla="*/ 20560 w 145676"/>
                    <a:gd name="connsiteY7" fmla="*/ 20016 h 252869"/>
                    <a:gd name="connsiteX8" fmla="*/ 118439 w 145676"/>
                    <a:gd name="connsiteY8" fmla="*/ 98062 h 252869"/>
                    <a:gd name="connsiteX9" fmla="*/ 123359 w 145676"/>
                    <a:gd name="connsiteY9" fmla="*/ 221283 h 252869"/>
                    <a:gd name="connsiteX10" fmla="*/ 123359 w 145676"/>
                    <a:gd name="connsiteY10" fmla="*/ 179414 h 2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676" h="252869">
                      <a:moveTo>
                        <a:pt x="0" y="0"/>
                      </a:moveTo>
                      <a:lnTo>
                        <a:pt x="0" y="43522"/>
                      </a:lnTo>
                      <a:cubicBezTo>
                        <a:pt x="14585" y="48848"/>
                        <a:pt x="167642" y="120834"/>
                        <a:pt x="102272" y="252869"/>
                      </a:cubicBezTo>
                      <a:cubicBezTo>
                        <a:pt x="127753" y="229180"/>
                        <a:pt x="145677" y="202369"/>
                        <a:pt x="145677" y="166559"/>
                      </a:cubicBezTo>
                      <a:cubicBezTo>
                        <a:pt x="145677" y="59866"/>
                        <a:pt x="0" y="0"/>
                        <a:pt x="0" y="0"/>
                      </a:cubicBezTo>
                      <a:close/>
                      <a:moveTo>
                        <a:pt x="123359" y="179414"/>
                      </a:moveTo>
                      <a:cubicBezTo>
                        <a:pt x="119669" y="109264"/>
                        <a:pt x="40593" y="56928"/>
                        <a:pt x="13707" y="43706"/>
                      </a:cubicBezTo>
                      <a:cubicBezTo>
                        <a:pt x="-879" y="36544"/>
                        <a:pt x="8786" y="16344"/>
                        <a:pt x="20560" y="20016"/>
                      </a:cubicBezTo>
                      <a:cubicBezTo>
                        <a:pt x="34969" y="24607"/>
                        <a:pt x="83821" y="45542"/>
                        <a:pt x="118439" y="98062"/>
                      </a:cubicBezTo>
                      <a:cubicBezTo>
                        <a:pt x="157274" y="156643"/>
                        <a:pt x="132673" y="211183"/>
                        <a:pt x="123359" y="221283"/>
                      </a:cubicBezTo>
                      <a:cubicBezTo>
                        <a:pt x="113870" y="231200"/>
                        <a:pt x="124590" y="203471"/>
                        <a:pt x="123359" y="179414"/>
                      </a:cubicBezTo>
                      <a:close/>
                    </a:path>
                  </a:pathLst>
                </a:custGeom>
                <a:gradFill>
                  <a:gsLst>
                    <a:gs pos="0">
                      <a:srgbClr val="FDDD81"/>
                    </a:gs>
                    <a:gs pos="50000">
                      <a:srgbClr val="EFC253"/>
                    </a:gs>
                    <a:gs pos="100000">
                      <a:srgbClr val="E1A725"/>
                    </a:gs>
                  </a:gsLst>
                  <a:lin ang="0" scaled="1"/>
                </a:gradFill>
                <a:ln w="17566" cap="flat">
                  <a:noFill/>
                  <a:prstDash val="solid"/>
                  <a:miter/>
                </a:ln>
              </p:spPr>
              <p:txBody>
                <a:bodyPr rtlCol="1" anchor="ctr"/>
                <a:lstStyle/>
                <a:p>
                  <a:endParaRPr lang="he-IL"/>
                </a:p>
              </p:txBody>
            </p:sp>
            <p:sp>
              <p:nvSpPr>
                <p:cNvPr id="409" name="צורה חופשית: צורה 408">
                  <a:extLst>
                    <a:ext uri="{FF2B5EF4-FFF2-40B4-BE49-F238E27FC236}">
                      <a16:creationId xmlns:a16="http://schemas.microsoft.com/office/drawing/2014/main" id="{6D984B12-58EA-7ADA-99B1-87235EB4EF13}"/>
                    </a:ext>
                  </a:extLst>
                </p:cNvPr>
                <p:cNvSpPr/>
                <p:nvPr/>
              </p:nvSpPr>
              <p:spPr>
                <a:xfrm>
                  <a:off x="2360432" y="6622179"/>
                  <a:ext cx="310155" cy="335506"/>
                </a:xfrm>
                <a:custGeom>
                  <a:avLst/>
                  <a:gdLst>
                    <a:gd name="connsiteX0" fmla="*/ 0 w 310155"/>
                    <a:gd name="connsiteY0" fmla="*/ 300982 h 335506"/>
                    <a:gd name="connsiteX1" fmla="*/ 0 w 310155"/>
                    <a:gd name="connsiteY1" fmla="*/ 335506 h 335506"/>
                    <a:gd name="connsiteX2" fmla="*/ 310156 w 310155"/>
                    <a:gd name="connsiteY2" fmla="*/ 0 h 335506"/>
                    <a:gd name="connsiteX3" fmla="*/ 0 w 310155"/>
                    <a:gd name="connsiteY3" fmla="*/ 300982 h 335506"/>
                    <a:gd name="connsiteX4" fmla="*/ 94892 w 310155"/>
                    <a:gd name="connsiteY4" fmla="*/ 188045 h 335506"/>
                    <a:gd name="connsiteX5" fmla="*/ 14937 w 310155"/>
                    <a:gd name="connsiteY5" fmla="*/ 281149 h 335506"/>
                    <a:gd name="connsiteX6" fmla="*/ 10368 w 310155"/>
                    <a:gd name="connsiteY6" fmla="*/ 273620 h 335506"/>
                    <a:gd name="connsiteX7" fmla="*/ 174496 w 310155"/>
                    <a:gd name="connsiteY7" fmla="*/ 128179 h 335506"/>
                    <a:gd name="connsiteX8" fmla="*/ 210168 w 310155"/>
                    <a:gd name="connsiteY8" fmla="*/ 118079 h 335506"/>
                    <a:gd name="connsiteX9" fmla="*/ 94892 w 310155"/>
                    <a:gd name="connsiteY9" fmla="*/ 188045 h 33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55" h="335506">
                      <a:moveTo>
                        <a:pt x="0" y="300982"/>
                      </a:moveTo>
                      <a:lnTo>
                        <a:pt x="0" y="335506"/>
                      </a:lnTo>
                      <a:cubicBezTo>
                        <a:pt x="49906" y="133688"/>
                        <a:pt x="310156" y="143788"/>
                        <a:pt x="310156" y="0"/>
                      </a:cubicBezTo>
                      <a:cubicBezTo>
                        <a:pt x="293813" y="125241"/>
                        <a:pt x="28819" y="125425"/>
                        <a:pt x="0" y="300982"/>
                      </a:cubicBezTo>
                      <a:close/>
                      <a:moveTo>
                        <a:pt x="94892" y="188045"/>
                      </a:moveTo>
                      <a:cubicBezTo>
                        <a:pt x="49730" y="222018"/>
                        <a:pt x="26183" y="254889"/>
                        <a:pt x="14937" y="281149"/>
                      </a:cubicBezTo>
                      <a:cubicBezTo>
                        <a:pt x="3690" y="307410"/>
                        <a:pt x="4042" y="292168"/>
                        <a:pt x="10368" y="273620"/>
                      </a:cubicBezTo>
                      <a:cubicBezTo>
                        <a:pt x="28467" y="220365"/>
                        <a:pt x="66776" y="179598"/>
                        <a:pt x="174496" y="128179"/>
                      </a:cubicBezTo>
                      <a:cubicBezTo>
                        <a:pt x="217372" y="107795"/>
                        <a:pt x="253748" y="89064"/>
                        <a:pt x="210168" y="118079"/>
                      </a:cubicBezTo>
                      <a:cubicBezTo>
                        <a:pt x="193650" y="128914"/>
                        <a:pt x="114925" y="172987"/>
                        <a:pt x="94892" y="188045"/>
                      </a:cubicBezTo>
                      <a:close/>
                    </a:path>
                  </a:pathLst>
                </a:custGeom>
                <a:gradFill>
                  <a:gsLst>
                    <a:gs pos="0">
                      <a:srgbClr val="FDDD81"/>
                    </a:gs>
                    <a:gs pos="50000">
                      <a:srgbClr val="EFC253"/>
                    </a:gs>
                    <a:gs pos="100000">
                      <a:srgbClr val="E1A725"/>
                    </a:gs>
                  </a:gsLst>
                  <a:lin ang="0" scaled="1"/>
                </a:gradFill>
                <a:ln w="17566" cap="flat">
                  <a:noFill/>
                  <a:prstDash val="solid"/>
                  <a:miter/>
                </a:ln>
              </p:spPr>
              <p:txBody>
                <a:bodyPr rtlCol="1" anchor="ctr"/>
                <a:lstStyle/>
                <a:p>
                  <a:endParaRPr lang="he-IL"/>
                </a:p>
              </p:txBody>
            </p:sp>
            <p:sp>
              <p:nvSpPr>
                <p:cNvPr id="410" name="צורה חופשית: צורה 409">
                  <a:extLst>
                    <a:ext uri="{FF2B5EF4-FFF2-40B4-BE49-F238E27FC236}">
                      <a16:creationId xmlns:a16="http://schemas.microsoft.com/office/drawing/2014/main" id="{63FD35E7-9E03-57E0-C438-40FB9DFF1475}"/>
                    </a:ext>
                  </a:extLst>
                </p:cNvPr>
                <p:cNvSpPr/>
                <p:nvPr/>
              </p:nvSpPr>
              <p:spPr>
                <a:xfrm>
                  <a:off x="2624723" y="6643664"/>
                  <a:ext cx="211925" cy="327977"/>
                </a:xfrm>
                <a:custGeom>
                  <a:avLst/>
                  <a:gdLst>
                    <a:gd name="connsiteX0" fmla="*/ 0 w 211925"/>
                    <a:gd name="connsiteY0" fmla="*/ 279497 h 327977"/>
                    <a:gd name="connsiteX1" fmla="*/ 0 w 211925"/>
                    <a:gd name="connsiteY1" fmla="*/ 327977 h 327977"/>
                    <a:gd name="connsiteX2" fmla="*/ 4569 w 211925"/>
                    <a:gd name="connsiteY2" fmla="*/ 322284 h 327977"/>
                    <a:gd name="connsiteX3" fmla="*/ 6150 w 211925"/>
                    <a:gd name="connsiteY3" fmla="*/ 315306 h 327977"/>
                    <a:gd name="connsiteX4" fmla="*/ 6150 w 211925"/>
                    <a:gd name="connsiteY4" fmla="*/ 286291 h 327977"/>
                    <a:gd name="connsiteX5" fmla="*/ 88038 w 211925"/>
                    <a:gd name="connsiteY5" fmla="*/ 178863 h 327977"/>
                    <a:gd name="connsiteX6" fmla="*/ 211925 w 211925"/>
                    <a:gd name="connsiteY6" fmla="*/ 0 h 327977"/>
                    <a:gd name="connsiteX7" fmla="*/ 0 w 211925"/>
                    <a:gd name="connsiteY7" fmla="*/ 279497 h 327977"/>
                    <a:gd name="connsiteX8" fmla="*/ 114397 w 211925"/>
                    <a:gd name="connsiteY8" fmla="*/ 153705 h 327977"/>
                    <a:gd name="connsiteX9" fmla="*/ 13707 w 211925"/>
                    <a:gd name="connsiteY9" fmla="*/ 246993 h 327977"/>
                    <a:gd name="connsiteX10" fmla="*/ 38660 w 211925"/>
                    <a:gd name="connsiteY10" fmla="*/ 201451 h 327977"/>
                    <a:gd name="connsiteX11" fmla="*/ 172035 w 211925"/>
                    <a:gd name="connsiteY11" fmla="*/ 93655 h 327977"/>
                    <a:gd name="connsiteX12" fmla="*/ 114397 w 211925"/>
                    <a:gd name="connsiteY12" fmla="*/ 153705 h 32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925" h="327977">
                      <a:moveTo>
                        <a:pt x="0" y="279497"/>
                      </a:moveTo>
                      <a:lnTo>
                        <a:pt x="0" y="327977"/>
                      </a:lnTo>
                      <a:lnTo>
                        <a:pt x="4569" y="322284"/>
                      </a:lnTo>
                      <a:cubicBezTo>
                        <a:pt x="4569" y="322284"/>
                        <a:pt x="6150" y="320081"/>
                        <a:pt x="6150" y="315306"/>
                      </a:cubicBezTo>
                      <a:cubicBezTo>
                        <a:pt x="6150" y="310348"/>
                        <a:pt x="6150" y="293086"/>
                        <a:pt x="6150" y="286291"/>
                      </a:cubicBezTo>
                      <a:cubicBezTo>
                        <a:pt x="6150" y="246258"/>
                        <a:pt x="38660" y="214305"/>
                        <a:pt x="88038" y="178863"/>
                      </a:cubicBezTo>
                      <a:cubicBezTo>
                        <a:pt x="137417" y="143421"/>
                        <a:pt x="211925" y="98797"/>
                        <a:pt x="211925" y="0"/>
                      </a:cubicBezTo>
                      <a:cubicBezTo>
                        <a:pt x="211925" y="134056"/>
                        <a:pt x="16694" y="136259"/>
                        <a:pt x="0" y="279497"/>
                      </a:cubicBezTo>
                      <a:close/>
                      <a:moveTo>
                        <a:pt x="114397" y="153705"/>
                      </a:moveTo>
                      <a:cubicBezTo>
                        <a:pt x="57286" y="196125"/>
                        <a:pt x="32158" y="215591"/>
                        <a:pt x="13707" y="246993"/>
                      </a:cubicBezTo>
                      <a:cubicBezTo>
                        <a:pt x="-4745" y="278395"/>
                        <a:pt x="17221" y="224405"/>
                        <a:pt x="38660" y="201451"/>
                      </a:cubicBezTo>
                      <a:cubicBezTo>
                        <a:pt x="81361" y="156276"/>
                        <a:pt x="140756" y="132770"/>
                        <a:pt x="172035" y="93655"/>
                      </a:cubicBezTo>
                      <a:cubicBezTo>
                        <a:pt x="203139" y="54540"/>
                        <a:pt x="165709" y="115508"/>
                        <a:pt x="114397" y="153705"/>
                      </a:cubicBezTo>
                      <a:close/>
                    </a:path>
                  </a:pathLst>
                </a:custGeom>
                <a:gradFill>
                  <a:gsLst>
                    <a:gs pos="0">
                      <a:srgbClr val="FDDD81"/>
                    </a:gs>
                    <a:gs pos="50000">
                      <a:srgbClr val="EFC253"/>
                    </a:gs>
                    <a:gs pos="100000">
                      <a:srgbClr val="E1A725"/>
                    </a:gs>
                  </a:gsLst>
                  <a:lin ang="0" scaled="1"/>
                </a:gradFill>
                <a:ln w="17566" cap="flat">
                  <a:noFill/>
                  <a:prstDash val="solid"/>
                  <a:miter/>
                </a:ln>
              </p:spPr>
              <p:txBody>
                <a:bodyPr rtlCol="1" anchor="ctr"/>
                <a:lstStyle/>
                <a:p>
                  <a:endParaRPr lang="he-IL"/>
                </a:p>
              </p:txBody>
            </p:sp>
            <p:sp>
              <p:nvSpPr>
                <p:cNvPr id="411" name="צורה חופשית: צורה 410">
                  <a:extLst>
                    <a:ext uri="{FF2B5EF4-FFF2-40B4-BE49-F238E27FC236}">
                      <a16:creationId xmlns:a16="http://schemas.microsoft.com/office/drawing/2014/main" id="{D10F8F32-DAB6-5CF2-1EFF-8C0EDA3D131A}"/>
                    </a:ext>
                  </a:extLst>
                </p:cNvPr>
                <p:cNvSpPr/>
                <p:nvPr/>
              </p:nvSpPr>
              <p:spPr>
                <a:xfrm>
                  <a:off x="2502418" y="6476922"/>
                  <a:ext cx="157274" cy="196124"/>
                </a:xfrm>
                <a:custGeom>
                  <a:avLst/>
                  <a:gdLst>
                    <a:gd name="connsiteX0" fmla="*/ 0 w 157274"/>
                    <a:gd name="connsiteY0" fmla="*/ 0 h 196124"/>
                    <a:gd name="connsiteX1" fmla="*/ 0 w 157274"/>
                    <a:gd name="connsiteY1" fmla="*/ 41318 h 196124"/>
                    <a:gd name="connsiteX2" fmla="*/ 6678 w 157274"/>
                    <a:gd name="connsiteY2" fmla="*/ 51786 h 196124"/>
                    <a:gd name="connsiteX3" fmla="*/ 124414 w 157274"/>
                    <a:gd name="connsiteY3" fmla="*/ 196125 h 196124"/>
                    <a:gd name="connsiteX4" fmla="*/ 157274 w 157274"/>
                    <a:gd name="connsiteY4" fmla="*/ 132954 h 196124"/>
                    <a:gd name="connsiteX5" fmla="*/ 0 w 157274"/>
                    <a:gd name="connsiteY5" fmla="*/ 0 h 196124"/>
                    <a:gd name="connsiteX6" fmla="*/ 47797 w 157274"/>
                    <a:gd name="connsiteY6" fmla="*/ 52704 h 196124"/>
                    <a:gd name="connsiteX7" fmla="*/ 50082 w 157274"/>
                    <a:gd name="connsiteY7" fmla="*/ 17996 h 196124"/>
                    <a:gd name="connsiteX8" fmla="*/ 147961 w 157274"/>
                    <a:gd name="connsiteY8" fmla="*/ 153705 h 196124"/>
                    <a:gd name="connsiteX9" fmla="*/ 47797 w 157274"/>
                    <a:gd name="connsiteY9" fmla="*/ 52704 h 19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274" h="196124">
                      <a:moveTo>
                        <a:pt x="0" y="0"/>
                      </a:moveTo>
                      <a:cubicBezTo>
                        <a:pt x="0" y="0"/>
                        <a:pt x="0" y="32320"/>
                        <a:pt x="0" y="41318"/>
                      </a:cubicBezTo>
                      <a:cubicBezTo>
                        <a:pt x="0" y="50133"/>
                        <a:pt x="6678" y="51786"/>
                        <a:pt x="6678" y="51786"/>
                      </a:cubicBezTo>
                      <a:cubicBezTo>
                        <a:pt x="60801" y="56928"/>
                        <a:pt x="157099" y="114223"/>
                        <a:pt x="124414" y="196125"/>
                      </a:cubicBezTo>
                      <a:cubicBezTo>
                        <a:pt x="144622" y="178496"/>
                        <a:pt x="157274" y="158479"/>
                        <a:pt x="157274" y="132954"/>
                      </a:cubicBezTo>
                      <a:cubicBezTo>
                        <a:pt x="157099" y="25893"/>
                        <a:pt x="0" y="0"/>
                        <a:pt x="0" y="0"/>
                      </a:cubicBezTo>
                      <a:close/>
                      <a:moveTo>
                        <a:pt x="47797" y="52704"/>
                      </a:moveTo>
                      <a:cubicBezTo>
                        <a:pt x="2636" y="37095"/>
                        <a:pt x="22141" y="8815"/>
                        <a:pt x="50082" y="17996"/>
                      </a:cubicBezTo>
                      <a:cubicBezTo>
                        <a:pt x="116682" y="40033"/>
                        <a:pt x="166412" y="92186"/>
                        <a:pt x="147961" y="153705"/>
                      </a:cubicBezTo>
                      <a:cubicBezTo>
                        <a:pt x="138296" y="185841"/>
                        <a:pt x="155166" y="89799"/>
                        <a:pt x="47797" y="52704"/>
                      </a:cubicBezTo>
                      <a:close/>
                    </a:path>
                  </a:pathLst>
                </a:custGeom>
                <a:gradFill>
                  <a:gsLst>
                    <a:gs pos="0">
                      <a:srgbClr val="FDDD81"/>
                    </a:gs>
                    <a:gs pos="50000">
                      <a:srgbClr val="EFC253"/>
                    </a:gs>
                    <a:gs pos="100000">
                      <a:srgbClr val="E1A725"/>
                    </a:gs>
                  </a:gsLst>
                  <a:lin ang="0" scaled="1"/>
                </a:gradFill>
                <a:ln w="17566" cap="flat">
                  <a:noFill/>
                  <a:prstDash val="solid"/>
                  <a:miter/>
                </a:ln>
              </p:spPr>
              <p:txBody>
                <a:bodyPr rtlCol="1" anchor="ctr"/>
                <a:lstStyle/>
                <a:p>
                  <a:endParaRPr lang="he-IL"/>
                </a:p>
              </p:txBody>
            </p:sp>
            <p:sp>
              <p:nvSpPr>
                <p:cNvPr id="412" name="צורה חופשית: צורה 411">
                  <a:extLst>
                    <a:ext uri="{FF2B5EF4-FFF2-40B4-BE49-F238E27FC236}">
                      <a16:creationId xmlns:a16="http://schemas.microsoft.com/office/drawing/2014/main" id="{2D01BF0A-A50E-F990-BAEA-BB3F68927873}"/>
                    </a:ext>
                  </a:extLst>
                </p:cNvPr>
                <p:cNvSpPr/>
                <p:nvPr/>
              </p:nvSpPr>
              <p:spPr>
                <a:xfrm>
                  <a:off x="2341629" y="6913061"/>
                  <a:ext cx="283093" cy="58396"/>
                </a:xfrm>
                <a:custGeom>
                  <a:avLst/>
                  <a:gdLst>
                    <a:gd name="connsiteX0" fmla="*/ 273429 w 283093"/>
                    <a:gd name="connsiteY0" fmla="*/ 0 h 58396"/>
                    <a:gd name="connsiteX1" fmla="*/ 264467 w 283093"/>
                    <a:gd name="connsiteY1" fmla="*/ 8998 h 58396"/>
                    <a:gd name="connsiteX2" fmla="*/ 264467 w 283093"/>
                    <a:gd name="connsiteY2" fmla="*/ 9916 h 58396"/>
                    <a:gd name="connsiteX3" fmla="*/ 264467 w 283093"/>
                    <a:gd name="connsiteY3" fmla="*/ 44440 h 58396"/>
                    <a:gd name="connsiteX4" fmla="*/ 18802 w 283093"/>
                    <a:gd name="connsiteY4" fmla="*/ 44440 h 58396"/>
                    <a:gd name="connsiteX5" fmla="*/ 18802 w 283093"/>
                    <a:gd name="connsiteY5" fmla="*/ 9916 h 58396"/>
                    <a:gd name="connsiteX6" fmla="*/ 8962 w 283093"/>
                    <a:gd name="connsiteY6" fmla="*/ 184 h 58396"/>
                    <a:gd name="connsiteX7" fmla="*/ 0 w 283093"/>
                    <a:gd name="connsiteY7" fmla="*/ 9916 h 58396"/>
                    <a:gd name="connsiteX8" fmla="*/ 0 w 283093"/>
                    <a:gd name="connsiteY8" fmla="*/ 58397 h 58396"/>
                    <a:gd name="connsiteX9" fmla="*/ 13004 w 283093"/>
                    <a:gd name="connsiteY9" fmla="*/ 58397 h 58396"/>
                    <a:gd name="connsiteX10" fmla="*/ 18627 w 283093"/>
                    <a:gd name="connsiteY10" fmla="*/ 58397 h 58396"/>
                    <a:gd name="connsiteX11" fmla="*/ 264291 w 283093"/>
                    <a:gd name="connsiteY11" fmla="*/ 58397 h 58396"/>
                    <a:gd name="connsiteX12" fmla="*/ 274308 w 283093"/>
                    <a:gd name="connsiteY12" fmla="*/ 58397 h 58396"/>
                    <a:gd name="connsiteX13" fmla="*/ 283094 w 283093"/>
                    <a:gd name="connsiteY13" fmla="*/ 58397 h 58396"/>
                    <a:gd name="connsiteX14" fmla="*/ 283094 w 283093"/>
                    <a:gd name="connsiteY14" fmla="*/ 9916 h 58396"/>
                    <a:gd name="connsiteX15" fmla="*/ 273429 w 283093"/>
                    <a:gd name="connsiteY15" fmla="*/ 0 h 58396"/>
                    <a:gd name="connsiteX16" fmla="*/ 279579 w 283093"/>
                    <a:gd name="connsiteY16" fmla="*/ 50684 h 58396"/>
                    <a:gd name="connsiteX17" fmla="*/ 273956 w 283093"/>
                    <a:gd name="connsiteY17" fmla="*/ 56560 h 58396"/>
                    <a:gd name="connsiteX18" fmla="*/ 8962 w 283093"/>
                    <a:gd name="connsiteY18" fmla="*/ 56560 h 58396"/>
                    <a:gd name="connsiteX19" fmla="*/ 3339 w 283093"/>
                    <a:gd name="connsiteY19" fmla="*/ 50684 h 58396"/>
                    <a:gd name="connsiteX20" fmla="*/ 3339 w 283093"/>
                    <a:gd name="connsiteY20" fmla="*/ 7713 h 58396"/>
                    <a:gd name="connsiteX21" fmla="*/ 8962 w 283093"/>
                    <a:gd name="connsiteY21" fmla="*/ 1836 h 58396"/>
                    <a:gd name="connsiteX22" fmla="*/ 14585 w 283093"/>
                    <a:gd name="connsiteY22" fmla="*/ 7713 h 58396"/>
                    <a:gd name="connsiteX23" fmla="*/ 14585 w 283093"/>
                    <a:gd name="connsiteY23" fmla="*/ 47379 h 58396"/>
                    <a:gd name="connsiteX24" fmla="*/ 268157 w 283093"/>
                    <a:gd name="connsiteY24" fmla="*/ 47379 h 58396"/>
                    <a:gd name="connsiteX25" fmla="*/ 268157 w 283093"/>
                    <a:gd name="connsiteY25" fmla="*/ 7713 h 58396"/>
                    <a:gd name="connsiteX26" fmla="*/ 273781 w 283093"/>
                    <a:gd name="connsiteY26" fmla="*/ 1836 h 58396"/>
                    <a:gd name="connsiteX27" fmla="*/ 279404 w 283093"/>
                    <a:gd name="connsiteY27" fmla="*/ 7713 h 58396"/>
                    <a:gd name="connsiteX28" fmla="*/ 279404 w 283093"/>
                    <a:gd name="connsiteY28" fmla="*/ 50684 h 5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3093" h="58396">
                      <a:moveTo>
                        <a:pt x="273429" y="0"/>
                      </a:moveTo>
                      <a:cubicBezTo>
                        <a:pt x="266400" y="0"/>
                        <a:pt x="264818" y="6427"/>
                        <a:pt x="264467" y="8998"/>
                      </a:cubicBezTo>
                      <a:cubicBezTo>
                        <a:pt x="264467" y="9365"/>
                        <a:pt x="264467" y="9733"/>
                        <a:pt x="264467" y="9916"/>
                      </a:cubicBezTo>
                      <a:lnTo>
                        <a:pt x="264467" y="44440"/>
                      </a:lnTo>
                      <a:lnTo>
                        <a:pt x="18802" y="44440"/>
                      </a:lnTo>
                      <a:lnTo>
                        <a:pt x="18802" y="9916"/>
                      </a:lnTo>
                      <a:cubicBezTo>
                        <a:pt x="18802" y="9916"/>
                        <a:pt x="17045" y="184"/>
                        <a:pt x="8962" y="184"/>
                      </a:cubicBezTo>
                      <a:cubicBezTo>
                        <a:pt x="1933" y="184"/>
                        <a:pt x="0" y="9916"/>
                        <a:pt x="0" y="9916"/>
                      </a:cubicBezTo>
                      <a:lnTo>
                        <a:pt x="0" y="58397"/>
                      </a:lnTo>
                      <a:lnTo>
                        <a:pt x="13004" y="58397"/>
                      </a:lnTo>
                      <a:lnTo>
                        <a:pt x="18627" y="58397"/>
                      </a:lnTo>
                      <a:lnTo>
                        <a:pt x="264291" y="58397"/>
                      </a:lnTo>
                      <a:lnTo>
                        <a:pt x="274308" y="58397"/>
                      </a:lnTo>
                      <a:lnTo>
                        <a:pt x="283094" y="58397"/>
                      </a:lnTo>
                      <a:lnTo>
                        <a:pt x="283094" y="9916"/>
                      </a:lnTo>
                      <a:cubicBezTo>
                        <a:pt x="283094" y="10100"/>
                        <a:pt x="282215" y="0"/>
                        <a:pt x="273429" y="0"/>
                      </a:cubicBezTo>
                      <a:close/>
                      <a:moveTo>
                        <a:pt x="279579" y="50684"/>
                      </a:moveTo>
                      <a:cubicBezTo>
                        <a:pt x="279579" y="53990"/>
                        <a:pt x="277119" y="56560"/>
                        <a:pt x="273956" y="56560"/>
                      </a:cubicBezTo>
                      <a:lnTo>
                        <a:pt x="8962" y="56560"/>
                      </a:lnTo>
                      <a:cubicBezTo>
                        <a:pt x="5799" y="56560"/>
                        <a:pt x="3339" y="53990"/>
                        <a:pt x="3339" y="50684"/>
                      </a:cubicBezTo>
                      <a:lnTo>
                        <a:pt x="3339" y="7713"/>
                      </a:lnTo>
                      <a:cubicBezTo>
                        <a:pt x="3339" y="4407"/>
                        <a:pt x="5799" y="1836"/>
                        <a:pt x="8962" y="1836"/>
                      </a:cubicBezTo>
                      <a:cubicBezTo>
                        <a:pt x="12125" y="1836"/>
                        <a:pt x="14585" y="4407"/>
                        <a:pt x="14585" y="7713"/>
                      </a:cubicBezTo>
                      <a:lnTo>
                        <a:pt x="14585" y="47379"/>
                      </a:lnTo>
                      <a:lnTo>
                        <a:pt x="268157" y="47379"/>
                      </a:lnTo>
                      <a:lnTo>
                        <a:pt x="268157" y="7713"/>
                      </a:lnTo>
                      <a:cubicBezTo>
                        <a:pt x="268157" y="4407"/>
                        <a:pt x="270617" y="1836"/>
                        <a:pt x="273781" y="1836"/>
                      </a:cubicBezTo>
                      <a:cubicBezTo>
                        <a:pt x="276943" y="1836"/>
                        <a:pt x="279404" y="4407"/>
                        <a:pt x="279404" y="7713"/>
                      </a:cubicBezTo>
                      <a:lnTo>
                        <a:pt x="279404" y="50684"/>
                      </a:lnTo>
                      <a:close/>
                    </a:path>
                  </a:pathLst>
                </a:custGeom>
                <a:gradFill>
                  <a:gsLst>
                    <a:gs pos="0">
                      <a:srgbClr val="FFD04D"/>
                    </a:gs>
                    <a:gs pos="14050">
                      <a:srgbClr val="FDE5A3"/>
                    </a:gs>
                    <a:gs pos="50980">
                      <a:srgbClr val="FFC72F"/>
                    </a:gs>
                    <a:gs pos="86770">
                      <a:srgbClr val="FFC831"/>
                    </a:gs>
                    <a:gs pos="89680">
                      <a:srgbClr val="FECF4B"/>
                    </a:gs>
                    <a:gs pos="93990">
                      <a:srgbClr val="FED86C"/>
                    </a:gs>
                    <a:gs pos="97590">
                      <a:srgbClr val="FDDD81"/>
                    </a:gs>
                    <a:gs pos="100000">
                      <a:srgbClr val="FDDF88"/>
                    </a:gs>
                  </a:gsLst>
                  <a:lin ang="5400000" scaled="1"/>
                </a:gradFill>
                <a:ln w="17566" cap="flat">
                  <a:noFill/>
                  <a:prstDash val="solid"/>
                  <a:miter/>
                </a:ln>
              </p:spPr>
              <p:txBody>
                <a:bodyPr rtlCol="1" anchor="ctr"/>
                <a:lstStyle/>
                <a:p>
                  <a:endParaRPr lang="he-IL"/>
                </a:p>
              </p:txBody>
            </p:sp>
            <p:sp>
              <p:nvSpPr>
                <p:cNvPr id="413" name="צורה חופשית: צורה 412">
                  <a:extLst>
                    <a:ext uri="{FF2B5EF4-FFF2-40B4-BE49-F238E27FC236}">
                      <a16:creationId xmlns:a16="http://schemas.microsoft.com/office/drawing/2014/main" id="{229D39B1-1E97-6040-859B-3B1E8346C829}"/>
                    </a:ext>
                  </a:extLst>
                </p:cNvPr>
                <p:cNvSpPr/>
                <p:nvPr/>
              </p:nvSpPr>
              <p:spPr>
                <a:xfrm>
                  <a:off x="2349712" y="6920223"/>
                  <a:ext cx="266048" cy="45174"/>
                </a:xfrm>
                <a:custGeom>
                  <a:avLst/>
                  <a:gdLst>
                    <a:gd name="connsiteX0" fmla="*/ 879 w 266048"/>
                    <a:gd name="connsiteY0" fmla="*/ 4224 h 45174"/>
                    <a:gd name="connsiteX1" fmla="*/ 1757 w 266048"/>
                    <a:gd name="connsiteY1" fmla="*/ 43522 h 45174"/>
                    <a:gd name="connsiteX2" fmla="*/ 879 w 266048"/>
                    <a:gd name="connsiteY2" fmla="*/ 42604 h 45174"/>
                    <a:gd name="connsiteX3" fmla="*/ 33915 w 266048"/>
                    <a:gd name="connsiteY3" fmla="*/ 42053 h 45174"/>
                    <a:gd name="connsiteX4" fmla="*/ 66951 w 266048"/>
                    <a:gd name="connsiteY4" fmla="*/ 41686 h 45174"/>
                    <a:gd name="connsiteX5" fmla="*/ 133024 w 266048"/>
                    <a:gd name="connsiteY5" fmla="*/ 41502 h 45174"/>
                    <a:gd name="connsiteX6" fmla="*/ 199097 w 266048"/>
                    <a:gd name="connsiteY6" fmla="*/ 41686 h 45174"/>
                    <a:gd name="connsiteX7" fmla="*/ 232134 w 266048"/>
                    <a:gd name="connsiteY7" fmla="*/ 42053 h 45174"/>
                    <a:gd name="connsiteX8" fmla="*/ 265170 w 266048"/>
                    <a:gd name="connsiteY8" fmla="*/ 42420 h 45174"/>
                    <a:gd name="connsiteX9" fmla="*/ 264291 w 266048"/>
                    <a:gd name="connsiteY9" fmla="*/ 43339 h 45174"/>
                    <a:gd name="connsiteX10" fmla="*/ 265170 w 266048"/>
                    <a:gd name="connsiteY10" fmla="*/ 0 h 45174"/>
                    <a:gd name="connsiteX11" fmla="*/ 266049 w 266048"/>
                    <a:gd name="connsiteY11" fmla="*/ 43339 h 45174"/>
                    <a:gd name="connsiteX12" fmla="*/ 266049 w 266048"/>
                    <a:gd name="connsiteY12" fmla="*/ 44257 h 45174"/>
                    <a:gd name="connsiteX13" fmla="*/ 265170 w 266048"/>
                    <a:gd name="connsiteY13" fmla="*/ 44257 h 45174"/>
                    <a:gd name="connsiteX14" fmla="*/ 232134 w 266048"/>
                    <a:gd name="connsiteY14" fmla="*/ 44624 h 45174"/>
                    <a:gd name="connsiteX15" fmla="*/ 199097 w 266048"/>
                    <a:gd name="connsiteY15" fmla="*/ 44991 h 45174"/>
                    <a:gd name="connsiteX16" fmla="*/ 133024 w 266048"/>
                    <a:gd name="connsiteY16" fmla="*/ 45175 h 45174"/>
                    <a:gd name="connsiteX17" fmla="*/ 66951 w 266048"/>
                    <a:gd name="connsiteY17" fmla="*/ 44991 h 45174"/>
                    <a:gd name="connsiteX18" fmla="*/ 33915 w 266048"/>
                    <a:gd name="connsiteY18" fmla="*/ 44624 h 45174"/>
                    <a:gd name="connsiteX19" fmla="*/ 879 w 266048"/>
                    <a:gd name="connsiteY19" fmla="*/ 44073 h 45174"/>
                    <a:gd name="connsiteX20" fmla="*/ 0 w 266048"/>
                    <a:gd name="connsiteY20" fmla="*/ 44073 h 45174"/>
                    <a:gd name="connsiteX21" fmla="*/ 0 w 266048"/>
                    <a:gd name="connsiteY21" fmla="*/ 43155 h 45174"/>
                    <a:gd name="connsiteX22" fmla="*/ 879 w 266048"/>
                    <a:gd name="connsiteY22" fmla="*/ 4224 h 4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6048" h="45174">
                      <a:moveTo>
                        <a:pt x="879" y="4224"/>
                      </a:moveTo>
                      <a:cubicBezTo>
                        <a:pt x="1230" y="17262"/>
                        <a:pt x="1406" y="30484"/>
                        <a:pt x="1757" y="43522"/>
                      </a:cubicBezTo>
                      <a:lnTo>
                        <a:pt x="879" y="42604"/>
                      </a:lnTo>
                      <a:cubicBezTo>
                        <a:pt x="11949" y="42420"/>
                        <a:pt x="22844" y="42237"/>
                        <a:pt x="33915" y="42053"/>
                      </a:cubicBezTo>
                      <a:cubicBezTo>
                        <a:pt x="44986" y="42053"/>
                        <a:pt x="55881" y="41686"/>
                        <a:pt x="66951" y="41686"/>
                      </a:cubicBezTo>
                      <a:lnTo>
                        <a:pt x="133024" y="41502"/>
                      </a:lnTo>
                      <a:lnTo>
                        <a:pt x="199097" y="41686"/>
                      </a:lnTo>
                      <a:cubicBezTo>
                        <a:pt x="210168" y="41686"/>
                        <a:pt x="221063" y="41869"/>
                        <a:pt x="232134" y="42053"/>
                      </a:cubicBezTo>
                      <a:lnTo>
                        <a:pt x="265170" y="42420"/>
                      </a:lnTo>
                      <a:lnTo>
                        <a:pt x="264291" y="43339"/>
                      </a:lnTo>
                      <a:cubicBezTo>
                        <a:pt x="264643" y="28831"/>
                        <a:pt x="264819" y="14324"/>
                        <a:pt x="265170" y="0"/>
                      </a:cubicBezTo>
                      <a:cubicBezTo>
                        <a:pt x="265521" y="14507"/>
                        <a:pt x="265697" y="29015"/>
                        <a:pt x="266049" y="43339"/>
                      </a:cubicBezTo>
                      <a:lnTo>
                        <a:pt x="266049" y="44257"/>
                      </a:lnTo>
                      <a:lnTo>
                        <a:pt x="265170" y="44257"/>
                      </a:lnTo>
                      <a:lnTo>
                        <a:pt x="232134" y="44624"/>
                      </a:lnTo>
                      <a:cubicBezTo>
                        <a:pt x="221063" y="44808"/>
                        <a:pt x="210168" y="44991"/>
                        <a:pt x="199097" y="44991"/>
                      </a:cubicBezTo>
                      <a:lnTo>
                        <a:pt x="133024" y="45175"/>
                      </a:lnTo>
                      <a:lnTo>
                        <a:pt x="66951" y="44991"/>
                      </a:lnTo>
                      <a:cubicBezTo>
                        <a:pt x="56057" y="44991"/>
                        <a:pt x="44986" y="44808"/>
                        <a:pt x="33915" y="44624"/>
                      </a:cubicBezTo>
                      <a:cubicBezTo>
                        <a:pt x="22844" y="44440"/>
                        <a:pt x="11949" y="44440"/>
                        <a:pt x="879" y="44073"/>
                      </a:cubicBezTo>
                      <a:lnTo>
                        <a:pt x="0" y="44073"/>
                      </a:lnTo>
                      <a:lnTo>
                        <a:pt x="0" y="43155"/>
                      </a:lnTo>
                      <a:cubicBezTo>
                        <a:pt x="352" y="30484"/>
                        <a:pt x="527" y="17262"/>
                        <a:pt x="879" y="4224"/>
                      </a:cubicBezTo>
                      <a:close/>
                    </a:path>
                  </a:pathLst>
                </a:custGeom>
                <a:solidFill>
                  <a:srgbClr val="FFFFFF"/>
                </a:solidFill>
                <a:ln w="17566" cap="flat">
                  <a:noFill/>
                  <a:prstDash val="solid"/>
                  <a:miter/>
                </a:ln>
              </p:spPr>
              <p:txBody>
                <a:bodyPr rtlCol="1" anchor="ctr"/>
                <a:lstStyle/>
                <a:p>
                  <a:endParaRPr lang="he-IL"/>
                </a:p>
              </p:txBody>
            </p:sp>
            <p:sp>
              <p:nvSpPr>
                <p:cNvPr id="414" name="צורה חופשית: צורה 413">
                  <a:extLst>
                    <a:ext uri="{FF2B5EF4-FFF2-40B4-BE49-F238E27FC236}">
                      <a16:creationId xmlns:a16="http://schemas.microsoft.com/office/drawing/2014/main" id="{FE11AB74-A1A1-6DDC-BA43-74D694447478}"/>
                    </a:ext>
                  </a:extLst>
                </p:cNvPr>
                <p:cNvSpPr/>
                <p:nvPr/>
              </p:nvSpPr>
              <p:spPr>
                <a:xfrm>
                  <a:off x="2431023" y="6798655"/>
                  <a:ext cx="91252" cy="118813"/>
                </a:xfrm>
                <a:custGeom>
                  <a:avLst/>
                  <a:gdLst>
                    <a:gd name="connsiteX0" fmla="*/ 1808 w 91252"/>
                    <a:gd name="connsiteY0" fmla="*/ 118814 h 118813"/>
                    <a:gd name="connsiteX1" fmla="*/ 402 w 91252"/>
                    <a:gd name="connsiteY1" fmla="*/ 112019 h 118813"/>
                    <a:gd name="connsiteX2" fmla="*/ 929 w 91252"/>
                    <a:gd name="connsiteY2" fmla="*/ 93288 h 118813"/>
                    <a:gd name="connsiteX3" fmla="*/ 8837 w 91252"/>
                    <a:gd name="connsiteY3" fmla="*/ 67946 h 118813"/>
                    <a:gd name="connsiteX4" fmla="*/ 16217 w 91252"/>
                    <a:gd name="connsiteY4" fmla="*/ 54908 h 118813"/>
                    <a:gd name="connsiteX5" fmla="*/ 25531 w 91252"/>
                    <a:gd name="connsiteY5" fmla="*/ 42788 h 118813"/>
                    <a:gd name="connsiteX6" fmla="*/ 30627 w 91252"/>
                    <a:gd name="connsiteY6" fmla="*/ 37278 h 118813"/>
                    <a:gd name="connsiteX7" fmla="*/ 36074 w 91252"/>
                    <a:gd name="connsiteY7" fmla="*/ 32137 h 118813"/>
                    <a:gd name="connsiteX8" fmla="*/ 47145 w 91252"/>
                    <a:gd name="connsiteY8" fmla="*/ 22955 h 118813"/>
                    <a:gd name="connsiteX9" fmla="*/ 52768 w 91252"/>
                    <a:gd name="connsiteY9" fmla="*/ 19098 h 118813"/>
                    <a:gd name="connsiteX10" fmla="*/ 58216 w 91252"/>
                    <a:gd name="connsiteY10" fmla="*/ 15426 h 118813"/>
                    <a:gd name="connsiteX11" fmla="*/ 63488 w 91252"/>
                    <a:gd name="connsiteY11" fmla="*/ 12304 h 118813"/>
                    <a:gd name="connsiteX12" fmla="*/ 68584 w 91252"/>
                    <a:gd name="connsiteY12" fmla="*/ 9549 h 118813"/>
                    <a:gd name="connsiteX13" fmla="*/ 77721 w 91252"/>
                    <a:gd name="connsiteY13" fmla="*/ 5142 h 118813"/>
                    <a:gd name="connsiteX14" fmla="*/ 81587 w 91252"/>
                    <a:gd name="connsiteY14" fmla="*/ 3489 h 118813"/>
                    <a:gd name="connsiteX15" fmla="*/ 84926 w 91252"/>
                    <a:gd name="connsiteY15" fmla="*/ 2204 h 118813"/>
                    <a:gd name="connsiteX16" fmla="*/ 91252 w 91252"/>
                    <a:gd name="connsiteY16" fmla="*/ 0 h 118813"/>
                    <a:gd name="connsiteX17" fmla="*/ 85805 w 91252"/>
                    <a:gd name="connsiteY17" fmla="*/ 4040 h 118813"/>
                    <a:gd name="connsiteX18" fmla="*/ 79479 w 91252"/>
                    <a:gd name="connsiteY18" fmla="*/ 8447 h 118813"/>
                    <a:gd name="connsiteX19" fmla="*/ 71571 w 91252"/>
                    <a:gd name="connsiteY19" fmla="*/ 14324 h 118813"/>
                    <a:gd name="connsiteX20" fmla="*/ 67002 w 91252"/>
                    <a:gd name="connsiteY20" fmla="*/ 17813 h 118813"/>
                    <a:gd name="connsiteX21" fmla="*/ 62257 w 91252"/>
                    <a:gd name="connsiteY21" fmla="*/ 21486 h 118813"/>
                    <a:gd name="connsiteX22" fmla="*/ 57337 w 91252"/>
                    <a:gd name="connsiteY22" fmla="*/ 25526 h 118813"/>
                    <a:gd name="connsiteX23" fmla="*/ 52241 w 91252"/>
                    <a:gd name="connsiteY23" fmla="*/ 29749 h 118813"/>
                    <a:gd name="connsiteX24" fmla="*/ 47145 w 91252"/>
                    <a:gd name="connsiteY24" fmla="*/ 34340 h 118813"/>
                    <a:gd name="connsiteX25" fmla="*/ 42049 w 91252"/>
                    <a:gd name="connsiteY25" fmla="*/ 39115 h 118813"/>
                    <a:gd name="connsiteX26" fmla="*/ 37129 w 91252"/>
                    <a:gd name="connsiteY26" fmla="*/ 44257 h 118813"/>
                    <a:gd name="connsiteX27" fmla="*/ 32384 w 91252"/>
                    <a:gd name="connsiteY27" fmla="*/ 49582 h 118813"/>
                    <a:gd name="connsiteX28" fmla="*/ 23598 w 91252"/>
                    <a:gd name="connsiteY28" fmla="*/ 60601 h 118813"/>
                    <a:gd name="connsiteX29" fmla="*/ 16217 w 91252"/>
                    <a:gd name="connsiteY29" fmla="*/ 72170 h 118813"/>
                    <a:gd name="connsiteX30" fmla="*/ 10418 w 91252"/>
                    <a:gd name="connsiteY30" fmla="*/ 83739 h 118813"/>
                    <a:gd name="connsiteX31" fmla="*/ 6201 w 91252"/>
                    <a:gd name="connsiteY31" fmla="*/ 94573 h 118813"/>
                    <a:gd name="connsiteX32" fmla="*/ 3565 w 91252"/>
                    <a:gd name="connsiteY32" fmla="*/ 104306 h 118813"/>
                    <a:gd name="connsiteX33" fmla="*/ 2335 w 91252"/>
                    <a:gd name="connsiteY33" fmla="*/ 112019 h 118813"/>
                    <a:gd name="connsiteX34" fmla="*/ 1808 w 91252"/>
                    <a:gd name="connsiteY34" fmla="*/ 117161 h 118813"/>
                    <a:gd name="connsiteX35" fmla="*/ 1808 w 91252"/>
                    <a:gd name="connsiteY35" fmla="*/ 118814 h 118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1252" h="118813">
                      <a:moveTo>
                        <a:pt x="1808" y="118814"/>
                      </a:moveTo>
                      <a:cubicBezTo>
                        <a:pt x="1808" y="118814"/>
                        <a:pt x="929" y="116426"/>
                        <a:pt x="402" y="112019"/>
                      </a:cubicBezTo>
                      <a:cubicBezTo>
                        <a:pt x="-125" y="107612"/>
                        <a:pt x="-301" y="101001"/>
                        <a:pt x="929" y="93288"/>
                      </a:cubicBezTo>
                      <a:cubicBezTo>
                        <a:pt x="1984" y="85575"/>
                        <a:pt x="4619" y="76761"/>
                        <a:pt x="8837" y="67946"/>
                      </a:cubicBezTo>
                      <a:cubicBezTo>
                        <a:pt x="10946" y="63539"/>
                        <a:pt x="13406" y="59131"/>
                        <a:pt x="16217" y="54908"/>
                      </a:cubicBezTo>
                      <a:cubicBezTo>
                        <a:pt x="19029" y="50684"/>
                        <a:pt x="22192" y="46644"/>
                        <a:pt x="25531" y="42788"/>
                      </a:cubicBezTo>
                      <a:cubicBezTo>
                        <a:pt x="27112" y="40768"/>
                        <a:pt x="29045" y="39115"/>
                        <a:pt x="30627" y="37278"/>
                      </a:cubicBezTo>
                      <a:cubicBezTo>
                        <a:pt x="32384" y="35442"/>
                        <a:pt x="34141" y="33789"/>
                        <a:pt x="36074" y="32137"/>
                      </a:cubicBezTo>
                      <a:cubicBezTo>
                        <a:pt x="39765" y="28831"/>
                        <a:pt x="43455" y="25709"/>
                        <a:pt x="47145" y="22955"/>
                      </a:cubicBezTo>
                      <a:cubicBezTo>
                        <a:pt x="49078" y="21486"/>
                        <a:pt x="50835" y="20200"/>
                        <a:pt x="52768" y="19098"/>
                      </a:cubicBezTo>
                      <a:cubicBezTo>
                        <a:pt x="54701" y="17813"/>
                        <a:pt x="56458" y="16527"/>
                        <a:pt x="58216" y="15426"/>
                      </a:cubicBezTo>
                      <a:cubicBezTo>
                        <a:pt x="60149" y="14324"/>
                        <a:pt x="61906" y="13222"/>
                        <a:pt x="63488" y="12304"/>
                      </a:cubicBezTo>
                      <a:cubicBezTo>
                        <a:pt x="65245" y="11386"/>
                        <a:pt x="67002" y="10467"/>
                        <a:pt x="68584" y="9549"/>
                      </a:cubicBezTo>
                      <a:cubicBezTo>
                        <a:pt x="71747" y="7713"/>
                        <a:pt x="74910" y="6427"/>
                        <a:pt x="77721" y="5142"/>
                      </a:cubicBezTo>
                      <a:cubicBezTo>
                        <a:pt x="79127" y="4591"/>
                        <a:pt x="80357" y="3856"/>
                        <a:pt x="81587" y="3489"/>
                      </a:cubicBezTo>
                      <a:cubicBezTo>
                        <a:pt x="82817" y="3122"/>
                        <a:pt x="83872" y="2571"/>
                        <a:pt x="84926" y="2204"/>
                      </a:cubicBezTo>
                      <a:cubicBezTo>
                        <a:pt x="88968" y="735"/>
                        <a:pt x="91252" y="0"/>
                        <a:pt x="91252" y="0"/>
                      </a:cubicBezTo>
                      <a:cubicBezTo>
                        <a:pt x="91252" y="0"/>
                        <a:pt x="89319" y="1469"/>
                        <a:pt x="85805" y="4040"/>
                      </a:cubicBezTo>
                      <a:cubicBezTo>
                        <a:pt x="84047" y="5326"/>
                        <a:pt x="81939" y="6795"/>
                        <a:pt x="79479" y="8447"/>
                      </a:cubicBezTo>
                      <a:cubicBezTo>
                        <a:pt x="77019" y="10284"/>
                        <a:pt x="74382" y="12120"/>
                        <a:pt x="71571" y="14324"/>
                      </a:cubicBezTo>
                      <a:cubicBezTo>
                        <a:pt x="70165" y="15426"/>
                        <a:pt x="68584" y="16527"/>
                        <a:pt x="67002" y="17813"/>
                      </a:cubicBezTo>
                      <a:cubicBezTo>
                        <a:pt x="65421" y="19098"/>
                        <a:pt x="63839" y="20200"/>
                        <a:pt x="62257" y="21486"/>
                      </a:cubicBezTo>
                      <a:cubicBezTo>
                        <a:pt x="60676" y="22771"/>
                        <a:pt x="58919" y="24057"/>
                        <a:pt x="57337" y="25526"/>
                      </a:cubicBezTo>
                      <a:cubicBezTo>
                        <a:pt x="55756" y="26995"/>
                        <a:pt x="53998" y="28280"/>
                        <a:pt x="52241" y="29749"/>
                      </a:cubicBezTo>
                      <a:cubicBezTo>
                        <a:pt x="50660" y="31218"/>
                        <a:pt x="48727" y="32687"/>
                        <a:pt x="47145" y="34340"/>
                      </a:cubicBezTo>
                      <a:cubicBezTo>
                        <a:pt x="45388" y="35993"/>
                        <a:pt x="43806" y="37462"/>
                        <a:pt x="42049" y="39115"/>
                      </a:cubicBezTo>
                      <a:cubicBezTo>
                        <a:pt x="40468" y="40768"/>
                        <a:pt x="38710" y="42420"/>
                        <a:pt x="37129" y="44257"/>
                      </a:cubicBezTo>
                      <a:cubicBezTo>
                        <a:pt x="35547" y="46093"/>
                        <a:pt x="33966" y="47746"/>
                        <a:pt x="32384" y="49582"/>
                      </a:cubicBezTo>
                      <a:cubicBezTo>
                        <a:pt x="29221" y="53255"/>
                        <a:pt x="26234" y="56928"/>
                        <a:pt x="23598" y="60601"/>
                      </a:cubicBezTo>
                      <a:cubicBezTo>
                        <a:pt x="20786" y="64457"/>
                        <a:pt x="18326" y="68313"/>
                        <a:pt x="16217" y="72170"/>
                      </a:cubicBezTo>
                      <a:cubicBezTo>
                        <a:pt x="14109" y="76026"/>
                        <a:pt x="12000" y="79882"/>
                        <a:pt x="10418" y="83739"/>
                      </a:cubicBezTo>
                      <a:cubicBezTo>
                        <a:pt x="8837" y="87595"/>
                        <a:pt x="7255" y="91268"/>
                        <a:pt x="6201" y="94573"/>
                      </a:cubicBezTo>
                      <a:cubicBezTo>
                        <a:pt x="5147" y="98062"/>
                        <a:pt x="4268" y="101368"/>
                        <a:pt x="3565" y="104306"/>
                      </a:cubicBezTo>
                      <a:cubicBezTo>
                        <a:pt x="3038" y="107244"/>
                        <a:pt x="2511" y="109815"/>
                        <a:pt x="2335" y="112019"/>
                      </a:cubicBezTo>
                      <a:cubicBezTo>
                        <a:pt x="2159" y="114223"/>
                        <a:pt x="1984" y="115875"/>
                        <a:pt x="1808" y="117161"/>
                      </a:cubicBezTo>
                      <a:cubicBezTo>
                        <a:pt x="1808" y="118263"/>
                        <a:pt x="1808" y="118814"/>
                        <a:pt x="1808" y="118814"/>
                      </a:cubicBezTo>
                      <a:close/>
                    </a:path>
                  </a:pathLst>
                </a:custGeom>
                <a:gradFill>
                  <a:gsLst>
                    <a:gs pos="10260">
                      <a:srgbClr val="493714"/>
                    </a:gs>
                    <a:gs pos="19350">
                      <a:srgbClr val="856C33"/>
                    </a:gs>
                    <a:gs pos="28450">
                      <a:srgbClr val="B99A4D"/>
                    </a:gs>
                    <a:gs pos="36320">
                      <a:srgbClr val="DFBC61"/>
                    </a:gs>
                    <a:gs pos="42620">
                      <a:srgbClr val="F6D06D"/>
                    </a:gs>
                    <a:gs pos="46560">
                      <a:srgbClr val="FFD871"/>
                    </a:gs>
                    <a:gs pos="92570">
                      <a:srgbClr val="493714"/>
                    </a:gs>
                  </a:gsLst>
                  <a:lin ang="5400000" scaled="1"/>
                </a:gradFill>
                <a:ln w="17566" cap="flat">
                  <a:noFill/>
                  <a:prstDash val="solid"/>
                  <a:miter/>
                </a:ln>
              </p:spPr>
              <p:txBody>
                <a:bodyPr rtlCol="1" anchor="ctr"/>
                <a:lstStyle/>
                <a:p>
                  <a:endParaRPr lang="he-IL"/>
                </a:p>
              </p:txBody>
            </p:sp>
            <p:sp>
              <p:nvSpPr>
                <p:cNvPr id="415" name="צורה חופשית: צורה 414">
                  <a:extLst>
                    <a:ext uri="{FF2B5EF4-FFF2-40B4-BE49-F238E27FC236}">
                      <a16:creationId xmlns:a16="http://schemas.microsoft.com/office/drawing/2014/main" id="{F89B5E33-33DE-384E-9EF0-7A6E46C6A430}"/>
                    </a:ext>
                  </a:extLst>
                </p:cNvPr>
                <p:cNvSpPr/>
                <p:nvPr/>
              </p:nvSpPr>
              <p:spPr>
                <a:xfrm>
                  <a:off x="2700637" y="6550193"/>
                  <a:ext cx="65721" cy="141217"/>
                </a:xfrm>
                <a:custGeom>
                  <a:avLst/>
                  <a:gdLst>
                    <a:gd name="connsiteX0" fmla="*/ 0 w 65721"/>
                    <a:gd name="connsiteY0" fmla="*/ 0 h 141217"/>
                    <a:gd name="connsiteX1" fmla="*/ 6326 w 65721"/>
                    <a:gd name="connsiteY1" fmla="*/ 2755 h 141217"/>
                    <a:gd name="connsiteX2" fmla="*/ 13355 w 65721"/>
                    <a:gd name="connsiteY2" fmla="*/ 6795 h 141217"/>
                    <a:gd name="connsiteX3" fmla="*/ 22141 w 65721"/>
                    <a:gd name="connsiteY3" fmla="*/ 12671 h 141217"/>
                    <a:gd name="connsiteX4" fmla="*/ 31806 w 65721"/>
                    <a:gd name="connsiteY4" fmla="*/ 20751 h 141217"/>
                    <a:gd name="connsiteX5" fmla="*/ 41471 w 65721"/>
                    <a:gd name="connsiteY5" fmla="*/ 31035 h 141217"/>
                    <a:gd name="connsiteX6" fmla="*/ 50433 w 65721"/>
                    <a:gd name="connsiteY6" fmla="*/ 43522 h 141217"/>
                    <a:gd name="connsiteX7" fmla="*/ 57814 w 65721"/>
                    <a:gd name="connsiteY7" fmla="*/ 57846 h 141217"/>
                    <a:gd name="connsiteX8" fmla="*/ 60625 w 65721"/>
                    <a:gd name="connsiteY8" fmla="*/ 65559 h 141217"/>
                    <a:gd name="connsiteX9" fmla="*/ 62910 w 65721"/>
                    <a:gd name="connsiteY9" fmla="*/ 73271 h 141217"/>
                    <a:gd name="connsiteX10" fmla="*/ 63788 w 65721"/>
                    <a:gd name="connsiteY10" fmla="*/ 77128 h 141217"/>
                    <a:gd name="connsiteX11" fmla="*/ 64491 w 65721"/>
                    <a:gd name="connsiteY11" fmla="*/ 80984 h 141217"/>
                    <a:gd name="connsiteX12" fmla="*/ 65018 w 65721"/>
                    <a:gd name="connsiteY12" fmla="*/ 84841 h 141217"/>
                    <a:gd name="connsiteX13" fmla="*/ 65370 w 65721"/>
                    <a:gd name="connsiteY13" fmla="*/ 88697 h 141217"/>
                    <a:gd name="connsiteX14" fmla="*/ 65721 w 65721"/>
                    <a:gd name="connsiteY14" fmla="*/ 92370 h 141217"/>
                    <a:gd name="connsiteX15" fmla="*/ 65721 w 65721"/>
                    <a:gd name="connsiteY15" fmla="*/ 96042 h 141217"/>
                    <a:gd name="connsiteX16" fmla="*/ 65721 w 65721"/>
                    <a:gd name="connsiteY16" fmla="*/ 99715 h 141217"/>
                    <a:gd name="connsiteX17" fmla="*/ 65546 w 65721"/>
                    <a:gd name="connsiteY17" fmla="*/ 103204 h 141217"/>
                    <a:gd name="connsiteX18" fmla="*/ 63964 w 65721"/>
                    <a:gd name="connsiteY18" fmla="*/ 116059 h 141217"/>
                    <a:gd name="connsiteX19" fmla="*/ 61328 w 65721"/>
                    <a:gd name="connsiteY19" fmla="*/ 126710 h 141217"/>
                    <a:gd name="connsiteX20" fmla="*/ 58692 w 65721"/>
                    <a:gd name="connsiteY20" fmla="*/ 134607 h 141217"/>
                    <a:gd name="connsiteX21" fmla="*/ 55881 w 65721"/>
                    <a:gd name="connsiteY21" fmla="*/ 141217 h 141217"/>
                    <a:gd name="connsiteX22" fmla="*/ 56759 w 65721"/>
                    <a:gd name="connsiteY22" fmla="*/ 134055 h 141217"/>
                    <a:gd name="connsiteX23" fmla="*/ 57638 w 65721"/>
                    <a:gd name="connsiteY23" fmla="*/ 125976 h 141217"/>
                    <a:gd name="connsiteX24" fmla="*/ 57989 w 65721"/>
                    <a:gd name="connsiteY24" fmla="*/ 123588 h 141217"/>
                    <a:gd name="connsiteX25" fmla="*/ 58165 w 65721"/>
                    <a:gd name="connsiteY25" fmla="*/ 121017 h 141217"/>
                    <a:gd name="connsiteX26" fmla="*/ 58517 w 65721"/>
                    <a:gd name="connsiteY26" fmla="*/ 115508 h 141217"/>
                    <a:gd name="connsiteX27" fmla="*/ 58341 w 65721"/>
                    <a:gd name="connsiteY27" fmla="*/ 103204 h 141217"/>
                    <a:gd name="connsiteX28" fmla="*/ 58165 w 65721"/>
                    <a:gd name="connsiteY28" fmla="*/ 99899 h 141217"/>
                    <a:gd name="connsiteX29" fmla="*/ 57814 w 65721"/>
                    <a:gd name="connsiteY29" fmla="*/ 96594 h 141217"/>
                    <a:gd name="connsiteX30" fmla="*/ 57462 w 65721"/>
                    <a:gd name="connsiteY30" fmla="*/ 93104 h 141217"/>
                    <a:gd name="connsiteX31" fmla="*/ 56935 w 65721"/>
                    <a:gd name="connsiteY31" fmla="*/ 89615 h 141217"/>
                    <a:gd name="connsiteX32" fmla="*/ 56408 w 65721"/>
                    <a:gd name="connsiteY32" fmla="*/ 86126 h 141217"/>
                    <a:gd name="connsiteX33" fmla="*/ 55705 w 65721"/>
                    <a:gd name="connsiteY33" fmla="*/ 82637 h 141217"/>
                    <a:gd name="connsiteX34" fmla="*/ 53948 w 65721"/>
                    <a:gd name="connsiteY34" fmla="*/ 75659 h 141217"/>
                    <a:gd name="connsiteX35" fmla="*/ 51663 w 65721"/>
                    <a:gd name="connsiteY35" fmla="*/ 68680 h 141217"/>
                    <a:gd name="connsiteX36" fmla="*/ 49028 w 65721"/>
                    <a:gd name="connsiteY36" fmla="*/ 61702 h 141217"/>
                    <a:gd name="connsiteX37" fmla="*/ 42526 w 65721"/>
                    <a:gd name="connsiteY37" fmla="*/ 48480 h 141217"/>
                    <a:gd name="connsiteX38" fmla="*/ 38835 w 65721"/>
                    <a:gd name="connsiteY38" fmla="*/ 42237 h 141217"/>
                    <a:gd name="connsiteX39" fmla="*/ 34794 w 65721"/>
                    <a:gd name="connsiteY39" fmla="*/ 36360 h 141217"/>
                    <a:gd name="connsiteX40" fmla="*/ 26534 w 65721"/>
                    <a:gd name="connsiteY40" fmla="*/ 25709 h 141217"/>
                    <a:gd name="connsiteX41" fmla="*/ 18451 w 65721"/>
                    <a:gd name="connsiteY41" fmla="*/ 16711 h 141217"/>
                    <a:gd name="connsiteX42" fmla="*/ 5096 w 65721"/>
                    <a:gd name="connsiteY42" fmla="*/ 4224 h 141217"/>
                    <a:gd name="connsiteX43" fmla="*/ 1054 w 65721"/>
                    <a:gd name="connsiteY43" fmla="*/ 918 h 141217"/>
                    <a:gd name="connsiteX44" fmla="*/ 0 w 65721"/>
                    <a:gd name="connsiteY44" fmla="*/ 0 h 14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5721" h="141217">
                      <a:moveTo>
                        <a:pt x="0" y="0"/>
                      </a:moveTo>
                      <a:cubicBezTo>
                        <a:pt x="0" y="0"/>
                        <a:pt x="2460" y="735"/>
                        <a:pt x="6326" y="2755"/>
                      </a:cubicBezTo>
                      <a:cubicBezTo>
                        <a:pt x="8259" y="3856"/>
                        <a:pt x="10719" y="4958"/>
                        <a:pt x="13355" y="6795"/>
                      </a:cubicBezTo>
                      <a:cubicBezTo>
                        <a:pt x="15991" y="8447"/>
                        <a:pt x="18978" y="10284"/>
                        <a:pt x="22141" y="12671"/>
                      </a:cubicBezTo>
                      <a:cubicBezTo>
                        <a:pt x="25305" y="15058"/>
                        <a:pt x="28467" y="17629"/>
                        <a:pt x="31806" y="20751"/>
                      </a:cubicBezTo>
                      <a:cubicBezTo>
                        <a:pt x="35145" y="23873"/>
                        <a:pt x="38308" y="27362"/>
                        <a:pt x="41471" y="31035"/>
                      </a:cubicBezTo>
                      <a:cubicBezTo>
                        <a:pt x="44634" y="34891"/>
                        <a:pt x="47797" y="39115"/>
                        <a:pt x="50433" y="43522"/>
                      </a:cubicBezTo>
                      <a:cubicBezTo>
                        <a:pt x="53245" y="47929"/>
                        <a:pt x="55705" y="52888"/>
                        <a:pt x="57814" y="57846"/>
                      </a:cubicBezTo>
                      <a:cubicBezTo>
                        <a:pt x="58868" y="60417"/>
                        <a:pt x="59747" y="62988"/>
                        <a:pt x="60625" y="65559"/>
                      </a:cubicBezTo>
                      <a:cubicBezTo>
                        <a:pt x="61504" y="68130"/>
                        <a:pt x="62383" y="70701"/>
                        <a:pt x="62910" y="73271"/>
                      </a:cubicBezTo>
                      <a:cubicBezTo>
                        <a:pt x="63261" y="74557"/>
                        <a:pt x="63437" y="75842"/>
                        <a:pt x="63788" y="77128"/>
                      </a:cubicBezTo>
                      <a:cubicBezTo>
                        <a:pt x="64140" y="78413"/>
                        <a:pt x="64316" y="79699"/>
                        <a:pt x="64491" y="80984"/>
                      </a:cubicBezTo>
                      <a:cubicBezTo>
                        <a:pt x="64667" y="82270"/>
                        <a:pt x="64843" y="83555"/>
                        <a:pt x="65018" y="84841"/>
                      </a:cubicBezTo>
                      <a:cubicBezTo>
                        <a:pt x="65194" y="86126"/>
                        <a:pt x="65194" y="87412"/>
                        <a:pt x="65370" y="88697"/>
                      </a:cubicBezTo>
                      <a:cubicBezTo>
                        <a:pt x="65546" y="89983"/>
                        <a:pt x="65546" y="91268"/>
                        <a:pt x="65721" y="92370"/>
                      </a:cubicBezTo>
                      <a:cubicBezTo>
                        <a:pt x="65721" y="93655"/>
                        <a:pt x="65721" y="94941"/>
                        <a:pt x="65721" y="96042"/>
                      </a:cubicBezTo>
                      <a:cubicBezTo>
                        <a:pt x="65721" y="97328"/>
                        <a:pt x="65721" y="98430"/>
                        <a:pt x="65721" y="99715"/>
                      </a:cubicBezTo>
                      <a:cubicBezTo>
                        <a:pt x="65721" y="100817"/>
                        <a:pt x="65546" y="102103"/>
                        <a:pt x="65546" y="103204"/>
                      </a:cubicBezTo>
                      <a:cubicBezTo>
                        <a:pt x="65370" y="107795"/>
                        <a:pt x="64667" y="112203"/>
                        <a:pt x="63964" y="116059"/>
                      </a:cubicBezTo>
                      <a:cubicBezTo>
                        <a:pt x="63085" y="119915"/>
                        <a:pt x="62383" y="123588"/>
                        <a:pt x="61328" y="126710"/>
                      </a:cubicBezTo>
                      <a:cubicBezTo>
                        <a:pt x="60274" y="129832"/>
                        <a:pt x="59571" y="132403"/>
                        <a:pt x="58692" y="134607"/>
                      </a:cubicBezTo>
                      <a:cubicBezTo>
                        <a:pt x="56935" y="138830"/>
                        <a:pt x="55881" y="141217"/>
                        <a:pt x="55881" y="141217"/>
                      </a:cubicBezTo>
                      <a:cubicBezTo>
                        <a:pt x="55881" y="141217"/>
                        <a:pt x="56232" y="138646"/>
                        <a:pt x="56759" y="134055"/>
                      </a:cubicBezTo>
                      <a:cubicBezTo>
                        <a:pt x="57286" y="131852"/>
                        <a:pt x="57286" y="128914"/>
                        <a:pt x="57638" y="125976"/>
                      </a:cubicBezTo>
                      <a:cubicBezTo>
                        <a:pt x="57814" y="125241"/>
                        <a:pt x="57814" y="124323"/>
                        <a:pt x="57989" y="123588"/>
                      </a:cubicBezTo>
                      <a:cubicBezTo>
                        <a:pt x="57989" y="122670"/>
                        <a:pt x="57989" y="121935"/>
                        <a:pt x="58165" y="121017"/>
                      </a:cubicBezTo>
                      <a:cubicBezTo>
                        <a:pt x="58341" y="119365"/>
                        <a:pt x="58341" y="117345"/>
                        <a:pt x="58517" y="115508"/>
                      </a:cubicBezTo>
                      <a:cubicBezTo>
                        <a:pt x="58517" y="111652"/>
                        <a:pt x="58692" y="107612"/>
                        <a:pt x="58341" y="103204"/>
                      </a:cubicBezTo>
                      <a:cubicBezTo>
                        <a:pt x="58341" y="102103"/>
                        <a:pt x="58341" y="101001"/>
                        <a:pt x="58165" y="99899"/>
                      </a:cubicBezTo>
                      <a:cubicBezTo>
                        <a:pt x="57989" y="98797"/>
                        <a:pt x="57989" y="97695"/>
                        <a:pt x="57814" y="96594"/>
                      </a:cubicBezTo>
                      <a:cubicBezTo>
                        <a:pt x="57638" y="95492"/>
                        <a:pt x="57638" y="94390"/>
                        <a:pt x="57462" y="93104"/>
                      </a:cubicBezTo>
                      <a:cubicBezTo>
                        <a:pt x="57286" y="92003"/>
                        <a:pt x="57111" y="90901"/>
                        <a:pt x="56935" y="89615"/>
                      </a:cubicBezTo>
                      <a:cubicBezTo>
                        <a:pt x="56759" y="88513"/>
                        <a:pt x="56584" y="87412"/>
                        <a:pt x="56408" y="86126"/>
                      </a:cubicBezTo>
                      <a:cubicBezTo>
                        <a:pt x="56232" y="85024"/>
                        <a:pt x="55881" y="83739"/>
                        <a:pt x="55705" y="82637"/>
                      </a:cubicBezTo>
                      <a:cubicBezTo>
                        <a:pt x="55178" y="80250"/>
                        <a:pt x="54651" y="77862"/>
                        <a:pt x="53948" y="75659"/>
                      </a:cubicBezTo>
                      <a:cubicBezTo>
                        <a:pt x="53421" y="73271"/>
                        <a:pt x="52366" y="71068"/>
                        <a:pt x="51663" y="68680"/>
                      </a:cubicBezTo>
                      <a:cubicBezTo>
                        <a:pt x="50785" y="66293"/>
                        <a:pt x="49906" y="64090"/>
                        <a:pt x="49028" y="61702"/>
                      </a:cubicBezTo>
                      <a:cubicBezTo>
                        <a:pt x="47095" y="57111"/>
                        <a:pt x="44986" y="52704"/>
                        <a:pt x="42526" y="48480"/>
                      </a:cubicBezTo>
                      <a:cubicBezTo>
                        <a:pt x="41296" y="46277"/>
                        <a:pt x="40065" y="44257"/>
                        <a:pt x="38835" y="42237"/>
                      </a:cubicBezTo>
                      <a:cubicBezTo>
                        <a:pt x="37605" y="40217"/>
                        <a:pt x="36199" y="38380"/>
                        <a:pt x="34794" y="36360"/>
                      </a:cubicBezTo>
                      <a:cubicBezTo>
                        <a:pt x="32158" y="32504"/>
                        <a:pt x="29346" y="29015"/>
                        <a:pt x="26534" y="25709"/>
                      </a:cubicBezTo>
                      <a:cubicBezTo>
                        <a:pt x="23723" y="22404"/>
                        <a:pt x="21087" y="19466"/>
                        <a:pt x="18451" y="16711"/>
                      </a:cubicBezTo>
                      <a:cubicBezTo>
                        <a:pt x="13179" y="11385"/>
                        <a:pt x="8435" y="6978"/>
                        <a:pt x="5096" y="4224"/>
                      </a:cubicBezTo>
                      <a:cubicBezTo>
                        <a:pt x="3339" y="2755"/>
                        <a:pt x="2109" y="1653"/>
                        <a:pt x="1054" y="918"/>
                      </a:cubicBezTo>
                      <a:cubicBezTo>
                        <a:pt x="527" y="367"/>
                        <a:pt x="0" y="0"/>
                        <a:pt x="0" y="0"/>
                      </a:cubicBezTo>
                      <a:close/>
                    </a:path>
                  </a:pathLst>
                </a:custGeom>
                <a:gradFill>
                  <a:gsLst>
                    <a:gs pos="10260">
                      <a:srgbClr val="493714"/>
                    </a:gs>
                    <a:gs pos="19350">
                      <a:srgbClr val="856C33"/>
                    </a:gs>
                    <a:gs pos="28450">
                      <a:srgbClr val="B99A4D"/>
                    </a:gs>
                    <a:gs pos="36320">
                      <a:srgbClr val="DFBC61"/>
                    </a:gs>
                    <a:gs pos="42620">
                      <a:srgbClr val="F6D06D"/>
                    </a:gs>
                    <a:gs pos="46560">
                      <a:srgbClr val="FFD871"/>
                    </a:gs>
                    <a:gs pos="92570">
                      <a:srgbClr val="493714"/>
                    </a:gs>
                  </a:gsLst>
                  <a:lin ang="5400000" scaled="1"/>
                </a:gradFill>
                <a:ln w="17566" cap="flat">
                  <a:noFill/>
                  <a:prstDash val="solid"/>
                  <a:miter/>
                </a:ln>
              </p:spPr>
              <p:txBody>
                <a:bodyPr rtlCol="1" anchor="ctr"/>
                <a:lstStyle/>
                <a:p>
                  <a:endParaRPr lang="he-IL"/>
                </a:p>
              </p:txBody>
            </p:sp>
            <p:sp>
              <p:nvSpPr>
                <p:cNvPr id="416" name="צורה חופשית: צורה 415">
                  <a:extLst>
                    <a:ext uri="{FF2B5EF4-FFF2-40B4-BE49-F238E27FC236}">
                      <a16:creationId xmlns:a16="http://schemas.microsoft.com/office/drawing/2014/main" id="{AC6DD0F4-3ACF-0BAD-D568-985B0B729D58}"/>
                    </a:ext>
                  </a:extLst>
                </p:cNvPr>
                <p:cNvSpPr/>
                <p:nvPr/>
              </p:nvSpPr>
              <p:spPr>
                <a:xfrm>
                  <a:off x="2544065" y="6498774"/>
                  <a:ext cx="103853" cy="106509"/>
                </a:xfrm>
                <a:custGeom>
                  <a:avLst/>
                  <a:gdLst>
                    <a:gd name="connsiteX0" fmla="*/ 0 w 103853"/>
                    <a:gd name="connsiteY0" fmla="*/ 0 h 106509"/>
                    <a:gd name="connsiteX1" fmla="*/ 6502 w 103853"/>
                    <a:gd name="connsiteY1" fmla="*/ 1469 h 106509"/>
                    <a:gd name="connsiteX2" fmla="*/ 23372 w 103853"/>
                    <a:gd name="connsiteY2" fmla="*/ 6978 h 106509"/>
                    <a:gd name="connsiteX3" fmla="*/ 28643 w 103853"/>
                    <a:gd name="connsiteY3" fmla="*/ 9182 h 106509"/>
                    <a:gd name="connsiteX4" fmla="*/ 34267 w 103853"/>
                    <a:gd name="connsiteY4" fmla="*/ 11753 h 106509"/>
                    <a:gd name="connsiteX5" fmla="*/ 46040 w 103853"/>
                    <a:gd name="connsiteY5" fmla="*/ 17997 h 106509"/>
                    <a:gd name="connsiteX6" fmla="*/ 58165 w 103853"/>
                    <a:gd name="connsiteY6" fmla="*/ 25709 h 106509"/>
                    <a:gd name="connsiteX7" fmla="*/ 69939 w 103853"/>
                    <a:gd name="connsiteY7" fmla="*/ 34891 h 106509"/>
                    <a:gd name="connsiteX8" fmla="*/ 80658 w 103853"/>
                    <a:gd name="connsiteY8" fmla="*/ 45542 h 106509"/>
                    <a:gd name="connsiteX9" fmla="*/ 85403 w 103853"/>
                    <a:gd name="connsiteY9" fmla="*/ 51235 h 106509"/>
                    <a:gd name="connsiteX10" fmla="*/ 89620 w 103853"/>
                    <a:gd name="connsiteY10" fmla="*/ 57295 h 106509"/>
                    <a:gd name="connsiteX11" fmla="*/ 96473 w 103853"/>
                    <a:gd name="connsiteY11" fmla="*/ 69415 h 106509"/>
                    <a:gd name="connsiteX12" fmla="*/ 100867 w 103853"/>
                    <a:gd name="connsiteY12" fmla="*/ 81168 h 106509"/>
                    <a:gd name="connsiteX13" fmla="*/ 102272 w 103853"/>
                    <a:gd name="connsiteY13" fmla="*/ 86493 h 106509"/>
                    <a:gd name="connsiteX14" fmla="*/ 103151 w 103853"/>
                    <a:gd name="connsiteY14" fmla="*/ 91452 h 106509"/>
                    <a:gd name="connsiteX15" fmla="*/ 103854 w 103853"/>
                    <a:gd name="connsiteY15" fmla="*/ 99532 h 106509"/>
                    <a:gd name="connsiteX16" fmla="*/ 103678 w 103853"/>
                    <a:gd name="connsiteY16" fmla="*/ 106510 h 106509"/>
                    <a:gd name="connsiteX17" fmla="*/ 102448 w 103853"/>
                    <a:gd name="connsiteY17" fmla="*/ 99715 h 106509"/>
                    <a:gd name="connsiteX18" fmla="*/ 100339 w 103853"/>
                    <a:gd name="connsiteY18" fmla="*/ 92186 h 106509"/>
                    <a:gd name="connsiteX19" fmla="*/ 98758 w 103853"/>
                    <a:gd name="connsiteY19" fmla="*/ 87595 h 106509"/>
                    <a:gd name="connsiteX20" fmla="*/ 96825 w 103853"/>
                    <a:gd name="connsiteY20" fmla="*/ 82637 h 106509"/>
                    <a:gd name="connsiteX21" fmla="*/ 94365 w 103853"/>
                    <a:gd name="connsiteY21" fmla="*/ 77495 h 106509"/>
                    <a:gd name="connsiteX22" fmla="*/ 91553 w 103853"/>
                    <a:gd name="connsiteY22" fmla="*/ 72170 h 106509"/>
                    <a:gd name="connsiteX23" fmla="*/ 88214 w 103853"/>
                    <a:gd name="connsiteY23" fmla="*/ 66661 h 106509"/>
                    <a:gd name="connsiteX24" fmla="*/ 84348 w 103853"/>
                    <a:gd name="connsiteY24" fmla="*/ 61335 h 106509"/>
                    <a:gd name="connsiteX25" fmla="*/ 79955 w 103853"/>
                    <a:gd name="connsiteY25" fmla="*/ 56010 h 106509"/>
                    <a:gd name="connsiteX26" fmla="*/ 75211 w 103853"/>
                    <a:gd name="connsiteY26" fmla="*/ 50868 h 106509"/>
                    <a:gd name="connsiteX27" fmla="*/ 64843 w 103853"/>
                    <a:gd name="connsiteY27" fmla="*/ 40951 h 106509"/>
                    <a:gd name="connsiteX28" fmla="*/ 53772 w 103853"/>
                    <a:gd name="connsiteY28" fmla="*/ 31953 h 106509"/>
                    <a:gd name="connsiteX29" fmla="*/ 48149 w 103853"/>
                    <a:gd name="connsiteY29" fmla="*/ 27729 h 106509"/>
                    <a:gd name="connsiteX30" fmla="*/ 42526 w 103853"/>
                    <a:gd name="connsiteY30" fmla="*/ 23873 h 106509"/>
                    <a:gd name="connsiteX31" fmla="*/ 31455 w 103853"/>
                    <a:gd name="connsiteY31" fmla="*/ 16895 h 106509"/>
                    <a:gd name="connsiteX32" fmla="*/ 21263 w 103853"/>
                    <a:gd name="connsiteY32" fmla="*/ 11018 h 106509"/>
                    <a:gd name="connsiteX33" fmla="*/ 12477 w 103853"/>
                    <a:gd name="connsiteY33" fmla="*/ 6244 h 106509"/>
                    <a:gd name="connsiteX34" fmla="*/ 5623 w 103853"/>
                    <a:gd name="connsiteY34" fmla="*/ 2755 h 106509"/>
                    <a:gd name="connsiteX35" fmla="*/ 0 w 103853"/>
                    <a:gd name="connsiteY35" fmla="*/ 0 h 106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3853" h="106509">
                      <a:moveTo>
                        <a:pt x="0" y="0"/>
                      </a:moveTo>
                      <a:cubicBezTo>
                        <a:pt x="0" y="0"/>
                        <a:pt x="2460" y="367"/>
                        <a:pt x="6502" y="1469"/>
                      </a:cubicBezTo>
                      <a:cubicBezTo>
                        <a:pt x="10719" y="2571"/>
                        <a:pt x="16518" y="4407"/>
                        <a:pt x="23372" y="6978"/>
                      </a:cubicBezTo>
                      <a:cubicBezTo>
                        <a:pt x="25129" y="7713"/>
                        <a:pt x="26886" y="8447"/>
                        <a:pt x="28643" y="9182"/>
                      </a:cubicBezTo>
                      <a:cubicBezTo>
                        <a:pt x="30401" y="9916"/>
                        <a:pt x="32334" y="10835"/>
                        <a:pt x="34267" y="11753"/>
                      </a:cubicBezTo>
                      <a:cubicBezTo>
                        <a:pt x="38132" y="13589"/>
                        <a:pt x="42174" y="15609"/>
                        <a:pt x="46040" y="17997"/>
                      </a:cubicBezTo>
                      <a:cubicBezTo>
                        <a:pt x="50082" y="20384"/>
                        <a:pt x="54124" y="22955"/>
                        <a:pt x="58165" y="25709"/>
                      </a:cubicBezTo>
                      <a:cubicBezTo>
                        <a:pt x="62207" y="28648"/>
                        <a:pt x="66249" y="31586"/>
                        <a:pt x="69939" y="34891"/>
                      </a:cubicBezTo>
                      <a:cubicBezTo>
                        <a:pt x="73805" y="38197"/>
                        <a:pt x="77319" y="41869"/>
                        <a:pt x="80658" y="45542"/>
                      </a:cubicBezTo>
                      <a:cubicBezTo>
                        <a:pt x="82240" y="47379"/>
                        <a:pt x="83997" y="49399"/>
                        <a:pt x="85403" y="51235"/>
                      </a:cubicBezTo>
                      <a:cubicBezTo>
                        <a:pt x="86808" y="53255"/>
                        <a:pt x="88390" y="55091"/>
                        <a:pt x="89620" y="57295"/>
                      </a:cubicBezTo>
                      <a:cubicBezTo>
                        <a:pt x="92256" y="61335"/>
                        <a:pt x="94716" y="65375"/>
                        <a:pt x="96473" y="69415"/>
                      </a:cubicBezTo>
                      <a:cubicBezTo>
                        <a:pt x="98406" y="73455"/>
                        <a:pt x="99812" y="77495"/>
                        <a:pt x="100867" y="81168"/>
                      </a:cubicBezTo>
                      <a:cubicBezTo>
                        <a:pt x="101394" y="83004"/>
                        <a:pt x="101921" y="84841"/>
                        <a:pt x="102272" y="86493"/>
                      </a:cubicBezTo>
                      <a:cubicBezTo>
                        <a:pt x="102624" y="88146"/>
                        <a:pt x="102800" y="89983"/>
                        <a:pt x="103151" y="91452"/>
                      </a:cubicBezTo>
                      <a:cubicBezTo>
                        <a:pt x="103678" y="94573"/>
                        <a:pt x="103678" y="97328"/>
                        <a:pt x="103854" y="99532"/>
                      </a:cubicBezTo>
                      <a:cubicBezTo>
                        <a:pt x="103854" y="104123"/>
                        <a:pt x="103678" y="106510"/>
                        <a:pt x="103678" y="106510"/>
                      </a:cubicBezTo>
                      <a:cubicBezTo>
                        <a:pt x="103678" y="106510"/>
                        <a:pt x="103151" y="103939"/>
                        <a:pt x="102448" y="99715"/>
                      </a:cubicBezTo>
                      <a:cubicBezTo>
                        <a:pt x="101921" y="97512"/>
                        <a:pt x="101218" y="94941"/>
                        <a:pt x="100339" y="92186"/>
                      </a:cubicBezTo>
                      <a:cubicBezTo>
                        <a:pt x="99812" y="90717"/>
                        <a:pt x="99285" y="89248"/>
                        <a:pt x="98758" y="87595"/>
                      </a:cubicBezTo>
                      <a:cubicBezTo>
                        <a:pt x="98231" y="86126"/>
                        <a:pt x="97528" y="84473"/>
                        <a:pt x="96825" y="82637"/>
                      </a:cubicBezTo>
                      <a:cubicBezTo>
                        <a:pt x="96122" y="80801"/>
                        <a:pt x="95243" y="79148"/>
                        <a:pt x="94365" y="77495"/>
                      </a:cubicBezTo>
                      <a:cubicBezTo>
                        <a:pt x="93486" y="75659"/>
                        <a:pt x="92432" y="74006"/>
                        <a:pt x="91553" y="72170"/>
                      </a:cubicBezTo>
                      <a:cubicBezTo>
                        <a:pt x="90674" y="70333"/>
                        <a:pt x="89269" y="68497"/>
                        <a:pt x="88214" y="66661"/>
                      </a:cubicBezTo>
                      <a:cubicBezTo>
                        <a:pt x="86984" y="64824"/>
                        <a:pt x="85754" y="62988"/>
                        <a:pt x="84348" y="61335"/>
                      </a:cubicBezTo>
                      <a:cubicBezTo>
                        <a:pt x="82943" y="59499"/>
                        <a:pt x="81537" y="57846"/>
                        <a:pt x="79955" y="56010"/>
                      </a:cubicBezTo>
                      <a:cubicBezTo>
                        <a:pt x="78374" y="54357"/>
                        <a:pt x="76792" y="52520"/>
                        <a:pt x="75211" y="50868"/>
                      </a:cubicBezTo>
                      <a:cubicBezTo>
                        <a:pt x="71872" y="47562"/>
                        <a:pt x="68533" y="44073"/>
                        <a:pt x="64843" y="40951"/>
                      </a:cubicBezTo>
                      <a:cubicBezTo>
                        <a:pt x="61328" y="37646"/>
                        <a:pt x="57462" y="34891"/>
                        <a:pt x="53772" y="31953"/>
                      </a:cubicBezTo>
                      <a:cubicBezTo>
                        <a:pt x="51839" y="30484"/>
                        <a:pt x="49906" y="29198"/>
                        <a:pt x="48149" y="27729"/>
                      </a:cubicBezTo>
                      <a:cubicBezTo>
                        <a:pt x="46216" y="26444"/>
                        <a:pt x="44459" y="24975"/>
                        <a:pt x="42526" y="23873"/>
                      </a:cubicBezTo>
                      <a:cubicBezTo>
                        <a:pt x="38660" y="21486"/>
                        <a:pt x="34969" y="19098"/>
                        <a:pt x="31455" y="16895"/>
                      </a:cubicBezTo>
                      <a:cubicBezTo>
                        <a:pt x="27941" y="14875"/>
                        <a:pt x="24426" y="12855"/>
                        <a:pt x="21263" y="11018"/>
                      </a:cubicBezTo>
                      <a:cubicBezTo>
                        <a:pt x="18100" y="9366"/>
                        <a:pt x="15112" y="7713"/>
                        <a:pt x="12477" y="6244"/>
                      </a:cubicBezTo>
                      <a:cubicBezTo>
                        <a:pt x="9841" y="4958"/>
                        <a:pt x="7556" y="3673"/>
                        <a:pt x="5623" y="2755"/>
                      </a:cubicBezTo>
                      <a:cubicBezTo>
                        <a:pt x="2109" y="1102"/>
                        <a:pt x="0" y="0"/>
                        <a:pt x="0" y="0"/>
                      </a:cubicBezTo>
                      <a:close/>
                    </a:path>
                  </a:pathLst>
                </a:custGeom>
                <a:gradFill>
                  <a:gsLst>
                    <a:gs pos="10260">
                      <a:srgbClr val="493714"/>
                    </a:gs>
                    <a:gs pos="19350">
                      <a:srgbClr val="856C33"/>
                    </a:gs>
                    <a:gs pos="28450">
                      <a:srgbClr val="B99A4D"/>
                    </a:gs>
                    <a:gs pos="36320">
                      <a:srgbClr val="DFBC61"/>
                    </a:gs>
                    <a:gs pos="42620">
                      <a:srgbClr val="F6D06D"/>
                    </a:gs>
                    <a:gs pos="46560">
                      <a:srgbClr val="FFD871"/>
                    </a:gs>
                    <a:gs pos="92570">
                      <a:srgbClr val="493714"/>
                    </a:gs>
                  </a:gsLst>
                  <a:lin ang="2883101" scaled="1"/>
                </a:gradFill>
                <a:ln w="17566" cap="flat">
                  <a:noFill/>
                  <a:prstDash val="solid"/>
                  <a:miter/>
                </a:ln>
              </p:spPr>
              <p:txBody>
                <a:bodyPr rtlCol="1" anchor="ctr"/>
                <a:lstStyle/>
                <a:p>
                  <a:endParaRPr lang="he-IL"/>
                </a:p>
              </p:txBody>
            </p:sp>
            <p:sp>
              <p:nvSpPr>
                <p:cNvPr id="417" name="צורה חופשית: צורה 416">
                  <a:extLst>
                    <a:ext uri="{FF2B5EF4-FFF2-40B4-BE49-F238E27FC236}">
                      <a16:creationId xmlns:a16="http://schemas.microsoft.com/office/drawing/2014/main" id="{B96E17A0-830F-BEE6-8320-8AE8BC7520B9}"/>
                    </a:ext>
                  </a:extLst>
                </p:cNvPr>
                <p:cNvSpPr/>
                <p:nvPr/>
              </p:nvSpPr>
              <p:spPr>
                <a:xfrm>
                  <a:off x="2692729" y="6505753"/>
                  <a:ext cx="117814" cy="148195"/>
                </a:xfrm>
                <a:custGeom>
                  <a:avLst/>
                  <a:gdLst>
                    <a:gd name="connsiteX0" fmla="*/ 0 w 117814"/>
                    <a:gd name="connsiteY0" fmla="*/ 0 h 148195"/>
                    <a:gd name="connsiteX1" fmla="*/ 8083 w 117814"/>
                    <a:gd name="connsiteY1" fmla="*/ 2754 h 148195"/>
                    <a:gd name="connsiteX2" fmla="*/ 28467 w 117814"/>
                    <a:gd name="connsiteY2" fmla="*/ 12120 h 148195"/>
                    <a:gd name="connsiteX3" fmla="*/ 34794 w 117814"/>
                    <a:gd name="connsiteY3" fmla="*/ 15609 h 148195"/>
                    <a:gd name="connsiteX4" fmla="*/ 41471 w 117814"/>
                    <a:gd name="connsiteY4" fmla="*/ 19649 h 148195"/>
                    <a:gd name="connsiteX5" fmla="*/ 55529 w 117814"/>
                    <a:gd name="connsiteY5" fmla="*/ 29015 h 148195"/>
                    <a:gd name="connsiteX6" fmla="*/ 69763 w 117814"/>
                    <a:gd name="connsiteY6" fmla="*/ 40400 h 148195"/>
                    <a:gd name="connsiteX7" fmla="*/ 83294 w 117814"/>
                    <a:gd name="connsiteY7" fmla="*/ 53622 h 148195"/>
                    <a:gd name="connsiteX8" fmla="*/ 95419 w 117814"/>
                    <a:gd name="connsiteY8" fmla="*/ 68497 h 148195"/>
                    <a:gd name="connsiteX9" fmla="*/ 100691 w 117814"/>
                    <a:gd name="connsiteY9" fmla="*/ 76393 h 148195"/>
                    <a:gd name="connsiteX10" fmla="*/ 105260 w 117814"/>
                    <a:gd name="connsiteY10" fmla="*/ 84473 h 148195"/>
                    <a:gd name="connsiteX11" fmla="*/ 112289 w 117814"/>
                    <a:gd name="connsiteY11" fmla="*/ 100633 h 148195"/>
                    <a:gd name="connsiteX12" fmla="*/ 116330 w 117814"/>
                    <a:gd name="connsiteY12" fmla="*/ 115875 h 148195"/>
                    <a:gd name="connsiteX13" fmla="*/ 117385 w 117814"/>
                    <a:gd name="connsiteY13" fmla="*/ 122854 h 148195"/>
                    <a:gd name="connsiteX14" fmla="*/ 117736 w 117814"/>
                    <a:gd name="connsiteY14" fmla="*/ 129097 h 148195"/>
                    <a:gd name="connsiteX15" fmla="*/ 117736 w 117814"/>
                    <a:gd name="connsiteY15" fmla="*/ 139381 h 148195"/>
                    <a:gd name="connsiteX16" fmla="*/ 116682 w 117814"/>
                    <a:gd name="connsiteY16" fmla="*/ 148196 h 148195"/>
                    <a:gd name="connsiteX17" fmla="*/ 115979 w 117814"/>
                    <a:gd name="connsiteY17" fmla="*/ 139381 h 148195"/>
                    <a:gd name="connsiteX18" fmla="*/ 114397 w 117814"/>
                    <a:gd name="connsiteY18" fmla="*/ 129648 h 148195"/>
                    <a:gd name="connsiteX19" fmla="*/ 112991 w 117814"/>
                    <a:gd name="connsiteY19" fmla="*/ 123772 h 148195"/>
                    <a:gd name="connsiteX20" fmla="*/ 111058 w 117814"/>
                    <a:gd name="connsiteY20" fmla="*/ 117345 h 148195"/>
                    <a:gd name="connsiteX21" fmla="*/ 108598 w 117814"/>
                    <a:gd name="connsiteY21" fmla="*/ 110550 h 148195"/>
                    <a:gd name="connsiteX22" fmla="*/ 105611 w 117814"/>
                    <a:gd name="connsiteY22" fmla="*/ 103388 h 148195"/>
                    <a:gd name="connsiteX23" fmla="*/ 102097 w 117814"/>
                    <a:gd name="connsiteY23" fmla="*/ 96226 h 148195"/>
                    <a:gd name="connsiteX24" fmla="*/ 97879 w 117814"/>
                    <a:gd name="connsiteY24" fmla="*/ 88881 h 148195"/>
                    <a:gd name="connsiteX25" fmla="*/ 93135 w 117814"/>
                    <a:gd name="connsiteY25" fmla="*/ 81535 h 148195"/>
                    <a:gd name="connsiteX26" fmla="*/ 87863 w 117814"/>
                    <a:gd name="connsiteY26" fmla="*/ 74373 h 148195"/>
                    <a:gd name="connsiteX27" fmla="*/ 76089 w 117814"/>
                    <a:gd name="connsiteY27" fmla="*/ 60600 h 148195"/>
                    <a:gd name="connsiteX28" fmla="*/ 63261 w 117814"/>
                    <a:gd name="connsiteY28" fmla="*/ 47746 h 148195"/>
                    <a:gd name="connsiteX29" fmla="*/ 56584 w 117814"/>
                    <a:gd name="connsiteY29" fmla="*/ 41686 h 148195"/>
                    <a:gd name="connsiteX30" fmla="*/ 49906 w 117814"/>
                    <a:gd name="connsiteY30" fmla="*/ 35993 h 148195"/>
                    <a:gd name="connsiteX31" fmla="*/ 36902 w 117814"/>
                    <a:gd name="connsiteY31" fmla="*/ 25709 h 148195"/>
                    <a:gd name="connsiteX32" fmla="*/ 24953 w 117814"/>
                    <a:gd name="connsiteY32" fmla="*/ 16895 h 148195"/>
                    <a:gd name="connsiteX33" fmla="*/ 14585 w 117814"/>
                    <a:gd name="connsiteY33" fmla="*/ 9733 h 148195"/>
                    <a:gd name="connsiteX34" fmla="*/ 6502 w 117814"/>
                    <a:gd name="connsiteY34" fmla="*/ 4407 h 148195"/>
                    <a:gd name="connsiteX35" fmla="*/ 0 w 117814"/>
                    <a:gd name="connsiteY35" fmla="*/ 0 h 14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7814" h="148195">
                      <a:moveTo>
                        <a:pt x="0" y="0"/>
                      </a:moveTo>
                      <a:cubicBezTo>
                        <a:pt x="0" y="0"/>
                        <a:pt x="2987" y="734"/>
                        <a:pt x="8083" y="2754"/>
                      </a:cubicBezTo>
                      <a:cubicBezTo>
                        <a:pt x="13179" y="4774"/>
                        <a:pt x="20208" y="7713"/>
                        <a:pt x="28467" y="12120"/>
                      </a:cubicBezTo>
                      <a:cubicBezTo>
                        <a:pt x="30576" y="13222"/>
                        <a:pt x="32685" y="14324"/>
                        <a:pt x="34794" y="15609"/>
                      </a:cubicBezTo>
                      <a:cubicBezTo>
                        <a:pt x="36902" y="16895"/>
                        <a:pt x="39187" y="18180"/>
                        <a:pt x="41471" y="19649"/>
                      </a:cubicBezTo>
                      <a:cubicBezTo>
                        <a:pt x="46040" y="22587"/>
                        <a:pt x="50785" y="25526"/>
                        <a:pt x="55529" y="29015"/>
                      </a:cubicBezTo>
                      <a:cubicBezTo>
                        <a:pt x="60274" y="32504"/>
                        <a:pt x="65194" y="36177"/>
                        <a:pt x="69763" y="40400"/>
                      </a:cubicBezTo>
                      <a:cubicBezTo>
                        <a:pt x="74508" y="44624"/>
                        <a:pt x="79077" y="48848"/>
                        <a:pt x="83294" y="53622"/>
                      </a:cubicBezTo>
                      <a:cubicBezTo>
                        <a:pt x="87687" y="58213"/>
                        <a:pt x="91729" y="63355"/>
                        <a:pt x="95419" y="68497"/>
                      </a:cubicBezTo>
                      <a:cubicBezTo>
                        <a:pt x="97176" y="71068"/>
                        <a:pt x="99109" y="73639"/>
                        <a:pt x="100691" y="76393"/>
                      </a:cubicBezTo>
                      <a:cubicBezTo>
                        <a:pt x="102272" y="79148"/>
                        <a:pt x="104030" y="81719"/>
                        <a:pt x="105260" y="84473"/>
                      </a:cubicBezTo>
                      <a:cubicBezTo>
                        <a:pt x="108071" y="89799"/>
                        <a:pt x="110531" y="95308"/>
                        <a:pt x="112289" y="100633"/>
                      </a:cubicBezTo>
                      <a:cubicBezTo>
                        <a:pt x="114222" y="105959"/>
                        <a:pt x="115452" y="111101"/>
                        <a:pt x="116330" y="115875"/>
                      </a:cubicBezTo>
                      <a:cubicBezTo>
                        <a:pt x="116682" y="118263"/>
                        <a:pt x="117209" y="120650"/>
                        <a:pt x="117385" y="122854"/>
                      </a:cubicBezTo>
                      <a:cubicBezTo>
                        <a:pt x="117560" y="125057"/>
                        <a:pt x="117736" y="127261"/>
                        <a:pt x="117736" y="129097"/>
                      </a:cubicBezTo>
                      <a:cubicBezTo>
                        <a:pt x="117912" y="133137"/>
                        <a:pt x="117736" y="136443"/>
                        <a:pt x="117736" y="139381"/>
                      </a:cubicBezTo>
                      <a:cubicBezTo>
                        <a:pt x="117033" y="145074"/>
                        <a:pt x="116682" y="148196"/>
                        <a:pt x="116682" y="148196"/>
                      </a:cubicBezTo>
                      <a:cubicBezTo>
                        <a:pt x="116682" y="148196"/>
                        <a:pt x="116330" y="145074"/>
                        <a:pt x="115979" y="139381"/>
                      </a:cubicBezTo>
                      <a:cubicBezTo>
                        <a:pt x="115452" y="136626"/>
                        <a:pt x="115100" y="133321"/>
                        <a:pt x="114397" y="129648"/>
                      </a:cubicBezTo>
                      <a:cubicBezTo>
                        <a:pt x="114046" y="127812"/>
                        <a:pt x="113519" y="125792"/>
                        <a:pt x="112991" y="123772"/>
                      </a:cubicBezTo>
                      <a:cubicBezTo>
                        <a:pt x="112464" y="121752"/>
                        <a:pt x="111761" y="119548"/>
                        <a:pt x="111058" y="117345"/>
                      </a:cubicBezTo>
                      <a:cubicBezTo>
                        <a:pt x="110531" y="115141"/>
                        <a:pt x="109477" y="112937"/>
                        <a:pt x="108598" y="110550"/>
                      </a:cubicBezTo>
                      <a:cubicBezTo>
                        <a:pt x="107896" y="108163"/>
                        <a:pt x="106665" y="105775"/>
                        <a:pt x="105611" y="103388"/>
                      </a:cubicBezTo>
                      <a:cubicBezTo>
                        <a:pt x="104557" y="101001"/>
                        <a:pt x="103327" y="98613"/>
                        <a:pt x="102097" y="96226"/>
                      </a:cubicBezTo>
                      <a:cubicBezTo>
                        <a:pt x="100867" y="93839"/>
                        <a:pt x="99461" y="91452"/>
                        <a:pt x="97879" y="88881"/>
                      </a:cubicBezTo>
                      <a:cubicBezTo>
                        <a:pt x="96473" y="86493"/>
                        <a:pt x="94716" y="84106"/>
                        <a:pt x="93135" y="81535"/>
                      </a:cubicBezTo>
                      <a:cubicBezTo>
                        <a:pt x="91377" y="79148"/>
                        <a:pt x="89620" y="76761"/>
                        <a:pt x="87863" y="74373"/>
                      </a:cubicBezTo>
                      <a:cubicBezTo>
                        <a:pt x="84172" y="69599"/>
                        <a:pt x="80306" y="65008"/>
                        <a:pt x="76089" y="60600"/>
                      </a:cubicBezTo>
                      <a:cubicBezTo>
                        <a:pt x="72048" y="56009"/>
                        <a:pt x="67654" y="51969"/>
                        <a:pt x="63261" y="47746"/>
                      </a:cubicBezTo>
                      <a:cubicBezTo>
                        <a:pt x="60977" y="45726"/>
                        <a:pt x="58868" y="43706"/>
                        <a:pt x="56584" y="41686"/>
                      </a:cubicBezTo>
                      <a:cubicBezTo>
                        <a:pt x="54299" y="39849"/>
                        <a:pt x="52191" y="37829"/>
                        <a:pt x="49906" y="35993"/>
                      </a:cubicBezTo>
                      <a:cubicBezTo>
                        <a:pt x="45513" y="32320"/>
                        <a:pt x="41120" y="28831"/>
                        <a:pt x="36902" y="25709"/>
                      </a:cubicBezTo>
                      <a:cubicBezTo>
                        <a:pt x="32685" y="22587"/>
                        <a:pt x="28643" y="19649"/>
                        <a:pt x="24953" y="16895"/>
                      </a:cubicBezTo>
                      <a:cubicBezTo>
                        <a:pt x="21263" y="14324"/>
                        <a:pt x="17748" y="11936"/>
                        <a:pt x="14585" y="9733"/>
                      </a:cubicBezTo>
                      <a:cubicBezTo>
                        <a:pt x="11422" y="7713"/>
                        <a:pt x="8611" y="5876"/>
                        <a:pt x="6502" y="4407"/>
                      </a:cubicBezTo>
                      <a:cubicBezTo>
                        <a:pt x="2636" y="1653"/>
                        <a:pt x="0" y="0"/>
                        <a:pt x="0" y="0"/>
                      </a:cubicBezTo>
                      <a:close/>
                    </a:path>
                  </a:pathLst>
                </a:custGeom>
                <a:gradFill>
                  <a:gsLst>
                    <a:gs pos="10260">
                      <a:srgbClr val="493714"/>
                    </a:gs>
                    <a:gs pos="19350">
                      <a:srgbClr val="856C33"/>
                    </a:gs>
                    <a:gs pos="28450">
                      <a:srgbClr val="B99A4D"/>
                    </a:gs>
                    <a:gs pos="36320">
                      <a:srgbClr val="DFBC61"/>
                    </a:gs>
                    <a:gs pos="42620">
                      <a:srgbClr val="F6D06D"/>
                    </a:gs>
                    <a:gs pos="46560">
                      <a:srgbClr val="FFD871"/>
                    </a:gs>
                    <a:gs pos="92570">
                      <a:srgbClr val="493714"/>
                    </a:gs>
                  </a:gsLst>
                  <a:lin ang="3244429" scaled="1"/>
                </a:gradFill>
                <a:ln w="17566" cap="flat">
                  <a:noFill/>
                  <a:prstDash val="solid"/>
                  <a:miter/>
                </a:ln>
              </p:spPr>
              <p:txBody>
                <a:bodyPr rtlCol="1" anchor="ctr"/>
                <a:lstStyle/>
                <a:p>
                  <a:endParaRPr lang="he-IL"/>
                </a:p>
              </p:txBody>
            </p:sp>
          </p:grpSp>
          <p:grpSp>
            <p:nvGrpSpPr>
              <p:cNvPr id="396" name="גרפיקה 7359">
                <a:extLst>
                  <a:ext uri="{FF2B5EF4-FFF2-40B4-BE49-F238E27FC236}">
                    <a16:creationId xmlns:a16="http://schemas.microsoft.com/office/drawing/2014/main" id="{627AF093-CAF3-A3CE-A79A-8931E876AD2E}"/>
                  </a:ext>
                </a:extLst>
              </p:cNvPr>
              <p:cNvGrpSpPr/>
              <p:nvPr/>
            </p:nvGrpSpPr>
            <p:grpSpPr>
              <a:xfrm>
                <a:off x="2360818" y="6398519"/>
                <a:ext cx="158153" cy="165281"/>
                <a:chOff x="2360818" y="6398519"/>
                <a:chExt cx="158153" cy="165281"/>
              </a:xfrm>
            </p:grpSpPr>
            <p:grpSp>
              <p:nvGrpSpPr>
                <p:cNvPr id="397" name="גרפיקה 7359">
                  <a:extLst>
                    <a:ext uri="{FF2B5EF4-FFF2-40B4-BE49-F238E27FC236}">
                      <a16:creationId xmlns:a16="http://schemas.microsoft.com/office/drawing/2014/main" id="{F0191CD8-6AF6-5EEE-0E9E-10F1E634F696}"/>
                    </a:ext>
                  </a:extLst>
                </p:cNvPr>
                <p:cNvGrpSpPr/>
                <p:nvPr/>
              </p:nvGrpSpPr>
              <p:grpSpPr>
                <a:xfrm>
                  <a:off x="2360818" y="6398519"/>
                  <a:ext cx="158153" cy="165281"/>
                  <a:chOff x="2360818" y="6398519"/>
                  <a:chExt cx="158153" cy="165281"/>
                </a:xfrm>
              </p:grpSpPr>
              <p:pic>
                <p:nvPicPr>
                  <p:cNvPr id="400" name="תמונה 399">
                    <a:extLst>
                      <a:ext uri="{FF2B5EF4-FFF2-40B4-BE49-F238E27FC236}">
                        <a16:creationId xmlns:a16="http://schemas.microsoft.com/office/drawing/2014/main" id="{81BEB93E-F1D0-A1F0-BF1B-6EA645AEC082}"/>
                      </a:ext>
                    </a:extLst>
                  </p:cNvPr>
                  <p:cNvPicPr>
                    <a:picLocks noChangeAspect="1"/>
                  </p:cNvPicPr>
                  <p:nvPr/>
                </p:nvPicPr>
                <p:blipFill>
                  <a:blip r:embed="rId7"/>
                  <a:stretch>
                    <a:fillRect/>
                  </a:stretch>
                </p:blipFill>
                <p:spPr>
                  <a:xfrm>
                    <a:off x="2501399" y="6508709"/>
                    <a:ext cx="17572" cy="55091"/>
                  </a:xfrm>
                  <a:custGeom>
                    <a:avLst/>
                    <a:gdLst>
                      <a:gd name="connsiteX0" fmla="*/ 155 w 17572"/>
                      <a:gd name="connsiteY0" fmla="*/ 105 h 55091"/>
                      <a:gd name="connsiteX1" fmla="*/ 17727 w 17572"/>
                      <a:gd name="connsiteY1" fmla="*/ 105 h 55091"/>
                      <a:gd name="connsiteX2" fmla="*/ 17727 w 17572"/>
                      <a:gd name="connsiteY2" fmla="*/ 55197 h 55091"/>
                      <a:gd name="connsiteX3" fmla="*/ 155 w 17572"/>
                      <a:gd name="connsiteY3" fmla="*/ 55197 h 55091"/>
                    </a:gdLst>
                    <a:ahLst/>
                    <a:cxnLst>
                      <a:cxn ang="0">
                        <a:pos x="connsiteX0" y="connsiteY0"/>
                      </a:cxn>
                      <a:cxn ang="0">
                        <a:pos x="connsiteX1" y="connsiteY1"/>
                      </a:cxn>
                      <a:cxn ang="0">
                        <a:pos x="connsiteX2" y="connsiteY2"/>
                      </a:cxn>
                      <a:cxn ang="0">
                        <a:pos x="connsiteX3" y="connsiteY3"/>
                      </a:cxn>
                    </a:cxnLst>
                    <a:rect l="l" t="t" r="r" b="b"/>
                    <a:pathLst>
                      <a:path w="17572" h="55091">
                        <a:moveTo>
                          <a:pt x="155" y="105"/>
                        </a:moveTo>
                        <a:lnTo>
                          <a:pt x="17727" y="105"/>
                        </a:lnTo>
                        <a:lnTo>
                          <a:pt x="17727" y="55197"/>
                        </a:lnTo>
                        <a:lnTo>
                          <a:pt x="155" y="55197"/>
                        </a:lnTo>
                        <a:close/>
                      </a:path>
                    </a:pathLst>
                  </a:custGeom>
                </p:spPr>
              </p:pic>
              <p:pic>
                <p:nvPicPr>
                  <p:cNvPr id="401" name="תמונה 400">
                    <a:extLst>
                      <a:ext uri="{FF2B5EF4-FFF2-40B4-BE49-F238E27FC236}">
                        <a16:creationId xmlns:a16="http://schemas.microsoft.com/office/drawing/2014/main" id="{5D1A55F2-BABF-DA66-6B83-7534E11EFFC6}"/>
                      </a:ext>
                    </a:extLst>
                  </p:cNvPr>
                  <p:cNvPicPr>
                    <a:picLocks noChangeAspect="1"/>
                  </p:cNvPicPr>
                  <p:nvPr/>
                </p:nvPicPr>
                <p:blipFill>
                  <a:blip r:embed="rId8"/>
                  <a:stretch>
                    <a:fillRect/>
                  </a:stretch>
                </p:blipFill>
                <p:spPr>
                  <a:xfrm>
                    <a:off x="2395964" y="6398519"/>
                    <a:ext cx="123007" cy="128546"/>
                  </a:xfrm>
                  <a:custGeom>
                    <a:avLst/>
                    <a:gdLst>
                      <a:gd name="connsiteX0" fmla="*/ 149 w 123007"/>
                      <a:gd name="connsiteY0" fmla="*/ 99 h 128546"/>
                      <a:gd name="connsiteX1" fmla="*/ 123157 w 123007"/>
                      <a:gd name="connsiteY1" fmla="*/ 99 h 128546"/>
                      <a:gd name="connsiteX2" fmla="*/ 123157 w 123007"/>
                      <a:gd name="connsiteY2" fmla="*/ 128646 h 128546"/>
                      <a:gd name="connsiteX3" fmla="*/ 149 w 123007"/>
                      <a:gd name="connsiteY3" fmla="*/ 128646 h 128546"/>
                    </a:gdLst>
                    <a:ahLst/>
                    <a:cxnLst>
                      <a:cxn ang="0">
                        <a:pos x="connsiteX0" y="connsiteY0"/>
                      </a:cxn>
                      <a:cxn ang="0">
                        <a:pos x="connsiteX1" y="connsiteY1"/>
                      </a:cxn>
                      <a:cxn ang="0">
                        <a:pos x="connsiteX2" y="connsiteY2"/>
                      </a:cxn>
                      <a:cxn ang="0">
                        <a:pos x="connsiteX3" y="connsiteY3"/>
                      </a:cxn>
                    </a:cxnLst>
                    <a:rect l="l" t="t" r="r" b="b"/>
                    <a:pathLst>
                      <a:path w="123007" h="128546">
                        <a:moveTo>
                          <a:pt x="149" y="99"/>
                        </a:moveTo>
                        <a:lnTo>
                          <a:pt x="123157" y="99"/>
                        </a:lnTo>
                        <a:lnTo>
                          <a:pt x="123157" y="128646"/>
                        </a:lnTo>
                        <a:lnTo>
                          <a:pt x="149" y="128646"/>
                        </a:lnTo>
                        <a:close/>
                      </a:path>
                    </a:pathLst>
                  </a:custGeom>
                </p:spPr>
              </p:pic>
              <p:pic>
                <p:nvPicPr>
                  <p:cNvPr id="402" name="תמונה 401">
                    <a:extLst>
                      <a:ext uri="{FF2B5EF4-FFF2-40B4-BE49-F238E27FC236}">
                        <a16:creationId xmlns:a16="http://schemas.microsoft.com/office/drawing/2014/main" id="{0C41793C-F94A-917F-42CB-BFCAB14C83B4}"/>
                      </a:ext>
                    </a:extLst>
                  </p:cNvPr>
                  <p:cNvPicPr>
                    <a:picLocks noChangeAspect="1"/>
                  </p:cNvPicPr>
                  <p:nvPr/>
                </p:nvPicPr>
                <p:blipFill>
                  <a:blip r:embed="rId9"/>
                  <a:stretch>
                    <a:fillRect/>
                  </a:stretch>
                </p:blipFill>
                <p:spPr>
                  <a:xfrm>
                    <a:off x="2360818" y="6398519"/>
                    <a:ext cx="52717" cy="36727"/>
                  </a:xfrm>
                  <a:custGeom>
                    <a:avLst/>
                    <a:gdLst>
                      <a:gd name="connsiteX0" fmla="*/ 147 w 52717"/>
                      <a:gd name="connsiteY0" fmla="*/ 99 h 36727"/>
                      <a:gd name="connsiteX1" fmla="*/ 52865 w 52717"/>
                      <a:gd name="connsiteY1" fmla="*/ 99 h 36727"/>
                      <a:gd name="connsiteX2" fmla="*/ 52865 w 52717"/>
                      <a:gd name="connsiteY2" fmla="*/ 36827 h 36727"/>
                      <a:gd name="connsiteX3" fmla="*/ 147 w 52717"/>
                      <a:gd name="connsiteY3" fmla="*/ 36827 h 36727"/>
                    </a:gdLst>
                    <a:ahLst/>
                    <a:cxnLst>
                      <a:cxn ang="0">
                        <a:pos x="connsiteX0" y="connsiteY0"/>
                      </a:cxn>
                      <a:cxn ang="0">
                        <a:pos x="connsiteX1" y="connsiteY1"/>
                      </a:cxn>
                      <a:cxn ang="0">
                        <a:pos x="connsiteX2" y="connsiteY2"/>
                      </a:cxn>
                      <a:cxn ang="0">
                        <a:pos x="connsiteX3" y="connsiteY3"/>
                      </a:cxn>
                    </a:cxnLst>
                    <a:rect l="l" t="t" r="r" b="b"/>
                    <a:pathLst>
                      <a:path w="52717" h="36727">
                        <a:moveTo>
                          <a:pt x="147" y="99"/>
                        </a:moveTo>
                        <a:lnTo>
                          <a:pt x="52865" y="99"/>
                        </a:lnTo>
                        <a:lnTo>
                          <a:pt x="52865" y="36827"/>
                        </a:lnTo>
                        <a:lnTo>
                          <a:pt x="147" y="36827"/>
                        </a:lnTo>
                        <a:close/>
                      </a:path>
                    </a:pathLst>
                  </a:custGeom>
                </p:spPr>
              </p:pic>
            </p:grpSp>
            <p:sp>
              <p:nvSpPr>
                <p:cNvPr id="398" name="צורה חופשית: צורה 397">
                  <a:extLst>
                    <a:ext uri="{FF2B5EF4-FFF2-40B4-BE49-F238E27FC236}">
                      <a16:creationId xmlns:a16="http://schemas.microsoft.com/office/drawing/2014/main" id="{5B129906-CEF1-C4A1-CAEF-3BE62354FDDE}"/>
                    </a:ext>
                  </a:extLst>
                </p:cNvPr>
                <p:cNvSpPr/>
                <p:nvPr/>
              </p:nvSpPr>
              <p:spPr>
                <a:xfrm>
                  <a:off x="2400033" y="6414852"/>
                  <a:ext cx="115740" cy="119548"/>
                </a:xfrm>
                <a:custGeom>
                  <a:avLst/>
                  <a:gdLst>
                    <a:gd name="connsiteX0" fmla="*/ 114511 w 115740"/>
                    <a:gd name="connsiteY0" fmla="*/ 114774 h 119548"/>
                    <a:gd name="connsiteX1" fmla="*/ 106954 w 115740"/>
                    <a:gd name="connsiteY1" fmla="*/ 106877 h 119548"/>
                    <a:gd name="connsiteX2" fmla="*/ 106954 w 115740"/>
                    <a:gd name="connsiteY2" fmla="*/ 41869 h 119548"/>
                    <a:gd name="connsiteX3" fmla="*/ 75851 w 115740"/>
                    <a:gd name="connsiteY3" fmla="*/ 11018 h 119548"/>
                    <a:gd name="connsiteX4" fmla="*/ 15577 w 115740"/>
                    <a:gd name="connsiteY4" fmla="*/ 11018 h 119548"/>
                    <a:gd name="connsiteX5" fmla="*/ 11535 w 115740"/>
                    <a:gd name="connsiteY5" fmla="*/ 10651 h 119548"/>
                    <a:gd name="connsiteX6" fmla="*/ 5561 w 115740"/>
                    <a:gd name="connsiteY6" fmla="*/ 1469 h 119548"/>
                    <a:gd name="connsiteX7" fmla="*/ 5912 w 115740"/>
                    <a:gd name="connsiteY7" fmla="*/ 0 h 119548"/>
                    <a:gd name="connsiteX8" fmla="*/ 113 w 115740"/>
                    <a:gd name="connsiteY8" fmla="*/ 6244 h 119548"/>
                    <a:gd name="connsiteX9" fmla="*/ 6088 w 115740"/>
                    <a:gd name="connsiteY9" fmla="*/ 15426 h 119548"/>
                    <a:gd name="connsiteX10" fmla="*/ 10130 w 115740"/>
                    <a:gd name="connsiteY10" fmla="*/ 15793 h 119548"/>
                    <a:gd name="connsiteX11" fmla="*/ 74621 w 115740"/>
                    <a:gd name="connsiteY11" fmla="*/ 15793 h 119548"/>
                    <a:gd name="connsiteX12" fmla="*/ 101331 w 115740"/>
                    <a:gd name="connsiteY12" fmla="*/ 43706 h 119548"/>
                    <a:gd name="connsiteX13" fmla="*/ 101331 w 115740"/>
                    <a:gd name="connsiteY13" fmla="*/ 111652 h 119548"/>
                    <a:gd name="connsiteX14" fmla="*/ 108887 w 115740"/>
                    <a:gd name="connsiteY14" fmla="*/ 119548 h 119548"/>
                    <a:gd name="connsiteX15" fmla="*/ 115741 w 115740"/>
                    <a:gd name="connsiteY15" fmla="*/ 114774 h 119548"/>
                    <a:gd name="connsiteX16" fmla="*/ 114511 w 115740"/>
                    <a:gd name="connsiteY16" fmla="*/ 114774 h 11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40" h="119548">
                      <a:moveTo>
                        <a:pt x="114511" y="114774"/>
                      </a:moveTo>
                      <a:cubicBezTo>
                        <a:pt x="110293" y="114774"/>
                        <a:pt x="106954" y="111284"/>
                        <a:pt x="106954" y="106877"/>
                      </a:cubicBezTo>
                      <a:lnTo>
                        <a:pt x="106954" y="41869"/>
                      </a:lnTo>
                      <a:cubicBezTo>
                        <a:pt x="106954" y="21486"/>
                        <a:pt x="95357" y="11018"/>
                        <a:pt x="75851" y="11018"/>
                      </a:cubicBezTo>
                      <a:lnTo>
                        <a:pt x="15577" y="11018"/>
                      </a:lnTo>
                      <a:cubicBezTo>
                        <a:pt x="13644" y="11018"/>
                        <a:pt x="11887" y="10651"/>
                        <a:pt x="11535" y="10651"/>
                      </a:cubicBezTo>
                      <a:cubicBezTo>
                        <a:pt x="7494" y="9916"/>
                        <a:pt x="3979" y="6427"/>
                        <a:pt x="5561" y="1469"/>
                      </a:cubicBezTo>
                      <a:cubicBezTo>
                        <a:pt x="5736" y="918"/>
                        <a:pt x="5736" y="367"/>
                        <a:pt x="5912" y="0"/>
                      </a:cubicBezTo>
                      <a:cubicBezTo>
                        <a:pt x="3101" y="735"/>
                        <a:pt x="641" y="2938"/>
                        <a:pt x="113" y="6244"/>
                      </a:cubicBezTo>
                      <a:cubicBezTo>
                        <a:pt x="-590" y="10467"/>
                        <a:pt x="2046" y="14691"/>
                        <a:pt x="6088" y="15426"/>
                      </a:cubicBezTo>
                      <a:cubicBezTo>
                        <a:pt x="6439" y="15426"/>
                        <a:pt x="8021" y="15793"/>
                        <a:pt x="10130" y="15793"/>
                      </a:cubicBezTo>
                      <a:lnTo>
                        <a:pt x="74621" y="15793"/>
                      </a:lnTo>
                      <a:cubicBezTo>
                        <a:pt x="94126" y="15793"/>
                        <a:pt x="101331" y="23322"/>
                        <a:pt x="101331" y="43706"/>
                      </a:cubicBezTo>
                      <a:lnTo>
                        <a:pt x="101331" y="111652"/>
                      </a:lnTo>
                      <a:cubicBezTo>
                        <a:pt x="101331" y="116059"/>
                        <a:pt x="104670" y="119548"/>
                        <a:pt x="108887" y="119548"/>
                      </a:cubicBezTo>
                      <a:cubicBezTo>
                        <a:pt x="112051" y="119548"/>
                        <a:pt x="114686" y="117528"/>
                        <a:pt x="115741" y="114774"/>
                      </a:cubicBezTo>
                      <a:cubicBezTo>
                        <a:pt x="115565" y="114590"/>
                        <a:pt x="115038" y="114774"/>
                        <a:pt x="114511" y="114774"/>
                      </a:cubicBezTo>
                      <a:close/>
                    </a:path>
                  </a:pathLst>
                </a:custGeom>
                <a:gradFill>
                  <a:gsLst>
                    <a:gs pos="0">
                      <a:srgbClr val="16479D"/>
                    </a:gs>
                    <a:gs pos="6880">
                      <a:srgbClr val="2F5CAA"/>
                    </a:gs>
                    <a:gs pos="17420">
                      <a:srgbClr val="4E78BB"/>
                    </a:gs>
                    <a:gs pos="26290">
                      <a:srgbClr val="6289C5"/>
                    </a:gs>
                    <a:gs pos="32370">
                      <a:srgbClr val="698FC9"/>
                    </a:gs>
                    <a:gs pos="49900">
                      <a:srgbClr val="486BAC"/>
                    </a:gs>
                    <a:gs pos="67740">
                      <a:srgbClr val="2D4C93"/>
                    </a:gs>
                    <a:gs pos="77740">
                      <a:srgbClr val="22408A"/>
                    </a:gs>
                    <a:gs pos="79100">
                      <a:srgbClr val="223F87"/>
                    </a:gs>
                    <a:gs pos="100000">
                      <a:srgbClr val="202E62"/>
                    </a:gs>
                  </a:gsLst>
                  <a:lin ang="0" scaled="1"/>
                </a:gradFill>
                <a:ln w="17566" cap="flat">
                  <a:noFill/>
                  <a:prstDash val="solid"/>
                  <a:miter/>
                </a:ln>
              </p:spPr>
              <p:txBody>
                <a:bodyPr rtlCol="1" anchor="ctr"/>
                <a:lstStyle/>
                <a:p>
                  <a:endParaRPr lang="he-IL"/>
                </a:p>
              </p:txBody>
            </p:sp>
            <p:sp>
              <p:nvSpPr>
                <p:cNvPr id="399" name="צורה חופשית: צורה 398">
                  <a:extLst>
                    <a:ext uri="{FF2B5EF4-FFF2-40B4-BE49-F238E27FC236}">
                      <a16:creationId xmlns:a16="http://schemas.microsoft.com/office/drawing/2014/main" id="{967C098D-D0BC-FB7F-DD0B-1F47E8B8B7AB}"/>
                    </a:ext>
                  </a:extLst>
                </p:cNvPr>
                <p:cNvSpPr/>
                <p:nvPr/>
              </p:nvSpPr>
              <p:spPr>
                <a:xfrm>
                  <a:off x="2449700" y="6415872"/>
                  <a:ext cx="65194" cy="52785"/>
                </a:xfrm>
                <a:custGeom>
                  <a:avLst/>
                  <a:gdLst>
                    <a:gd name="connsiteX0" fmla="*/ 0 w 65194"/>
                    <a:gd name="connsiteY0" fmla="*/ 816 h 52785"/>
                    <a:gd name="connsiteX1" fmla="*/ 4218 w 65194"/>
                    <a:gd name="connsiteY1" fmla="*/ 633 h 52785"/>
                    <a:gd name="connsiteX2" fmla="*/ 15464 w 65194"/>
                    <a:gd name="connsiteY2" fmla="*/ 265 h 52785"/>
                    <a:gd name="connsiteX3" fmla="*/ 23020 w 65194"/>
                    <a:gd name="connsiteY3" fmla="*/ 82 h 52785"/>
                    <a:gd name="connsiteX4" fmla="*/ 31455 w 65194"/>
                    <a:gd name="connsiteY4" fmla="*/ 82 h 52785"/>
                    <a:gd name="connsiteX5" fmla="*/ 40593 w 65194"/>
                    <a:gd name="connsiteY5" fmla="*/ 1734 h 52785"/>
                    <a:gd name="connsiteX6" fmla="*/ 49379 w 65194"/>
                    <a:gd name="connsiteY6" fmla="*/ 5591 h 52785"/>
                    <a:gd name="connsiteX7" fmla="*/ 53245 w 65194"/>
                    <a:gd name="connsiteY7" fmla="*/ 8529 h 52785"/>
                    <a:gd name="connsiteX8" fmla="*/ 56584 w 65194"/>
                    <a:gd name="connsiteY8" fmla="*/ 12018 h 52785"/>
                    <a:gd name="connsiteX9" fmla="*/ 61680 w 65194"/>
                    <a:gd name="connsiteY9" fmla="*/ 20098 h 52785"/>
                    <a:gd name="connsiteX10" fmla="*/ 64316 w 65194"/>
                    <a:gd name="connsiteY10" fmla="*/ 28729 h 52785"/>
                    <a:gd name="connsiteX11" fmla="*/ 64843 w 65194"/>
                    <a:gd name="connsiteY11" fmla="*/ 32769 h 52785"/>
                    <a:gd name="connsiteX12" fmla="*/ 65018 w 65194"/>
                    <a:gd name="connsiteY12" fmla="*/ 36626 h 52785"/>
                    <a:gd name="connsiteX13" fmla="*/ 65194 w 65194"/>
                    <a:gd name="connsiteY13" fmla="*/ 40115 h 52785"/>
                    <a:gd name="connsiteX14" fmla="*/ 65018 w 65194"/>
                    <a:gd name="connsiteY14" fmla="*/ 43237 h 52785"/>
                    <a:gd name="connsiteX15" fmla="*/ 64843 w 65194"/>
                    <a:gd name="connsiteY15" fmla="*/ 48378 h 52785"/>
                    <a:gd name="connsiteX16" fmla="*/ 64667 w 65194"/>
                    <a:gd name="connsiteY16" fmla="*/ 52786 h 52785"/>
                    <a:gd name="connsiteX17" fmla="*/ 64491 w 65194"/>
                    <a:gd name="connsiteY17" fmla="*/ 48378 h 52785"/>
                    <a:gd name="connsiteX18" fmla="*/ 64316 w 65194"/>
                    <a:gd name="connsiteY18" fmla="*/ 43237 h 52785"/>
                    <a:gd name="connsiteX19" fmla="*/ 63964 w 65194"/>
                    <a:gd name="connsiteY19" fmla="*/ 36626 h 52785"/>
                    <a:gd name="connsiteX20" fmla="*/ 63613 w 65194"/>
                    <a:gd name="connsiteY20" fmla="*/ 32769 h 52785"/>
                    <a:gd name="connsiteX21" fmla="*/ 62910 w 65194"/>
                    <a:gd name="connsiteY21" fmla="*/ 28729 h 52785"/>
                    <a:gd name="connsiteX22" fmla="*/ 60098 w 65194"/>
                    <a:gd name="connsiteY22" fmla="*/ 20649 h 52785"/>
                    <a:gd name="connsiteX23" fmla="*/ 55353 w 65194"/>
                    <a:gd name="connsiteY23" fmla="*/ 12936 h 52785"/>
                    <a:gd name="connsiteX24" fmla="*/ 52015 w 65194"/>
                    <a:gd name="connsiteY24" fmla="*/ 9631 h 52785"/>
                    <a:gd name="connsiteX25" fmla="*/ 48325 w 65194"/>
                    <a:gd name="connsiteY25" fmla="*/ 6876 h 52785"/>
                    <a:gd name="connsiteX26" fmla="*/ 40065 w 65194"/>
                    <a:gd name="connsiteY26" fmla="*/ 3020 h 52785"/>
                    <a:gd name="connsiteX27" fmla="*/ 31455 w 65194"/>
                    <a:gd name="connsiteY27" fmla="*/ 1367 h 52785"/>
                    <a:gd name="connsiteX28" fmla="*/ 23020 w 65194"/>
                    <a:gd name="connsiteY28" fmla="*/ 1183 h 52785"/>
                    <a:gd name="connsiteX29" fmla="*/ 15464 w 65194"/>
                    <a:gd name="connsiteY29" fmla="*/ 1000 h 52785"/>
                    <a:gd name="connsiteX30" fmla="*/ 4218 w 65194"/>
                    <a:gd name="connsiteY30" fmla="*/ 633 h 52785"/>
                    <a:gd name="connsiteX31" fmla="*/ 0 w 65194"/>
                    <a:gd name="connsiteY31" fmla="*/ 816 h 52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194" h="52785">
                      <a:moveTo>
                        <a:pt x="0" y="816"/>
                      </a:moveTo>
                      <a:cubicBezTo>
                        <a:pt x="0" y="816"/>
                        <a:pt x="1581" y="816"/>
                        <a:pt x="4218" y="633"/>
                      </a:cubicBezTo>
                      <a:cubicBezTo>
                        <a:pt x="7029" y="633"/>
                        <a:pt x="10895" y="449"/>
                        <a:pt x="15464" y="265"/>
                      </a:cubicBezTo>
                      <a:cubicBezTo>
                        <a:pt x="17748" y="265"/>
                        <a:pt x="20384" y="82"/>
                        <a:pt x="23020" y="82"/>
                      </a:cubicBezTo>
                      <a:cubicBezTo>
                        <a:pt x="25656" y="82"/>
                        <a:pt x="28467" y="-102"/>
                        <a:pt x="31455" y="82"/>
                      </a:cubicBezTo>
                      <a:cubicBezTo>
                        <a:pt x="34442" y="265"/>
                        <a:pt x="37430" y="816"/>
                        <a:pt x="40593" y="1734"/>
                      </a:cubicBezTo>
                      <a:cubicBezTo>
                        <a:pt x="43580" y="2653"/>
                        <a:pt x="46567" y="3938"/>
                        <a:pt x="49379" y="5591"/>
                      </a:cubicBezTo>
                      <a:cubicBezTo>
                        <a:pt x="50785" y="6325"/>
                        <a:pt x="52015" y="7611"/>
                        <a:pt x="53245" y="8529"/>
                      </a:cubicBezTo>
                      <a:cubicBezTo>
                        <a:pt x="54475" y="9631"/>
                        <a:pt x="55705" y="10733"/>
                        <a:pt x="56584" y="12018"/>
                      </a:cubicBezTo>
                      <a:cubicBezTo>
                        <a:pt x="58692" y="14589"/>
                        <a:pt x="60450" y="17344"/>
                        <a:pt x="61680" y="20098"/>
                      </a:cubicBezTo>
                      <a:cubicBezTo>
                        <a:pt x="63085" y="22853"/>
                        <a:pt x="63613" y="25791"/>
                        <a:pt x="64316" y="28729"/>
                      </a:cubicBezTo>
                      <a:cubicBezTo>
                        <a:pt x="64491" y="30198"/>
                        <a:pt x="64667" y="31484"/>
                        <a:pt x="64843" y="32769"/>
                      </a:cubicBezTo>
                      <a:cubicBezTo>
                        <a:pt x="65018" y="34055"/>
                        <a:pt x="65018" y="35340"/>
                        <a:pt x="65018" y="36626"/>
                      </a:cubicBezTo>
                      <a:cubicBezTo>
                        <a:pt x="65018" y="37911"/>
                        <a:pt x="65194" y="39013"/>
                        <a:pt x="65194" y="40115"/>
                      </a:cubicBezTo>
                      <a:cubicBezTo>
                        <a:pt x="65194" y="41217"/>
                        <a:pt x="65194" y="42318"/>
                        <a:pt x="65018" y="43237"/>
                      </a:cubicBezTo>
                      <a:cubicBezTo>
                        <a:pt x="65018" y="45257"/>
                        <a:pt x="64843" y="46909"/>
                        <a:pt x="64843" y="48378"/>
                      </a:cubicBezTo>
                      <a:cubicBezTo>
                        <a:pt x="64667" y="51317"/>
                        <a:pt x="64667" y="52786"/>
                        <a:pt x="64667" y="52786"/>
                      </a:cubicBezTo>
                      <a:cubicBezTo>
                        <a:pt x="64667" y="52786"/>
                        <a:pt x="64667" y="51133"/>
                        <a:pt x="64491" y="48378"/>
                      </a:cubicBezTo>
                      <a:cubicBezTo>
                        <a:pt x="64491" y="46909"/>
                        <a:pt x="64316" y="45257"/>
                        <a:pt x="64316" y="43237"/>
                      </a:cubicBezTo>
                      <a:cubicBezTo>
                        <a:pt x="64316" y="41217"/>
                        <a:pt x="64140" y="39013"/>
                        <a:pt x="63964" y="36626"/>
                      </a:cubicBezTo>
                      <a:cubicBezTo>
                        <a:pt x="63788" y="35340"/>
                        <a:pt x="63964" y="34055"/>
                        <a:pt x="63613" y="32769"/>
                      </a:cubicBezTo>
                      <a:cubicBezTo>
                        <a:pt x="63437" y="31484"/>
                        <a:pt x="63085" y="30198"/>
                        <a:pt x="62910" y="28729"/>
                      </a:cubicBezTo>
                      <a:cubicBezTo>
                        <a:pt x="62207" y="26158"/>
                        <a:pt x="61504" y="23220"/>
                        <a:pt x="60098" y="20649"/>
                      </a:cubicBezTo>
                      <a:cubicBezTo>
                        <a:pt x="58868" y="17894"/>
                        <a:pt x="57286" y="15324"/>
                        <a:pt x="55353" y="12936"/>
                      </a:cubicBezTo>
                      <a:cubicBezTo>
                        <a:pt x="54299" y="11835"/>
                        <a:pt x="53245" y="10733"/>
                        <a:pt x="52015" y="9631"/>
                      </a:cubicBezTo>
                      <a:cubicBezTo>
                        <a:pt x="50785" y="8713"/>
                        <a:pt x="49555" y="7611"/>
                        <a:pt x="48325" y="6876"/>
                      </a:cubicBezTo>
                      <a:cubicBezTo>
                        <a:pt x="45864" y="5224"/>
                        <a:pt x="42877" y="3938"/>
                        <a:pt x="40065" y="3020"/>
                      </a:cubicBezTo>
                      <a:cubicBezTo>
                        <a:pt x="37254" y="2102"/>
                        <a:pt x="34266" y="1551"/>
                        <a:pt x="31455" y="1367"/>
                      </a:cubicBezTo>
                      <a:cubicBezTo>
                        <a:pt x="28643" y="1183"/>
                        <a:pt x="25656" y="1183"/>
                        <a:pt x="23020" y="1183"/>
                      </a:cubicBezTo>
                      <a:cubicBezTo>
                        <a:pt x="20384" y="1183"/>
                        <a:pt x="17748" y="1000"/>
                        <a:pt x="15464" y="1000"/>
                      </a:cubicBezTo>
                      <a:cubicBezTo>
                        <a:pt x="10719" y="1000"/>
                        <a:pt x="6853" y="816"/>
                        <a:pt x="4218" y="633"/>
                      </a:cubicBezTo>
                      <a:cubicBezTo>
                        <a:pt x="1581" y="816"/>
                        <a:pt x="0" y="816"/>
                        <a:pt x="0" y="816"/>
                      </a:cubicBezTo>
                      <a:close/>
                    </a:path>
                  </a:pathLst>
                </a:custGeom>
                <a:gradFill>
                  <a:gsLst>
                    <a:gs pos="0">
                      <a:srgbClr val="223269"/>
                    </a:gs>
                    <a:gs pos="297">
                      <a:srgbClr val="23336A"/>
                    </a:gs>
                    <a:gs pos="12560">
                      <a:srgbClr val="5A6C98"/>
                    </a:gs>
                    <a:gs pos="23900">
                      <a:srgbClr val="8598BD"/>
                    </a:gs>
                    <a:gs pos="33990">
                      <a:srgbClr val="A4B8D7"/>
                    </a:gs>
                    <a:gs pos="42440">
                      <a:srgbClr val="B7CCE7"/>
                    </a:gs>
                    <a:gs pos="48230">
                      <a:srgbClr val="BED3ED"/>
                    </a:gs>
                    <a:gs pos="58080">
                      <a:srgbClr val="7F98C5"/>
                    </a:gs>
                    <a:gs pos="67130">
                      <a:srgbClr val="4D68A5"/>
                    </a:gs>
                    <a:gs pos="73940">
                      <a:srgbClr val="2E4B91"/>
                    </a:gs>
                    <a:gs pos="77740">
                      <a:srgbClr val="22408A"/>
                    </a:gs>
                    <a:gs pos="79100">
                      <a:srgbClr val="223F87"/>
                    </a:gs>
                    <a:gs pos="100000">
                      <a:srgbClr val="202E62"/>
                    </a:gs>
                  </a:gsLst>
                  <a:lin ang="2150467" scaled="1"/>
                </a:gradFill>
                <a:ln w="17566" cap="flat">
                  <a:noFill/>
                  <a:prstDash val="solid"/>
                  <a:miter/>
                </a:ln>
              </p:spPr>
              <p:txBody>
                <a:bodyPr rtlCol="1" anchor="ctr"/>
                <a:lstStyle/>
                <a:p>
                  <a:endParaRPr lang="he-IL"/>
                </a:p>
              </p:txBody>
            </p:sp>
          </p:grpSp>
        </p:grpSp>
      </p:grpSp>
      <p:sp>
        <p:nvSpPr>
          <p:cNvPr id="624" name="צורה חופשית: צורה 623">
            <a:extLst>
              <a:ext uri="{FF2B5EF4-FFF2-40B4-BE49-F238E27FC236}">
                <a16:creationId xmlns:a16="http://schemas.microsoft.com/office/drawing/2014/main" id="{19628563-3734-AED0-1841-4396EA5E427B}"/>
              </a:ext>
            </a:extLst>
          </p:cNvPr>
          <p:cNvSpPr/>
          <p:nvPr/>
        </p:nvSpPr>
        <p:spPr>
          <a:xfrm>
            <a:off x="1338500" y="7135667"/>
            <a:ext cx="404775" cy="27486"/>
          </a:xfrm>
          <a:custGeom>
            <a:avLst/>
            <a:gdLst>
              <a:gd name="connsiteX0" fmla="*/ 237783 w 245031"/>
              <a:gd name="connsiteY0" fmla="*/ 439 h 27486"/>
              <a:gd name="connsiteX1" fmla="*/ 183484 w 245031"/>
              <a:gd name="connsiteY1" fmla="*/ 3010 h 27486"/>
              <a:gd name="connsiteX2" fmla="*/ 120925 w 245031"/>
              <a:gd name="connsiteY2" fmla="*/ 9437 h 27486"/>
              <a:gd name="connsiteX3" fmla="*/ 1256 w 245031"/>
              <a:gd name="connsiteY3" fmla="*/ 25781 h 27486"/>
              <a:gd name="connsiteX4" fmla="*/ 3189 w 245031"/>
              <a:gd name="connsiteY4" fmla="*/ 27433 h 27486"/>
              <a:gd name="connsiteX5" fmla="*/ 118817 w 245031"/>
              <a:gd name="connsiteY5" fmla="*/ 14762 h 27486"/>
              <a:gd name="connsiteX6" fmla="*/ 180496 w 245031"/>
              <a:gd name="connsiteY6" fmla="*/ 10906 h 27486"/>
              <a:gd name="connsiteX7" fmla="*/ 240243 w 245031"/>
              <a:gd name="connsiteY7" fmla="*/ 7050 h 27486"/>
              <a:gd name="connsiteX8" fmla="*/ 237783 w 245031"/>
              <a:gd name="connsiteY8" fmla="*/ 439 h 2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031" h="27486">
                <a:moveTo>
                  <a:pt x="237783" y="439"/>
                </a:moveTo>
                <a:cubicBezTo>
                  <a:pt x="220210" y="-1030"/>
                  <a:pt x="200705" y="1541"/>
                  <a:pt x="183484" y="3010"/>
                </a:cubicBezTo>
                <a:cubicBezTo>
                  <a:pt x="162572" y="4846"/>
                  <a:pt x="141134" y="6866"/>
                  <a:pt x="120925" y="9437"/>
                </a:cubicBezTo>
                <a:cubicBezTo>
                  <a:pt x="80684" y="14579"/>
                  <a:pt x="40619" y="19721"/>
                  <a:pt x="1256" y="25781"/>
                </a:cubicBezTo>
                <a:cubicBezTo>
                  <a:pt x="-1380" y="26148"/>
                  <a:pt x="553" y="27801"/>
                  <a:pt x="3189" y="27433"/>
                </a:cubicBezTo>
                <a:cubicBezTo>
                  <a:pt x="40794" y="22292"/>
                  <a:pt x="79278" y="17517"/>
                  <a:pt x="118817" y="14762"/>
                </a:cubicBezTo>
                <a:cubicBezTo>
                  <a:pt x="139376" y="13293"/>
                  <a:pt x="159761" y="11824"/>
                  <a:pt x="180496" y="10906"/>
                </a:cubicBezTo>
                <a:cubicBezTo>
                  <a:pt x="199475" y="9988"/>
                  <a:pt x="223198" y="10355"/>
                  <a:pt x="240243" y="7050"/>
                </a:cubicBezTo>
                <a:cubicBezTo>
                  <a:pt x="247623" y="5580"/>
                  <a:pt x="246218" y="1173"/>
                  <a:pt x="237783" y="439"/>
                </a:cubicBezTo>
                <a:close/>
              </a:path>
            </a:pathLst>
          </a:custGeom>
          <a:solidFill>
            <a:srgbClr val="A2C670"/>
          </a:solidFill>
          <a:ln w="17566" cap="flat">
            <a:noFill/>
            <a:prstDash val="solid"/>
            <a:miter/>
          </a:ln>
        </p:spPr>
        <p:txBody>
          <a:bodyPr rtlCol="1" anchor="ctr"/>
          <a:lstStyle/>
          <a:p>
            <a:endParaRPr lang="he-IL"/>
          </a:p>
        </p:txBody>
      </p:sp>
      <p:sp>
        <p:nvSpPr>
          <p:cNvPr id="625" name="צורה חופשית: צורה 624">
            <a:extLst>
              <a:ext uri="{FF2B5EF4-FFF2-40B4-BE49-F238E27FC236}">
                <a16:creationId xmlns:a16="http://schemas.microsoft.com/office/drawing/2014/main" id="{A7025443-CA82-65EA-B48A-C0D6A2F0BD41}"/>
              </a:ext>
            </a:extLst>
          </p:cNvPr>
          <p:cNvSpPr/>
          <p:nvPr/>
        </p:nvSpPr>
        <p:spPr>
          <a:xfrm>
            <a:off x="3234566" y="6740953"/>
            <a:ext cx="798441" cy="36634"/>
          </a:xfrm>
          <a:custGeom>
            <a:avLst/>
            <a:gdLst>
              <a:gd name="connsiteX0" fmla="*/ 481631 w 483337"/>
              <a:gd name="connsiteY0" fmla="*/ 3183 h 36634"/>
              <a:gd name="connsiteX1" fmla="*/ 440160 w 483337"/>
              <a:gd name="connsiteY1" fmla="*/ 429 h 36634"/>
              <a:gd name="connsiteX2" fmla="*/ 377602 w 483337"/>
              <a:gd name="connsiteY2" fmla="*/ 5203 h 36634"/>
              <a:gd name="connsiteX3" fmla="*/ 248444 w 483337"/>
              <a:gd name="connsiteY3" fmla="*/ 13834 h 36634"/>
              <a:gd name="connsiteX4" fmla="*/ 119285 w 483337"/>
              <a:gd name="connsiteY4" fmla="*/ 23016 h 36634"/>
              <a:gd name="connsiteX5" fmla="*/ 671 w 483337"/>
              <a:gd name="connsiteY5" fmla="*/ 35871 h 36634"/>
              <a:gd name="connsiteX6" fmla="*/ 1549 w 483337"/>
              <a:gd name="connsiteY6" fmla="*/ 36605 h 36634"/>
              <a:gd name="connsiteX7" fmla="*/ 116649 w 483337"/>
              <a:gd name="connsiteY7" fmla="*/ 27974 h 36634"/>
              <a:gd name="connsiteX8" fmla="*/ 240712 w 483337"/>
              <a:gd name="connsiteY8" fmla="*/ 20629 h 36634"/>
              <a:gd name="connsiteX9" fmla="*/ 364422 w 483337"/>
              <a:gd name="connsiteY9" fmla="*/ 13099 h 36634"/>
              <a:gd name="connsiteX10" fmla="*/ 422587 w 483337"/>
              <a:gd name="connsiteY10" fmla="*/ 8508 h 36634"/>
              <a:gd name="connsiteX11" fmla="*/ 478820 w 483337"/>
              <a:gd name="connsiteY11" fmla="*/ 6488 h 36634"/>
              <a:gd name="connsiteX12" fmla="*/ 481631 w 483337"/>
              <a:gd name="connsiteY12" fmla="*/ 3183 h 3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3337" h="36634">
                <a:moveTo>
                  <a:pt x="481631" y="3183"/>
                </a:moveTo>
                <a:cubicBezTo>
                  <a:pt x="469858" y="-490"/>
                  <a:pt x="455097" y="-306"/>
                  <a:pt x="440160" y="429"/>
                </a:cubicBezTo>
                <a:cubicBezTo>
                  <a:pt x="419249" y="1530"/>
                  <a:pt x="398513" y="3550"/>
                  <a:pt x="377602" y="5203"/>
                </a:cubicBezTo>
                <a:cubicBezTo>
                  <a:pt x="334725" y="8508"/>
                  <a:pt x="291496" y="11079"/>
                  <a:pt x="248444" y="13834"/>
                </a:cubicBezTo>
                <a:cubicBezTo>
                  <a:pt x="205215" y="16772"/>
                  <a:pt x="162162" y="19710"/>
                  <a:pt x="119285" y="23016"/>
                </a:cubicBezTo>
                <a:cubicBezTo>
                  <a:pt x="79396" y="26138"/>
                  <a:pt x="37221" y="29260"/>
                  <a:pt x="671" y="35871"/>
                </a:cubicBezTo>
                <a:cubicBezTo>
                  <a:pt x="-735" y="36054"/>
                  <a:pt x="319" y="36789"/>
                  <a:pt x="1549" y="36605"/>
                </a:cubicBezTo>
                <a:cubicBezTo>
                  <a:pt x="40209" y="34585"/>
                  <a:pt x="78341" y="30729"/>
                  <a:pt x="116649" y="27974"/>
                </a:cubicBezTo>
                <a:cubicBezTo>
                  <a:pt x="157769" y="25036"/>
                  <a:pt x="199240" y="22832"/>
                  <a:pt x="240712" y="20629"/>
                </a:cubicBezTo>
                <a:cubicBezTo>
                  <a:pt x="282183" y="18425"/>
                  <a:pt x="323303" y="16038"/>
                  <a:pt x="364422" y="13099"/>
                </a:cubicBezTo>
                <a:cubicBezTo>
                  <a:pt x="383928" y="11630"/>
                  <a:pt x="403433" y="10161"/>
                  <a:pt x="422587" y="8508"/>
                </a:cubicBezTo>
                <a:cubicBezTo>
                  <a:pt x="441566" y="6856"/>
                  <a:pt x="460017" y="7590"/>
                  <a:pt x="478820" y="6488"/>
                </a:cubicBezTo>
                <a:cubicBezTo>
                  <a:pt x="483389" y="6488"/>
                  <a:pt x="484794" y="4285"/>
                  <a:pt x="481631" y="3183"/>
                </a:cubicBezTo>
                <a:close/>
              </a:path>
            </a:pathLst>
          </a:custGeom>
          <a:solidFill>
            <a:srgbClr val="A2C670"/>
          </a:solidFill>
          <a:ln w="17566" cap="flat">
            <a:noFill/>
            <a:prstDash val="solid"/>
            <a:miter/>
          </a:ln>
        </p:spPr>
        <p:txBody>
          <a:bodyPr rtlCol="1" anchor="ctr"/>
          <a:lstStyle/>
          <a:p>
            <a:endParaRPr lang="he-IL"/>
          </a:p>
        </p:txBody>
      </p:sp>
      <p:sp>
        <p:nvSpPr>
          <p:cNvPr id="626" name="צורה חופשית: צורה 625">
            <a:extLst>
              <a:ext uri="{FF2B5EF4-FFF2-40B4-BE49-F238E27FC236}">
                <a16:creationId xmlns:a16="http://schemas.microsoft.com/office/drawing/2014/main" id="{86108C71-A592-AA5D-AF7E-EF99257D4B8F}"/>
              </a:ext>
            </a:extLst>
          </p:cNvPr>
          <p:cNvSpPr/>
          <p:nvPr/>
        </p:nvSpPr>
        <p:spPr>
          <a:xfrm>
            <a:off x="2713966" y="7132052"/>
            <a:ext cx="154154" cy="12517"/>
          </a:xfrm>
          <a:custGeom>
            <a:avLst/>
            <a:gdLst>
              <a:gd name="connsiteX0" fmla="*/ 92054 w 93317"/>
              <a:gd name="connsiteY0" fmla="*/ 10849 h 12517"/>
              <a:gd name="connsiteX1" fmla="*/ 2785 w 93317"/>
              <a:gd name="connsiteY1" fmla="*/ 14 h 12517"/>
              <a:gd name="connsiteX2" fmla="*/ 1379 w 93317"/>
              <a:gd name="connsiteY2" fmla="*/ 1851 h 12517"/>
              <a:gd name="connsiteX3" fmla="*/ 90823 w 93317"/>
              <a:gd name="connsiteY3" fmla="*/ 12502 h 12517"/>
              <a:gd name="connsiteX4" fmla="*/ 92054 w 93317"/>
              <a:gd name="connsiteY4" fmla="*/ 10849 h 12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17" h="12517">
                <a:moveTo>
                  <a:pt x="92054" y="10849"/>
                </a:moveTo>
                <a:cubicBezTo>
                  <a:pt x="64465" y="6258"/>
                  <a:pt x="33186" y="1300"/>
                  <a:pt x="2785" y="14"/>
                </a:cubicBezTo>
                <a:cubicBezTo>
                  <a:pt x="-27" y="-169"/>
                  <a:pt x="-1081" y="1483"/>
                  <a:pt x="1379" y="1851"/>
                </a:cubicBezTo>
                <a:cubicBezTo>
                  <a:pt x="28089" y="6993"/>
                  <a:pt x="60071" y="11951"/>
                  <a:pt x="90823" y="12502"/>
                </a:cubicBezTo>
                <a:cubicBezTo>
                  <a:pt x="93283" y="12685"/>
                  <a:pt x="94338" y="11216"/>
                  <a:pt x="92054" y="10849"/>
                </a:cubicBezTo>
                <a:close/>
              </a:path>
            </a:pathLst>
          </a:custGeom>
          <a:solidFill>
            <a:srgbClr val="A2C670"/>
          </a:solidFill>
          <a:ln w="17566" cap="flat">
            <a:noFill/>
            <a:prstDash val="solid"/>
            <a:miter/>
          </a:ln>
        </p:spPr>
        <p:txBody>
          <a:bodyPr rtlCol="1" anchor="ctr"/>
          <a:lstStyle/>
          <a:p>
            <a:endParaRPr lang="he-IL"/>
          </a:p>
        </p:txBody>
      </p:sp>
      <p:sp>
        <p:nvSpPr>
          <p:cNvPr id="627" name="צורה חופשית: צורה 626">
            <a:extLst>
              <a:ext uri="{FF2B5EF4-FFF2-40B4-BE49-F238E27FC236}">
                <a16:creationId xmlns:a16="http://schemas.microsoft.com/office/drawing/2014/main" id="{2683E15F-28EB-52BC-113E-1FFB3758DA9F}"/>
              </a:ext>
            </a:extLst>
          </p:cNvPr>
          <p:cNvSpPr/>
          <p:nvPr/>
        </p:nvSpPr>
        <p:spPr>
          <a:xfrm>
            <a:off x="-273664" y="7212866"/>
            <a:ext cx="116694" cy="6060"/>
          </a:xfrm>
          <a:custGeom>
            <a:avLst/>
            <a:gdLst>
              <a:gd name="connsiteX0" fmla="*/ 69031 w 70641"/>
              <a:gd name="connsiteY0" fmla="*/ 0 h 6060"/>
              <a:gd name="connsiteX1" fmla="*/ 1025 w 70641"/>
              <a:gd name="connsiteY1" fmla="*/ 4958 h 6060"/>
              <a:gd name="connsiteX2" fmla="*/ 1376 w 70641"/>
              <a:gd name="connsiteY2" fmla="*/ 6060 h 6060"/>
              <a:gd name="connsiteX3" fmla="*/ 69558 w 70641"/>
              <a:gd name="connsiteY3" fmla="*/ 1285 h 6060"/>
              <a:gd name="connsiteX4" fmla="*/ 69031 w 70641"/>
              <a:gd name="connsiteY4" fmla="*/ 0 h 6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41" h="6060">
                <a:moveTo>
                  <a:pt x="69031" y="0"/>
                </a:moveTo>
                <a:cubicBezTo>
                  <a:pt x="45659" y="735"/>
                  <a:pt x="23869" y="3489"/>
                  <a:pt x="1025" y="4958"/>
                </a:cubicBezTo>
                <a:cubicBezTo>
                  <a:pt x="-557" y="4958"/>
                  <a:pt x="-205" y="6060"/>
                  <a:pt x="1376" y="6060"/>
                </a:cubicBezTo>
                <a:cubicBezTo>
                  <a:pt x="24748" y="5509"/>
                  <a:pt x="46362" y="2571"/>
                  <a:pt x="69558" y="1285"/>
                </a:cubicBezTo>
                <a:cubicBezTo>
                  <a:pt x="71315" y="1102"/>
                  <a:pt x="70788" y="0"/>
                  <a:pt x="69031" y="0"/>
                </a:cubicBezTo>
                <a:close/>
              </a:path>
            </a:pathLst>
          </a:custGeom>
          <a:solidFill>
            <a:srgbClr val="83A94B"/>
          </a:solidFill>
          <a:ln w="17566" cap="flat">
            <a:noFill/>
            <a:prstDash val="solid"/>
            <a:miter/>
          </a:ln>
        </p:spPr>
        <p:txBody>
          <a:bodyPr rtlCol="1" anchor="ctr"/>
          <a:lstStyle/>
          <a:p>
            <a:endParaRPr lang="he-IL"/>
          </a:p>
        </p:txBody>
      </p:sp>
      <p:sp>
        <p:nvSpPr>
          <p:cNvPr id="628" name="צורה חופשית: צורה 627">
            <a:extLst>
              <a:ext uri="{FF2B5EF4-FFF2-40B4-BE49-F238E27FC236}">
                <a16:creationId xmlns:a16="http://schemas.microsoft.com/office/drawing/2014/main" id="{706D7AE5-E3CF-5405-C8BF-8AB7F875FF30}"/>
              </a:ext>
            </a:extLst>
          </p:cNvPr>
          <p:cNvSpPr/>
          <p:nvPr/>
        </p:nvSpPr>
        <p:spPr>
          <a:xfrm>
            <a:off x="-76463" y="7173766"/>
            <a:ext cx="744295" cy="38028"/>
          </a:xfrm>
          <a:custGeom>
            <a:avLst/>
            <a:gdLst>
              <a:gd name="connsiteX0" fmla="*/ 447309 w 450560"/>
              <a:gd name="connsiteY0" fmla="*/ 904 h 38028"/>
              <a:gd name="connsiteX1" fmla="*/ 351188 w 450560"/>
              <a:gd name="connsiteY1" fmla="*/ 3475 h 38028"/>
              <a:gd name="connsiteX2" fmla="*/ 242589 w 450560"/>
              <a:gd name="connsiteY2" fmla="*/ 14677 h 38028"/>
              <a:gd name="connsiteX3" fmla="*/ 128016 w 450560"/>
              <a:gd name="connsiteY3" fmla="*/ 25511 h 38028"/>
              <a:gd name="connsiteX4" fmla="*/ 3954 w 450560"/>
              <a:gd name="connsiteY4" fmla="*/ 35060 h 38028"/>
              <a:gd name="connsiteX5" fmla="*/ 3954 w 450560"/>
              <a:gd name="connsiteY5" fmla="*/ 37999 h 38028"/>
              <a:gd name="connsiteX6" fmla="*/ 230289 w 450560"/>
              <a:gd name="connsiteY6" fmla="*/ 21471 h 38028"/>
              <a:gd name="connsiteX7" fmla="*/ 332034 w 450560"/>
              <a:gd name="connsiteY7" fmla="*/ 10637 h 38028"/>
              <a:gd name="connsiteX8" fmla="*/ 446431 w 450560"/>
              <a:gd name="connsiteY8" fmla="*/ 3842 h 38028"/>
              <a:gd name="connsiteX9" fmla="*/ 447309 w 450560"/>
              <a:gd name="connsiteY9" fmla="*/ 904 h 38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560" h="38028">
                <a:moveTo>
                  <a:pt x="447309" y="904"/>
                </a:moveTo>
                <a:cubicBezTo>
                  <a:pt x="415328" y="-1300"/>
                  <a:pt x="382467" y="904"/>
                  <a:pt x="351188" y="3475"/>
                </a:cubicBezTo>
                <a:cubicBezTo>
                  <a:pt x="314461" y="6597"/>
                  <a:pt x="278789" y="11004"/>
                  <a:pt x="242589" y="14677"/>
                </a:cubicBezTo>
                <a:cubicBezTo>
                  <a:pt x="204632" y="18717"/>
                  <a:pt x="166149" y="21839"/>
                  <a:pt x="128016" y="25511"/>
                </a:cubicBezTo>
                <a:cubicBezTo>
                  <a:pt x="86896" y="29368"/>
                  <a:pt x="46128" y="33040"/>
                  <a:pt x="3954" y="35060"/>
                </a:cubicBezTo>
                <a:cubicBezTo>
                  <a:pt x="-1318" y="35244"/>
                  <a:pt x="-1318" y="38366"/>
                  <a:pt x="3954" y="37999"/>
                </a:cubicBezTo>
                <a:cubicBezTo>
                  <a:pt x="80570" y="34693"/>
                  <a:pt x="155605" y="28633"/>
                  <a:pt x="230289" y="21471"/>
                </a:cubicBezTo>
                <a:cubicBezTo>
                  <a:pt x="264555" y="18166"/>
                  <a:pt x="297943" y="14126"/>
                  <a:pt x="332034" y="10637"/>
                </a:cubicBezTo>
                <a:cubicBezTo>
                  <a:pt x="369815" y="6964"/>
                  <a:pt x="407596" y="5311"/>
                  <a:pt x="446431" y="3842"/>
                </a:cubicBezTo>
                <a:cubicBezTo>
                  <a:pt x="450824" y="3842"/>
                  <a:pt x="452581" y="1271"/>
                  <a:pt x="447309" y="904"/>
                </a:cubicBezTo>
                <a:close/>
              </a:path>
            </a:pathLst>
          </a:custGeom>
          <a:solidFill>
            <a:srgbClr val="83A94B"/>
          </a:solidFill>
          <a:ln w="17566" cap="flat">
            <a:noFill/>
            <a:prstDash val="solid"/>
            <a:miter/>
          </a:ln>
        </p:spPr>
        <p:txBody>
          <a:bodyPr rtlCol="1" anchor="ctr"/>
          <a:lstStyle/>
          <a:p>
            <a:endParaRPr lang="he-IL"/>
          </a:p>
        </p:txBody>
      </p:sp>
      <p:sp>
        <p:nvSpPr>
          <p:cNvPr id="629" name="צורה חופשית: צורה 628">
            <a:extLst>
              <a:ext uri="{FF2B5EF4-FFF2-40B4-BE49-F238E27FC236}">
                <a16:creationId xmlns:a16="http://schemas.microsoft.com/office/drawing/2014/main" id="{216A4A17-CE71-F535-3852-56558A41B112}"/>
              </a:ext>
            </a:extLst>
          </p:cNvPr>
          <p:cNvSpPr/>
          <p:nvPr/>
        </p:nvSpPr>
        <p:spPr>
          <a:xfrm>
            <a:off x="709039" y="7173783"/>
            <a:ext cx="190169" cy="10317"/>
          </a:xfrm>
          <a:custGeom>
            <a:avLst/>
            <a:gdLst>
              <a:gd name="connsiteX0" fmla="*/ 113968 w 115119"/>
              <a:gd name="connsiteY0" fmla="*/ 8967 h 10317"/>
              <a:gd name="connsiteX1" fmla="*/ 1679 w 115119"/>
              <a:gd name="connsiteY1" fmla="*/ 703 h 10317"/>
              <a:gd name="connsiteX2" fmla="*/ 2382 w 115119"/>
              <a:gd name="connsiteY2" fmla="*/ 2356 h 10317"/>
              <a:gd name="connsiteX3" fmla="*/ 57208 w 115119"/>
              <a:gd name="connsiteY3" fmla="*/ 5662 h 10317"/>
              <a:gd name="connsiteX4" fmla="*/ 112386 w 115119"/>
              <a:gd name="connsiteY4" fmla="*/ 10253 h 10317"/>
              <a:gd name="connsiteX5" fmla="*/ 113968 w 115119"/>
              <a:gd name="connsiteY5" fmla="*/ 8967 h 1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119" h="10317">
                <a:moveTo>
                  <a:pt x="113968" y="8967"/>
                </a:moveTo>
                <a:cubicBezTo>
                  <a:pt x="80228" y="3825"/>
                  <a:pt x="38406" y="-2051"/>
                  <a:pt x="1679" y="703"/>
                </a:cubicBezTo>
                <a:cubicBezTo>
                  <a:pt x="-1133" y="887"/>
                  <a:pt x="-78" y="2356"/>
                  <a:pt x="2382" y="2356"/>
                </a:cubicBezTo>
                <a:cubicBezTo>
                  <a:pt x="20657" y="3091"/>
                  <a:pt x="39284" y="4376"/>
                  <a:pt x="57208" y="5662"/>
                </a:cubicBezTo>
                <a:cubicBezTo>
                  <a:pt x="75484" y="7131"/>
                  <a:pt x="93759" y="9518"/>
                  <a:pt x="112386" y="10253"/>
                </a:cubicBezTo>
                <a:cubicBezTo>
                  <a:pt x="114495" y="10620"/>
                  <a:pt x="116428" y="9334"/>
                  <a:pt x="113968" y="8967"/>
                </a:cubicBezTo>
                <a:close/>
              </a:path>
            </a:pathLst>
          </a:custGeom>
          <a:solidFill>
            <a:srgbClr val="83A94B"/>
          </a:solidFill>
          <a:ln w="17566" cap="flat">
            <a:noFill/>
            <a:prstDash val="solid"/>
            <a:miter/>
          </a:ln>
        </p:spPr>
        <p:txBody>
          <a:bodyPr rtlCol="1" anchor="ctr"/>
          <a:lstStyle/>
          <a:p>
            <a:endParaRPr lang="he-IL"/>
          </a:p>
        </p:txBody>
      </p:sp>
      <p:sp>
        <p:nvSpPr>
          <p:cNvPr id="630" name="צורה חופשית: צורה 629">
            <a:extLst>
              <a:ext uri="{FF2B5EF4-FFF2-40B4-BE49-F238E27FC236}">
                <a16:creationId xmlns:a16="http://schemas.microsoft.com/office/drawing/2014/main" id="{CFEA4274-C77C-8A7D-C82D-B2D0C3A5B14C}"/>
              </a:ext>
            </a:extLst>
          </p:cNvPr>
          <p:cNvSpPr/>
          <p:nvPr/>
        </p:nvSpPr>
        <p:spPr>
          <a:xfrm>
            <a:off x="960555" y="7185675"/>
            <a:ext cx="44067" cy="4603"/>
          </a:xfrm>
          <a:custGeom>
            <a:avLst/>
            <a:gdLst>
              <a:gd name="connsiteX0" fmla="*/ 25325 w 26676"/>
              <a:gd name="connsiteY0" fmla="*/ 2584 h 4603"/>
              <a:gd name="connsiteX1" fmla="*/ 16363 w 26676"/>
              <a:gd name="connsiteY1" fmla="*/ 931 h 4603"/>
              <a:gd name="connsiteX2" fmla="*/ 4413 w 26676"/>
              <a:gd name="connsiteY2" fmla="*/ 13 h 4603"/>
              <a:gd name="connsiteX3" fmla="*/ 1777 w 26676"/>
              <a:gd name="connsiteY3" fmla="*/ 2216 h 4603"/>
              <a:gd name="connsiteX4" fmla="*/ 12497 w 26676"/>
              <a:gd name="connsiteY4" fmla="*/ 4053 h 4603"/>
              <a:gd name="connsiteX5" fmla="*/ 23919 w 26676"/>
              <a:gd name="connsiteY5" fmla="*/ 4604 h 4603"/>
              <a:gd name="connsiteX6" fmla="*/ 25325 w 26676"/>
              <a:gd name="connsiteY6" fmla="*/ 2584 h 4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6" h="4603">
                <a:moveTo>
                  <a:pt x="25325" y="2584"/>
                </a:moveTo>
                <a:cubicBezTo>
                  <a:pt x="22337" y="1849"/>
                  <a:pt x="19701" y="1298"/>
                  <a:pt x="16363" y="931"/>
                </a:cubicBezTo>
                <a:cubicBezTo>
                  <a:pt x="12497" y="380"/>
                  <a:pt x="8455" y="196"/>
                  <a:pt x="4413" y="13"/>
                </a:cubicBezTo>
                <a:cubicBezTo>
                  <a:pt x="723" y="-171"/>
                  <a:pt x="-1913" y="1666"/>
                  <a:pt x="1777" y="2216"/>
                </a:cubicBezTo>
                <a:cubicBezTo>
                  <a:pt x="5292" y="2767"/>
                  <a:pt x="8806" y="3686"/>
                  <a:pt x="12497" y="4053"/>
                </a:cubicBezTo>
                <a:cubicBezTo>
                  <a:pt x="16363" y="4420"/>
                  <a:pt x="19701" y="4604"/>
                  <a:pt x="23919" y="4604"/>
                </a:cubicBezTo>
                <a:cubicBezTo>
                  <a:pt x="26906" y="4604"/>
                  <a:pt x="27609" y="3135"/>
                  <a:pt x="25325" y="2584"/>
                </a:cubicBezTo>
                <a:close/>
              </a:path>
            </a:pathLst>
          </a:custGeom>
          <a:solidFill>
            <a:srgbClr val="83A94B"/>
          </a:solidFill>
          <a:ln w="17566" cap="flat">
            <a:noFill/>
            <a:prstDash val="solid"/>
            <a:miter/>
          </a:ln>
        </p:spPr>
        <p:txBody>
          <a:bodyPr rtlCol="1" anchor="ctr"/>
          <a:lstStyle/>
          <a:p>
            <a:endParaRPr lang="he-IL"/>
          </a:p>
        </p:txBody>
      </p:sp>
      <p:pic>
        <p:nvPicPr>
          <p:cNvPr id="631" name="תמונה 630" descr="תמונה שמכילה צמח, עץ, אולמוס, בונזאי&#10;&#10;התיאור נוצר באופן אוטומטי">
            <a:extLst>
              <a:ext uri="{FF2B5EF4-FFF2-40B4-BE49-F238E27FC236}">
                <a16:creationId xmlns:a16="http://schemas.microsoft.com/office/drawing/2014/main" id="{751B186D-DEF4-17E6-EB88-8120F89A65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65989" y="5561695"/>
            <a:ext cx="987011" cy="1088615"/>
          </a:xfrm>
          <a:prstGeom prst="rect">
            <a:avLst/>
          </a:prstGeom>
        </p:spPr>
      </p:pic>
      <p:sp>
        <p:nvSpPr>
          <p:cNvPr id="632" name="צורה חופשית: צורה 631">
            <a:extLst>
              <a:ext uri="{FF2B5EF4-FFF2-40B4-BE49-F238E27FC236}">
                <a16:creationId xmlns:a16="http://schemas.microsoft.com/office/drawing/2014/main" id="{4519C0D6-D763-78AB-B1C3-BB8613148AF7}"/>
              </a:ext>
            </a:extLst>
          </p:cNvPr>
          <p:cNvSpPr/>
          <p:nvPr/>
        </p:nvSpPr>
        <p:spPr>
          <a:xfrm rot="338728">
            <a:off x="4302243" y="6770730"/>
            <a:ext cx="644680" cy="155329"/>
          </a:xfrm>
          <a:custGeom>
            <a:avLst/>
            <a:gdLst>
              <a:gd name="connsiteX0" fmla="*/ 387740 w 390258"/>
              <a:gd name="connsiteY0" fmla="*/ 8388 h 35566"/>
              <a:gd name="connsiteX1" fmla="*/ 339767 w 390258"/>
              <a:gd name="connsiteY1" fmla="*/ 2328 h 35566"/>
              <a:gd name="connsiteX2" fmla="*/ 292673 w 390258"/>
              <a:gd name="connsiteY2" fmla="*/ 124 h 35566"/>
              <a:gd name="connsiteX3" fmla="*/ 194442 w 390258"/>
              <a:gd name="connsiteY3" fmla="*/ 9490 h 35566"/>
              <a:gd name="connsiteX4" fmla="*/ 105525 w 390258"/>
              <a:gd name="connsiteY4" fmla="*/ 23997 h 35566"/>
              <a:gd name="connsiteX5" fmla="*/ 968 w 390258"/>
              <a:gd name="connsiteY5" fmla="*/ 34648 h 35566"/>
              <a:gd name="connsiteX6" fmla="*/ 1320 w 390258"/>
              <a:gd name="connsiteY6" fmla="*/ 35566 h 35566"/>
              <a:gd name="connsiteX7" fmla="*/ 87777 w 390258"/>
              <a:gd name="connsiteY7" fmla="*/ 29506 h 35566"/>
              <a:gd name="connsiteX8" fmla="*/ 184074 w 390258"/>
              <a:gd name="connsiteY8" fmla="*/ 18855 h 35566"/>
              <a:gd name="connsiteX9" fmla="*/ 281778 w 390258"/>
              <a:gd name="connsiteY9" fmla="*/ 9673 h 35566"/>
              <a:gd name="connsiteX10" fmla="*/ 331508 w 390258"/>
              <a:gd name="connsiteY10" fmla="*/ 7653 h 35566"/>
              <a:gd name="connsiteX11" fmla="*/ 384753 w 390258"/>
              <a:gd name="connsiteY11" fmla="*/ 11877 h 35566"/>
              <a:gd name="connsiteX12" fmla="*/ 387740 w 390258"/>
              <a:gd name="connsiteY12" fmla="*/ 8388 h 3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258" h="35566">
                <a:moveTo>
                  <a:pt x="387740" y="8388"/>
                </a:moveTo>
                <a:cubicBezTo>
                  <a:pt x="373155" y="5266"/>
                  <a:pt x="355407" y="4531"/>
                  <a:pt x="339767" y="2328"/>
                </a:cubicBezTo>
                <a:cubicBezTo>
                  <a:pt x="324479" y="124"/>
                  <a:pt x="308840" y="-243"/>
                  <a:pt x="292673" y="124"/>
                </a:cubicBezTo>
                <a:cubicBezTo>
                  <a:pt x="258933" y="1042"/>
                  <a:pt x="225546" y="5082"/>
                  <a:pt x="194442" y="9490"/>
                </a:cubicBezTo>
                <a:cubicBezTo>
                  <a:pt x="164042" y="13897"/>
                  <a:pt x="134871" y="18855"/>
                  <a:pt x="105525" y="23997"/>
                </a:cubicBezTo>
                <a:cubicBezTo>
                  <a:pt x="74070" y="29506"/>
                  <a:pt x="35411" y="32628"/>
                  <a:pt x="968" y="34648"/>
                </a:cubicBezTo>
                <a:cubicBezTo>
                  <a:pt x="-613" y="34648"/>
                  <a:pt x="-86" y="35566"/>
                  <a:pt x="1320" y="35566"/>
                </a:cubicBezTo>
                <a:cubicBezTo>
                  <a:pt x="32072" y="35383"/>
                  <a:pt x="58782" y="32995"/>
                  <a:pt x="87777" y="29506"/>
                </a:cubicBezTo>
                <a:cubicBezTo>
                  <a:pt x="119407" y="25466"/>
                  <a:pt x="152268" y="22711"/>
                  <a:pt x="184074" y="18855"/>
                </a:cubicBezTo>
                <a:cubicBezTo>
                  <a:pt x="215881" y="14999"/>
                  <a:pt x="248390" y="11326"/>
                  <a:pt x="281778" y="9673"/>
                </a:cubicBezTo>
                <a:cubicBezTo>
                  <a:pt x="297945" y="8939"/>
                  <a:pt x="315341" y="8021"/>
                  <a:pt x="331508" y="7653"/>
                </a:cubicBezTo>
                <a:cubicBezTo>
                  <a:pt x="350486" y="7286"/>
                  <a:pt x="366302" y="11510"/>
                  <a:pt x="384753" y="11877"/>
                </a:cubicBezTo>
                <a:cubicBezTo>
                  <a:pt x="390552" y="12060"/>
                  <a:pt x="392133" y="9306"/>
                  <a:pt x="387740" y="8388"/>
                </a:cubicBezTo>
                <a:close/>
              </a:path>
            </a:pathLst>
          </a:custGeom>
          <a:solidFill>
            <a:srgbClr val="BFD74E"/>
          </a:solidFill>
          <a:ln w="17566" cap="flat">
            <a:noFill/>
            <a:prstDash val="solid"/>
            <a:miter/>
          </a:ln>
          <a:effectLst>
            <a:softEdge rad="12700"/>
          </a:effectLst>
        </p:spPr>
        <p:txBody>
          <a:bodyPr rtlCol="1" anchor="ctr"/>
          <a:lstStyle/>
          <a:p>
            <a:endParaRPr lang="he-IL"/>
          </a:p>
        </p:txBody>
      </p:sp>
      <p:sp>
        <p:nvSpPr>
          <p:cNvPr id="633" name="תיבת טקסט 1">
            <a:extLst>
              <a:ext uri="{FF2B5EF4-FFF2-40B4-BE49-F238E27FC236}">
                <a16:creationId xmlns:a16="http://schemas.microsoft.com/office/drawing/2014/main" id="{03820AC3-BFBB-B464-AB5B-FA9B6055052D}"/>
              </a:ext>
            </a:extLst>
          </p:cNvPr>
          <p:cNvSpPr txBox="1"/>
          <p:nvPr/>
        </p:nvSpPr>
        <p:spPr>
          <a:xfrm>
            <a:off x="1675189" y="1185336"/>
            <a:ext cx="9144001" cy="989431"/>
          </a:xfrm>
          <a:prstGeom prst="rect">
            <a:avLst/>
          </a:prstGeom>
          <a:solidFill>
            <a:schemeClr val="bg2">
              <a:lumMod val="50000"/>
            </a:schemeClr>
          </a:solidFill>
          <a:ln>
            <a:solidFill>
              <a:schemeClr val="accent4">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algn="ctr">
              <a:defRPr sz="2639">
                <a:solidFill>
                  <a:schemeClr val="bg1"/>
                </a:solidFill>
              </a:defRPr>
            </a:lvl1pPr>
          </a:lstStyle>
          <a:p>
            <a:pPr algn="ctr" rtl="1">
              <a:lnSpc>
                <a:spcPct val="115000"/>
              </a:lnSpc>
              <a:spcAft>
                <a:spcPts val="600"/>
              </a:spcAft>
              <a:buNone/>
            </a:pPr>
            <a:r>
              <a:rPr lang="he-IL" sz="4000" dirty="0">
                <a:solidFill>
                  <a:schemeClr val="bg1"/>
                </a:solidFill>
                <a:latin typeface="Assistant ExtraBold" panose="00000900000000000000" pitchFamily="2" charset="-79"/>
                <a:cs typeface="Assistant ExtraBold" panose="00000900000000000000" pitchFamily="2" charset="-79"/>
              </a:rPr>
              <a:t>בטיחות ילדים ונוער </a:t>
            </a:r>
            <a:endParaRPr lang="en-US" sz="4000" dirty="0">
              <a:solidFill>
                <a:schemeClr val="bg1"/>
              </a:solidFill>
              <a:latin typeface="Assistant ExtraBold" panose="00000900000000000000" pitchFamily="2" charset="-79"/>
              <a:cs typeface="Assistant ExtraBold" panose="00000900000000000000" pitchFamily="2" charset="-79"/>
            </a:endParaRPr>
          </a:p>
        </p:txBody>
      </p:sp>
      <p:sp>
        <p:nvSpPr>
          <p:cNvPr id="634" name="תיבת טקסט 633">
            <a:extLst>
              <a:ext uri="{FF2B5EF4-FFF2-40B4-BE49-F238E27FC236}">
                <a16:creationId xmlns:a16="http://schemas.microsoft.com/office/drawing/2014/main" id="{193C49F4-B943-89F8-3A41-A570AFC13DC6}"/>
              </a:ext>
            </a:extLst>
          </p:cNvPr>
          <p:cNvSpPr txBox="1"/>
          <p:nvPr/>
        </p:nvSpPr>
        <p:spPr>
          <a:xfrm>
            <a:off x="1440492" y="3645024"/>
            <a:ext cx="6852544" cy="558486"/>
          </a:xfrm>
          <a:prstGeom prst="rect">
            <a:avLst/>
          </a:prstGeom>
          <a:noFill/>
        </p:spPr>
        <p:txBody>
          <a:bodyPr wrap="square">
            <a:spAutoFit/>
          </a:bodyPr>
          <a:lstStyle/>
          <a:p>
            <a:pPr algn="ctr" rtl="1">
              <a:lnSpc>
                <a:spcPct val="115000"/>
              </a:lnSpc>
              <a:spcAft>
                <a:spcPts val="1000"/>
              </a:spcAft>
            </a:pPr>
            <a:r>
              <a:rPr lang="he-IL" sz="2800" dirty="0">
                <a:solidFill>
                  <a:schemeClr val="bg1"/>
                </a:solidFill>
                <a:latin typeface="Assistant ExtraBold" panose="00000900000000000000" pitchFamily="2" charset="-79"/>
                <a:cs typeface="Assistant ExtraBold" panose="00000900000000000000" pitchFamily="2" charset="-79"/>
              </a:rPr>
              <a:t>מיועד לכיתות ז'-ט'</a:t>
            </a:r>
            <a:endParaRPr lang="en-US" sz="2800" dirty="0">
              <a:solidFill>
                <a:schemeClr val="bg1"/>
              </a:solidFill>
              <a:latin typeface="Assistant ExtraBold" panose="00000900000000000000" pitchFamily="2" charset="-79"/>
              <a:cs typeface="Assistant ExtraBold" panose="00000900000000000000" pitchFamily="2" charset="-79"/>
            </a:endParaRPr>
          </a:p>
        </p:txBody>
      </p:sp>
      <p:pic>
        <p:nvPicPr>
          <p:cNvPr id="637" name="תמונה 636">
            <a:extLst>
              <a:ext uri="{FF2B5EF4-FFF2-40B4-BE49-F238E27FC236}">
                <a16:creationId xmlns:a16="http://schemas.microsoft.com/office/drawing/2014/main" id="{C5087017-0273-849D-1D0C-D0D94670F223}"/>
              </a:ext>
            </a:extLst>
          </p:cNvPr>
          <p:cNvPicPr>
            <a:picLocks noChangeAspect="1"/>
          </p:cNvPicPr>
          <p:nvPr/>
        </p:nvPicPr>
        <p:blipFill>
          <a:blip r:embed="rId11"/>
          <a:stretch>
            <a:fillRect/>
          </a:stretch>
        </p:blipFill>
        <p:spPr>
          <a:xfrm>
            <a:off x="8754017" y="169082"/>
            <a:ext cx="3279932" cy="1048603"/>
          </a:xfrm>
          <a:prstGeom prst="rect">
            <a:avLst/>
          </a:prstGeom>
        </p:spPr>
      </p:pic>
      <p:sp>
        <p:nvSpPr>
          <p:cNvPr id="638" name="Freeform 6">
            <a:extLst>
              <a:ext uri="{FF2B5EF4-FFF2-40B4-BE49-F238E27FC236}">
                <a16:creationId xmlns:a16="http://schemas.microsoft.com/office/drawing/2014/main" id="{A3A3B182-E2B0-470C-9BE5-EF1996A067FF}"/>
              </a:ext>
            </a:extLst>
          </p:cNvPr>
          <p:cNvSpPr/>
          <p:nvPr/>
        </p:nvSpPr>
        <p:spPr>
          <a:xfrm>
            <a:off x="2427473" y="6124297"/>
            <a:ext cx="1478947" cy="659980"/>
          </a:xfrm>
          <a:custGeom>
            <a:avLst/>
            <a:gdLst/>
            <a:ahLst/>
            <a:cxnLst/>
            <a:rect l="l" t="t" r="r" b="b"/>
            <a:pathLst>
              <a:path w="5605367" h="2501395">
                <a:moveTo>
                  <a:pt x="0" y="0"/>
                </a:moveTo>
                <a:lnTo>
                  <a:pt x="5605367" y="0"/>
                </a:lnTo>
                <a:lnTo>
                  <a:pt x="5605367" y="2501396"/>
                </a:lnTo>
                <a:lnTo>
                  <a:pt x="0" y="2501396"/>
                </a:lnTo>
                <a:lnTo>
                  <a:pt x="0" y="0"/>
                </a:lnTo>
                <a:close/>
              </a:path>
            </a:pathLst>
          </a:custGeom>
          <a:blipFill>
            <a:blip r:embed="rId12"/>
            <a:stretch>
              <a:fillRect/>
            </a:stretch>
          </a:blipFill>
        </p:spPr>
        <p:txBody>
          <a:bodyPr/>
          <a:lstStyle/>
          <a:p>
            <a:endParaRPr lang="he-IL"/>
          </a:p>
        </p:txBody>
      </p:sp>
      <p:sp>
        <p:nvSpPr>
          <p:cNvPr id="639" name="Freeform 9">
            <a:extLst>
              <a:ext uri="{FF2B5EF4-FFF2-40B4-BE49-F238E27FC236}">
                <a16:creationId xmlns:a16="http://schemas.microsoft.com/office/drawing/2014/main" id="{3E70E972-F1F1-7580-29D3-4624EAE953E8}"/>
              </a:ext>
            </a:extLst>
          </p:cNvPr>
          <p:cNvSpPr/>
          <p:nvPr/>
        </p:nvSpPr>
        <p:spPr>
          <a:xfrm>
            <a:off x="177033" y="5641843"/>
            <a:ext cx="1101422" cy="867370"/>
          </a:xfrm>
          <a:custGeom>
            <a:avLst/>
            <a:gdLst/>
            <a:ahLst/>
            <a:cxnLst/>
            <a:rect l="l" t="t" r="r" b="b"/>
            <a:pathLst>
              <a:path w="2323883" h="1830058">
                <a:moveTo>
                  <a:pt x="0" y="0"/>
                </a:moveTo>
                <a:lnTo>
                  <a:pt x="2323883" y="0"/>
                </a:lnTo>
                <a:lnTo>
                  <a:pt x="2323883" y="1830058"/>
                </a:lnTo>
                <a:lnTo>
                  <a:pt x="0" y="183005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he-IL"/>
          </a:p>
        </p:txBody>
      </p:sp>
      <p:sp>
        <p:nvSpPr>
          <p:cNvPr id="641" name="תיבת טקסט 640">
            <a:extLst>
              <a:ext uri="{FF2B5EF4-FFF2-40B4-BE49-F238E27FC236}">
                <a16:creationId xmlns:a16="http://schemas.microsoft.com/office/drawing/2014/main" id="{9D47089C-C999-E415-217F-EFC487472797}"/>
              </a:ext>
            </a:extLst>
          </p:cNvPr>
          <p:cNvSpPr txBox="1"/>
          <p:nvPr/>
        </p:nvSpPr>
        <p:spPr>
          <a:xfrm>
            <a:off x="233420" y="2719726"/>
            <a:ext cx="9643499" cy="691728"/>
          </a:xfrm>
          <a:prstGeom prst="rect">
            <a:avLst/>
          </a:prstGeom>
          <a:noFill/>
        </p:spPr>
        <p:txBody>
          <a:bodyPr wrap="square">
            <a:spAutoFit/>
          </a:bodyPr>
          <a:lstStyle>
            <a:defPPr>
              <a:defRPr lang="he-IL"/>
            </a:defPPr>
            <a:lvl1pPr algn="ctr">
              <a:lnSpc>
                <a:spcPct val="115000"/>
              </a:lnSpc>
              <a:spcAft>
                <a:spcPts val="1000"/>
              </a:spcAft>
              <a:defRPr sz="2800">
                <a:solidFill>
                  <a:schemeClr val="bg1"/>
                </a:solidFill>
                <a:latin typeface="Assistant ExtraBold" panose="00000900000000000000" pitchFamily="2" charset="-79"/>
                <a:cs typeface="Assistant ExtraBold" panose="00000900000000000000" pitchFamily="2" charset="-79"/>
              </a:defRPr>
            </a:lvl1pPr>
          </a:lstStyle>
          <a:p>
            <a:r>
              <a:rPr lang="he-IL" sz="2400" dirty="0"/>
              <a:t>שיעורים</a:t>
            </a:r>
            <a:r>
              <a:rPr lang="he-IL" sz="3600" dirty="0"/>
              <a:t> </a:t>
            </a:r>
            <a:r>
              <a:rPr lang="he-IL" sz="2400" dirty="0"/>
              <a:t>בנושא: מניעת היפגעות מחומרים רעילים וכימיקלים</a:t>
            </a:r>
          </a:p>
        </p:txBody>
      </p:sp>
      <p:sp>
        <p:nvSpPr>
          <p:cNvPr id="642" name="תיבת טקסט 641">
            <a:extLst>
              <a:ext uri="{FF2B5EF4-FFF2-40B4-BE49-F238E27FC236}">
                <a16:creationId xmlns:a16="http://schemas.microsoft.com/office/drawing/2014/main" id="{C466D7F0-5F23-360C-3E5E-877E74DFB136}"/>
              </a:ext>
            </a:extLst>
          </p:cNvPr>
          <p:cNvSpPr txBox="1"/>
          <p:nvPr/>
        </p:nvSpPr>
        <p:spPr>
          <a:xfrm>
            <a:off x="219538" y="130341"/>
            <a:ext cx="4000238" cy="558486"/>
          </a:xfrm>
          <a:prstGeom prst="rect">
            <a:avLst/>
          </a:prstGeom>
          <a:gradFill>
            <a:gsLst>
              <a:gs pos="55000">
                <a:srgbClr val="304A58"/>
              </a:gs>
              <a:gs pos="0">
                <a:schemeClr val="bg2">
                  <a:tint val="83000"/>
                  <a:shade val="97000"/>
                  <a:satMod val="230000"/>
                  <a:lumMod val="51000"/>
                </a:schemeClr>
              </a:gs>
              <a:gs pos="100000">
                <a:schemeClr val="bg2">
                  <a:shade val="35000"/>
                  <a:satMod val="250000"/>
                  <a:lumMod val="99000"/>
                  <a:lumOff val="1000"/>
                </a:schemeClr>
              </a:gs>
            </a:gsLst>
            <a:path path="circle">
              <a:fillToRect l="15000" t="50000" r="85000" b="60000"/>
            </a:path>
          </a:gradFill>
        </p:spPr>
        <p:txBody>
          <a:bodyPr wrap="square">
            <a:spAutoFit/>
          </a:bodyPr>
          <a:lstStyle/>
          <a:p>
            <a:pPr algn="ctr" rtl="1">
              <a:lnSpc>
                <a:spcPct val="115000"/>
              </a:lnSpc>
              <a:spcAft>
                <a:spcPts val="600"/>
              </a:spcAft>
            </a:pPr>
            <a:r>
              <a:rPr lang="he-IL" sz="2800" dirty="0">
                <a:solidFill>
                  <a:schemeClr val="bg1"/>
                </a:solidFill>
                <a:latin typeface="Assistant ExtraBold" panose="00000900000000000000" pitchFamily="2" charset="-79"/>
                <a:cs typeface="Assistant ExtraBold" panose="00000900000000000000" pitchFamily="2" charset="-79"/>
              </a:rPr>
              <a:t>אחריות אישית והדדית </a:t>
            </a:r>
            <a:endParaRPr lang="en-US" sz="2800" dirty="0">
              <a:solidFill>
                <a:schemeClr val="bg1"/>
              </a:solidFill>
              <a:latin typeface="Assistant ExtraBold" panose="00000900000000000000" pitchFamily="2" charset="-79"/>
              <a:cs typeface="Assistant ExtraBold" panose="00000900000000000000" pitchFamily="2" charset="-79"/>
            </a:endParaRPr>
          </a:p>
        </p:txBody>
      </p:sp>
      <p:pic>
        <p:nvPicPr>
          <p:cNvPr id="41" name="תמונה 40">
            <a:extLst>
              <a:ext uri="{FF2B5EF4-FFF2-40B4-BE49-F238E27FC236}">
                <a16:creationId xmlns:a16="http://schemas.microsoft.com/office/drawing/2014/main" id="{764BA06A-62F8-E547-5AD0-F40ED708CFB7}"/>
              </a:ext>
            </a:extLst>
          </p:cNvPr>
          <p:cNvPicPr>
            <a:picLocks noChangeAspect="1"/>
          </p:cNvPicPr>
          <p:nvPr/>
        </p:nvPicPr>
        <p:blipFill>
          <a:blip r:embed="rId15"/>
          <a:stretch>
            <a:fillRect/>
          </a:stretch>
        </p:blipFill>
        <p:spPr>
          <a:xfrm rot="21172591">
            <a:off x="8833617" y="-88351"/>
            <a:ext cx="959371" cy="873951"/>
          </a:xfrm>
          <a:custGeom>
            <a:avLst/>
            <a:gdLst>
              <a:gd name="connsiteX0" fmla="*/ -437 w 848953"/>
              <a:gd name="connsiteY0" fmla="*/ -438 h 773365"/>
              <a:gd name="connsiteX1" fmla="*/ 848517 w 848953"/>
              <a:gd name="connsiteY1" fmla="*/ -438 h 773365"/>
              <a:gd name="connsiteX2" fmla="*/ 848517 w 848953"/>
              <a:gd name="connsiteY2" fmla="*/ 772928 h 773365"/>
              <a:gd name="connsiteX3" fmla="*/ -437 w 848953"/>
              <a:gd name="connsiteY3" fmla="*/ 772928 h 773365"/>
            </a:gdLst>
            <a:ahLst/>
            <a:cxnLst>
              <a:cxn ang="0">
                <a:pos x="connsiteX0" y="connsiteY0"/>
              </a:cxn>
              <a:cxn ang="0">
                <a:pos x="connsiteX1" y="connsiteY1"/>
              </a:cxn>
              <a:cxn ang="0">
                <a:pos x="connsiteX2" y="connsiteY2"/>
              </a:cxn>
              <a:cxn ang="0">
                <a:pos x="connsiteX3" y="connsiteY3"/>
              </a:cxn>
            </a:cxnLst>
            <a:rect l="l" t="t" r="r" b="b"/>
            <a:pathLst>
              <a:path w="848953" h="773365">
                <a:moveTo>
                  <a:pt x="-437" y="-438"/>
                </a:moveTo>
                <a:lnTo>
                  <a:pt x="848517" y="-438"/>
                </a:lnTo>
                <a:lnTo>
                  <a:pt x="848517" y="772928"/>
                </a:lnTo>
                <a:lnTo>
                  <a:pt x="-437" y="772928"/>
                </a:lnTo>
                <a:close/>
              </a:path>
            </a:pathLst>
          </a:custGeom>
        </p:spPr>
      </p:pic>
    </p:spTree>
    <p:extLst>
      <p:ext uri="{BB962C8B-B14F-4D97-AF65-F5344CB8AC3E}">
        <p14:creationId xmlns:p14="http://schemas.microsoft.com/office/powerpoint/2010/main" val="1625596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Tm="31493">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13A1A-E3D3-24AB-C709-2F716B160BB2}"/>
            </a:ext>
          </a:extLst>
        </p:cNvPr>
        <p:cNvGrpSpPr/>
        <p:nvPr/>
      </p:nvGrpSpPr>
      <p:grpSpPr>
        <a:xfrm>
          <a:off x="0" y="0"/>
          <a:ext cx="0" cy="0"/>
          <a:chOff x="0" y="0"/>
          <a:chExt cx="0" cy="0"/>
        </a:xfrm>
      </p:grpSpPr>
      <p:sp>
        <p:nvSpPr>
          <p:cNvPr id="4" name="צורה חופשית: צורה 3">
            <a:extLst>
              <a:ext uri="{FF2B5EF4-FFF2-40B4-BE49-F238E27FC236}">
                <a16:creationId xmlns:a16="http://schemas.microsoft.com/office/drawing/2014/main" id="{AFD66F46-544C-92C8-51F8-6AE24E891D1B}"/>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7" name="מלבן 6">
            <a:extLst>
              <a:ext uri="{FF2B5EF4-FFF2-40B4-BE49-F238E27FC236}">
                <a16:creationId xmlns:a16="http://schemas.microsoft.com/office/drawing/2014/main" id="{765520F3-49F2-7C97-468B-262437ABC0E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21477478-8DFE-0B68-7CAC-DB2FEDC07B8F}"/>
              </a:ext>
            </a:extLst>
          </p:cNvPr>
          <p:cNvSpPr/>
          <p:nvPr/>
        </p:nvSpPr>
        <p:spPr>
          <a:xfrm>
            <a:off x="752313" y="2137047"/>
            <a:ext cx="10945216" cy="4208332"/>
          </a:xfrm>
          <a:prstGeom prst="rect">
            <a:avLst/>
          </a:prstGeom>
          <a:solidFill>
            <a:schemeClr val="bg1">
              <a:lumMod val="85000"/>
              <a:lumOff val="15000"/>
            </a:schemeClr>
          </a:soli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r>
              <a:rPr lang="he-IL" sz="2400" dirty="0">
                <a:latin typeface="Assistant ExtraBold" panose="00000900000000000000" pitchFamily="2" charset="-79"/>
                <a:cs typeface="Assistant ExtraBold" panose="00000900000000000000" pitchFamily="2" charset="-79"/>
              </a:rPr>
              <a:t>הסבר</a:t>
            </a:r>
            <a:endParaRPr lang="en-US" sz="2400" dirty="0">
              <a:latin typeface="Assistant ExtraBold" panose="00000900000000000000" pitchFamily="2" charset="-79"/>
              <a:cs typeface="Assistant ExtraBold" panose="00000900000000000000" pitchFamily="2" charset="-79"/>
            </a:endParaRPr>
          </a:p>
          <a:p>
            <a:pPr>
              <a:lnSpc>
                <a:spcPct val="120000"/>
              </a:lnSpc>
              <a:spcAft>
                <a:spcPts val="600"/>
              </a:spcAft>
            </a:pPr>
            <a:r>
              <a:rPr lang="he-IL" sz="2400" dirty="0">
                <a:latin typeface="Assistant ExtraBold" panose="00000900000000000000" pitchFamily="2" charset="-79"/>
                <a:cs typeface="Assistant ExtraBold" panose="00000900000000000000" pitchFamily="2" charset="-79"/>
              </a:rPr>
              <a:t>חומרים רעילים וכימיקלים מסוכנים, מצויים בכל בית. לדוגמה: תרופות, חומרי ניקוי, מדללי צבע ועוד. </a:t>
            </a:r>
          </a:p>
          <a:p>
            <a:pPr marL="342900" indent="-342900">
              <a:lnSpc>
                <a:spcPct val="120000"/>
              </a:lnSpc>
              <a:spcAft>
                <a:spcPts val="600"/>
              </a:spcAft>
              <a:buFont typeface="Wingdings" panose="05000000000000000000" pitchFamily="2" charset="2"/>
              <a:buChar char="q"/>
            </a:pPr>
            <a:r>
              <a:rPr lang="he-IL" sz="2400" dirty="0">
                <a:latin typeface="Assistant ExtraBold" panose="00000900000000000000" pitchFamily="2" charset="-79"/>
                <a:cs typeface="Assistant ExtraBold" panose="00000900000000000000" pitchFamily="2" charset="-79"/>
              </a:rPr>
              <a:t>המבוגרים, לא תמיד מודעים לסיכון ולא עושים דבר כדי למנוע מגע עם חומרים אלו, מילדים הנמצאים בבית</a:t>
            </a:r>
            <a:endParaRPr lang="en-US" sz="2400" dirty="0">
              <a:latin typeface="Assistant ExtraBold" panose="00000900000000000000" pitchFamily="2" charset="-79"/>
              <a:cs typeface="Assistant ExtraBold" panose="00000900000000000000" pitchFamily="2" charset="-79"/>
            </a:endParaRPr>
          </a:p>
          <a:p>
            <a:pPr marL="342900" indent="-342900">
              <a:lnSpc>
                <a:spcPct val="120000"/>
              </a:lnSpc>
              <a:spcAft>
                <a:spcPts val="600"/>
              </a:spcAft>
              <a:buFont typeface="Wingdings" panose="05000000000000000000" pitchFamily="2" charset="2"/>
              <a:buChar char="q"/>
            </a:pPr>
            <a:r>
              <a:rPr lang="he-IL" sz="2400" dirty="0">
                <a:latin typeface="Assistant ExtraBold" panose="00000900000000000000" pitchFamily="2" charset="-79"/>
                <a:cs typeface="Assistant ExtraBold" panose="00000900000000000000" pitchFamily="2" charset="-79"/>
              </a:rPr>
              <a:t>מגע עם חומרים אלו, עשוי לפגוע במי שנחשף להם.  חומרים אלו עלולים לגרום לכוויות וצריבות בעור ואף להתלקח </a:t>
            </a:r>
            <a:endParaRPr lang="en-US" sz="2400" dirty="0">
              <a:latin typeface="Assistant ExtraBold" panose="00000900000000000000" pitchFamily="2" charset="-79"/>
              <a:cs typeface="Assistant ExtraBold" panose="00000900000000000000" pitchFamily="2" charset="-79"/>
            </a:endParaRPr>
          </a:p>
          <a:p>
            <a:pPr marL="342900" indent="-342900">
              <a:lnSpc>
                <a:spcPct val="120000"/>
              </a:lnSpc>
              <a:spcAft>
                <a:spcPts val="600"/>
              </a:spcAft>
              <a:buFont typeface="Wingdings" panose="05000000000000000000" pitchFamily="2" charset="2"/>
              <a:buChar char="q"/>
            </a:pPr>
            <a:r>
              <a:rPr lang="he-IL" sz="2400" dirty="0">
                <a:latin typeface="Assistant ExtraBold" panose="00000900000000000000" pitchFamily="2" charset="-79"/>
                <a:cs typeface="Assistant ExtraBold" panose="00000900000000000000" pitchFamily="2" charset="-79"/>
              </a:rPr>
              <a:t>הקטנת הסיכון מרעלים וכימיקלים דורשת אחריות לנקיטת אמצעי זהירות, הן בזמן השימוש בהם והן באופן אחסנתם בבית</a:t>
            </a:r>
            <a:endParaRPr lang="en-US" sz="2400" dirty="0">
              <a:latin typeface="Assistant ExtraBold" panose="00000900000000000000" pitchFamily="2" charset="-79"/>
              <a:cs typeface="Assistant ExtraBold" panose="00000900000000000000" pitchFamily="2" charset="-79"/>
            </a:endParaRPr>
          </a:p>
        </p:txBody>
      </p:sp>
      <p:sp>
        <p:nvSpPr>
          <p:cNvPr id="2" name="מלבן: פינות מעוגלות 1">
            <a:extLst>
              <a:ext uri="{FF2B5EF4-FFF2-40B4-BE49-F238E27FC236}">
                <a16:creationId xmlns:a16="http://schemas.microsoft.com/office/drawing/2014/main" id="{8C1C1273-FDEC-34FA-EB87-36A0B0D7AEA8}"/>
              </a:ext>
            </a:extLst>
          </p:cNvPr>
          <p:cNvSpPr/>
          <p:nvPr/>
        </p:nvSpPr>
        <p:spPr>
          <a:xfrm>
            <a:off x="1703512" y="1268760"/>
            <a:ext cx="9975559" cy="738390"/>
          </a:xfrm>
          <a:prstGeom prst="roundRect">
            <a:avLst/>
          </a:prstGeom>
          <a:solidFill>
            <a:schemeClr val="accent1">
              <a:lumMod val="75000"/>
            </a:schemeClr>
          </a:solidFill>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4800" dirty="0">
                <a:solidFill>
                  <a:schemeClr val="bg1"/>
                </a:solidFill>
                <a:latin typeface="Assistant ExtraBold" panose="00000900000000000000" pitchFamily="2" charset="-79"/>
                <a:cs typeface="Assistant ExtraBold" panose="00000900000000000000" pitchFamily="2" charset="-79"/>
              </a:rPr>
              <a:t>היפגעות מרעלים </a:t>
            </a:r>
            <a:r>
              <a:rPr lang="he-IL" sz="4800">
                <a:solidFill>
                  <a:schemeClr val="bg1"/>
                </a:solidFill>
                <a:latin typeface="Assistant ExtraBold" panose="00000900000000000000" pitchFamily="2" charset="-79"/>
                <a:cs typeface="Assistant ExtraBold" panose="00000900000000000000" pitchFamily="2" charset="-79"/>
              </a:rPr>
              <a:t>וכימיקלים מסוכנים</a:t>
            </a:r>
            <a:endParaRPr lang="en-US" sz="4800" dirty="0">
              <a:solidFill>
                <a:schemeClr val="bg1"/>
              </a:solidFill>
              <a:latin typeface="Assistant ExtraBold" panose="00000900000000000000" pitchFamily="2" charset="-79"/>
              <a:cs typeface="Assistant ExtraBold" panose="00000900000000000000" pitchFamily="2" charset="-79"/>
            </a:endParaRPr>
          </a:p>
        </p:txBody>
      </p:sp>
      <p:cxnSp>
        <p:nvCxnSpPr>
          <p:cNvPr id="9" name="מחבר ישר 8">
            <a:extLst>
              <a:ext uri="{FF2B5EF4-FFF2-40B4-BE49-F238E27FC236}">
                <a16:creationId xmlns:a16="http://schemas.microsoft.com/office/drawing/2014/main" id="{23FDF169-9B01-F8A7-3838-BF37D62049B8}"/>
              </a:ext>
            </a:extLst>
          </p:cNvPr>
          <p:cNvCxnSpPr/>
          <p:nvPr/>
        </p:nvCxnSpPr>
        <p:spPr>
          <a:xfrm>
            <a:off x="61595" y="7924165"/>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41622FD-5733-5A4B-00F6-FB34E38D2D4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6" name="Rectangle 3">
            <a:extLst>
              <a:ext uri="{FF2B5EF4-FFF2-40B4-BE49-F238E27FC236}">
                <a16:creationId xmlns:a16="http://schemas.microsoft.com/office/drawing/2014/main" id="{2BEDEFCC-2395-3148-8DED-B07CFA4B5272}"/>
              </a:ext>
            </a:extLst>
          </p:cNvPr>
          <p:cNvSpPr>
            <a:spLocks noChangeArrowheads="1"/>
          </p:cNvSpPr>
          <p:nvPr/>
        </p:nvSpPr>
        <p:spPr bwMode="auto">
          <a:xfrm>
            <a:off x="8420468" y="228600"/>
            <a:ext cx="322716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lang="he-IL" altLang="he-IL" sz="4800" dirty="0">
                <a:latin typeface="Assistant ExtraBold" panose="00000900000000000000" pitchFamily="2" charset="-79"/>
                <a:cs typeface="Assistant ExtraBold" panose="00000900000000000000" pitchFamily="2" charset="-79"/>
              </a:rPr>
              <a:t>שיעור ראשון</a:t>
            </a:r>
          </a:p>
        </p:txBody>
      </p:sp>
    </p:spTree>
    <p:extLst>
      <p:ext uri="{BB962C8B-B14F-4D97-AF65-F5344CB8AC3E}">
        <p14:creationId xmlns:p14="http://schemas.microsoft.com/office/powerpoint/2010/main" val="186012379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500"/>
                                        <p:tgtEl>
                                          <p:spTgt spid="5">
                                            <p:bg/>
                                          </p:spTgt>
                                        </p:tgtEl>
                                      </p:cBhvr>
                                    </p:animEffect>
                                  </p:childTnLst>
                                </p:cTn>
                              </p:par>
                              <p:par>
                                <p:cTn id="13" presetID="10" presetClass="entr" presetSubtype="0" fill="hold" nodeType="withEffect">
                                  <p:stCondLst>
                                    <p:cond delay="100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par>
                                <p:cTn id="16" presetID="10" presetClass="entr" presetSubtype="0" fill="hold" nodeType="withEffect">
                                  <p:stCondLst>
                                    <p:cond delay="100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FC4FE-D155-80B5-6ACB-731FFBDA0962}"/>
            </a:ext>
          </a:extLst>
        </p:cNvPr>
        <p:cNvGrpSpPr/>
        <p:nvPr/>
      </p:nvGrpSpPr>
      <p:grpSpPr>
        <a:xfrm>
          <a:off x="0" y="0"/>
          <a:ext cx="0" cy="0"/>
          <a:chOff x="0" y="0"/>
          <a:chExt cx="0" cy="0"/>
        </a:xfrm>
      </p:grpSpPr>
      <p:sp>
        <p:nvSpPr>
          <p:cNvPr id="4" name="צורה חופשית: צורה 3">
            <a:extLst>
              <a:ext uri="{FF2B5EF4-FFF2-40B4-BE49-F238E27FC236}">
                <a16:creationId xmlns:a16="http://schemas.microsoft.com/office/drawing/2014/main" id="{3F00C7AE-ABEA-736B-991D-ACA2C5993D85}"/>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6" name="מלבן 5">
            <a:extLst>
              <a:ext uri="{FF2B5EF4-FFF2-40B4-BE49-F238E27FC236}">
                <a16:creationId xmlns:a16="http://schemas.microsoft.com/office/drawing/2014/main" id="{9DF34BD2-E6B5-316A-B517-47A9B2BD8DC6}"/>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4316CBA1-1415-01C6-5372-9FBC798B084F}"/>
              </a:ext>
            </a:extLst>
          </p:cNvPr>
          <p:cNvSpPr/>
          <p:nvPr/>
        </p:nvSpPr>
        <p:spPr>
          <a:xfrm>
            <a:off x="732886" y="2284349"/>
            <a:ext cx="10945216" cy="3933384"/>
          </a:xfrm>
          <a:prstGeom prst="rect">
            <a:avLst/>
          </a:prstGeom>
          <a:solidFill>
            <a:schemeClr val="bg1">
              <a:lumMod val="85000"/>
              <a:lumOff val="15000"/>
            </a:schemeClr>
          </a:soli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algn="just">
              <a:lnSpc>
                <a:spcPct val="120000"/>
              </a:lnSpc>
              <a:spcAft>
                <a:spcPts val="600"/>
              </a:spcAft>
            </a:pPr>
            <a:r>
              <a:rPr lang="he-IL" sz="2800" dirty="0">
                <a:latin typeface="Assistant ExtraBold" panose="00000900000000000000" pitchFamily="2" charset="-79"/>
                <a:cs typeface="Assistant ExtraBold" panose="00000900000000000000" pitchFamily="2" charset="-79"/>
              </a:rPr>
              <a:t>נושאי הדיון:</a:t>
            </a:r>
          </a:p>
          <a:p>
            <a:pPr marL="342900" indent="-342900" algn="just">
              <a:lnSpc>
                <a:spcPct val="120000"/>
              </a:lnSpc>
              <a:spcAft>
                <a:spcPts val="600"/>
              </a:spcAft>
              <a:buFont typeface="Wingdings" panose="05000000000000000000" pitchFamily="2" charset="2"/>
              <a:buChar char="q"/>
            </a:pPr>
            <a:r>
              <a:rPr lang="he-IL" sz="2800" dirty="0">
                <a:latin typeface="Assistant ExtraBold" panose="00000900000000000000" pitchFamily="2" charset="-79"/>
                <a:cs typeface="Assistant ExtraBold" panose="00000900000000000000" pitchFamily="2" charset="-79"/>
              </a:rPr>
              <a:t>אלו חומרי ניקוי, מוצרי קוסמטיקה ואחרים מצויים בכל בית. </a:t>
            </a:r>
          </a:p>
          <a:p>
            <a:pPr marL="342900" indent="-342900" algn="just">
              <a:lnSpc>
                <a:spcPct val="120000"/>
              </a:lnSpc>
              <a:spcAft>
                <a:spcPts val="600"/>
              </a:spcAft>
              <a:buFont typeface="Wingdings" panose="05000000000000000000" pitchFamily="2" charset="2"/>
              <a:buChar char="q"/>
            </a:pPr>
            <a:r>
              <a:rPr lang="he-IL" sz="2800" dirty="0">
                <a:latin typeface="Assistant ExtraBold" panose="00000900000000000000" pitchFamily="2" charset="-79"/>
                <a:cs typeface="Assistant ExtraBold" panose="00000900000000000000" pitchFamily="2" charset="-79"/>
              </a:rPr>
              <a:t>זיהוי החומרים רעילים או מסוכנים, מבין שלל המוצרים בבית. </a:t>
            </a:r>
            <a:endParaRPr lang="en-US" sz="2800" dirty="0">
              <a:latin typeface="Assistant ExtraBold" panose="00000900000000000000" pitchFamily="2" charset="-79"/>
              <a:cs typeface="Assistant ExtraBold" panose="00000900000000000000" pitchFamily="2" charset="-79"/>
            </a:endParaRPr>
          </a:p>
          <a:p>
            <a:pPr marL="342900" indent="-342900" algn="just">
              <a:lnSpc>
                <a:spcPct val="120000"/>
              </a:lnSpc>
              <a:spcAft>
                <a:spcPts val="600"/>
              </a:spcAft>
              <a:buFont typeface="Wingdings" panose="05000000000000000000" pitchFamily="2" charset="2"/>
              <a:buChar char="q"/>
            </a:pPr>
            <a:r>
              <a:rPr lang="he-IL" sz="2800" dirty="0">
                <a:latin typeface="Assistant ExtraBold" panose="00000900000000000000" pitchFamily="2" charset="-79"/>
                <a:cs typeface="Assistant ExtraBold" panose="00000900000000000000" pitchFamily="2" charset="-79"/>
              </a:rPr>
              <a:t>כללי אחסון ואמצעי זהירות שיש לנקוט להגנה מפני רעלים בבית.</a:t>
            </a:r>
          </a:p>
          <a:p>
            <a:pPr marL="342900" indent="-342900" algn="just">
              <a:lnSpc>
                <a:spcPct val="120000"/>
              </a:lnSpc>
              <a:spcAft>
                <a:spcPts val="600"/>
              </a:spcAft>
              <a:buFont typeface="Wingdings" panose="05000000000000000000" pitchFamily="2" charset="2"/>
              <a:buChar char="q"/>
            </a:pPr>
            <a:r>
              <a:rPr lang="he-IL" sz="2800" dirty="0">
                <a:latin typeface="Assistant ExtraBold" panose="00000900000000000000" pitchFamily="2" charset="-79"/>
                <a:cs typeface="Assistant ExtraBold" panose="00000900000000000000" pitchFamily="2" charset="-79"/>
              </a:rPr>
              <a:t>אחריות האישית שלנו למניעת היפגעות.</a:t>
            </a:r>
          </a:p>
          <a:p>
            <a:pPr marL="342900" indent="-342900" algn="just">
              <a:lnSpc>
                <a:spcPct val="120000"/>
              </a:lnSpc>
              <a:spcAft>
                <a:spcPts val="600"/>
              </a:spcAft>
              <a:buFont typeface="Wingdings" panose="05000000000000000000" pitchFamily="2" charset="2"/>
              <a:buChar char="q"/>
            </a:pPr>
            <a:r>
              <a:rPr lang="he-IL" sz="2800" dirty="0">
                <a:latin typeface="Assistant ExtraBold" panose="00000900000000000000" pitchFamily="2" charset="-79"/>
                <a:cs typeface="Assistant ExtraBold" panose="00000900000000000000" pitchFamily="2" charset="-79"/>
              </a:rPr>
              <a:t>אחריות הדדית הבאה לידי ביטוי במניעת פגיעה בזולת..</a:t>
            </a:r>
            <a:endParaRPr lang="en-US" sz="2800" dirty="0">
              <a:latin typeface="Assistant ExtraBold" panose="00000900000000000000" pitchFamily="2" charset="-79"/>
              <a:cs typeface="Assistant ExtraBold" panose="00000900000000000000" pitchFamily="2" charset="-79"/>
            </a:endParaRPr>
          </a:p>
          <a:p>
            <a:endParaRPr lang="en-US" dirty="0"/>
          </a:p>
        </p:txBody>
      </p:sp>
      <p:sp>
        <p:nvSpPr>
          <p:cNvPr id="2" name="מלבן: פינות מעוגלות 1">
            <a:extLst>
              <a:ext uri="{FF2B5EF4-FFF2-40B4-BE49-F238E27FC236}">
                <a16:creationId xmlns:a16="http://schemas.microsoft.com/office/drawing/2014/main" id="{7FB3D8E5-42E4-2046-76F2-366244DB1A2D}"/>
              </a:ext>
            </a:extLst>
          </p:cNvPr>
          <p:cNvSpPr/>
          <p:nvPr/>
        </p:nvSpPr>
        <p:spPr>
          <a:xfrm>
            <a:off x="7176120" y="1268760"/>
            <a:ext cx="4502951" cy="738390"/>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4800" dirty="0">
                <a:solidFill>
                  <a:schemeClr val="bg1"/>
                </a:solidFill>
                <a:latin typeface="Assistant ExtraBold" panose="00000900000000000000" pitchFamily="2" charset="-79"/>
                <a:cs typeface="Assistant ExtraBold" panose="00000900000000000000" pitchFamily="2" charset="-79"/>
              </a:rPr>
              <a:t>פעילות 1 - דיון</a:t>
            </a:r>
            <a:endParaRPr lang="en-US" sz="4800" dirty="0">
              <a:solidFill>
                <a:schemeClr val="bg1"/>
              </a:solidFill>
              <a:latin typeface="Assistant ExtraBold" panose="00000900000000000000" pitchFamily="2" charset="-79"/>
              <a:cs typeface="Assistant ExtraBold" panose="00000900000000000000" pitchFamily="2" charset="-79"/>
            </a:endParaRPr>
          </a:p>
        </p:txBody>
      </p:sp>
      <p:cxnSp>
        <p:nvCxnSpPr>
          <p:cNvPr id="9" name="מחבר ישר 8">
            <a:extLst>
              <a:ext uri="{FF2B5EF4-FFF2-40B4-BE49-F238E27FC236}">
                <a16:creationId xmlns:a16="http://schemas.microsoft.com/office/drawing/2014/main" id="{A2BA493F-D2CC-A1D2-7966-6F1A52B662A9}"/>
              </a:ext>
            </a:extLst>
          </p:cNvPr>
          <p:cNvCxnSpPr/>
          <p:nvPr/>
        </p:nvCxnSpPr>
        <p:spPr>
          <a:xfrm>
            <a:off x="61595" y="7924165"/>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756AA6B-6EA6-7CEF-86C1-DB51C7E16A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8" name="Rectangle 3">
            <a:extLst>
              <a:ext uri="{FF2B5EF4-FFF2-40B4-BE49-F238E27FC236}">
                <a16:creationId xmlns:a16="http://schemas.microsoft.com/office/drawing/2014/main" id="{038720B2-99BF-1189-0B50-DCDFD87D8F16}"/>
              </a:ext>
            </a:extLst>
          </p:cNvPr>
          <p:cNvSpPr>
            <a:spLocks noChangeArrowheads="1"/>
          </p:cNvSpPr>
          <p:nvPr/>
        </p:nvSpPr>
        <p:spPr bwMode="auto">
          <a:xfrm>
            <a:off x="9075659" y="496217"/>
            <a:ext cx="21323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lang="he-IL" altLang="he-IL" sz="2800" dirty="0">
                <a:latin typeface="Assistant ExtraBold" panose="00000900000000000000" pitchFamily="2" charset="-79"/>
                <a:cs typeface="Assistant ExtraBold" panose="00000900000000000000" pitchFamily="2" charset="-79"/>
              </a:rPr>
              <a:t>מהלך השיעור</a:t>
            </a:r>
          </a:p>
        </p:txBody>
      </p:sp>
    </p:spTree>
    <p:extLst>
      <p:ext uri="{BB962C8B-B14F-4D97-AF65-F5344CB8AC3E}">
        <p14:creationId xmlns:p14="http://schemas.microsoft.com/office/powerpoint/2010/main" val="306886585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500"/>
                                        <p:tgtEl>
                                          <p:spTgt spid="5">
                                            <p:bg/>
                                          </p:spTgt>
                                        </p:tgtEl>
                                      </p:cBhvr>
                                    </p:animEffect>
                                  </p:childTnLst>
                                </p:cTn>
                              </p:par>
                              <p:par>
                                <p:cTn id="13" presetID="10" presetClass="entr" presetSubtype="0" fill="hold" nodeType="withEffect">
                                  <p:stCondLst>
                                    <p:cond delay="100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par>
                                <p:cTn id="16" presetID="10" presetClass="entr" presetSubtype="0" fill="hold" nodeType="withEffect">
                                  <p:stCondLst>
                                    <p:cond delay="100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83791-39DA-72EB-B8B7-14A6DAD7751C}"/>
            </a:ext>
          </a:extLst>
        </p:cNvPr>
        <p:cNvGrpSpPr/>
        <p:nvPr/>
      </p:nvGrpSpPr>
      <p:grpSpPr>
        <a:xfrm>
          <a:off x="0" y="0"/>
          <a:ext cx="0" cy="0"/>
          <a:chOff x="0" y="0"/>
          <a:chExt cx="0" cy="0"/>
        </a:xfrm>
      </p:grpSpPr>
      <p:sp>
        <p:nvSpPr>
          <p:cNvPr id="4" name="צורה חופשית: צורה 3">
            <a:extLst>
              <a:ext uri="{FF2B5EF4-FFF2-40B4-BE49-F238E27FC236}">
                <a16:creationId xmlns:a16="http://schemas.microsoft.com/office/drawing/2014/main" id="{48CC58D6-1782-EFED-7B6F-82B0E1C64816}"/>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6" name="מלבן 5">
            <a:extLst>
              <a:ext uri="{FF2B5EF4-FFF2-40B4-BE49-F238E27FC236}">
                <a16:creationId xmlns:a16="http://schemas.microsoft.com/office/drawing/2014/main" id="{63C92B5E-B09C-507E-C7D9-CF49A3CB49DC}"/>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90F51FB3-9278-0CBA-9694-7F103EAF5050}"/>
              </a:ext>
            </a:extLst>
          </p:cNvPr>
          <p:cNvSpPr/>
          <p:nvPr/>
        </p:nvSpPr>
        <p:spPr>
          <a:xfrm>
            <a:off x="733855" y="2818710"/>
            <a:ext cx="10945216" cy="2950680"/>
          </a:xfrm>
          <a:prstGeom prst="rect">
            <a:avLst/>
          </a:prstGeom>
          <a:solidFill>
            <a:schemeClr val="bg1">
              <a:lumMod val="85000"/>
              <a:lumOff val="15000"/>
            </a:schemeClr>
          </a:soli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a:lnSpc>
                <a:spcPct val="120000"/>
              </a:lnSpc>
              <a:spcAft>
                <a:spcPts val="600"/>
              </a:spcAft>
            </a:pPr>
            <a:r>
              <a:rPr lang="he-IL" sz="2800" dirty="0">
                <a:latin typeface="Assistant ExtraBold" panose="00000900000000000000" pitchFamily="2" charset="-79"/>
                <a:cs typeface="Assistant ExtraBold" panose="00000900000000000000" pitchFamily="2" charset="-79"/>
              </a:rPr>
              <a:t>מה לדעתכם הם אמצעי זהירות שיש לנקוט עם חומרי ניקוי ביתיים?</a:t>
            </a:r>
          </a:p>
          <a:p>
            <a:pPr>
              <a:lnSpc>
                <a:spcPct val="120000"/>
              </a:lnSpc>
              <a:spcAft>
                <a:spcPts val="600"/>
              </a:spcAft>
            </a:pPr>
            <a:endParaRPr lang="en-US" sz="2800" dirty="0">
              <a:latin typeface="Assistant ExtraBold" panose="00000900000000000000" pitchFamily="2" charset="-79"/>
              <a:cs typeface="Assistant ExtraBold" panose="00000900000000000000" pitchFamily="2" charset="-79"/>
            </a:endParaRPr>
          </a:p>
          <a:p>
            <a:pPr marL="342900" indent="-342900">
              <a:lnSpc>
                <a:spcPct val="120000"/>
              </a:lnSpc>
              <a:spcAft>
                <a:spcPts val="600"/>
              </a:spcAft>
              <a:buFont typeface="Wingdings" panose="05000000000000000000" pitchFamily="2" charset="2"/>
              <a:buChar char="q"/>
            </a:pPr>
            <a:r>
              <a:rPr lang="he-IL" sz="2800" dirty="0">
                <a:latin typeface="Assistant ExtraBold" panose="00000900000000000000" pitchFamily="2" charset="-79"/>
                <a:cs typeface="Assistant ExtraBold" panose="00000900000000000000" pitchFamily="2" charset="-79"/>
              </a:rPr>
              <a:t>בבית, מאחסנים את חומרי הניקוי בארון סגור שאין לילדים גישה אליו.</a:t>
            </a:r>
          </a:p>
          <a:p>
            <a:pPr marL="342900" indent="-342900">
              <a:lnSpc>
                <a:spcPct val="120000"/>
              </a:lnSpc>
              <a:spcAft>
                <a:spcPts val="600"/>
              </a:spcAft>
              <a:buFont typeface="Wingdings" panose="05000000000000000000" pitchFamily="2" charset="2"/>
              <a:buChar char="q"/>
            </a:pPr>
            <a:r>
              <a:rPr lang="he-IL" sz="2800" dirty="0">
                <a:latin typeface="Assistant ExtraBold" panose="00000900000000000000" pitchFamily="2" charset="-79"/>
                <a:cs typeface="Assistant ExtraBold" panose="00000900000000000000" pitchFamily="2" charset="-79"/>
              </a:rPr>
              <a:t>בעת שימוש בחומרי ניקוי, אין להשאירם ללא השגחה</a:t>
            </a:r>
          </a:p>
          <a:p>
            <a:pPr marL="342900" indent="-342900">
              <a:lnSpc>
                <a:spcPct val="120000"/>
              </a:lnSpc>
              <a:spcAft>
                <a:spcPts val="600"/>
              </a:spcAft>
              <a:buFont typeface="Wingdings" panose="05000000000000000000" pitchFamily="2" charset="2"/>
              <a:buChar char="q"/>
            </a:pPr>
            <a:r>
              <a:rPr lang="he-IL" sz="2800" dirty="0">
                <a:latin typeface="Assistant ExtraBold" panose="00000900000000000000" pitchFamily="2" charset="-79"/>
                <a:cs typeface="Assistant ExtraBold" panose="00000900000000000000" pitchFamily="2" charset="-79"/>
              </a:rPr>
              <a:t>לאחר השימוש, יש להחזירם לארון ורק באריזתם המקורית</a:t>
            </a:r>
          </a:p>
        </p:txBody>
      </p:sp>
      <p:sp>
        <p:nvSpPr>
          <p:cNvPr id="2" name="מלבן: פינות מעוגלות 1">
            <a:extLst>
              <a:ext uri="{FF2B5EF4-FFF2-40B4-BE49-F238E27FC236}">
                <a16:creationId xmlns:a16="http://schemas.microsoft.com/office/drawing/2014/main" id="{42861C9C-5BB4-6772-5AE3-A93209914F6C}"/>
              </a:ext>
            </a:extLst>
          </p:cNvPr>
          <p:cNvSpPr/>
          <p:nvPr/>
        </p:nvSpPr>
        <p:spPr>
          <a:xfrm>
            <a:off x="4007768" y="1028316"/>
            <a:ext cx="7599295" cy="738390"/>
          </a:xfrm>
          <a:prstGeom prst="roundRect">
            <a:avLst/>
          </a:prstGeom>
          <a:solidFill>
            <a:schemeClr val="accent1">
              <a:lumMod val="75000"/>
            </a:schemeClr>
          </a:solidFill>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4800" dirty="0">
                <a:solidFill>
                  <a:schemeClr val="bg1"/>
                </a:solidFill>
                <a:latin typeface="Assistant ExtraBold" panose="00000900000000000000" pitchFamily="2" charset="-79"/>
                <a:cs typeface="Assistant ExtraBold" panose="00000900000000000000" pitchFamily="2" charset="-79"/>
              </a:rPr>
              <a:t>דיון – אמצעי זהירות </a:t>
            </a:r>
            <a:r>
              <a:rPr lang="he-IL" sz="4800">
                <a:solidFill>
                  <a:schemeClr val="bg1"/>
                </a:solidFill>
                <a:latin typeface="Assistant ExtraBold" panose="00000900000000000000" pitchFamily="2" charset="-79"/>
                <a:cs typeface="Assistant ExtraBold" panose="00000900000000000000" pitchFamily="2" charset="-79"/>
              </a:rPr>
              <a:t>ואחסנה </a:t>
            </a:r>
            <a:endParaRPr lang="en-US" sz="4800" dirty="0">
              <a:solidFill>
                <a:schemeClr val="bg1"/>
              </a:solidFill>
              <a:latin typeface="Assistant ExtraBold" panose="00000900000000000000" pitchFamily="2" charset="-79"/>
              <a:cs typeface="Assistant ExtraBold" panose="00000900000000000000" pitchFamily="2" charset="-79"/>
            </a:endParaRPr>
          </a:p>
        </p:txBody>
      </p:sp>
      <p:cxnSp>
        <p:nvCxnSpPr>
          <p:cNvPr id="9" name="מחבר ישר 8">
            <a:extLst>
              <a:ext uri="{FF2B5EF4-FFF2-40B4-BE49-F238E27FC236}">
                <a16:creationId xmlns:a16="http://schemas.microsoft.com/office/drawing/2014/main" id="{9CAF5A78-D4B5-C47E-A135-93A28D171ECF}"/>
              </a:ext>
            </a:extLst>
          </p:cNvPr>
          <p:cNvCxnSpPr/>
          <p:nvPr/>
        </p:nvCxnSpPr>
        <p:spPr>
          <a:xfrm>
            <a:off x="61595" y="7924165"/>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3B462F1-191E-3E88-C322-AFDAAC44B1F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Tree>
    <p:extLst>
      <p:ext uri="{BB962C8B-B14F-4D97-AF65-F5344CB8AC3E}">
        <p14:creationId xmlns:p14="http://schemas.microsoft.com/office/powerpoint/2010/main" val="62108201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500"/>
                                        <p:tgtEl>
                                          <p:spTgt spid="5">
                                            <p:bg/>
                                          </p:spTgt>
                                        </p:tgtEl>
                                      </p:cBhvr>
                                    </p:animEffect>
                                  </p:childTnLst>
                                </p:cTn>
                              </p:par>
                              <p:par>
                                <p:cTn id="13" presetID="10" presetClass="entr" presetSubtype="0" fill="hold" nodeType="withEffect">
                                  <p:stCondLst>
                                    <p:cond delay="100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E98E5-5354-BA60-8EE2-1B446A254589}"/>
            </a:ext>
          </a:extLst>
        </p:cNvPr>
        <p:cNvGrpSpPr/>
        <p:nvPr/>
      </p:nvGrpSpPr>
      <p:grpSpPr>
        <a:xfrm>
          <a:off x="0" y="0"/>
          <a:ext cx="0" cy="0"/>
          <a:chOff x="0" y="0"/>
          <a:chExt cx="0" cy="0"/>
        </a:xfrm>
      </p:grpSpPr>
      <p:sp>
        <p:nvSpPr>
          <p:cNvPr id="4" name="צורה חופשית: צורה 3">
            <a:extLst>
              <a:ext uri="{FF2B5EF4-FFF2-40B4-BE49-F238E27FC236}">
                <a16:creationId xmlns:a16="http://schemas.microsoft.com/office/drawing/2014/main" id="{F1F066C4-E52D-D97D-AFBC-356DDD53101A}"/>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6" name="מלבן 5">
            <a:extLst>
              <a:ext uri="{FF2B5EF4-FFF2-40B4-BE49-F238E27FC236}">
                <a16:creationId xmlns:a16="http://schemas.microsoft.com/office/drawing/2014/main" id="{237753AD-4EBE-05D2-E740-9D1CCDA2A9CC}"/>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D69DDA85-5D93-28E9-45EF-AE8898F4C777}"/>
              </a:ext>
            </a:extLst>
          </p:cNvPr>
          <p:cNvSpPr/>
          <p:nvPr/>
        </p:nvSpPr>
        <p:spPr>
          <a:xfrm>
            <a:off x="628154" y="2109783"/>
            <a:ext cx="10945216" cy="3064557"/>
          </a:xfrm>
          <a:prstGeom prst="rect">
            <a:avLst/>
          </a:prstGeom>
          <a:solidFill>
            <a:schemeClr val="bg1">
              <a:lumMod val="85000"/>
              <a:lumOff val="15000"/>
            </a:schemeClr>
          </a:soli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lvl="0"/>
            <a:r>
              <a:rPr lang="he-IL" sz="2800" dirty="0">
                <a:latin typeface="Assistant ExtraBold" panose="00000900000000000000" pitchFamily="2" charset="-79"/>
                <a:cs typeface="Assistant ExtraBold" panose="00000900000000000000" pitchFamily="2" charset="-79"/>
              </a:rPr>
              <a:t>למה חשוב להשאיר חומרים רעילים באריזות המקוריות ולא להעבירם לבקבוקים או לקופסאות אחרות?</a:t>
            </a:r>
            <a:endParaRPr lang="en-US" sz="2800" dirty="0">
              <a:latin typeface="Assistant ExtraBold" panose="00000900000000000000" pitchFamily="2" charset="-79"/>
              <a:cs typeface="Assistant ExtraBold" panose="00000900000000000000" pitchFamily="2" charset="-79"/>
            </a:endParaRPr>
          </a:p>
          <a:p>
            <a:pPr>
              <a:lnSpc>
                <a:spcPct val="120000"/>
              </a:lnSpc>
              <a:spcAft>
                <a:spcPts val="600"/>
              </a:spcAft>
            </a:pPr>
            <a:endParaRPr lang="en-US" sz="2800" dirty="0">
              <a:latin typeface="Assistant ExtraBold" panose="00000900000000000000" pitchFamily="2" charset="-79"/>
              <a:cs typeface="Assistant ExtraBold" panose="00000900000000000000" pitchFamily="2" charset="-79"/>
            </a:endParaRPr>
          </a:p>
          <a:p>
            <a:pPr>
              <a:lnSpc>
                <a:spcPct val="120000"/>
              </a:lnSpc>
              <a:spcAft>
                <a:spcPts val="600"/>
              </a:spcAft>
            </a:pPr>
            <a:r>
              <a:rPr lang="he-IL" sz="2800" dirty="0">
                <a:latin typeface="Assistant ExtraBold" panose="00000900000000000000" pitchFamily="2" charset="-79"/>
                <a:cs typeface="Assistant ExtraBold" panose="00000900000000000000" pitchFamily="2" charset="-79"/>
              </a:rPr>
              <a:t>משאירים חומרים רעילים באריזתם המקורית, מאחר שהתווית שמציינת את התכולה צמודה לאריזה. אם מעבירים חומר רעיל לקבוקי שתיה למשל, מישהו עלול ללגום ממנו בטעות. </a:t>
            </a:r>
            <a:endParaRPr lang="en-US" sz="2800" dirty="0">
              <a:latin typeface="Assistant ExtraBold" panose="00000900000000000000" pitchFamily="2" charset="-79"/>
              <a:cs typeface="Assistant ExtraBold" panose="00000900000000000000" pitchFamily="2" charset="-79"/>
            </a:endParaRPr>
          </a:p>
        </p:txBody>
      </p:sp>
      <p:sp>
        <p:nvSpPr>
          <p:cNvPr id="2" name="מלבן: פינות מעוגלות 1">
            <a:extLst>
              <a:ext uri="{FF2B5EF4-FFF2-40B4-BE49-F238E27FC236}">
                <a16:creationId xmlns:a16="http://schemas.microsoft.com/office/drawing/2014/main" id="{71C0B8C1-D99D-2B75-780D-1226CD24E8AB}"/>
              </a:ext>
            </a:extLst>
          </p:cNvPr>
          <p:cNvSpPr/>
          <p:nvPr/>
        </p:nvSpPr>
        <p:spPr>
          <a:xfrm>
            <a:off x="3287688" y="639515"/>
            <a:ext cx="8461435" cy="738390"/>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4800" dirty="0">
                <a:solidFill>
                  <a:schemeClr val="bg1"/>
                </a:solidFill>
                <a:latin typeface="Assistant ExtraBold" panose="00000900000000000000" pitchFamily="2" charset="-79"/>
                <a:cs typeface="Assistant ExtraBold" panose="00000900000000000000" pitchFamily="2" charset="-79"/>
              </a:rPr>
              <a:t>דיון – אחסנה באריזה מקורית</a:t>
            </a:r>
            <a:endParaRPr lang="en-US" sz="4800" dirty="0">
              <a:solidFill>
                <a:schemeClr val="bg1"/>
              </a:solidFill>
              <a:latin typeface="Assistant ExtraBold" panose="00000900000000000000" pitchFamily="2" charset="-79"/>
              <a:cs typeface="Assistant ExtraBold" panose="00000900000000000000" pitchFamily="2" charset="-79"/>
            </a:endParaRPr>
          </a:p>
        </p:txBody>
      </p:sp>
      <p:cxnSp>
        <p:nvCxnSpPr>
          <p:cNvPr id="9" name="מחבר ישר 8">
            <a:extLst>
              <a:ext uri="{FF2B5EF4-FFF2-40B4-BE49-F238E27FC236}">
                <a16:creationId xmlns:a16="http://schemas.microsoft.com/office/drawing/2014/main" id="{0C997CC8-2FBD-97C1-6BAC-1FFBACF0FA3E}"/>
              </a:ext>
            </a:extLst>
          </p:cNvPr>
          <p:cNvCxnSpPr/>
          <p:nvPr/>
        </p:nvCxnSpPr>
        <p:spPr>
          <a:xfrm>
            <a:off x="61595" y="7924165"/>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B201A0C7-F349-BD84-3680-4785877F703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Tree>
    <p:extLst>
      <p:ext uri="{BB962C8B-B14F-4D97-AF65-F5344CB8AC3E}">
        <p14:creationId xmlns:p14="http://schemas.microsoft.com/office/powerpoint/2010/main" val="286305465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500"/>
                                        <p:tgtEl>
                                          <p:spTgt spid="5">
                                            <p:bg/>
                                          </p:spTgt>
                                        </p:tgtEl>
                                      </p:cBhvr>
                                    </p:animEffect>
                                  </p:childTnLst>
                                </p:cTn>
                              </p:par>
                              <p:par>
                                <p:cTn id="13" presetID="10" presetClass="entr" presetSubtype="0" fill="hold" nodeType="withEffect">
                                  <p:stCondLst>
                                    <p:cond delay="100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8A8D2-8F83-AED9-5FA5-0FCAB84AFC4B}"/>
            </a:ext>
          </a:extLst>
        </p:cNvPr>
        <p:cNvGrpSpPr/>
        <p:nvPr/>
      </p:nvGrpSpPr>
      <p:grpSpPr>
        <a:xfrm>
          <a:off x="0" y="0"/>
          <a:ext cx="0" cy="0"/>
          <a:chOff x="0" y="0"/>
          <a:chExt cx="0" cy="0"/>
        </a:xfrm>
      </p:grpSpPr>
      <p:sp>
        <p:nvSpPr>
          <p:cNvPr id="4" name="צורה חופשית: צורה 3">
            <a:extLst>
              <a:ext uri="{FF2B5EF4-FFF2-40B4-BE49-F238E27FC236}">
                <a16:creationId xmlns:a16="http://schemas.microsoft.com/office/drawing/2014/main" id="{2F09AE8A-DB74-69D3-93F2-1763A3BB4AA4}"/>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6" name="מלבן 5">
            <a:extLst>
              <a:ext uri="{FF2B5EF4-FFF2-40B4-BE49-F238E27FC236}">
                <a16:creationId xmlns:a16="http://schemas.microsoft.com/office/drawing/2014/main" id="{1D5692ED-1A63-8BBE-A5BE-B8CFF823448E}"/>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0A8E4D3A-257D-E97B-927A-99C9DE4F9DF4}"/>
              </a:ext>
            </a:extLst>
          </p:cNvPr>
          <p:cNvSpPr/>
          <p:nvPr/>
        </p:nvSpPr>
        <p:spPr>
          <a:xfrm>
            <a:off x="748684" y="2780928"/>
            <a:ext cx="10945216" cy="2470548"/>
          </a:xfrm>
          <a:prstGeom prst="rect">
            <a:avLst/>
          </a:prstGeom>
          <a:solidFill>
            <a:schemeClr val="bg1">
              <a:lumMod val="85000"/>
              <a:lumOff val="15000"/>
            </a:schemeClr>
          </a:soli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lvl="0"/>
            <a:r>
              <a:rPr lang="he-IL" sz="2800" dirty="0">
                <a:latin typeface="Assistant ExtraBold" panose="00000900000000000000" pitchFamily="2" charset="-79"/>
                <a:cs typeface="Assistant ExtraBold" panose="00000900000000000000" pitchFamily="2" charset="-79"/>
              </a:rPr>
              <a:t>מדוע אין לאפשר לילדים להשתמש בעצמם בחומרי ניקוי וחיטוי?</a:t>
            </a:r>
          </a:p>
          <a:p>
            <a:pPr lvl="0"/>
            <a:endParaRPr lang="en-US" sz="2800" dirty="0">
              <a:latin typeface="Assistant ExtraBold" panose="00000900000000000000" pitchFamily="2" charset="-79"/>
              <a:cs typeface="Assistant ExtraBold" panose="00000900000000000000" pitchFamily="2" charset="-79"/>
            </a:endParaRPr>
          </a:p>
          <a:p>
            <a:pPr fontAlgn="base">
              <a:lnSpc>
                <a:spcPct val="120000"/>
              </a:lnSpc>
              <a:spcAft>
                <a:spcPts val="600"/>
              </a:spcAft>
            </a:pPr>
            <a:r>
              <a:rPr lang="he-IL" sz="2800" dirty="0">
                <a:latin typeface="Assistant ExtraBold" panose="00000900000000000000" pitchFamily="2" charset="-79"/>
                <a:cs typeface="Assistant ExtraBold" panose="00000900000000000000" pitchFamily="2" charset="-79"/>
              </a:rPr>
              <a:t>אין לתת לילדים להשתמש ואפילו לשחק באריזות עם חומרי ניקוי, תרסיסים, חומרי חיטוי ותרופות. ילדים יכולים לפתוח קופסא ואפילו מכסה בטיחות, לשאוף או לבלוע את החומר ולהיפגע. </a:t>
            </a:r>
            <a:endParaRPr lang="en-US" sz="2800" dirty="0">
              <a:latin typeface="Assistant ExtraBold" panose="00000900000000000000" pitchFamily="2" charset="-79"/>
              <a:cs typeface="Assistant ExtraBold" panose="00000900000000000000" pitchFamily="2" charset="-79"/>
            </a:endParaRPr>
          </a:p>
        </p:txBody>
      </p:sp>
      <p:sp>
        <p:nvSpPr>
          <p:cNvPr id="2" name="מלבן: פינות מעוגלות 1">
            <a:extLst>
              <a:ext uri="{FF2B5EF4-FFF2-40B4-BE49-F238E27FC236}">
                <a16:creationId xmlns:a16="http://schemas.microsoft.com/office/drawing/2014/main" id="{6570DBD2-639A-E701-8092-9EAF7DFC0716}"/>
              </a:ext>
            </a:extLst>
          </p:cNvPr>
          <p:cNvSpPr/>
          <p:nvPr/>
        </p:nvSpPr>
        <p:spPr>
          <a:xfrm>
            <a:off x="4079776" y="593707"/>
            <a:ext cx="7508563" cy="738390"/>
          </a:xfrm>
          <a:prstGeom prst="roundRect">
            <a:avLst/>
          </a:prstGeom>
          <a:solidFill>
            <a:schemeClr val="accent1">
              <a:lumMod val="75000"/>
            </a:schemeClr>
          </a:solidFill>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4800" dirty="0">
                <a:solidFill>
                  <a:schemeClr val="bg1"/>
                </a:solidFill>
                <a:latin typeface="Assistant ExtraBold" panose="00000900000000000000" pitchFamily="2" charset="-79"/>
                <a:cs typeface="Assistant ExtraBold" panose="00000900000000000000" pitchFamily="2" charset="-79"/>
              </a:rPr>
              <a:t>דיון – שימוש </a:t>
            </a:r>
            <a:r>
              <a:rPr lang="he-IL" sz="4800">
                <a:solidFill>
                  <a:schemeClr val="bg1"/>
                </a:solidFill>
                <a:latin typeface="Assistant ExtraBold" panose="00000900000000000000" pitchFamily="2" charset="-79"/>
                <a:cs typeface="Assistant ExtraBold" panose="00000900000000000000" pitchFamily="2" charset="-79"/>
              </a:rPr>
              <a:t>בחומרי ניקוי</a:t>
            </a:r>
            <a:endParaRPr lang="en-US" sz="4800" dirty="0">
              <a:solidFill>
                <a:schemeClr val="bg1"/>
              </a:solidFill>
              <a:latin typeface="Assistant ExtraBold" panose="00000900000000000000" pitchFamily="2" charset="-79"/>
              <a:cs typeface="Assistant ExtraBold" panose="00000900000000000000" pitchFamily="2" charset="-79"/>
            </a:endParaRPr>
          </a:p>
        </p:txBody>
      </p:sp>
      <p:cxnSp>
        <p:nvCxnSpPr>
          <p:cNvPr id="9" name="מחבר ישר 8">
            <a:extLst>
              <a:ext uri="{FF2B5EF4-FFF2-40B4-BE49-F238E27FC236}">
                <a16:creationId xmlns:a16="http://schemas.microsoft.com/office/drawing/2014/main" id="{AE775080-6AD1-FC2E-434C-098B9674BEEF}"/>
              </a:ext>
            </a:extLst>
          </p:cNvPr>
          <p:cNvCxnSpPr/>
          <p:nvPr/>
        </p:nvCxnSpPr>
        <p:spPr>
          <a:xfrm>
            <a:off x="61595" y="7924165"/>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1A1A109-264D-98F0-DEB9-458B2076286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Tree>
    <p:extLst>
      <p:ext uri="{BB962C8B-B14F-4D97-AF65-F5344CB8AC3E}">
        <p14:creationId xmlns:p14="http://schemas.microsoft.com/office/powerpoint/2010/main" val="140331499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500"/>
                                        <p:tgtEl>
                                          <p:spTgt spid="5">
                                            <p:bg/>
                                          </p:spTgt>
                                        </p:tgtEl>
                                      </p:cBhvr>
                                    </p:animEffect>
                                  </p:childTnLst>
                                </p:cTn>
                              </p:par>
                              <p:par>
                                <p:cTn id="13" presetID="10" presetClass="entr" presetSubtype="0" fill="hold" nodeType="withEffect">
                                  <p:stCondLst>
                                    <p:cond delay="100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17C7E-BBD5-7AB9-F8DB-74B182CDB9A7}"/>
            </a:ext>
          </a:extLst>
        </p:cNvPr>
        <p:cNvGrpSpPr/>
        <p:nvPr/>
      </p:nvGrpSpPr>
      <p:grpSpPr>
        <a:xfrm>
          <a:off x="0" y="0"/>
          <a:ext cx="0" cy="0"/>
          <a:chOff x="0" y="0"/>
          <a:chExt cx="0" cy="0"/>
        </a:xfrm>
      </p:grpSpPr>
      <p:sp>
        <p:nvSpPr>
          <p:cNvPr id="4" name="צורה חופשית: צורה 3">
            <a:extLst>
              <a:ext uri="{FF2B5EF4-FFF2-40B4-BE49-F238E27FC236}">
                <a16:creationId xmlns:a16="http://schemas.microsoft.com/office/drawing/2014/main" id="{DF90D14E-DC9A-FD65-7975-00AAAF526BED}"/>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6" name="מלבן 5">
            <a:extLst>
              <a:ext uri="{FF2B5EF4-FFF2-40B4-BE49-F238E27FC236}">
                <a16:creationId xmlns:a16="http://schemas.microsoft.com/office/drawing/2014/main" id="{2A4BEE22-6B1A-2B06-DCC3-A08870BA6566}"/>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F949D398-4CA6-93BD-6234-72E41C699538}"/>
              </a:ext>
            </a:extLst>
          </p:cNvPr>
          <p:cNvSpPr/>
          <p:nvPr/>
        </p:nvSpPr>
        <p:spPr>
          <a:xfrm>
            <a:off x="748684" y="2780928"/>
            <a:ext cx="10945216" cy="1964512"/>
          </a:xfrm>
          <a:prstGeom prst="rect">
            <a:avLst/>
          </a:prstGeom>
          <a:solidFill>
            <a:schemeClr val="bg1">
              <a:lumMod val="85000"/>
              <a:lumOff val="15000"/>
            </a:schemeClr>
          </a:soli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lvl="0" fontAlgn="base"/>
            <a:r>
              <a:rPr lang="he-IL" sz="2800" dirty="0">
                <a:latin typeface="Assistant ExtraBold" panose="00000900000000000000" pitchFamily="2" charset="-79"/>
                <a:cs typeface="Assistant ExtraBold" panose="00000900000000000000" pitchFamily="2" charset="-79"/>
              </a:rPr>
              <a:t>מה עושים במקרה של חשש להרעלה או פגיעה מחומרים מסוכנים?</a:t>
            </a:r>
            <a:endParaRPr lang="en-US" sz="2800" dirty="0">
              <a:latin typeface="Assistant ExtraBold" panose="00000900000000000000" pitchFamily="2" charset="-79"/>
              <a:cs typeface="Assistant ExtraBold" panose="00000900000000000000" pitchFamily="2" charset="-79"/>
            </a:endParaRPr>
          </a:p>
          <a:p>
            <a:pPr lvl="0"/>
            <a:endParaRPr lang="en-US" sz="2800" dirty="0">
              <a:latin typeface="Assistant ExtraBold" panose="00000900000000000000" pitchFamily="2" charset="-79"/>
              <a:cs typeface="Assistant ExtraBold" panose="00000900000000000000" pitchFamily="2" charset="-79"/>
            </a:endParaRPr>
          </a:p>
          <a:p>
            <a:pPr fontAlgn="base">
              <a:lnSpc>
                <a:spcPct val="120000"/>
              </a:lnSpc>
              <a:spcAft>
                <a:spcPts val="600"/>
              </a:spcAft>
            </a:pPr>
            <a:r>
              <a:rPr lang="he-IL" sz="2800" dirty="0">
                <a:latin typeface="Assistant ExtraBold" panose="00000900000000000000" pitchFamily="2" charset="-79"/>
                <a:cs typeface="Assistant ExtraBold" panose="00000900000000000000" pitchFamily="2" charset="-79"/>
              </a:rPr>
              <a:t>יש לשטוף את העור והעיניים בכמות גדולה של מים זורמים. במקרה של קושי בנשימה, יש להתקשר מיד למד"א</a:t>
            </a:r>
            <a:r>
              <a:rPr lang="he-IL" sz="2400" i="1" dirty="0">
                <a:latin typeface="Guttman Hatzvi" panose="02010401010101010101" pitchFamily="2" charset="-79"/>
                <a:cs typeface="Guttman Hatzvi" panose="02010401010101010101" pitchFamily="2" charset="-79"/>
              </a:rPr>
              <a:t>.</a:t>
            </a:r>
            <a:endParaRPr lang="en-US" sz="2400" dirty="0">
              <a:cs typeface="Guttman Hatzvi" panose="02010401010101010101" pitchFamily="2" charset="-79"/>
            </a:endParaRPr>
          </a:p>
        </p:txBody>
      </p:sp>
      <p:sp>
        <p:nvSpPr>
          <p:cNvPr id="2" name="מלבן: פינות מעוגלות 1">
            <a:extLst>
              <a:ext uri="{FF2B5EF4-FFF2-40B4-BE49-F238E27FC236}">
                <a16:creationId xmlns:a16="http://schemas.microsoft.com/office/drawing/2014/main" id="{391787A7-A4C5-B18F-E158-9A51280F1B91}"/>
              </a:ext>
            </a:extLst>
          </p:cNvPr>
          <p:cNvSpPr/>
          <p:nvPr/>
        </p:nvSpPr>
        <p:spPr>
          <a:xfrm>
            <a:off x="5591944" y="822371"/>
            <a:ext cx="5871103" cy="738390"/>
          </a:xfrm>
          <a:prstGeom prst="roundRect">
            <a:avLst/>
          </a:prstGeom>
          <a:solidFill>
            <a:schemeClr val="accent1">
              <a:lumMod val="75000"/>
            </a:schemeClr>
          </a:solidFill>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4800" dirty="0">
                <a:solidFill>
                  <a:schemeClr val="bg1"/>
                </a:solidFill>
                <a:latin typeface="Assistant ExtraBold" panose="00000900000000000000" pitchFamily="2" charset="-79"/>
                <a:cs typeface="Assistant ExtraBold" panose="00000900000000000000" pitchFamily="2" charset="-79"/>
              </a:rPr>
              <a:t>דיון – </a:t>
            </a:r>
            <a:r>
              <a:rPr lang="he-IL" sz="4800">
                <a:solidFill>
                  <a:schemeClr val="bg1"/>
                </a:solidFill>
                <a:latin typeface="Assistant ExtraBold" panose="00000900000000000000" pitchFamily="2" charset="-79"/>
                <a:cs typeface="Assistant ExtraBold" panose="00000900000000000000" pitchFamily="2" charset="-79"/>
              </a:rPr>
              <a:t>חשש להרעלה</a:t>
            </a:r>
            <a:endParaRPr lang="en-US" sz="4800" dirty="0">
              <a:solidFill>
                <a:schemeClr val="bg1"/>
              </a:solidFill>
              <a:latin typeface="Assistant ExtraBold" panose="00000900000000000000" pitchFamily="2" charset="-79"/>
              <a:cs typeface="Assistant ExtraBold" panose="00000900000000000000" pitchFamily="2" charset="-79"/>
            </a:endParaRPr>
          </a:p>
        </p:txBody>
      </p:sp>
      <p:cxnSp>
        <p:nvCxnSpPr>
          <p:cNvPr id="9" name="מחבר ישר 8">
            <a:extLst>
              <a:ext uri="{FF2B5EF4-FFF2-40B4-BE49-F238E27FC236}">
                <a16:creationId xmlns:a16="http://schemas.microsoft.com/office/drawing/2014/main" id="{E5620953-9A5F-A21B-C45A-C3BBD9208737}"/>
              </a:ext>
            </a:extLst>
          </p:cNvPr>
          <p:cNvCxnSpPr/>
          <p:nvPr/>
        </p:nvCxnSpPr>
        <p:spPr>
          <a:xfrm>
            <a:off x="61595" y="7924165"/>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1636DE68-BB2A-B904-0E06-6B3965D2AE8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Tree>
    <p:extLst>
      <p:ext uri="{BB962C8B-B14F-4D97-AF65-F5344CB8AC3E}">
        <p14:creationId xmlns:p14="http://schemas.microsoft.com/office/powerpoint/2010/main" val="131426512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500"/>
                                        <p:tgtEl>
                                          <p:spTgt spid="5">
                                            <p:bg/>
                                          </p:spTgt>
                                        </p:tgtEl>
                                      </p:cBhvr>
                                    </p:animEffect>
                                  </p:childTnLst>
                                </p:cTn>
                              </p:par>
                              <p:par>
                                <p:cTn id="13" presetID="10" presetClass="entr" presetSubtype="0" fill="hold" nodeType="withEffect">
                                  <p:stCondLst>
                                    <p:cond delay="100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1B3CA-BF48-5A90-1836-815C74D6C9A4}"/>
            </a:ext>
          </a:extLst>
        </p:cNvPr>
        <p:cNvGrpSpPr/>
        <p:nvPr/>
      </p:nvGrpSpPr>
      <p:grpSpPr>
        <a:xfrm>
          <a:off x="0" y="0"/>
          <a:ext cx="0" cy="0"/>
          <a:chOff x="0" y="0"/>
          <a:chExt cx="0" cy="0"/>
        </a:xfrm>
      </p:grpSpPr>
      <p:sp>
        <p:nvSpPr>
          <p:cNvPr id="4" name="צורה חופשית: צורה 3">
            <a:extLst>
              <a:ext uri="{FF2B5EF4-FFF2-40B4-BE49-F238E27FC236}">
                <a16:creationId xmlns:a16="http://schemas.microsoft.com/office/drawing/2014/main" id="{FDBDE0A1-42DB-1B54-978B-190B043E148A}"/>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6" name="מלבן 5">
            <a:extLst>
              <a:ext uri="{FF2B5EF4-FFF2-40B4-BE49-F238E27FC236}">
                <a16:creationId xmlns:a16="http://schemas.microsoft.com/office/drawing/2014/main" id="{3C57E2AD-D860-F35A-1050-9447C7B4FFCD}"/>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EA060D59-18A5-0F63-6200-612F294CC668}"/>
              </a:ext>
            </a:extLst>
          </p:cNvPr>
          <p:cNvSpPr/>
          <p:nvPr/>
        </p:nvSpPr>
        <p:spPr>
          <a:xfrm>
            <a:off x="756838" y="2385298"/>
            <a:ext cx="10945216" cy="3395801"/>
          </a:xfrm>
          <a:prstGeom prst="rect">
            <a:avLst/>
          </a:prstGeom>
          <a:solidFill>
            <a:schemeClr val="bg1">
              <a:lumMod val="85000"/>
              <a:lumOff val="15000"/>
            </a:schemeClr>
          </a:soli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a:lnSpc>
                <a:spcPct val="120000"/>
              </a:lnSpc>
              <a:spcAft>
                <a:spcPts val="600"/>
              </a:spcAft>
            </a:pPr>
            <a:r>
              <a:rPr lang="he-IL" sz="2400" dirty="0">
                <a:latin typeface="Assistant ExtraBold" panose="00000900000000000000" pitchFamily="2" charset="-79"/>
                <a:cs typeface="Assistant ExtraBold" panose="00000900000000000000" pitchFamily="2" charset="-79"/>
              </a:rPr>
              <a:t>בשעשועון זה נחלק את הכיתה לשתי קבוצות שיתחרו ביניהן. המטרה של הקבוצה לצבור כמה שיותר נקודות עד לסיום השעשועון. השאלות יוצגו לקבוצות לסירוגין, קבוצה שתשיב נכון תצבור 2 נקודות. תשובה לא נכונה תזכה את הקבוצה השנייה בנקודה אחת.  </a:t>
            </a:r>
          </a:p>
          <a:p>
            <a:pPr>
              <a:lnSpc>
                <a:spcPct val="120000"/>
              </a:lnSpc>
              <a:spcAft>
                <a:spcPts val="600"/>
              </a:spcAft>
            </a:pPr>
            <a:r>
              <a:rPr lang="he-IL" sz="2400" dirty="0">
                <a:latin typeface="Assistant ExtraBold" panose="00000900000000000000" pitchFamily="2" charset="-79"/>
                <a:cs typeface="Assistant ExtraBold" panose="00000900000000000000" pitchFamily="2" charset="-79"/>
              </a:rPr>
              <a:t>על כל שאלה ישיב תלמיד אחר מהקבוצה, כך שלכל התלמידים תינתן אפשרות להשתתף.</a:t>
            </a:r>
          </a:p>
          <a:p>
            <a:pPr>
              <a:lnSpc>
                <a:spcPct val="120000"/>
              </a:lnSpc>
              <a:spcAft>
                <a:spcPts val="600"/>
              </a:spcAft>
            </a:pPr>
            <a:r>
              <a:rPr lang="he-IL" sz="2400" dirty="0">
                <a:latin typeface="Assistant ExtraBold" panose="00000900000000000000" pitchFamily="2" charset="-79"/>
                <a:cs typeface="Assistant ExtraBold" panose="00000900000000000000" pitchFamily="2" charset="-79"/>
              </a:rPr>
              <a:t>לכל אחת מהשאלות יוצגו שלוש תשובות שרק אחת מהן נכונה.</a:t>
            </a:r>
            <a:endParaRPr lang="en-US" sz="2400" dirty="0">
              <a:latin typeface="Assistant ExtraBold" panose="00000900000000000000" pitchFamily="2" charset="-79"/>
              <a:cs typeface="Assistant ExtraBold" panose="00000900000000000000" pitchFamily="2" charset="-79"/>
            </a:endParaRPr>
          </a:p>
          <a:p>
            <a:pPr>
              <a:lnSpc>
                <a:spcPct val="120000"/>
              </a:lnSpc>
              <a:spcAft>
                <a:spcPts val="600"/>
              </a:spcAft>
            </a:pPr>
            <a:r>
              <a:rPr lang="he-IL" sz="2400" dirty="0">
                <a:latin typeface="Assistant ExtraBold" panose="00000900000000000000" pitchFamily="2" charset="-79"/>
                <a:cs typeface="Assistant ExtraBold" panose="00000900000000000000" pitchFamily="2" charset="-79"/>
              </a:rPr>
              <a:t>התשובות מסומנות באותיות א, ב, ג ולכן כתשובה צריך להכריז את האות שמוצגת מעל לתשובה. </a:t>
            </a:r>
            <a:endParaRPr lang="en-US" sz="2400" dirty="0">
              <a:latin typeface="Assistant ExtraBold" panose="00000900000000000000" pitchFamily="2" charset="-79"/>
              <a:cs typeface="Assistant ExtraBold" panose="00000900000000000000" pitchFamily="2" charset="-79"/>
            </a:endParaRPr>
          </a:p>
        </p:txBody>
      </p:sp>
      <p:sp>
        <p:nvSpPr>
          <p:cNvPr id="2" name="מלבן: פינות מעוגלות 1">
            <a:extLst>
              <a:ext uri="{FF2B5EF4-FFF2-40B4-BE49-F238E27FC236}">
                <a16:creationId xmlns:a16="http://schemas.microsoft.com/office/drawing/2014/main" id="{56051AB7-52A7-3DA7-7406-FBB1D2D8975F}"/>
              </a:ext>
            </a:extLst>
          </p:cNvPr>
          <p:cNvSpPr/>
          <p:nvPr/>
        </p:nvSpPr>
        <p:spPr>
          <a:xfrm>
            <a:off x="1631504" y="640312"/>
            <a:ext cx="9975560" cy="738390"/>
          </a:xfrm>
          <a:prstGeom prst="roundRect">
            <a:avLst/>
          </a:prstGeom>
          <a:solidFill>
            <a:schemeClr val="accent1">
              <a:lumMod val="75000"/>
            </a:schemeClr>
          </a:solidFill>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3600" dirty="0">
                <a:solidFill>
                  <a:schemeClr val="bg1"/>
                </a:solidFill>
                <a:latin typeface="Assistant ExtraBold" panose="00000900000000000000" pitchFamily="2" charset="-79"/>
                <a:cs typeface="Assistant ExtraBold" panose="00000900000000000000" pitchFamily="2" charset="-79"/>
              </a:rPr>
              <a:t>פעילות 2- שעשועון הימנעות מפגיעת חומרים רעילים </a:t>
            </a:r>
            <a:endParaRPr lang="en-US" sz="3600" dirty="0">
              <a:solidFill>
                <a:schemeClr val="bg1"/>
              </a:solidFill>
              <a:latin typeface="Assistant ExtraBold" panose="00000900000000000000" pitchFamily="2" charset="-79"/>
              <a:cs typeface="Assistant ExtraBold" panose="00000900000000000000" pitchFamily="2" charset="-79"/>
            </a:endParaRPr>
          </a:p>
        </p:txBody>
      </p:sp>
      <p:cxnSp>
        <p:nvCxnSpPr>
          <p:cNvPr id="9" name="מחבר ישר 8">
            <a:extLst>
              <a:ext uri="{FF2B5EF4-FFF2-40B4-BE49-F238E27FC236}">
                <a16:creationId xmlns:a16="http://schemas.microsoft.com/office/drawing/2014/main" id="{857475E5-1E1E-157A-99CC-BC1FEDA4FEFE}"/>
              </a:ext>
            </a:extLst>
          </p:cNvPr>
          <p:cNvCxnSpPr/>
          <p:nvPr/>
        </p:nvCxnSpPr>
        <p:spPr>
          <a:xfrm>
            <a:off x="61595" y="7924165"/>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6F695E9-0AEC-F64B-2824-203E1DA36AA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Tree>
    <p:extLst>
      <p:ext uri="{BB962C8B-B14F-4D97-AF65-F5344CB8AC3E}">
        <p14:creationId xmlns:p14="http://schemas.microsoft.com/office/powerpoint/2010/main" val="224975883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500"/>
                                        <p:tgtEl>
                                          <p:spTgt spid="5">
                                            <p:bg/>
                                          </p:spTgt>
                                        </p:tgtEl>
                                      </p:cBhvr>
                                    </p:animEffect>
                                  </p:childTnLst>
                                </p:cTn>
                              </p:par>
                              <p:par>
                                <p:cTn id="13" presetID="10" presetClass="entr" presetSubtype="0" fill="hold" nodeType="withEffect">
                                  <p:stCondLst>
                                    <p:cond delay="100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par>
                                <p:cTn id="16" presetID="10" presetClass="entr" presetSubtype="0" fill="hold" nodeType="withEffect">
                                  <p:stCondLst>
                                    <p:cond delay="100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par>
                                <p:cTn id="19" presetID="10" presetClass="entr" presetSubtype="0" fill="hold" nodeType="withEffect">
                                  <p:stCondLst>
                                    <p:cond delay="100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par>
                                <p:cTn id="22" presetID="10" presetClass="entr" presetSubtype="0" fill="hold" nodeType="withEffect">
                                  <p:stCondLst>
                                    <p:cond delay="100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DEF83-5F53-B549-2FD1-F51CD2BE6A5E}"/>
            </a:ext>
          </a:extLst>
        </p:cNvPr>
        <p:cNvGrpSpPr/>
        <p:nvPr/>
      </p:nvGrpSpPr>
      <p:grpSpPr>
        <a:xfrm>
          <a:off x="0" y="0"/>
          <a:ext cx="0" cy="0"/>
          <a:chOff x="0" y="0"/>
          <a:chExt cx="0" cy="0"/>
        </a:xfrm>
      </p:grpSpPr>
      <p:sp>
        <p:nvSpPr>
          <p:cNvPr id="18" name="צורה חופשית: צורה 17">
            <a:extLst>
              <a:ext uri="{FF2B5EF4-FFF2-40B4-BE49-F238E27FC236}">
                <a16:creationId xmlns:a16="http://schemas.microsoft.com/office/drawing/2014/main" id="{65188E6A-0E82-AA3F-7FA1-3C0FAB9844C0}"/>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9" name="מלבן 18">
            <a:extLst>
              <a:ext uri="{FF2B5EF4-FFF2-40B4-BE49-F238E27FC236}">
                <a16:creationId xmlns:a16="http://schemas.microsoft.com/office/drawing/2014/main" id="{1D308DEF-F1AA-5F05-DDD4-731B2FF0994F}"/>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 name="מחבר ישר 4">
            <a:extLst>
              <a:ext uri="{FF2B5EF4-FFF2-40B4-BE49-F238E27FC236}">
                <a16:creationId xmlns:a16="http://schemas.microsoft.com/office/drawing/2014/main" id="{B6F34B57-4031-F62C-395F-6E3BE9EE1A05}"/>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7" name="מלבן: פינות מעוגלות 16">
            <a:extLst>
              <a:ext uri="{FF2B5EF4-FFF2-40B4-BE49-F238E27FC236}">
                <a16:creationId xmlns:a16="http://schemas.microsoft.com/office/drawing/2014/main" id="{60655E29-E4BB-4404-5740-7622A18788B9}"/>
              </a:ext>
            </a:extLst>
          </p:cNvPr>
          <p:cNvSpPr/>
          <p:nvPr/>
        </p:nvSpPr>
        <p:spPr>
          <a:xfrm>
            <a:off x="3938953" y="1436737"/>
            <a:ext cx="7547987" cy="1016816"/>
          </a:xfrm>
          <a:prstGeom prst="round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2800" dirty="0">
                <a:solidFill>
                  <a:schemeClr val="bg1"/>
                </a:solidFill>
                <a:latin typeface="Assistant ExtraBold" panose="00000900000000000000" pitchFamily="2" charset="-79"/>
                <a:cs typeface="Assistant ExtraBold" panose="00000900000000000000" pitchFamily="2" charset="-79"/>
              </a:rPr>
              <a:t>מדוע אסור להעביר ולאחסן את הכלור שמשמש לחיטוי, לבקבוק שתייה?</a:t>
            </a:r>
            <a:endParaRPr lang="en-US" sz="2800" dirty="0">
              <a:solidFill>
                <a:schemeClr val="bg1"/>
              </a:solidFill>
              <a:latin typeface="Assistant ExtraBold" panose="00000900000000000000" pitchFamily="2" charset="-79"/>
              <a:cs typeface="Assistant ExtraBold" panose="00000900000000000000" pitchFamily="2" charset="-79"/>
            </a:endParaRPr>
          </a:p>
        </p:txBody>
      </p:sp>
      <p:sp>
        <p:nvSpPr>
          <p:cNvPr id="3" name="מלבן: פינות מעוגלות 2">
            <a:extLst>
              <a:ext uri="{FF2B5EF4-FFF2-40B4-BE49-F238E27FC236}">
                <a16:creationId xmlns:a16="http://schemas.microsoft.com/office/drawing/2014/main" id="{9B09F20B-1140-18BB-ECCE-49FBDE8BF56A}"/>
              </a:ext>
            </a:extLst>
          </p:cNvPr>
          <p:cNvSpPr/>
          <p:nvPr/>
        </p:nvSpPr>
        <p:spPr>
          <a:xfrm>
            <a:off x="8571244" y="3429000"/>
            <a:ext cx="2915696" cy="1635369"/>
          </a:xfrm>
          <a:prstGeom prst="roundRect">
            <a:avLst/>
          </a:prstGeom>
          <a:solidFill>
            <a:schemeClr val="bg2">
              <a:lumMod val="50000"/>
              <a:alpha val="29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tabLst>
                <a:tab pos="1708150" algn="l"/>
              </a:tabLst>
            </a:pPr>
            <a:r>
              <a:rPr lang="he-IL" sz="2800" dirty="0">
                <a:solidFill>
                  <a:schemeClr val="tx1"/>
                </a:solidFill>
                <a:latin typeface="Assistant ExtraBold" panose="00000900000000000000" pitchFamily="2" charset="-79"/>
                <a:cs typeface="Assistant ExtraBold" panose="00000900000000000000" pitchFamily="2" charset="-79"/>
              </a:rPr>
              <a:t>בקבוקי</a:t>
            </a:r>
            <a:r>
              <a:rPr lang="he-IL" sz="2400" b="1" dirty="0">
                <a:solidFill>
                  <a:schemeClr val="accent5">
                    <a:lumMod val="50000"/>
                  </a:schemeClr>
                </a:solidFill>
                <a:latin typeface="Guttman Hatzvi" panose="02010401010101010101" pitchFamily="2" charset="-79"/>
                <a:cs typeface="Guttman Hatzvi" panose="02010401010101010101" pitchFamily="2" charset="-79"/>
              </a:rPr>
              <a:t> </a:t>
            </a:r>
            <a:r>
              <a:rPr lang="he-IL" sz="2800" dirty="0">
                <a:solidFill>
                  <a:schemeClr val="tx1"/>
                </a:solidFill>
                <a:latin typeface="Assistant ExtraBold" panose="00000900000000000000" pitchFamily="2" charset="-79"/>
                <a:cs typeface="Assistant ExtraBold" panose="00000900000000000000" pitchFamily="2" charset="-79"/>
              </a:rPr>
              <a:t>שתייה</a:t>
            </a:r>
            <a:r>
              <a:rPr lang="he-IL" sz="2400" b="1" dirty="0">
                <a:solidFill>
                  <a:schemeClr val="accent5">
                    <a:lumMod val="50000"/>
                  </a:schemeClr>
                </a:solidFill>
                <a:latin typeface="Guttman Hatzvi" panose="02010401010101010101" pitchFamily="2" charset="-79"/>
                <a:cs typeface="Guttman Hatzvi" panose="02010401010101010101" pitchFamily="2" charset="-79"/>
              </a:rPr>
              <a:t> </a:t>
            </a:r>
            <a:r>
              <a:rPr lang="he-IL" sz="2800" dirty="0">
                <a:solidFill>
                  <a:schemeClr val="tx1"/>
                </a:solidFill>
                <a:latin typeface="Assistant ExtraBold" panose="00000900000000000000" pitchFamily="2" charset="-79"/>
                <a:cs typeface="Assistant ExtraBold" panose="00000900000000000000" pitchFamily="2" charset="-79"/>
              </a:rPr>
              <a:t>ממחזרים</a:t>
            </a:r>
            <a:r>
              <a:rPr lang="he-IL" sz="2400" b="1" dirty="0">
                <a:solidFill>
                  <a:schemeClr val="accent5">
                    <a:lumMod val="50000"/>
                  </a:schemeClr>
                </a:solidFill>
                <a:latin typeface="Guttman Hatzvi" panose="02010401010101010101" pitchFamily="2" charset="-79"/>
                <a:cs typeface="Guttman Hatzvi" panose="02010401010101010101" pitchFamily="2" charset="-79"/>
              </a:rPr>
              <a:t> </a:t>
            </a:r>
            <a:r>
              <a:rPr lang="he-IL" sz="2800" dirty="0">
                <a:solidFill>
                  <a:schemeClr val="tx1"/>
                </a:solidFill>
                <a:latin typeface="Assistant ExtraBold" panose="00000900000000000000" pitchFamily="2" charset="-79"/>
                <a:cs typeface="Assistant ExtraBold" panose="00000900000000000000" pitchFamily="2" charset="-79"/>
              </a:rPr>
              <a:t>וזה</a:t>
            </a:r>
            <a:r>
              <a:rPr lang="he-IL" sz="2400" b="1" dirty="0">
                <a:solidFill>
                  <a:schemeClr val="accent5">
                    <a:lumMod val="50000"/>
                  </a:schemeClr>
                </a:solidFill>
                <a:latin typeface="Guttman Hatzvi" panose="02010401010101010101" pitchFamily="2" charset="-79"/>
                <a:cs typeface="Guttman Hatzvi" panose="02010401010101010101" pitchFamily="2" charset="-79"/>
              </a:rPr>
              <a:t> </a:t>
            </a:r>
            <a:r>
              <a:rPr lang="he-IL" sz="2800" dirty="0">
                <a:solidFill>
                  <a:schemeClr val="tx1"/>
                </a:solidFill>
                <a:latin typeface="Assistant ExtraBold" panose="00000900000000000000" pitchFamily="2" charset="-79"/>
                <a:cs typeface="Assistant ExtraBold" panose="00000900000000000000" pitchFamily="2" charset="-79"/>
              </a:rPr>
              <a:t>מסוכן</a:t>
            </a:r>
            <a:r>
              <a:rPr lang="he-IL" sz="2400" b="1" dirty="0">
                <a:solidFill>
                  <a:schemeClr val="accent5">
                    <a:lumMod val="50000"/>
                  </a:schemeClr>
                </a:solidFill>
                <a:latin typeface="Guttman Hatzvi" panose="02010401010101010101" pitchFamily="2" charset="-79"/>
                <a:cs typeface="Guttman Hatzvi" panose="02010401010101010101" pitchFamily="2" charset="-79"/>
              </a:rPr>
              <a:t> </a:t>
            </a:r>
          </a:p>
        </p:txBody>
      </p:sp>
      <p:sp>
        <p:nvSpPr>
          <p:cNvPr id="4" name="מלבן: פינות מעוגלות 3">
            <a:extLst>
              <a:ext uri="{FF2B5EF4-FFF2-40B4-BE49-F238E27FC236}">
                <a16:creationId xmlns:a16="http://schemas.microsoft.com/office/drawing/2014/main" id="{771628ED-F13D-9618-155C-18C4A4C5BCC9}"/>
              </a:ext>
            </a:extLst>
          </p:cNvPr>
          <p:cNvSpPr/>
          <p:nvPr/>
        </p:nvSpPr>
        <p:spPr>
          <a:xfrm>
            <a:off x="4777154" y="3486103"/>
            <a:ext cx="2915696" cy="1635369"/>
          </a:xfrm>
          <a:prstGeom prst="roundRect">
            <a:avLst/>
          </a:prstGeom>
          <a:solidFill>
            <a:schemeClr val="bg2">
              <a:lumMod val="50000"/>
              <a:alpha val="26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800" dirty="0">
                <a:solidFill>
                  <a:schemeClr val="tx1"/>
                </a:solidFill>
                <a:latin typeface="Assistant ExtraBold" panose="00000900000000000000" pitchFamily="2" charset="-79"/>
                <a:cs typeface="Assistant ExtraBold" panose="00000900000000000000" pitchFamily="2" charset="-79"/>
              </a:rPr>
              <a:t>הכלור הוא חומר דליק מאוד </a:t>
            </a:r>
          </a:p>
        </p:txBody>
      </p:sp>
      <p:sp>
        <p:nvSpPr>
          <p:cNvPr id="6" name="מלבן: פינות מעוגלות 5">
            <a:extLst>
              <a:ext uri="{FF2B5EF4-FFF2-40B4-BE49-F238E27FC236}">
                <a16:creationId xmlns:a16="http://schemas.microsoft.com/office/drawing/2014/main" id="{1206E7AD-EBBA-9029-66E0-6F7499211A4B}"/>
              </a:ext>
            </a:extLst>
          </p:cNvPr>
          <p:cNvSpPr/>
          <p:nvPr/>
        </p:nvSpPr>
        <p:spPr>
          <a:xfrm>
            <a:off x="886684" y="3486104"/>
            <a:ext cx="2915696" cy="1635369"/>
          </a:xfrm>
          <a:prstGeom prst="roundRect">
            <a:avLst/>
          </a:prstGeom>
          <a:solidFill>
            <a:schemeClr val="bg1">
              <a:lumMod val="65000"/>
              <a:alpha val="29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dirty="0"/>
              <a:t> </a:t>
            </a:r>
            <a:r>
              <a:rPr lang="he-IL" sz="2800" dirty="0">
                <a:solidFill>
                  <a:schemeClr val="tx1"/>
                </a:solidFill>
                <a:latin typeface="Assistant ExtraBold" panose="00000900000000000000" pitchFamily="2" charset="-79"/>
                <a:cs typeface="Assistant ExtraBold" panose="00000900000000000000" pitchFamily="2" charset="-79"/>
              </a:rPr>
              <a:t>מישהו עלול ללגום בחושבו שאלו מים</a:t>
            </a:r>
          </a:p>
        </p:txBody>
      </p:sp>
      <p:sp>
        <p:nvSpPr>
          <p:cNvPr id="8" name="תיבת טקסט 7">
            <a:extLst>
              <a:ext uri="{FF2B5EF4-FFF2-40B4-BE49-F238E27FC236}">
                <a16:creationId xmlns:a16="http://schemas.microsoft.com/office/drawing/2014/main" id="{8CC382D8-2CE1-038E-F4AE-B6598E03E663}"/>
              </a:ext>
            </a:extLst>
          </p:cNvPr>
          <p:cNvSpPr txBox="1"/>
          <p:nvPr/>
        </p:nvSpPr>
        <p:spPr>
          <a:xfrm>
            <a:off x="9483970"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א</a:t>
            </a:r>
          </a:p>
        </p:txBody>
      </p:sp>
      <p:sp>
        <p:nvSpPr>
          <p:cNvPr id="9" name="תיבת טקסט 8">
            <a:extLst>
              <a:ext uri="{FF2B5EF4-FFF2-40B4-BE49-F238E27FC236}">
                <a16:creationId xmlns:a16="http://schemas.microsoft.com/office/drawing/2014/main" id="{07425F39-2B47-45D2-77C7-80D939E48478}"/>
              </a:ext>
            </a:extLst>
          </p:cNvPr>
          <p:cNvSpPr txBox="1"/>
          <p:nvPr/>
        </p:nvSpPr>
        <p:spPr>
          <a:xfrm>
            <a:off x="5668108"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ב</a:t>
            </a:r>
          </a:p>
        </p:txBody>
      </p:sp>
      <p:sp>
        <p:nvSpPr>
          <p:cNvPr id="10" name="תיבת טקסט 9">
            <a:extLst>
              <a:ext uri="{FF2B5EF4-FFF2-40B4-BE49-F238E27FC236}">
                <a16:creationId xmlns:a16="http://schemas.microsoft.com/office/drawing/2014/main" id="{072EF9DC-C747-ABBA-BA71-4855246F310C}"/>
              </a:ext>
            </a:extLst>
          </p:cNvPr>
          <p:cNvSpPr txBox="1"/>
          <p:nvPr/>
        </p:nvSpPr>
        <p:spPr>
          <a:xfrm>
            <a:off x="1736692"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ג</a:t>
            </a:r>
          </a:p>
        </p:txBody>
      </p:sp>
      <p:sp>
        <p:nvSpPr>
          <p:cNvPr id="12" name="מלבן: פינות מעוגלות 11">
            <a:extLst>
              <a:ext uri="{FF2B5EF4-FFF2-40B4-BE49-F238E27FC236}">
                <a16:creationId xmlns:a16="http://schemas.microsoft.com/office/drawing/2014/main" id="{F73BC104-121E-7969-3C94-B25E84F7F0F1}"/>
              </a:ext>
            </a:extLst>
          </p:cNvPr>
          <p:cNvSpPr/>
          <p:nvPr/>
        </p:nvSpPr>
        <p:spPr>
          <a:xfrm>
            <a:off x="8569143" y="3429000"/>
            <a:ext cx="2915696" cy="1672153"/>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מלבן: פינות מעוגלות 12">
            <a:extLst>
              <a:ext uri="{FF2B5EF4-FFF2-40B4-BE49-F238E27FC236}">
                <a16:creationId xmlns:a16="http://schemas.microsoft.com/office/drawing/2014/main" id="{C3496C2D-F63C-0450-172C-F5D743EA85B0}"/>
              </a:ext>
            </a:extLst>
          </p:cNvPr>
          <p:cNvSpPr/>
          <p:nvPr/>
        </p:nvSpPr>
        <p:spPr>
          <a:xfrm>
            <a:off x="4777154" y="3481612"/>
            <a:ext cx="2915696" cy="1672153"/>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2" name="מלבן: פינות מעוגלות 21">
            <a:extLst>
              <a:ext uri="{FF2B5EF4-FFF2-40B4-BE49-F238E27FC236}">
                <a16:creationId xmlns:a16="http://schemas.microsoft.com/office/drawing/2014/main" id="{14CF72C3-210C-704C-6489-E2526A3CFC9E}"/>
              </a:ext>
            </a:extLst>
          </p:cNvPr>
          <p:cNvSpPr/>
          <p:nvPr/>
        </p:nvSpPr>
        <p:spPr>
          <a:xfrm>
            <a:off x="886684" y="3474455"/>
            <a:ext cx="2915696" cy="1672153"/>
          </a:xfrm>
          <a:prstGeom prst="roundRect">
            <a:avLst/>
          </a:prstGeom>
          <a:noFill/>
          <a:ln w="444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24" name="גרפיקה 23" descr="הקודם עם מילוי מלא">
            <a:hlinkClick r:id="" action="ppaction://hlinkshowjump?jump=nextslide"/>
            <a:extLst>
              <a:ext uri="{FF2B5EF4-FFF2-40B4-BE49-F238E27FC236}">
                <a16:creationId xmlns:a16="http://schemas.microsoft.com/office/drawing/2014/main" id="{BF2D0E21-EE5C-6F68-8A12-5BD8A7F91E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105" y="1369996"/>
            <a:ext cx="914400" cy="914400"/>
          </a:xfrm>
          <a:prstGeom prst="rect">
            <a:avLst/>
          </a:prstGeom>
        </p:spPr>
      </p:pic>
      <p:sp>
        <p:nvSpPr>
          <p:cNvPr id="25" name="תיבת טקסט 24">
            <a:extLst>
              <a:ext uri="{FF2B5EF4-FFF2-40B4-BE49-F238E27FC236}">
                <a16:creationId xmlns:a16="http://schemas.microsoft.com/office/drawing/2014/main" id="{2403D3AF-6182-3CFF-59DD-33EBADA1DFF1}"/>
              </a:ext>
            </a:extLst>
          </p:cNvPr>
          <p:cNvSpPr txBox="1"/>
          <p:nvPr/>
        </p:nvSpPr>
        <p:spPr>
          <a:xfrm>
            <a:off x="119265" y="2018654"/>
            <a:ext cx="1732981" cy="400110"/>
          </a:xfrm>
          <a:prstGeom prst="rect">
            <a:avLst/>
          </a:prstGeom>
          <a:noFill/>
        </p:spPr>
        <p:txBody>
          <a:bodyPr wrap="square" rtlCol="1">
            <a:spAutoFit/>
          </a:bodyPr>
          <a:lstStyle/>
          <a:p>
            <a:r>
              <a:rPr lang="he-IL" sz="2000" b="1" dirty="0">
                <a:solidFill>
                  <a:schemeClr val="accent1">
                    <a:lumMod val="50000"/>
                  </a:schemeClr>
                </a:solidFill>
                <a:latin typeface="Guttman Hatzvi" panose="02010401010101010101" pitchFamily="2" charset="-79"/>
                <a:cs typeface="Guttman Hatzvi" panose="02010401010101010101" pitchFamily="2" charset="-79"/>
              </a:rPr>
              <a:t>לשאלה הבאה</a:t>
            </a:r>
          </a:p>
        </p:txBody>
      </p:sp>
      <p:sp>
        <p:nvSpPr>
          <p:cNvPr id="23" name="תיבת טקסט 22">
            <a:extLst>
              <a:ext uri="{FF2B5EF4-FFF2-40B4-BE49-F238E27FC236}">
                <a16:creationId xmlns:a16="http://schemas.microsoft.com/office/drawing/2014/main" id="{7BFB7F17-F64B-2DEC-0C28-A6D52BDB5E5E}"/>
              </a:ext>
            </a:extLst>
          </p:cNvPr>
          <p:cNvSpPr txBox="1"/>
          <p:nvPr/>
        </p:nvSpPr>
        <p:spPr>
          <a:xfrm>
            <a:off x="4991750" y="5558211"/>
            <a:ext cx="6211532" cy="954107"/>
          </a:xfrm>
          <a:prstGeom prst="rect">
            <a:avLst/>
          </a:prstGeom>
          <a:noFill/>
        </p:spPr>
        <p:txBody>
          <a:bodyPr wrap="square" rtlCol="1">
            <a:spAutoFit/>
          </a:bodyPr>
          <a:lstStyle/>
          <a:p>
            <a:r>
              <a:rPr lang="he-IL" sz="2800" dirty="0">
                <a:latin typeface="Assistant ExtraBold" panose="00000900000000000000" pitchFamily="2" charset="-79"/>
                <a:cs typeface="Assistant ExtraBold" panose="00000900000000000000" pitchFamily="2" charset="-79"/>
              </a:rPr>
              <a:t>תשובה שגוייה הקבוצה השנייה זוכה בנקודה</a:t>
            </a:r>
          </a:p>
        </p:txBody>
      </p:sp>
      <p:pic>
        <p:nvPicPr>
          <p:cNvPr id="15" name="גרפיקה 14" descr="סימן ביקורת עם מילוי מלא">
            <a:extLst>
              <a:ext uri="{FF2B5EF4-FFF2-40B4-BE49-F238E27FC236}">
                <a16:creationId xmlns:a16="http://schemas.microsoft.com/office/drawing/2014/main" id="{89B44085-A9EE-9D0E-4313-21204634F7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77140" y="1466001"/>
            <a:ext cx="914400" cy="914400"/>
          </a:xfrm>
          <a:prstGeom prst="rect">
            <a:avLst/>
          </a:prstGeom>
        </p:spPr>
      </p:pic>
      <p:sp>
        <p:nvSpPr>
          <p:cNvPr id="16" name="תיבת טקסט 15">
            <a:extLst>
              <a:ext uri="{FF2B5EF4-FFF2-40B4-BE49-F238E27FC236}">
                <a16:creationId xmlns:a16="http://schemas.microsoft.com/office/drawing/2014/main" id="{D745D10D-6691-ACCB-EF2B-2A513333CBF9}"/>
              </a:ext>
            </a:extLst>
          </p:cNvPr>
          <p:cNvSpPr txBox="1"/>
          <p:nvPr/>
        </p:nvSpPr>
        <p:spPr>
          <a:xfrm>
            <a:off x="1093782" y="2217901"/>
            <a:ext cx="2920697" cy="400110"/>
          </a:xfrm>
          <a:prstGeom prst="rect">
            <a:avLst/>
          </a:prstGeom>
          <a:noFill/>
        </p:spPr>
        <p:txBody>
          <a:bodyPr wrap="square" rtlCol="1">
            <a:spAutoFit/>
          </a:bodyPr>
          <a:lstStyle/>
          <a:p>
            <a:r>
              <a:rPr lang="he-IL" sz="2000" b="1" dirty="0">
                <a:latin typeface="Guttman Hatzvi" panose="02010401010101010101" pitchFamily="2" charset="-79"/>
                <a:cs typeface="Guttman Hatzvi" panose="02010401010101010101" pitchFamily="2" charset="-79"/>
              </a:rPr>
              <a:t>ראו את  התשובה הנכונה</a:t>
            </a:r>
          </a:p>
        </p:txBody>
      </p:sp>
      <p:sp>
        <p:nvSpPr>
          <p:cNvPr id="28" name="תיבת טקסט 27">
            <a:extLst>
              <a:ext uri="{FF2B5EF4-FFF2-40B4-BE49-F238E27FC236}">
                <a16:creationId xmlns:a16="http://schemas.microsoft.com/office/drawing/2014/main" id="{E458D6FC-2181-84BB-536F-FB68D4ABF751}"/>
              </a:ext>
            </a:extLst>
          </p:cNvPr>
          <p:cNvSpPr txBox="1"/>
          <p:nvPr/>
        </p:nvSpPr>
        <p:spPr>
          <a:xfrm>
            <a:off x="988718" y="5892557"/>
            <a:ext cx="4032448" cy="461665"/>
          </a:xfrm>
          <a:prstGeom prst="rect">
            <a:avLst/>
          </a:prstGeom>
          <a:noFill/>
        </p:spPr>
        <p:txBody>
          <a:bodyPr wrap="square" rtlCol="1">
            <a:spAutoFit/>
          </a:bodyPr>
          <a:lstStyle/>
          <a:p>
            <a:r>
              <a:rPr lang="he-IL" sz="2400" b="1" dirty="0">
                <a:latin typeface="Guttman Hatzvi" panose="02010401010101010101" pitchFamily="2" charset="-79"/>
                <a:cs typeface="Guttman Hatzvi" panose="02010401010101010101" pitchFamily="2" charset="-79"/>
              </a:rPr>
              <a:t>תשובה נכונה קבלו 2 נקודות </a:t>
            </a:r>
          </a:p>
        </p:txBody>
      </p:sp>
      <p:sp>
        <p:nvSpPr>
          <p:cNvPr id="2" name="מלבן: פינות מעוגלות 1">
            <a:extLst>
              <a:ext uri="{FF2B5EF4-FFF2-40B4-BE49-F238E27FC236}">
                <a16:creationId xmlns:a16="http://schemas.microsoft.com/office/drawing/2014/main" id="{00EC4DF7-7A79-8194-FB3D-6839F5AFB2BC}"/>
              </a:ext>
            </a:extLst>
          </p:cNvPr>
          <p:cNvSpPr/>
          <p:nvPr/>
        </p:nvSpPr>
        <p:spPr>
          <a:xfrm>
            <a:off x="-1686702" y="4405782"/>
            <a:ext cx="10614917" cy="1672153"/>
          </a:xfrm>
          <a:prstGeom prst="roundRect">
            <a:avLst/>
          </a:prstGeom>
          <a:solidFill>
            <a:schemeClr val="bg1">
              <a:alpha val="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4" name="Rectangle 3">
            <a:extLst>
              <a:ext uri="{FF2B5EF4-FFF2-40B4-BE49-F238E27FC236}">
                <a16:creationId xmlns:a16="http://schemas.microsoft.com/office/drawing/2014/main" id="{849A4ED7-6C89-9E43-AF7E-B80FD63AA6DB}"/>
              </a:ext>
            </a:extLst>
          </p:cNvPr>
          <p:cNvSpPr>
            <a:spLocks noChangeArrowheads="1"/>
          </p:cNvSpPr>
          <p:nvPr/>
        </p:nvSpPr>
        <p:spPr bwMode="auto">
          <a:xfrm>
            <a:off x="9211459" y="253013"/>
            <a:ext cx="210346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lang="he-IL" altLang="he-IL" sz="4800" dirty="0">
                <a:latin typeface="Assistant ExtraBold" panose="00000900000000000000" pitchFamily="2" charset="-79"/>
                <a:cs typeface="Assistant ExtraBold" panose="00000900000000000000" pitchFamily="2" charset="-79"/>
              </a:rPr>
              <a:t>שאלה 1</a:t>
            </a:r>
          </a:p>
        </p:txBody>
      </p:sp>
    </p:spTree>
    <p:extLst>
      <p:ext uri="{BB962C8B-B14F-4D97-AF65-F5344CB8AC3E}">
        <p14:creationId xmlns:p14="http://schemas.microsoft.com/office/powerpoint/2010/main" val="375209203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childTnLst>
                                </p:cTn>
                              </p:par>
                              <p:par>
                                <p:cTn id="22" presetID="53" presetClass="entr" presetSubtype="16" fill="hold" grpId="0" nodeType="withEffect">
                                  <p:stCondLst>
                                    <p:cond delay="100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par>
                                <p:cTn id="27" presetID="26" presetClass="entr" presetSubtype="0" fill="hold" nodeType="withEffect">
                                  <p:stCondLst>
                                    <p:cond delay="200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80">
                                          <p:stCondLst>
                                            <p:cond delay="0"/>
                                          </p:stCondLst>
                                        </p:cTn>
                                        <p:tgtEl>
                                          <p:spTgt spid="15"/>
                                        </p:tgtEl>
                                      </p:cBhvr>
                                    </p:animEffect>
                                    <p:anim calcmode="lin" valueType="num">
                                      <p:cBhvr>
                                        <p:cTn id="3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5" dur="26">
                                          <p:stCondLst>
                                            <p:cond delay="650"/>
                                          </p:stCondLst>
                                        </p:cTn>
                                        <p:tgtEl>
                                          <p:spTgt spid="15"/>
                                        </p:tgtEl>
                                      </p:cBhvr>
                                      <p:to x="100000" y="60000"/>
                                    </p:animScale>
                                    <p:animScale>
                                      <p:cBhvr>
                                        <p:cTn id="36" dur="166" decel="50000">
                                          <p:stCondLst>
                                            <p:cond delay="676"/>
                                          </p:stCondLst>
                                        </p:cTn>
                                        <p:tgtEl>
                                          <p:spTgt spid="15"/>
                                        </p:tgtEl>
                                      </p:cBhvr>
                                      <p:to x="100000" y="100000"/>
                                    </p:animScale>
                                    <p:animScale>
                                      <p:cBhvr>
                                        <p:cTn id="37" dur="26">
                                          <p:stCondLst>
                                            <p:cond delay="1312"/>
                                          </p:stCondLst>
                                        </p:cTn>
                                        <p:tgtEl>
                                          <p:spTgt spid="15"/>
                                        </p:tgtEl>
                                      </p:cBhvr>
                                      <p:to x="100000" y="80000"/>
                                    </p:animScale>
                                    <p:animScale>
                                      <p:cBhvr>
                                        <p:cTn id="38" dur="166" decel="50000">
                                          <p:stCondLst>
                                            <p:cond delay="1338"/>
                                          </p:stCondLst>
                                        </p:cTn>
                                        <p:tgtEl>
                                          <p:spTgt spid="15"/>
                                        </p:tgtEl>
                                      </p:cBhvr>
                                      <p:to x="100000" y="100000"/>
                                    </p:animScale>
                                    <p:animScale>
                                      <p:cBhvr>
                                        <p:cTn id="39" dur="26">
                                          <p:stCondLst>
                                            <p:cond delay="1642"/>
                                          </p:stCondLst>
                                        </p:cTn>
                                        <p:tgtEl>
                                          <p:spTgt spid="15"/>
                                        </p:tgtEl>
                                      </p:cBhvr>
                                      <p:to x="100000" y="90000"/>
                                    </p:animScale>
                                    <p:animScale>
                                      <p:cBhvr>
                                        <p:cTn id="40" dur="166" decel="50000">
                                          <p:stCondLst>
                                            <p:cond delay="1668"/>
                                          </p:stCondLst>
                                        </p:cTn>
                                        <p:tgtEl>
                                          <p:spTgt spid="15"/>
                                        </p:tgtEl>
                                      </p:cBhvr>
                                      <p:to x="100000" y="100000"/>
                                    </p:animScale>
                                    <p:animScale>
                                      <p:cBhvr>
                                        <p:cTn id="41" dur="26">
                                          <p:stCondLst>
                                            <p:cond delay="1808"/>
                                          </p:stCondLst>
                                        </p:cTn>
                                        <p:tgtEl>
                                          <p:spTgt spid="15"/>
                                        </p:tgtEl>
                                      </p:cBhvr>
                                      <p:to x="100000" y="95000"/>
                                    </p:animScale>
                                    <p:animScale>
                                      <p:cBhvr>
                                        <p:cTn id="42" dur="166" decel="50000">
                                          <p:stCondLst>
                                            <p:cond delay="1834"/>
                                          </p:stCondLst>
                                        </p:cTn>
                                        <p:tgtEl>
                                          <p:spTgt spid="15"/>
                                        </p:tgtEl>
                                      </p:cBhvr>
                                      <p:to x="100000" y="100000"/>
                                    </p:animScale>
                                  </p:childTnLst>
                                </p:cTn>
                              </p:par>
                              <p:par>
                                <p:cTn id="43" presetID="26" presetClass="entr" presetSubtype="0" fill="hold" grpId="0" nodeType="withEffect">
                                  <p:stCondLst>
                                    <p:cond delay="200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80">
                                          <p:stCondLst>
                                            <p:cond delay="0"/>
                                          </p:stCondLst>
                                        </p:cTn>
                                        <p:tgtEl>
                                          <p:spTgt spid="16"/>
                                        </p:tgtEl>
                                      </p:cBhvr>
                                    </p:animEffect>
                                    <p:anim calcmode="lin" valueType="num">
                                      <p:cBhvr>
                                        <p:cTn id="4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1" dur="26">
                                          <p:stCondLst>
                                            <p:cond delay="650"/>
                                          </p:stCondLst>
                                        </p:cTn>
                                        <p:tgtEl>
                                          <p:spTgt spid="16"/>
                                        </p:tgtEl>
                                      </p:cBhvr>
                                      <p:to x="100000" y="60000"/>
                                    </p:animScale>
                                    <p:animScale>
                                      <p:cBhvr>
                                        <p:cTn id="52" dur="166" decel="50000">
                                          <p:stCondLst>
                                            <p:cond delay="676"/>
                                          </p:stCondLst>
                                        </p:cTn>
                                        <p:tgtEl>
                                          <p:spTgt spid="16"/>
                                        </p:tgtEl>
                                      </p:cBhvr>
                                      <p:to x="100000" y="100000"/>
                                    </p:animScale>
                                    <p:animScale>
                                      <p:cBhvr>
                                        <p:cTn id="53" dur="26">
                                          <p:stCondLst>
                                            <p:cond delay="1312"/>
                                          </p:stCondLst>
                                        </p:cTn>
                                        <p:tgtEl>
                                          <p:spTgt spid="16"/>
                                        </p:tgtEl>
                                      </p:cBhvr>
                                      <p:to x="100000" y="80000"/>
                                    </p:animScale>
                                    <p:animScale>
                                      <p:cBhvr>
                                        <p:cTn id="54" dur="166" decel="50000">
                                          <p:stCondLst>
                                            <p:cond delay="1338"/>
                                          </p:stCondLst>
                                        </p:cTn>
                                        <p:tgtEl>
                                          <p:spTgt spid="16"/>
                                        </p:tgtEl>
                                      </p:cBhvr>
                                      <p:to x="100000" y="100000"/>
                                    </p:animScale>
                                    <p:animScale>
                                      <p:cBhvr>
                                        <p:cTn id="55" dur="26">
                                          <p:stCondLst>
                                            <p:cond delay="1642"/>
                                          </p:stCondLst>
                                        </p:cTn>
                                        <p:tgtEl>
                                          <p:spTgt spid="16"/>
                                        </p:tgtEl>
                                      </p:cBhvr>
                                      <p:to x="100000" y="90000"/>
                                    </p:animScale>
                                    <p:animScale>
                                      <p:cBhvr>
                                        <p:cTn id="56" dur="166" decel="50000">
                                          <p:stCondLst>
                                            <p:cond delay="1668"/>
                                          </p:stCondLst>
                                        </p:cTn>
                                        <p:tgtEl>
                                          <p:spTgt spid="16"/>
                                        </p:tgtEl>
                                      </p:cBhvr>
                                      <p:to x="100000" y="100000"/>
                                    </p:animScale>
                                    <p:animScale>
                                      <p:cBhvr>
                                        <p:cTn id="57" dur="26">
                                          <p:stCondLst>
                                            <p:cond delay="1808"/>
                                          </p:stCondLst>
                                        </p:cTn>
                                        <p:tgtEl>
                                          <p:spTgt spid="16"/>
                                        </p:tgtEl>
                                      </p:cBhvr>
                                      <p:to x="100000" y="95000"/>
                                    </p:animScale>
                                    <p:animScale>
                                      <p:cBhvr>
                                        <p:cTn id="58" dur="166" decel="50000">
                                          <p:stCondLst>
                                            <p:cond delay="1834"/>
                                          </p:stCondLst>
                                        </p:cTn>
                                        <p:tgtEl>
                                          <p:spTgt spid="16"/>
                                        </p:tgtEl>
                                      </p:cBhvr>
                                      <p:to x="100000" y="100000"/>
                                    </p:animScale>
                                  </p:childTnLst>
                                </p:cTn>
                              </p:par>
                            </p:childTnLst>
                          </p:cTn>
                        </p:par>
                      </p:childTnLst>
                    </p:cTn>
                  </p:par>
                </p:childTnLst>
              </p:cTn>
              <p:nextCondLst>
                <p:cond evt="onClick" delay="0">
                  <p:tgtEl>
                    <p:spTgt spid="3"/>
                  </p:tgtEl>
                </p:cond>
              </p:nextCondLst>
            </p:seq>
            <p:seq concurrent="1" nextAc="seek">
              <p:cTn id="59" restart="whenNotActive" fill="hold" evtFilter="cancelBubble" nodeType="interactiveSeq">
                <p:stCondLst>
                  <p:cond evt="onClick" delay="0">
                    <p:tgtEl>
                      <p:spTgt spid="4"/>
                    </p:tgtEl>
                  </p:cond>
                </p:stCondLst>
                <p:endSync evt="end" delay="0">
                  <p:rtn val="all"/>
                </p:endSync>
                <p:childTnLst>
                  <p:par>
                    <p:cTn id="60" fill="hold">
                      <p:stCondLst>
                        <p:cond delay="0"/>
                      </p:stCondLst>
                      <p:childTnLst>
                        <p:par>
                          <p:cTn id="61" fill="hold">
                            <p:stCondLst>
                              <p:cond delay="0"/>
                            </p:stCondLst>
                            <p:childTnLst>
                              <p:par>
                                <p:cTn id="62" presetID="1" presetClass="entr" presetSubtype="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childTnLst>
                                </p:cTn>
                              </p:par>
                              <p:par>
                                <p:cTn id="64" presetID="1" presetClass="entr" presetSubtype="0" fill="hold" grpId="1" nodeType="withEffect">
                                  <p:stCondLst>
                                    <p:cond delay="0"/>
                                  </p:stCondLst>
                                  <p:childTnLst>
                                    <p:set>
                                      <p:cBhvr>
                                        <p:cTn id="65" dur="1" fill="hold">
                                          <p:stCondLst>
                                            <p:cond delay="0"/>
                                          </p:stCondLst>
                                        </p:cTn>
                                        <p:tgtEl>
                                          <p:spTgt spid="2"/>
                                        </p:tgtEl>
                                        <p:attrNameLst>
                                          <p:attrName>style.visibility</p:attrName>
                                        </p:attrNameLst>
                                      </p:cBhvr>
                                      <p:to>
                                        <p:strVal val="visible"/>
                                      </p:to>
                                    </p:set>
                                  </p:childTnLst>
                                </p:cTn>
                              </p:par>
                              <p:par>
                                <p:cTn id="66" presetID="53" presetClass="entr" presetSubtype="16" fill="hold" grpId="1" nodeType="withEffect">
                                  <p:stCondLst>
                                    <p:cond delay="100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par>
                                <p:cTn id="71" presetID="26" presetClass="entr" presetSubtype="0" fill="hold" nodeType="withEffect">
                                  <p:stCondLst>
                                    <p:cond delay="2000"/>
                                  </p:stCondLst>
                                  <p:childTnLst>
                                    <p:set>
                                      <p:cBhvr>
                                        <p:cTn id="72" dur="1" fill="hold">
                                          <p:stCondLst>
                                            <p:cond delay="0"/>
                                          </p:stCondLst>
                                        </p:cTn>
                                        <p:tgtEl>
                                          <p:spTgt spid="15"/>
                                        </p:tgtEl>
                                        <p:attrNameLst>
                                          <p:attrName>style.visibility</p:attrName>
                                        </p:attrNameLst>
                                      </p:cBhvr>
                                      <p:to>
                                        <p:strVal val="visible"/>
                                      </p:to>
                                    </p:set>
                                    <p:animEffect transition="in" filter="wipe(down)">
                                      <p:cBhvr>
                                        <p:cTn id="73" dur="580">
                                          <p:stCondLst>
                                            <p:cond delay="0"/>
                                          </p:stCondLst>
                                        </p:cTn>
                                        <p:tgtEl>
                                          <p:spTgt spid="15"/>
                                        </p:tgtEl>
                                      </p:cBhvr>
                                    </p:animEffect>
                                    <p:anim calcmode="lin" valueType="num">
                                      <p:cBhvr>
                                        <p:cTn id="7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9" dur="26">
                                          <p:stCondLst>
                                            <p:cond delay="650"/>
                                          </p:stCondLst>
                                        </p:cTn>
                                        <p:tgtEl>
                                          <p:spTgt spid="15"/>
                                        </p:tgtEl>
                                      </p:cBhvr>
                                      <p:to x="100000" y="60000"/>
                                    </p:animScale>
                                    <p:animScale>
                                      <p:cBhvr>
                                        <p:cTn id="80" dur="166" decel="50000">
                                          <p:stCondLst>
                                            <p:cond delay="676"/>
                                          </p:stCondLst>
                                        </p:cTn>
                                        <p:tgtEl>
                                          <p:spTgt spid="15"/>
                                        </p:tgtEl>
                                      </p:cBhvr>
                                      <p:to x="100000" y="100000"/>
                                    </p:animScale>
                                    <p:animScale>
                                      <p:cBhvr>
                                        <p:cTn id="81" dur="26">
                                          <p:stCondLst>
                                            <p:cond delay="1312"/>
                                          </p:stCondLst>
                                        </p:cTn>
                                        <p:tgtEl>
                                          <p:spTgt spid="15"/>
                                        </p:tgtEl>
                                      </p:cBhvr>
                                      <p:to x="100000" y="80000"/>
                                    </p:animScale>
                                    <p:animScale>
                                      <p:cBhvr>
                                        <p:cTn id="82" dur="166" decel="50000">
                                          <p:stCondLst>
                                            <p:cond delay="1338"/>
                                          </p:stCondLst>
                                        </p:cTn>
                                        <p:tgtEl>
                                          <p:spTgt spid="15"/>
                                        </p:tgtEl>
                                      </p:cBhvr>
                                      <p:to x="100000" y="100000"/>
                                    </p:animScale>
                                    <p:animScale>
                                      <p:cBhvr>
                                        <p:cTn id="83" dur="26">
                                          <p:stCondLst>
                                            <p:cond delay="1642"/>
                                          </p:stCondLst>
                                        </p:cTn>
                                        <p:tgtEl>
                                          <p:spTgt spid="15"/>
                                        </p:tgtEl>
                                      </p:cBhvr>
                                      <p:to x="100000" y="90000"/>
                                    </p:animScale>
                                    <p:animScale>
                                      <p:cBhvr>
                                        <p:cTn id="84" dur="166" decel="50000">
                                          <p:stCondLst>
                                            <p:cond delay="1668"/>
                                          </p:stCondLst>
                                        </p:cTn>
                                        <p:tgtEl>
                                          <p:spTgt spid="15"/>
                                        </p:tgtEl>
                                      </p:cBhvr>
                                      <p:to x="100000" y="100000"/>
                                    </p:animScale>
                                    <p:animScale>
                                      <p:cBhvr>
                                        <p:cTn id="85" dur="26">
                                          <p:stCondLst>
                                            <p:cond delay="1808"/>
                                          </p:stCondLst>
                                        </p:cTn>
                                        <p:tgtEl>
                                          <p:spTgt spid="15"/>
                                        </p:tgtEl>
                                      </p:cBhvr>
                                      <p:to x="100000" y="95000"/>
                                    </p:animScale>
                                    <p:animScale>
                                      <p:cBhvr>
                                        <p:cTn id="86" dur="166" decel="50000">
                                          <p:stCondLst>
                                            <p:cond delay="1834"/>
                                          </p:stCondLst>
                                        </p:cTn>
                                        <p:tgtEl>
                                          <p:spTgt spid="15"/>
                                        </p:tgtEl>
                                      </p:cBhvr>
                                      <p:to x="100000" y="100000"/>
                                    </p:animScale>
                                  </p:childTnLst>
                                </p:cTn>
                              </p:par>
                              <p:par>
                                <p:cTn id="87" presetID="26" presetClass="entr" presetSubtype="0" fill="hold" grpId="2" nodeType="withEffect">
                                  <p:stCondLst>
                                    <p:cond delay="2000"/>
                                  </p:stCondLst>
                                  <p:childTnLst>
                                    <p:set>
                                      <p:cBhvr>
                                        <p:cTn id="88" dur="1" fill="hold">
                                          <p:stCondLst>
                                            <p:cond delay="0"/>
                                          </p:stCondLst>
                                        </p:cTn>
                                        <p:tgtEl>
                                          <p:spTgt spid="16"/>
                                        </p:tgtEl>
                                        <p:attrNameLst>
                                          <p:attrName>style.visibility</p:attrName>
                                        </p:attrNameLst>
                                      </p:cBhvr>
                                      <p:to>
                                        <p:strVal val="visible"/>
                                      </p:to>
                                    </p:set>
                                    <p:animEffect transition="in" filter="wipe(down)">
                                      <p:cBhvr>
                                        <p:cTn id="89" dur="580">
                                          <p:stCondLst>
                                            <p:cond delay="0"/>
                                          </p:stCondLst>
                                        </p:cTn>
                                        <p:tgtEl>
                                          <p:spTgt spid="16"/>
                                        </p:tgtEl>
                                      </p:cBhvr>
                                    </p:animEffect>
                                    <p:anim calcmode="lin" valueType="num">
                                      <p:cBhvr>
                                        <p:cTn id="9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95" dur="26">
                                          <p:stCondLst>
                                            <p:cond delay="650"/>
                                          </p:stCondLst>
                                        </p:cTn>
                                        <p:tgtEl>
                                          <p:spTgt spid="16"/>
                                        </p:tgtEl>
                                      </p:cBhvr>
                                      <p:to x="100000" y="60000"/>
                                    </p:animScale>
                                    <p:animScale>
                                      <p:cBhvr>
                                        <p:cTn id="96" dur="166" decel="50000">
                                          <p:stCondLst>
                                            <p:cond delay="676"/>
                                          </p:stCondLst>
                                        </p:cTn>
                                        <p:tgtEl>
                                          <p:spTgt spid="16"/>
                                        </p:tgtEl>
                                      </p:cBhvr>
                                      <p:to x="100000" y="100000"/>
                                    </p:animScale>
                                    <p:animScale>
                                      <p:cBhvr>
                                        <p:cTn id="97" dur="26">
                                          <p:stCondLst>
                                            <p:cond delay="1312"/>
                                          </p:stCondLst>
                                        </p:cTn>
                                        <p:tgtEl>
                                          <p:spTgt spid="16"/>
                                        </p:tgtEl>
                                      </p:cBhvr>
                                      <p:to x="100000" y="80000"/>
                                    </p:animScale>
                                    <p:animScale>
                                      <p:cBhvr>
                                        <p:cTn id="98" dur="166" decel="50000">
                                          <p:stCondLst>
                                            <p:cond delay="1338"/>
                                          </p:stCondLst>
                                        </p:cTn>
                                        <p:tgtEl>
                                          <p:spTgt spid="16"/>
                                        </p:tgtEl>
                                      </p:cBhvr>
                                      <p:to x="100000" y="100000"/>
                                    </p:animScale>
                                    <p:animScale>
                                      <p:cBhvr>
                                        <p:cTn id="99" dur="26">
                                          <p:stCondLst>
                                            <p:cond delay="1642"/>
                                          </p:stCondLst>
                                        </p:cTn>
                                        <p:tgtEl>
                                          <p:spTgt spid="16"/>
                                        </p:tgtEl>
                                      </p:cBhvr>
                                      <p:to x="100000" y="90000"/>
                                    </p:animScale>
                                    <p:animScale>
                                      <p:cBhvr>
                                        <p:cTn id="100" dur="166" decel="50000">
                                          <p:stCondLst>
                                            <p:cond delay="1668"/>
                                          </p:stCondLst>
                                        </p:cTn>
                                        <p:tgtEl>
                                          <p:spTgt spid="16"/>
                                        </p:tgtEl>
                                      </p:cBhvr>
                                      <p:to x="100000" y="100000"/>
                                    </p:animScale>
                                    <p:animScale>
                                      <p:cBhvr>
                                        <p:cTn id="101" dur="26">
                                          <p:stCondLst>
                                            <p:cond delay="1808"/>
                                          </p:stCondLst>
                                        </p:cTn>
                                        <p:tgtEl>
                                          <p:spTgt spid="16"/>
                                        </p:tgtEl>
                                      </p:cBhvr>
                                      <p:to x="100000" y="95000"/>
                                    </p:animScale>
                                    <p:animScale>
                                      <p:cBhvr>
                                        <p:cTn id="102" dur="166" decel="50000">
                                          <p:stCondLst>
                                            <p:cond delay="1834"/>
                                          </p:stCondLst>
                                        </p:cTn>
                                        <p:tgtEl>
                                          <p:spTgt spid="16"/>
                                        </p:tgtEl>
                                      </p:cBhvr>
                                      <p:to x="100000" y="100000"/>
                                    </p:animScale>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24"/>
                                        </p:tgtEl>
                                        <p:attrNameLst>
                                          <p:attrName>style.visibility</p:attrName>
                                        </p:attrNameLst>
                                      </p:cBhvr>
                                      <p:to>
                                        <p:strVal val="visible"/>
                                      </p:to>
                                    </p:set>
                                  </p:childTnLst>
                                </p:cTn>
                              </p:par>
                              <p:par>
                                <p:cTn id="107" presetID="1" presetClass="entr" presetSubtype="0" fill="hold" grpId="1" nodeType="withEffect">
                                  <p:stCondLst>
                                    <p:cond delay="0"/>
                                  </p:stCondLst>
                                  <p:childTnLst>
                                    <p:set>
                                      <p:cBhvr>
                                        <p:cTn id="108"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109" restart="whenNotActive" fill="hold" evtFilter="cancelBubble" nodeType="interactiveSeq">
                <p:stCondLst>
                  <p:cond evt="onClick" delay="0">
                    <p:tgtEl>
                      <p:spTgt spid="6"/>
                    </p:tgtEl>
                  </p:cond>
                </p:stCondLst>
                <p:endSync evt="end" delay="0">
                  <p:rtn val="all"/>
                </p:endSync>
                <p:childTnLst>
                  <p:par>
                    <p:cTn id="110" fill="hold">
                      <p:stCondLst>
                        <p:cond delay="0"/>
                      </p:stCondLst>
                      <p:childTnLst>
                        <p:par>
                          <p:cTn id="111" fill="hold">
                            <p:stCondLst>
                              <p:cond delay="0"/>
                            </p:stCondLst>
                            <p:childTnLst>
                              <p:par>
                                <p:cTn id="112" presetID="1" presetClass="entr" presetSubtype="0" fill="hold" grpId="1" nodeType="withEffect">
                                  <p:stCondLst>
                                    <p:cond delay="0"/>
                                  </p:stCondLst>
                                  <p:childTnLst>
                                    <p:set>
                                      <p:cBhvr>
                                        <p:cTn id="113" dur="1" fill="hold">
                                          <p:stCondLst>
                                            <p:cond delay="0"/>
                                          </p:stCondLst>
                                        </p:cTn>
                                        <p:tgtEl>
                                          <p:spTgt spid="22"/>
                                        </p:tgtEl>
                                        <p:attrNameLst>
                                          <p:attrName>style.visibility</p:attrName>
                                        </p:attrNameLst>
                                      </p:cBhvr>
                                      <p:to>
                                        <p:strVal val="visible"/>
                                      </p:to>
                                    </p:set>
                                  </p:childTnLst>
                                </p:cTn>
                              </p:par>
                              <p:par>
                                <p:cTn id="114" presetID="1" presetClass="entr" presetSubtype="0" fill="hold" grpId="2" nodeType="withEffect">
                                  <p:stCondLst>
                                    <p:cond delay="0"/>
                                  </p:stCondLst>
                                  <p:childTnLst>
                                    <p:set>
                                      <p:cBhvr>
                                        <p:cTn id="115" dur="1" fill="hold">
                                          <p:stCondLst>
                                            <p:cond delay="0"/>
                                          </p:stCondLst>
                                        </p:cTn>
                                        <p:tgtEl>
                                          <p:spTgt spid="2"/>
                                        </p:tgtEl>
                                        <p:attrNameLst>
                                          <p:attrName>style.visibility</p:attrName>
                                        </p:attrNameLst>
                                      </p:cBhvr>
                                      <p:to>
                                        <p:strVal val="visible"/>
                                      </p:to>
                                    </p:set>
                                  </p:childTnLst>
                                </p:cTn>
                              </p:par>
                              <p:par>
                                <p:cTn id="116" presetID="53" presetClass="entr" presetSubtype="16" fill="hold" grpId="0" nodeType="withEffect">
                                  <p:stCondLst>
                                    <p:cond delay="100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par>
                                <p:cTn id="121" presetID="1" presetClass="entr" presetSubtype="0" fill="hold" nodeType="withEffect">
                                  <p:stCondLst>
                                    <p:cond delay="3000"/>
                                  </p:stCondLst>
                                  <p:childTnLst>
                                    <p:set>
                                      <p:cBhvr>
                                        <p:cTn id="122" dur="1" fill="hold">
                                          <p:stCondLst>
                                            <p:cond delay="0"/>
                                          </p:stCondLst>
                                        </p:cTn>
                                        <p:tgtEl>
                                          <p:spTgt spid="24"/>
                                        </p:tgtEl>
                                        <p:attrNameLst>
                                          <p:attrName>style.visibility</p:attrName>
                                        </p:attrNameLst>
                                      </p:cBhvr>
                                      <p:to>
                                        <p:strVal val="visible"/>
                                      </p:to>
                                    </p:set>
                                  </p:childTnLst>
                                </p:cTn>
                              </p:par>
                              <p:par>
                                <p:cTn id="123" presetID="1" presetClass="entr" presetSubtype="0" fill="hold" grpId="2" nodeType="withEffect">
                                  <p:stCondLst>
                                    <p:cond delay="3000"/>
                                  </p:stCondLst>
                                  <p:childTnLst>
                                    <p:set>
                                      <p:cBhvr>
                                        <p:cTn id="124"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125" restart="whenNotActive" fill="hold" evtFilter="cancelBubble" nodeType="interactiveSeq">
                <p:stCondLst>
                  <p:cond evt="onClick" delay="0">
                    <p:tgtEl>
                      <p:spTgt spid="15"/>
                    </p:tgtEl>
                  </p:cond>
                </p:stCondLst>
                <p:endSync evt="end" delay="0">
                  <p:rtn val="all"/>
                </p:endSync>
                <p:childTnLst>
                  <p:par>
                    <p:cTn id="126" fill="hold">
                      <p:stCondLst>
                        <p:cond delay="0"/>
                      </p:stCondLst>
                      <p:childTnLst>
                        <p:par>
                          <p:cTn id="127" fill="hold">
                            <p:stCondLst>
                              <p:cond delay="0"/>
                            </p:stCondLst>
                            <p:childTnLst>
                              <p:par>
                                <p:cTn id="128" presetID="1" presetClass="entr" presetSubtype="0" fill="hold" grpId="0" nodeType="withEffect">
                                  <p:stCondLst>
                                    <p:cond delay="0"/>
                                  </p:stCondLst>
                                  <p:childTnLst>
                                    <p:set>
                                      <p:cBhvr>
                                        <p:cTn id="129" dur="1" fill="hold">
                                          <p:stCondLst>
                                            <p:cond delay="0"/>
                                          </p:stCondLst>
                                        </p:cTn>
                                        <p:tgtEl>
                                          <p:spTgt spid="22"/>
                                        </p:tgtEl>
                                        <p:attrNameLst>
                                          <p:attrName>style.visibility</p:attrName>
                                        </p:attrNameLst>
                                      </p:cBhvr>
                                      <p:to>
                                        <p:strVal val="visible"/>
                                      </p:to>
                                    </p:set>
                                  </p:childTnLst>
                                </p:cTn>
                              </p:par>
                              <p:par>
                                <p:cTn id="130" presetID="1" presetClass="entr" presetSubtype="0" fill="hold" grpId="1" nodeType="withEffect">
                                  <p:stCondLst>
                                    <p:cond delay="0"/>
                                  </p:stCondLst>
                                  <p:childTnLst>
                                    <p:set>
                                      <p:cBhvr>
                                        <p:cTn id="131" dur="1" fill="hold">
                                          <p:stCondLst>
                                            <p:cond delay="0"/>
                                          </p:stCondLst>
                                        </p:cTn>
                                        <p:tgtEl>
                                          <p:spTgt spid="13"/>
                                        </p:tgtEl>
                                        <p:attrNameLst>
                                          <p:attrName>style.visibility</p:attrName>
                                        </p:attrNameLst>
                                      </p:cBhvr>
                                      <p:to>
                                        <p:strVal val="visible"/>
                                      </p:to>
                                    </p:set>
                                  </p:childTnLst>
                                </p:cTn>
                              </p:par>
                              <p:par>
                                <p:cTn id="132" presetID="1" presetClass="entr" presetSubtype="0" fill="hold" grpId="1" nodeType="withEffect">
                                  <p:stCondLst>
                                    <p:cond delay="0"/>
                                  </p:stCondLst>
                                  <p:childTnLst>
                                    <p:set>
                                      <p:cBhvr>
                                        <p:cTn id="133" dur="1" fill="hold">
                                          <p:stCondLst>
                                            <p:cond delay="0"/>
                                          </p:stCondLst>
                                        </p:cTn>
                                        <p:tgtEl>
                                          <p:spTgt spid="12"/>
                                        </p:tgtEl>
                                        <p:attrNameLst>
                                          <p:attrName>style.visibility</p:attrName>
                                        </p:attrNameLst>
                                      </p:cBhvr>
                                      <p:to>
                                        <p:strVal val="visible"/>
                                      </p:to>
                                    </p:set>
                                  </p:childTnLst>
                                </p:cTn>
                              </p:par>
                              <p:par>
                                <p:cTn id="134" presetID="1" presetClass="exit" presetSubtype="0" fill="hold" nodeType="withEffect">
                                  <p:stCondLst>
                                    <p:cond delay="0"/>
                                  </p:stCondLst>
                                  <p:childTnLst>
                                    <p:set>
                                      <p:cBhvr>
                                        <p:cTn id="135" dur="1" fill="hold">
                                          <p:stCondLst>
                                            <p:cond delay="0"/>
                                          </p:stCondLst>
                                        </p:cTn>
                                        <p:tgtEl>
                                          <p:spTgt spid="15"/>
                                        </p:tgtEl>
                                        <p:attrNameLst>
                                          <p:attrName>style.visibility</p:attrName>
                                        </p:attrNameLst>
                                      </p:cBhvr>
                                      <p:to>
                                        <p:strVal val="hidden"/>
                                      </p:to>
                                    </p:set>
                                  </p:childTnLst>
                                </p:cTn>
                              </p:par>
                              <p:par>
                                <p:cTn id="136" presetID="1" presetClass="exit" presetSubtype="0" fill="hold" grpId="1" nodeType="withEffect">
                                  <p:stCondLst>
                                    <p:cond delay="0"/>
                                  </p:stCondLst>
                                  <p:childTnLst>
                                    <p:set>
                                      <p:cBhvr>
                                        <p:cTn id="137" dur="1" fill="hold">
                                          <p:stCondLst>
                                            <p:cond delay="0"/>
                                          </p:stCondLst>
                                        </p:cTn>
                                        <p:tgtEl>
                                          <p:spTgt spid="16"/>
                                        </p:tgtEl>
                                        <p:attrNameLst>
                                          <p:attrName>style.visibility</p:attrName>
                                        </p:attrNameLst>
                                      </p:cBhvr>
                                      <p:to>
                                        <p:strVal val="hidden"/>
                                      </p:to>
                                    </p:set>
                                  </p:childTnLst>
                                </p:cTn>
                              </p:par>
                              <p:par>
                                <p:cTn id="138" presetID="10" presetClass="entr" presetSubtype="0" fill="hold" grpId="0" nodeType="withEffect">
                                  <p:stCondLst>
                                    <p:cond delay="2000"/>
                                  </p:stCondLst>
                                  <p:childTnLst>
                                    <p:set>
                                      <p:cBhvr>
                                        <p:cTn id="139" dur="1" fill="hold">
                                          <p:stCondLst>
                                            <p:cond delay="0"/>
                                          </p:stCondLst>
                                        </p:cTn>
                                        <p:tgtEl>
                                          <p:spTgt spid="25"/>
                                        </p:tgtEl>
                                        <p:attrNameLst>
                                          <p:attrName>style.visibility</p:attrName>
                                        </p:attrNameLst>
                                      </p:cBhvr>
                                      <p:to>
                                        <p:strVal val="visible"/>
                                      </p:to>
                                    </p:set>
                                    <p:animEffect transition="in" filter="fade">
                                      <p:cBhvr>
                                        <p:cTn id="140" dur="500"/>
                                        <p:tgtEl>
                                          <p:spTgt spid="25"/>
                                        </p:tgtEl>
                                      </p:cBhvr>
                                    </p:animEffect>
                                  </p:childTnLst>
                                </p:cTn>
                              </p:par>
                              <p:par>
                                <p:cTn id="141" presetID="10" presetClass="entr" presetSubtype="0" fill="hold" nodeType="withEffect">
                                  <p:stCondLst>
                                    <p:cond delay="1000"/>
                                  </p:stCondLst>
                                  <p:childTnLst>
                                    <p:set>
                                      <p:cBhvr>
                                        <p:cTn id="142" dur="1" fill="hold">
                                          <p:stCondLst>
                                            <p:cond delay="0"/>
                                          </p:stCondLst>
                                        </p:cTn>
                                        <p:tgtEl>
                                          <p:spTgt spid="24"/>
                                        </p:tgtEl>
                                        <p:attrNameLst>
                                          <p:attrName>style.visibility</p:attrName>
                                        </p:attrNameLst>
                                      </p:cBhvr>
                                      <p:to>
                                        <p:strVal val="visible"/>
                                      </p:to>
                                    </p:set>
                                    <p:animEffect transition="in" filter="fade">
                                      <p:cBhvr>
                                        <p:cTn id="143" dur="500"/>
                                        <p:tgtEl>
                                          <p:spTgt spid="24"/>
                                        </p:tgtEl>
                                      </p:cBhvr>
                                    </p:animEffect>
                                  </p:childTnLst>
                                </p:cTn>
                              </p:par>
                            </p:childTnLst>
                          </p:cTn>
                        </p:par>
                      </p:childTnLst>
                    </p:cTn>
                  </p:par>
                </p:childTnLst>
              </p:cTn>
              <p:nextCondLst>
                <p:cond evt="onClick" delay="0">
                  <p:tgtEl>
                    <p:spTgt spid="15"/>
                  </p:tgtEl>
                </p:cond>
              </p:nextCondLst>
            </p:seq>
          </p:childTnLst>
        </p:cTn>
      </p:par>
    </p:tnLst>
    <p:bldLst>
      <p:bldP spid="17" grpId="0" animBg="1"/>
      <p:bldP spid="12" grpId="0" animBg="1"/>
      <p:bldP spid="12" grpId="1" animBg="1"/>
      <p:bldP spid="13" grpId="0" animBg="1"/>
      <p:bldP spid="13" grpId="1" animBg="1"/>
      <p:bldP spid="22" grpId="0" animBg="1"/>
      <p:bldP spid="22" grpId="1" animBg="1"/>
      <p:bldP spid="25" grpId="0"/>
      <p:bldP spid="25" grpId="1"/>
      <p:bldP spid="25" grpId="2"/>
      <p:bldP spid="23" grpId="0"/>
      <p:bldP spid="23" grpId="1"/>
      <p:bldP spid="16" grpId="0"/>
      <p:bldP spid="16" grpId="1"/>
      <p:bldP spid="16" grpId="2"/>
      <p:bldP spid="28" grpId="0"/>
      <p:bldP spid="2" grpId="0" animBg="1"/>
      <p:bldP spid="2" grpId="1" animBg="1"/>
      <p:bldP spid="2"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1DD1E-D383-5A53-5A36-AECC0C0B746E}"/>
            </a:ext>
          </a:extLst>
        </p:cNvPr>
        <p:cNvGrpSpPr/>
        <p:nvPr/>
      </p:nvGrpSpPr>
      <p:grpSpPr>
        <a:xfrm>
          <a:off x="0" y="0"/>
          <a:ext cx="0" cy="0"/>
          <a:chOff x="0" y="0"/>
          <a:chExt cx="0" cy="0"/>
        </a:xfrm>
      </p:grpSpPr>
      <p:sp>
        <p:nvSpPr>
          <p:cNvPr id="18" name="צורה חופשית: צורה 17">
            <a:extLst>
              <a:ext uri="{FF2B5EF4-FFF2-40B4-BE49-F238E27FC236}">
                <a16:creationId xmlns:a16="http://schemas.microsoft.com/office/drawing/2014/main" id="{B28138D7-5F6C-B37B-EAC1-1142E5D3078E}"/>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9" name="מלבן 18">
            <a:extLst>
              <a:ext uri="{FF2B5EF4-FFF2-40B4-BE49-F238E27FC236}">
                <a16:creationId xmlns:a16="http://schemas.microsoft.com/office/drawing/2014/main" id="{D441F2CB-4039-ACD5-FD43-36A0E166FC75}"/>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a:extLst>
              <a:ext uri="{FF2B5EF4-FFF2-40B4-BE49-F238E27FC236}">
                <a16:creationId xmlns:a16="http://schemas.microsoft.com/office/drawing/2014/main" id="{9DFBA912-BDD2-B24F-7699-83399DB00538}"/>
              </a:ext>
            </a:extLst>
          </p:cNvPr>
          <p:cNvSpPr/>
          <p:nvPr/>
        </p:nvSpPr>
        <p:spPr>
          <a:xfrm>
            <a:off x="24680" y="-27384"/>
            <a:ext cx="12192000" cy="6858000"/>
          </a:xfrm>
          <a:prstGeom prst="rect">
            <a:avLst/>
          </a:prstGeom>
          <a:solidFill>
            <a:schemeClr val="accent1">
              <a:alpha val="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 name="מחבר ישר 4">
            <a:extLst>
              <a:ext uri="{FF2B5EF4-FFF2-40B4-BE49-F238E27FC236}">
                <a16:creationId xmlns:a16="http://schemas.microsoft.com/office/drawing/2014/main" id="{33215B85-2202-F163-6A44-38782F8B21C7}"/>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7" name="מלבן: פינות מעוגלות 16">
            <a:extLst>
              <a:ext uri="{FF2B5EF4-FFF2-40B4-BE49-F238E27FC236}">
                <a16:creationId xmlns:a16="http://schemas.microsoft.com/office/drawing/2014/main" id="{2852BFA6-FD9E-E978-9E71-346175DC1F1F}"/>
              </a:ext>
            </a:extLst>
          </p:cNvPr>
          <p:cNvSpPr/>
          <p:nvPr/>
        </p:nvSpPr>
        <p:spPr>
          <a:xfrm>
            <a:off x="3802381" y="1436737"/>
            <a:ext cx="7684560" cy="738390"/>
          </a:xfrm>
          <a:prstGeom prst="round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2800" dirty="0">
                <a:solidFill>
                  <a:schemeClr val="bg1"/>
                </a:solidFill>
                <a:latin typeface="Assistant ExtraBold" panose="00000900000000000000" pitchFamily="2" charset="-79"/>
                <a:cs typeface="Assistant ExtraBold" panose="00000900000000000000" pitchFamily="2" charset="-79"/>
              </a:rPr>
              <a:t>אמא שלכם פיזרה כדורי נפטלין בתוך ארונות הבגדים במה היא טעתה? </a:t>
            </a:r>
            <a:endParaRPr lang="en-US" sz="2800" dirty="0">
              <a:solidFill>
                <a:schemeClr val="bg1"/>
              </a:solidFill>
              <a:latin typeface="Assistant ExtraBold" panose="00000900000000000000" pitchFamily="2" charset="-79"/>
              <a:cs typeface="Assistant ExtraBold" panose="00000900000000000000" pitchFamily="2" charset="-79"/>
            </a:endParaRPr>
          </a:p>
        </p:txBody>
      </p:sp>
      <p:sp>
        <p:nvSpPr>
          <p:cNvPr id="3" name="מלבן: פינות מעוגלות 2">
            <a:extLst>
              <a:ext uri="{FF2B5EF4-FFF2-40B4-BE49-F238E27FC236}">
                <a16:creationId xmlns:a16="http://schemas.microsoft.com/office/drawing/2014/main" id="{09638651-17A7-8BA3-FB9F-C29E2C834C2A}"/>
              </a:ext>
            </a:extLst>
          </p:cNvPr>
          <p:cNvSpPr/>
          <p:nvPr/>
        </p:nvSpPr>
        <p:spPr>
          <a:xfrm>
            <a:off x="8571244" y="3429000"/>
            <a:ext cx="2915696" cy="1635369"/>
          </a:xfrm>
          <a:prstGeom prst="roundRect">
            <a:avLst/>
          </a:prstGeom>
          <a:solidFill>
            <a:schemeClr val="bg2">
              <a:lumMod val="50000"/>
              <a:alpha val="29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tabLst>
                <a:tab pos="1708150" algn="l"/>
              </a:tabLst>
            </a:pPr>
            <a:r>
              <a:rPr lang="he-IL" sz="2400" b="1" dirty="0">
                <a:solidFill>
                  <a:schemeClr val="accent5">
                    <a:lumMod val="50000"/>
                  </a:schemeClr>
                </a:solidFill>
                <a:latin typeface="Guttman Hatzvi" panose="02010401010101010101" pitchFamily="2" charset="-79"/>
                <a:cs typeface="Guttman Hatzvi" panose="02010401010101010101" pitchFamily="2" charset="-79"/>
              </a:rPr>
              <a:t>צריך להכניס לשקית ניילון שהבגדים לא יסריחו </a:t>
            </a:r>
            <a:endParaRPr lang="he-IL" sz="3200" b="1" dirty="0">
              <a:solidFill>
                <a:schemeClr val="accent5">
                  <a:lumMod val="50000"/>
                </a:schemeClr>
              </a:solidFill>
              <a:latin typeface="Guttman Hatzvi" panose="02010401010101010101" pitchFamily="2" charset="-79"/>
              <a:cs typeface="Guttman Hatzvi" panose="02010401010101010101" pitchFamily="2" charset="-79"/>
            </a:endParaRPr>
          </a:p>
        </p:txBody>
      </p:sp>
      <p:sp>
        <p:nvSpPr>
          <p:cNvPr id="4" name="מלבן: פינות מעוגלות 3">
            <a:extLst>
              <a:ext uri="{FF2B5EF4-FFF2-40B4-BE49-F238E27FC236}">
                <a16:creationId xmlns:a16="http://schemas.microsoft.com/office/drawing/2014/main" id="{CB0003CC-7E37-83AE-B22A-1A23A60CE5BE}"/>
              </a:ext>
            </a:extLst>
          </p:cNvPr>
          <p:cNvSpPr/>
          <p:nvPr/>
        </p:nvSpPr>
        <p:spPr>
          <a:xfrm>
            <a:off x="900789" y="3508580"/>
            <a:ext cx="2915696" cy="1635369"/>
          </a:xfrm>
          <a:prstGeom prst="roundRect">
            <a:avLst/>
          </a:prstGeom>
          <a:solidFill>
            <a:schemeClr val="bg2">
              <a:lumMod val="50000"/>
              <a:alpha val="26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accent5">
                    <a:lumMod val="50000"/>
                  </a:schemeClr>
                </a:solidFill>
                <a:latin typeface="Guttman Hatzvi" panose="02010401010101010101" pitchFamily="2" charset="-79"/>
                <a:cs typeface="Guttman Hatzvi" panose="02010401010101010101" pitchFamily="2" charset="-79"/>
              </a:rPr>
              <a:t>נפטלין גורם לעובש ואין לפזרו בין הבגדים </a:t>
            </a:r>
            <a:endParaRPr lang="he-IL" sz="4000" b="1" dirty="0">
              <a:solidFill>
                <a:schemeClr val="accent5">
                  <a:lumMod val="50000"/>
                </a:schemeClr>
              </a:solidFill>
              <a:latin typeface="Guttman Hatzvi" panose="02010401010101010101" pitchFamily="2" charset="-79"/>
              <a:cs typeface="Guttman Hatzvi" panose="02010401010101010101" pitchFamily="2" charset="-79"/>
            </a:endParaRPr>
          </a:p>
        </p:txBody>
      </p:sp>
      <p:sp>
        <p:nvSpPr>
          <p:cNvPr id="6" name="מלבן: פינות מעוגלות 5">
            <a:extLst>
              <a:ext uri="{FF2B5EF4-FFF2-40B4-BE49-F238E27FC236}">
                <a16:creationId xmlns:a16="http://schemas.microsoft.com/office/drawing/2014/main" id="{0F642DBF-DE94-F2B0-CA05-D4694F6ADE49}"/>
              </a:ext>
            </a:extLst>
          </p:cNvPr>
          <p:cNvSpPr/>
          <p:nvPr/>
        </p:nvSpPr>
        <p:spPr>
          <a:xfrm>
            <a:off x="4729211" y="3513229"/>
            <a:ext cx="2915696" cy="1635369"/>
          </a:xfrm>
          <a:prstGeom prst="roundRect">
            <a:avLst/>
          </a:prstGeom>
          <a:solidFill>
            <a:schemeClr val="bg1">
              <a:lumMod val="65000"/>
              <a:alpha val="29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accent5">
                    <a:lumMod val="50000"/>
                  </a:schemeClr>
                </a:solidFill>
                <a:latin typeface="Guttman Hatzvi" panose="02010401010101010101" pitchFamily="2" charset="-79"/>
                <a:cs typeface="Guttman Hatzvi" panose="02010401010101010101" pitchFamily="2" charset="-79"/>
              </a:rPr>
              <a:t>ילדים קטנים עלולים להכניסם לפה </a:t>
            </a:r>
            <a:endParaRPr lang="he-IL" sz="4000" b="1" dirty="0">
              <a:solidFill>
                <a:schemeClr val="accent5">
                  <a:lumMod val="50000"/>
                </a:schemeClr>
              </a:solidFill>
              <a:latin typeface="Guttman Hatzvi" panose="02010401010101010101" pitchFamily="2" charset="-79"/>
              <a:cs typeface="Guttman Hatzvi" panose="02010401010101010101" pitchFamily="2" charset="-79"/>
            </a:endParaRPr>
          </a:p>
        </p:txBody>
      </p:sp>
      <p:sp>
        <p:nvSpPr>
          <p:cNvPr id="8" name="תיבת טקסט 7">
            <a:extLst>
              <a:ext uri="{FF2B5EF4-FFF2-40B4-BE49-F238E27FC236}">
                <a16:creationId xmlns:a16="http://schemas.microsoft.com/office/drawing/2014/main" id="{0D45FCA2-2185-5BEB-2B44-868BC55C317A}"/>
              </a:ext>
            </a:extLst>
          </p:cNvPr>
          <p:cNvSpPr txBox="1"/>
          <p:nvPr/>
        </p:nvSpPr>
        <p:spPr>
          <a:xfrm>
            <a:off x="9483970"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א</a:t>
            </a:r>
          </a:p>
        </p:txBody>
      </p:sp>
      <p:sp>
        <p:nvSpPr>
          <p:cNvPr id="9" name="תיבת טקסט 8">
            <a:extLst>
              <a:ext uri="{FF2B5EF4-FFF2-40B4-BE49-F238E27FC236}">
                <a16:creationId xmlns:a16="http://schemas.microsoft.com/office/drawing/2014/main" id="{E8D7E199-EEA6-0E90-7D10-15A21E58FB97}"/>
              </a:ext>
            </a:extLst>
          </p:cNvPr>
          <p:cNvSpPr txBox="1"/>
          <p:nvPr/>
        </p:nvSpPr>
        <p:spPr>
          <a:xfrm>
            <a:off x="5668108"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ב</a:t>
            </a:r>
          </a:p>
        </p:txBody>
      </p:sp>
      <p:sp>
        <p:nvSpPr>
          <p:cNvPr id="10" name="תיבת טקסט 9">
            <a:extLst>
              <a:ext uri="{FF2B5EF4-FFF2-40B4-BE49-F238E27FC236}">
                <a16:creationId xmlns:a16="http://schemas.microsoft.com/office/drawing/2014/main" id="{76E8295D-1D00-7615-5012-4179685B0E20}"/>
              </a:ext>
            </a:extLst>
          </p:cNvPr>
          <p:cNvSpPr txBox="1"/>
          <p:nvPr/>
        </p:nvSpPr>
        <p:spPr>
          <a:xfrm>
            <a:off x="1849248" y="2713961"/>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ג</a:t>
            </a:r>
          </a:p>
        </p:txBody>
      </p:sp>
      <p:sp>
        <p:nvSpPr>
          <p:cNvPr id="12" name="מלבן: פינות מעוגלות 11">
            <a:extLst>
              <a:ext uri="{FF2B5EF4-FFF2-40B4-BE49-F238E27FC236}">
                <a16:creationId xmlns:a16="http://schemas.microsoft.com/office/drawing/2014/main" id="{A242360C-AD2E-3133-35D8-80F45B4B11FA}"/>
              </a:ext>
            </a:extLst>
          </p:cNvPr>
          <p:cNvSpPr/>
          <p:nvPr/>
        </p:nvSpPr>
        <p:spPr>
          <a:xfrm>
            <a:off x="8569143" y="3429000"/>
            <a:ext cx="2915696" cy="1672153"/>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מלבן: פינות מעוגלות 12">
            <a:extLst>
              <a:ext uri="{FF2B5EF4-FFF2-40B4-BE49-F238E27FC236}">
                <a16:creationId xmlns:a16="http://schemas.microsoft.com/office/drawing/2014/main" id="{9644D2CD-1EAD-48C4-9E4F-A78104FF4BE5}"/>
              </a:ext>
            </a:extLst>
          </p:cNvPr>
          <p:cNvSpPr/>
          <p:nvPr/>
        </p:nvSpPr>
        <p:spPr>
          <a:xfrm>
            <a:off x="922980" y="3475911"/>
            <a:ext cx="2915696" cy="1672153"/>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2" name="מלבן: פינות מעוגלות 21">
            <a:extLst>
              <a:ext uri="{FF2B5EF4-FFF2-40B4-BE49-F238E27FC236}">
                <a16:creationId xmlns:a16="http://schemas.microsoft.com/office/drawing/2014/main" id="{B4999434-8E41-21FF-D4FC-D6AB52CFB281}"/>
              </a:ext>
            </a:extLst>
          </p:cNvPr>
          <p:cNvSpPr/>
          <p:nvPr/>
        </p:nvSpPr>
        <p:spPr>
          <a:xfrm>
            <a:off x="4729211" y="3501580"/>
            <a:ext cx="2915696" cy="1672153"/>
          </a:xfrm>
          <a:prstGeom prst="roundRect">
            <a:avLst/>
          </a:prstGeom>
          <a:noFill/>
          <a:ln w="444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24" name="גרפיקה 23" descr="הקודם עם מילוי מלא">
            <a:hlinkClick r:id="" action="ppaction://hlinkshowjump?jump=nextslide"/>
            <a:extLst>
              <a:ext uri="{FF2B5EF4-FFF2-40B4-BE49-F238E27FC236}">
                <a16:creationId xmlns:a16="http://schemas.microsoft.com/office/drawing/2014/main" id="{D20E3033-0E6B-AC58-F782-31F098ECA3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105" y="1369996"/>
            <a:ext cx="914400" cy="914400"/>
          </a:xfrm>
          <a:prstGeom prst="rect">
            <a:avLst/>
          </a:prstGeom>
        </p:spPr>
      </p:pic>
      <p:sp>
        <p:nvSpPr>
          <p:cNvPr id="25" name="תיבת טקסט 24">
            <a:extLst>
              <a:ext uri="{FF2B5EF4-FFF2-40B4-BE49-F238E27FC236}">
                <a16:creationId xmlns:a16="http://schemas.microsoft.com/office/drawing/2014/main" id="{6DE6351D-6A57-AECF-840B-4DFD3A740A0C}"/>
              </a:ext>
            </a:extLst>
          </p:cNvPr>
          <p:cNvSpPr txBox="1"/>
          <p:nvPr/>
        </p:nvSpPr>
        <p:spPr>
          <a:xfrm>
            <a:off x="119265" y="2018654"/>
            <a:ext cx="1732981" cy="400110"/>
          </a:xfrm>
          <a:prstGeom prst="rect">
            <a:avLst/>
          </a:prstGeom>
          <a:noFill/>
        </p:spPr>
        <p:txBody>
          <a:bodyPr wrap="square" rtlCol="1">
            <a:spAutoFit/>
          </a:bodyPr>
          <a:lstStyle/>
          <a:p>
            <a:r>
              <a:rPr lang="he-IL" sz="2000" b="1" dirty="0">
                <a:solidFill>
                  <a:schemeClr val="accent1">
                    <a:lumMod val="50000"/>
                  </a:schemeClr>
                </a:solidFill>
                <a:latin typeface="Guttman Hatzvi" panose="02010401010101010101" pitchFamily="2" charset="-79"/>
                <a:cs typeface="Guttman Hatzvi" panose="02010401010101010101" pitchFamily="2" charset="-79"/>
              </a:rPr>
              <a:t>לשאלה הבאה</a:t>
            </a:r>
          </a:p>
        </p:txBody>
      </p:sp>
      <p:sp>
        <p:nvSpPr>
          <p:cNvPr id="23" name="תיבת טקסט 22">
            <a:extLst>
              <a:ext uri="{FF2B5EF4-FFF2-40B4-BE49-F238E27FC236}">
                <a16:creationId xmlns:a16="http://schemas.microsoft.com/office/drawing/2014/main" id="{4FBD227A-11F4-420B-86A6-0658DD35800B}"/>
              </a:ext>
            </a:extLst>
          </p:cNvPr>
          <p:cNvSpPr txBox="1"/>
          <p:nvPr/>
        </p:nvSpPr>
        <p:spPr>
          <a:xfrm>
            <a:off x="3418126" y="5928585"/>
            <a:ext cx="6211532" cy="461665"/>
          </a:xfrm>
          <a:prstGeom prst="rect">
            <a:avLst/>
          </a:prstGeom>
          <a:noFill/>
        </p:spPr>
        <p:txBody>
          <a:bodyPr wrap="square" rtlCol="1">
            <a:spAutoFit/>
          </a:bodyPr>
          <a:lstStyle/>
          <a:p>
            <a:r>
              <a:rPr lang="he-IL" sz="2400" b="1" dirty="0">
                <a:latin typeface="Guttman Hatzvi" panose="02010401010101010101" pitchFamily="2" charset="-79"/>
                <a:cs typeface="Guttman Hatzvi" panose="02010401010101010101" pitchFamily="2" charset="-79"/>
              </a:rPr>
              <a:t>תשובה שגוייה הקבוצה השנייה זוכה בנקודה</a:t>
            </a:r>
          </a:p>
        </p:txBody>
      </p:sp>
      <p:pic>
        <p:nvPicPr>
          <p:cNvPr id="15" name="גרפיקה 14" descr="סימן ביקורת עם מילוי מלא">
            <a:extLst>
              <a:ext uri="{FF2B5EF4-FFF2-40B4-BE49-F238E27FC236}">
                <a16:creationId xmlns:a16="http://schemas.microsoft.com/office/drawing/2014/main" id="{8FFB91BB-4BAD-2017-C07B-1E7B92D6A13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77140" y="1466001"/>
            <a:ext cx="914400" cy="914400"/>
          </a:xfrm>
          <a:prstGeom prst="rect">
            <a:avLst/>
          </a:prstGeom>
        </p:spPr>
      </p:pic>
      <p:sp>
        <p:nvSpPr>
          <p:cNvPr id="16" name="תיבת טקסט 15">
            <a:extLst>
              <a:ext uri="{FF2B5EF4-FFF2-40B4-BE49-F238E27FC236}">
                <a16:creationId xmlns:a16="http://schemas.microsoft.com/office/drawing/2014/main" id="{F422A868-8EFC-1D71-5C97-7045478DE3BE}"/>
              </a:ext>
            </a:extLst>
          </p:cNvPr>
          <p:cNvSpPr txBox="1"/>
          <p:nvPr/>
        </p:nvSpPr>
        <p:spPr>
          <a:xfrm>
            <a:off x="1093782" y="2217901"/>
            <a:ext cx="2920697" cy="400110"/>
          </a:xfrm>
          <a:prstGeom prst="rect">
            <a:avLst/>
          </a:prstGeom>
          <a:noFill/>
        </p:spPr>
        <p:txBody>
          <a:bodyPr wrap="square" rtlCol="1">
            <a:spAutoFit/>
          </a:bodyPr>
          <a:lstStyle/>
          <a:p>
            <a:r>
              <a:rPr lang="he-IL" sz="2000" b="1" dirty="0">
                <a:latin typeface="Guttman Hatzvi" panose="02010401010101010101" pitchFamily="2" charset="-79"/>
                <a:cs typeface="Guttman Hatzvi" panose="02010401010101010101" pitchFamily="2" charset="-79"/>
              </a:rPr>
              <a:t>ראו את  התשובה הנכונה</a:t>
            </a:r>
          </a:p>
        </p:txBody>
      </p:sp>
      <p:sp>
        <p:nvSpPr>
          <p:cNvPr id="28" name="תיבת טקסט 27">
            <a:extLst>
              <a:ext uri="{FF2B5EF4-FFF2-40B4-BE49-F238E27FC236}">
                <a16:creationId xmlns:a16="http://schemas.microsoft.com/office/drawing/2014/main" id="{2D3546F6-2A2B-3A41-A363-1156D98593BB}"/>
              </a:ext>
            </a:extLst>
          </p:cNvPr>
          <p:cNvSpPr txBox="1"/>
          <p:nvPr/>
        </p:nvSpPr>
        <p:spPr>
          <a:xfrm>
            <a:off x="4439816" y="5928584"/>
            <a:ext cx="4032448" cy="461665"/>
          </a:xfrm>
          <a:prstGeom prst="rect">
            <a:avLst/>
          </a:prstGeom>
          <a:noFill/>
        </p:spPr>
        <p:txBody>
          <a:bodyPr wrap="square" rtlCol="1">
            <a:spAutoFit/>
          </a:bodyPr>
          <a:lstStyle/>
          <a:p>
            <a:r>
              <a:rPr lang="he-IL" sz="2400" b="1" dirty="0">
                <a:latin typeface="Guttman Hatzvi" panose="02010401010101010101" pitchFamily="2" charset="-79"/>
                <a:cs typeface="Guttman Hatzvi" panose="02010401010101010101" pitchFamily="2" charset="-79"/>
              </a:rPr>
              <a:t>תשובה נכונה קבלו 2 נקודות </a:t>
            </a:r>
          </a:p>
        </p:txBody>
      </p:sp>
      <p:sp>
        <p:nvSpPr>
          <p:cNvPr id="2" name="מלבן: פינות מעוגלות 1">
            <a:extLst>
              <a:ext uri="{FF2B5EF4-FFF2-40B4-BE49-F238E27FC236}">
                <a16:creationId xmlns:a16="http://schemas.microsoft.com/office/drawing/2014/main" id="{BCCE890B-67FF-972D-B259-813D6DF646ED}"/>
              </a:ext>
            </a:extLst>
          </p:cNvPr>
          <p:cNvSpPr/>
          <p:nvPr/>
        </p:nvSpPr>
        <p:spPr>
          <a:xfrm>
            <a:off x="879600" y="3428999"/>
            <a:ext cx="10614917" cy="1672153"/>
          </a:xfrm>
          <a:prstGeom prst="roundRect">
            <a:avLst/>
          </a:prstGeom>
          <a:solidFill>
            <a:schemeClr val="bg1">
              <a:alpha val="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Rectangle 3">
            <a:extLst>
              <a:ext uri="{FF2B5EF4-FFF2-40B4-BE49-F238E27FC236}">
                <a16:creationId xmlns:a16="http://schemas.microsoft.com/office/drawing/2014/main" id="{19702A2C-4249-EDA4-A556-AAAF6EF89CD1}"/>
              </a:ext>
            </a:extLst>
          </p:cNvPr>
          <p:cNvSpPr>
            <a:spLocks noChangeArrowheads="1"/>
          </p:cNvSpPr>
          <p:nvPr/>
        </p:nvSpPr>
        <p:spPr bwMode="auto">
          <a:xfrm>
            <a:off x="9148942" y="253013"/>
            <a:ext cx="216597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lang="he-IL" altLang="he-IL" sz="4800" dirty="0">
                <a:latin typeface="Assistant ExtraBold" panose="00000900000000000000" pitchFamily="2" charset="-79"/>
                <a:cs typeface="Assistant ExtraBold" panose="00000900000000000000" pitchFamily="2" charset="-79"/>
              </a:rPr>
              <a:t>שאלה</a:t>
            </a:r>
            <a:r>
              <a:rPr kumimoji="0" lang="he-IL" altLang="he-IL" sz="3600" b="1" i="0" u="none" strike="noStrike" cap="none" normalizeH="0" baseline="0" dirty="0">
                <a:ln>
                  <a:noFill/>
                </a:ln>
                <a:solidFill>
                  <a:srgbClr val="4E2929"/>
                </a:solidFill>
                <a:effectLst/>
                <a:latin typeface="Calibri" panose="020F0502020204030204" pitchFamily="34" charset="0"/>
                <a:ea typeface="Calibri" panose="020F0502020204030204" pitchFamily="34" charset="0"/>
                <a:cs typeface="Guttman Hatzvi" panose="02010401010101010101" pitchFamily="2" charset="-79"/>
              </a:rPr>
              <a:t> </a:t>
            </a:r>
            <a:r>
              <a:rPr lang="he-IL" altLang="he-IL" sz="4800" dirty="0">
                <a:latin typeface="Assistant ExtraBold" panose="00000900000000000000" pitchFamily="2" charset="-79"/>
                <a:cs typeface="Assistant ExtraBold" panose="00000900000000000000" pitchFamily="2" charset="-79"/>
              </a:rPr>
              <a:t>2</a:t>
            </a:r>
          </a:p>
        </p:txBody>
      </p:sp>
    </p:spTree>
    <p:extLst>
      <p:ext uri="{BB962C8B-B14F-4D97-AF65-F5344CB8AC3E}">
        <p14:creationId xmlns:p14="http://schemas.microsoft.com/office/powerpoint/2010/main" val="112184243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par>
                                <p:cTn id="16" presetID="53" presetClass="entr" presetSubtype="16" fill="hold" grpId="0" nodeType="withEffect">
                                  <p:stCondLst>
                                    <p:cond delay="100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Effect transition="in" filter="fade">
                                      <p:cBhvr>
                                        <p:cTn id="20" dur="500"/>
                                        <p:tgtEl>
                                          <p:spTgt spid="23"/>
                                        </p:tgtEl>
                                      </p:cBhvr>
                                    </p:animEffect>
                                  </p:childTnLst>
                                </p:cTn>
                              </p:par>
                              <p:par>
                                <p:cTn id="21" presetID="26" presetClass="entr" presetSubtype="0" fill="hold" nodeType="withEffect">
                                  <p:stCondLst>
                                    <p:cond delay="20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80">
                                          <p:stCondLst>
                                            <p:cond delay="0"/>
                                          </p:stCondLst>
                                        </p:cTn>
                                        <p:tgtEl>
                                          <p:spTgt spid="15"/>
                                        </p:tgtEl>
                                      </p:cBhvr>
                                    </p:animEffect>
                                    <p:anim calcmode="lin" valueType="num">
                                      <p:cBhvr>
                                        <p:cTn id="2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9" dur="26">
                                          <p:stCondLst>
                                            <p:cond delay="650"/>
                                          </p:stCondLst>
                                        </p:cTn>
                                        <p:tgtEl>
                                          <p:spTgt spid="15"/>
                                        </p:tgtEl>
                                      </p:cBhvr>
                                      <p:to x="100000" y="60000"/>
                                    </p:animScale>
                                    <p:animScale>
                                      <p:cBhvr>
                                        <p:cTn id="30" dur="166" decel="50000">
                                          <p:stCondLst>
                                            <p:cond delay="676"/>
                                          </p:stCondLst>
                                        </p:cTn>
                                        <p:tgtEl>
                                          <p:spTgt spid="15"/>
                                        </p:tgtEl>
                                      </p:cBhvr>
                                      <p:to x="100000" y="100000"/>
                                    </p:animScale>
                                    <p:animScale>
                                      <p:cBhvr>
                                        <p:cTn id="31" dur="26">
                                          <p:stCondLst>
                                            <p:cond delay="1312"/>
                                          </p:stCondLst>
                                        </p:cTn>
                                        <p:tgtEl>
                                          <p:spTgt spid="15"/>
                                        </p:tgtEl>
                                      </p:cBhvr>
                                      <p:to x="100000" y="80000"/>
                                    </p:animScale>
                                    <p:animScale>
                                      <p:cBhvr>
                                        <p:cTn id="32" dur="166" decel="50000">
                                          <p:stCondLst>
                                            <p:cond delay="1338"/>
                                          </p:stCondLst>
                                        </p:cTn>
                                        <p:tgtEl>
                                          <p:spTgt spid="15"/>
                                        </p:tgtEl>
                                      </p:cBhvr>
                                      <p:to x="100000" y="100000"/>
                                    </p:animScale>
                                    <p:animScale>
                                      <p:cBhvr>
                                        <p:cTn id="33" dur="26">
                                          <p:stCondLst>
                                            <p:cond delay="1642"/>
                                          </p:stCondLst>
                                        </p:cTn>
                                        <p:tgtEl>
                                          <p:spTgt spid="15"/>
                                        </p:tgtEl>
                                      </p:cBhvr>
                                      <p:to x="100000" y="90000"/>
                                    </p:animScale>
                                    <p:animScale>
                                      <p:cBhvr>
                                        <p:cTn id="34" dur="166" decel="50000">
                                          <p:stCondLst>
                                            <p:cond delay="1668"/>
                                          </p:stCondLst>
                                        </p:cTn>
                                        <p:tgtEl>
                                          <p:spTgt spid="15"/>
                                        </p:tgtEl>
                                      </p:cBhvr>
                                      <p:to x="100000" y="100000"/>
                                    </p:animScale>
                                    <p:animScale>
                                      <p:cBhvr>
                                        <p:cTn id="35" dur="26">
                                          <p:stCondLst>
                                            <p:cond delay="1808"/>
                                          </p:stCondLst>
                                        </p:cTn>
                                        <p:tgtEl>
                                          <p:spTgt spid="15"/>
                                        </p:tgtEl>
                                      </p:cBhvr>
                                      <p:to x="100000" y="95000"/>
                                    </p:animScale>
                                    <p:animScale>
                                      <p:cBhvr>
                                        <p:cTn id="36" dur="166" decel="50000">
                                          <p:stCondLst>
                                            <p:cond delay="1834"/>
                                          </p:stCondLst>
                                        </p:cTn>
                                        <p:tgtEl>
                                          <p:spTgt spid="15"/>
                                        </p:tgtEl>
                                      </p:cBhvr>
                                      <p:to x="100000" y="100000"/>
                                    </p:animScale>
                                  </p:childTnLst>
                                </p:cTn>
                              </p:par>
                              <p:par>
                                <p:cTn id="37" presetID="26" presetClass="entr" presetSubtype="0" fill="hold" grpId="0" nodeType="withEffect">
                                  <p:stCondLst>
                                    <p:cond delay="200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80">
                                          <p:stCondLst>
                                            <p:cond delay="0"/>
                                          </p:stCondLst>
                                        </p:cTn>
                                        <p:tgtEl>
                                          <p:spTgt spid="16"/>
                                        </p:tgtEl>
                                      </p:cBhvr>
                                    </p:animEffect>
                                    <p:anim calcmode="lin" valueType="num">
                                      <p:cBhvr>
                                        <p:cTn id="4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5" dur="26">
                                          <p:stCondLst>
                                            <p:cond delay="650"/>
                                          </p:stCondLst>
                                        </p:cTn>
                                        <p:tgtEl>
                                          <p:spTgt spid="16"/>
                                        </p:tgtEl>
                                      </p:cBhvr>
                                      <p:to x="100000" y="60000"/>
                                    </p:animScale>
                                    <p:animScale>
                                      <p:cBhvr>
                                        <p:cTn id="46" dur="166" decel="50000">
                                          <p:stCondLst>
                                            <p:cond delay="676"/>
                                          </p:stCondLst>
                                        </p:cTn>
                                        <p:tgtEl>
                                          <p:spTgt spid="16"/>
                                        </p:tgtEl>
                                      </p:cBhvr>
                                      <p:to x="100000" y="100000"/>
                                    </p:animScale>
                                    <p:animScale>
                                      <p:cBhvr>
                                        <p:cTn id="47" dur="26">
                                          <p:stCondLst>
                                            <p:cond delay="1312"/>
                                          </p:stCondLst>
                                        </p:cTn>
                                        <p:tgtEl>
                                          <p:spTgt spid="16"/>
                                        </p:tgtEl>
                                      </p:cBhvr>
                                      <p:to x="100000" y="80000"/>
                                    </p:animScale>
                                    <p:animScale>
                                      <p:cBhvr>
                                        <p:cTn id="48" dur="166" decel="50000">
                                          <p:stCondLst>
                                            <p:cond delay="1338"/>
                                          </p:stCondLst>
                                        </p:cTn>
                                        <p:tgtEl>
                                          <p:spTgt spid="16"/>
                                        </p:tgtEl>
                                      </p:cBhvr>
                                      <p:to x="100000" y="100000"/>
                                    </p:animScale>
                                    <p:animScale>
                                      <p:cBhvr>
                                        <p:cTn id="49" dur="26">
                                          <p:stCondLst>
                                            <p:cond delay="1642"/>
                                          </p:stCondLst>
                                        </p:cTn>
                                        <p:tgtEl>
                                          <p:spTgt spid="16"/>
                                        </p:tgtEl>
                                      </p:cBhvr>
                                      <p:to x="100000" y="90000"/>
                                    </p:animScale>
                                    <p:animScale>
                                      <p:cBhvr>
                                        <p:cTn id="50" dur="166" decel="50000">
                                          <p:stCondLst>
                                            <p:cond delay="1668"/>
                                          </p:stCondLst>
                                        </p:cTn>
                                        <p:tgtEl>
                                          <p:spTgt spid="16"/>
                                        </p:tgtEl>
                                      </p:cBhvr>
                                      <p:to x="100000" y="100000"/>
                                    </p:animScale>
                                    <p:animScale>
                                      <p:cBhvr>
                                        <p:cTn id="51" dur="26">
                                          <p:stCondLst>
                                            <p:cond delay="1808"/>
                                          </p:stCondLst>
                                        </p:cTn>
                                        <p:tgtEl>
                                          <p:spTgt spid="16"/>
                                        </p:tgtEl>
                                      </p:cBhvr>
                                      <p:to x="100000" y="95000"/>
                                    </p:animScale>
                                    <p:animScale>
                                      <p:cBhvr>
                                        <p:cTn id="52" dur="166" decel="50000">
                                          <p:stCondLst>
                                            <p:cond delay="1834"/>
                                          </p:stCondLst>
                                        </p:cTn>
                                        <p:tgtEl>
                                          <p:spTgt spid="16"/>
                                        </p:tgtEl>
                                      </p:cBhvr>
                                      <p:to x="100000" y="100000"/>
                                    </p:animScale>
                                  </p:childTnLst>
                                </p:cTn>
                              </p:par>
                            </p:childTnLst>
                          </p:cTn>
                        </p:par>
                      </p:childTnLst>
                    </p:cTn>
                  </p:par>
                </p:childTnLst>
              </p:cTn>
              <p:nextCondLst>
                <p:cond evt="onClick" delay="0">
                  <p:tgtEl>
                    <p:spTgt spid="3"/>
                  </p:tgtEl>
                </p:cond>
              </p:nextCondLst>
            </p:seq>
            <p:seq concurrent="1" nextAc="seek">
              <p:cTn id="53" restart="whenNotActive" fill="hold" evtFilter="cancelBubble" nodeType="interactiveSeq">
                <p:stCondLst>
                  <p:cond evt="onClick" delay="0">
                    <p:tgtEl>
                      <p:spTgt spid="4"/>
                    </p:tgtEl>
                  </p:cond>
                </p:stCondLst>
                <p:endSync evt="end" delay="0">
                  <p:rtn val="all"/>
                </p:endSync>
                <p:childTnLst>
                  <p:par>
                    <p:cTn id="54" fill="hold">
                      <p:stCondLst>
                        <p:cond delay="0"/>
                      </p:stCondLst>
                      <p:childTnLst>
                        <p:par>
                          <p:cTn id="55" fill="hold">
                            <p:stCondLst>
                              <p:cond delay="0"/>
                            </p:stCondLst>
                            <p:childTnLst>
                              <p:par>
                                <p:cTn id="56" presetID="1"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childTnLst>
                                </p:cTn>
                              </p:par>
                              <p:par>
                                <p:cTn id="58" presetID="1" presetClass="entr" presetSubtype="0" fill="hold" grpId="1" nodeType="withEffect">
                                  <p:stCondLst>
                                    <p:cond delay="0"/>
                                  </p:stCondLst>
                                  <p:childTnLst>
                                    <p:set>
                                      <p:cBhvr>
                                        <p:cTn id="59" dur="1" fill="hold">
                                          <p:stCondLst>
                                            <p:cond delay="0"/>
                                          </p:stCondLst>
                                        </p:cTn>
                                        <p:tgtEl>
                                          <p:spTgt spid="2"/>
                                        </p:tgtEl>
                                        <p:attrNameLst>
                                          <p:attrName>style.visibility</p:attrName>
                                        </p:attrNameLst>
                                      </p:cBhvr>
                                      <p:to>
                                        <p:strVal val="visible"/>
                                      </p:to>
                                    </p:set>
                                  </p:childTnLst>
                                </p:cTn>
                              </p:par>
                              <p:par>
                                <p:cTn id="60" presetID="53" presetClass="entr" presetSubtype="16" fill="hold" grpId="1" nodeType="withEffect">
                                  <p:stCondLst>
                                    <p:cond delay="100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fltVal val="0"/>
                                          </p:val>
                                        </p:tav>
                                        <p:tav tm="100000">
                                          <p:val>
                                            <p:strVal val="#ppt_h"/>
                                          </p:val>
                                        </p:tav>
                                      </p:tavLst>
                                    </p:anim>
                                    <p:animEffect transition="in" filter="fade">
                                      <p:cBhvr>
                                        <p:cTn id="64" dur="500"/>
                                        <p:tgtEl>
                                          <p:spTgt spid="23"/>
                                        </p:tgtEl>
                                      </p:cBhvr>
                                    </p:animEffect>
                                  </p:childTnLst>
                                </p:cTn>
                              </p:par>
                              <p:par>
                                <p:cTn id="65" presetID="26" presetClass="entr" presetSubtype="0" fill="hold" nodeType="withEffect">
                                  <p:stCondLst>
                                    <p:cond delay="2000"/>
                                  </p:stCondLst>
                                  <p:childTnLst>
                                    <p:set>
                                      <p:cBhvr>
                                        <p:cTn id="66" dur="1" fill="hold">
                                          <p:stCondLst>
                                            <p:cond delay="0"/>
                                          </p:stCondLst>
                                        </p:cTn>
                                        <p:tgtEl>
                                          <p:spTgt spid="15"/>
                                        </p:tgtEl>
                                        <p:attrNameLst>
                                          <p:attrName>style.visibility</p:attrName>
                                        </p:attrNameLst>
                                      </p:cBhvr>
                                      <p:to>
                                        <p:strVal val="visible"/>
                                      </p:to>
                                    </p:set>
                                    <p:animEffect transition="in" filter="wipe(down)">
                                      <p:cBhvr>
                                        <p:cTn id="67" dur="580">
                                          <p:stCondLst>
                                            <p:cond delay="0"/>
                                          </p:stCondLst>
                                        </p:cTn>
                                        <p:tgtEl>
                                          <p:spTgt spid="15"/>
                                        </p:tgtEl>
                                      </p:cBhvr>
                                    </p:animEffect>
                                    <p:anim calcmode="lin" valueType="num">
                                      <p:cBhvr>
                                        <p:cTn id="6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3" dur="26">
                                          <p:stCondLst>
                                            <p:cond delay="650"/>
                                          </p:stCondLst>
                                        </p:cTn>
                                        <p:tgtEl>
                                          <p:spTgt spid="15"/>
                                        </p:tgtEl>
                                      </p:cBhvr>
                                      <p:to x="100000" y="60000"/>
                                    </p:animScale>
                                    <p:animScale>
                                      <p:cBhvr>
                                        <p:cTn id="74" dur="166" decel="50000">
                                          <p:stCondLst>
                                            <p:cond delay="676"/>
                                          </p:stCondLst>
                                        </p:cTn>
                                        <p:tgtEl>
                                          <p:spTgt spid="15"/>
                                        </p:tgtEl>
                                      </p:cBhvr>
                                      <p:to x="100000" y="100000"/>
                                    </p:animScale>
                                    <p:animScale>
                                      <p:cBhvr>
                                        <p:cTn id="75" dur="26">
                                          <p:stCondLst>
                                            <p:cond delay="1312"/>
                                          </p:stCondLst>
                                        </p:cTn>
                                        <p:tgtEl>
                                          <p:spTgt spid="15"/>
                                        </p:tgtEl>
                                      </p:cBhvr>
                                      <p:to x="100000" y="80000"/>
                                    </p:animScale>
                                    <p:animScale>
                                      <p:cBhvr>
                                        <p:cTn id="76" dur="166" decel="50000">
                                          <p:stCondLst>
                                            <p:cond delay="1338"/>
                                          </p:stCondLst>
                                        </p:cTn>
                                        <p:tgtEl>
                                          <p:spTgt spid="15"/>
                                        </p:tgtEl>
                                      </p:cBhvr>
                                      <p:to x="100000" y="100000"/>
                                    </p:animScale>
                                    <p:animScale>
                                      <p:cBhvr>
                                        <p:cTn id="77" dur="26">
                                          <p:stCondLst>
                                            <p:cond delay="1642"/>
                                          </p:stCondLst>
                                        </p:cTn>
                                        <p:tgtEl>
                                          <p:spTgt spid="15"/>
                                        </p:tgtEl>
                                      </p:cBhvr>
                                      <p:to x="100000" y="90000"/>
                                    </p:animScale>
                                    <p:animScale>
                                      <p:cBhvr>
                                        <p:cTn id="78" dur="166" decel="50000">
                                          <p:stCondLst>
                                            <p:cond delay="1668"/>
                                          </p:stCondLst>
                                        </p:cTn>
                                        <p:tgtEl>
                                          <p:spTgt spid="15"/>
                                        </p:tgtEl>
                                      </p:cBhvr>
                                      <p:to x="100000" y="100000"/>
                                    </p:animScale>
                                    <p:animScale>
                                      <p:cBhvr>
                                        <p:cTn id="79" dur="26">
                                          <p:stCondLst>
                                            <p:cond delay="1808"/>
                                          </p:stCondLst>
                                        </p:cTn>
                                        <p:tgtEl>
                                          <p:spTgt spid="15"/>
                                        </p:tgtEl>
                                      </p:cBhvr>
                                      <p:to x="100000" y="95000"/>
                                    </p:animScale>
                                    <p:animScale>
                                      <p:cBhvr>
                                        <p:cTn id="80" dur="166" decel="50000">
                                          <p:stCondLst>
                                            <p:cond delay="1834"/>
                                          </p:stCondLst>
                                        </p:cTn>
                                        <p:tgtEl>
                                          <p:spTgt spid="15"/>
                                        </p:tgtEl>
                                      </p:cBhvr>
                                      <p:to x="100000" y="100000"/>
                                    </p:animScale>
                                  </p:childTnLst>
                                </p:cTn>
                              </p:par>
                              <p:par>
                                <p:cTn id="81" presetID="26" presetClass="entr" presetSubtype="0" fill="hold" grpId="2" nodeType="withEffect">
                                  <p:stCondLst>
                                    <p:cond delay="2000"/>
                                  </p:stCondLst>
                                  <p:childTnLst>
                                    <p:set>
                                      <p:cBhvr>
                                        <p:cTn id="82" dur="1" fill="hold">
                                          <p:stCondLst>
                                            <p:cond delay="0"/>
                                          </p:stCondLst>
                                        </p:cTn>
                                        <p:tgtEl>
                                          <p:spTgt spid="16"/>
                                        </p:tgtEl>
                                        <p:attrNameLst>
                                          <p:attrName>style.visibility</p:attrName>
                                        </p:attrNameLst>
                                      </p:cBhvr>
                                      <p:to>
                                        <p:strVal val="visible"/>
                                      </p:to>
                                    </p:set>
                                    <p:animEffect transition="in" filter="wipe(down)">
                                      <p:cBhvr>
                                        <p:cTn id="83" dur="580">
                                          <p:stCondLst>
                                            <p:cond delay="0"/>
                                          </p:stCondLst>
                                        </p:cTn>
                                        <p:tgtEl>
                                          <p:spTgt spid="16"/>
                                        </p:tgtEl>
                                      </p:cBhvr>
                                    </p:animEffect>
                                    <p:anim calcmode="lin" valueType="num">
                                      <p:cBhvr>
                                        <p:cTn id="8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89" dur="26">
                                          <p:stCondLst>
                                            <p:cond delay="650"/>
                                          </p:stCondLst>
                                        </p:cTn>
                                        <p:tgtEl>
                                          <p:spTgt spid="16"/>
                                        </p:tgtEl>
                                      </p:cBhvr>
                                      <p:to x="100000" y="60000"/>
                                    </p:animScale>
                                    <p:animScale>
                                      <p:cBhvr>
                                        <p:cTn id="90" dur="166" decel="50000">
                                          <p:stCondLst>
                                            <p:cond delay="676"/>
                                          </p:stCondLst>
                                        </p:cTn>
                                        <p:tgtEl>
                                          <p:spTgt spid="16"/>
                                        </p:tgtEl>
                                      </p:cBhvr>
                                      <p:to x="100000" y="100000"/>
                                    </p:animScale>
                                    <p:animScale>
                                      <p:cBhvr>
                                        <p:cTn id="91" dur="26">
                                          <p:stCondLst>
                                            <p:cond delay="1312"/>
                                          </p:stCondLst>
                                        </p:cTn>
                                        <p:tgtEl>
                                          <p:spTgt spid="16"/>
                                        </p:tgtEl>
                                      </p:cBhvr>
                                      <p:to x="100000" y="80000"/>
                                    </p:animScale>
                                    <p:animScale>
                                      <p:cBhvr>
                                        <p:cTn id="92" dur="166" decel="50000">
                                          <p:stCondLst>
                                            <p:cond delay="1338"/>
                                          </p:stCondLst>
                                        </p:cTn>
                                        <p:tgtEl>
                                          <p:spTgt spid="16"/>
                                        </p:tgtEl>
                                      </p:cBhvr>
                                      <p:to x="100000" y="100000"/>
                                    </p:animScale>
                                    <p:animScale>
                                      <p:cBhvr>
                                        <p:cTn id="93" dur="26">
                                          <p:stCondLst>
                                            <p:cond delay="1642"/>
                                          </p:stCondLst>
                                        </p:cTn>
                                        <p:tgtEl>
                                          <p:spTgt spid="16"/>
                                        </p:tgtEl>
                                      </p:cBhvr>
                                      <p:to x="100000" y="90000"/>
                                    </p:animScale>
                                    <p:animScale>
                                      <p:cBhvr>
                                        <p:cTn id="94" dur="166" decel="50000">
                                          <p:stCondLst>
                                            <p:cond delay="1668"/>
                                          </p:stCondLst>
                                        </p:cTn>
                                        <p:tgtEl>
                                          <p:spTgt spid="16"/>
                                        </p:tgtEl>
                                      </p:cBhvr>
                                      <p:to x="100000" y="100000"/>
                                    </p:animScale>
                                    <p:animScale>
                                      <p:cBhvr>
                                        <p:cTn id="95" dur="26">
                                          <p:stCondLst>
                                            <p:cond delay="1808"/>
                                          </p:stCondLst>
                                        </p:cTn>
                                        <p:tgtEl>
                                          <p:spTgt spid="16"/>
                                        </p:tgtEl>
                                      </p:cBhvr>
                                      <p:to x="100000" y="95000"/>
                                    </p:animScale>
                                    <p:animScale>
                                      <p:cBhvr>
                                        <p:cTn id="96" dur="166" decel="50000">
                                          <p:stCondLst>
                                            <p:cond delay="1834"/>
                                          </p:stCondLst>
                                        </p:cTn>
                                        <p:tgtEl>
                                          <p:spTgt spid="16"/>
                                        </p:tgtEl>
                                      </p:cBhvr>
                                      <p:to x="100000" y="100000"/>
                                    </p:animScale>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24"/>
                                        </p:tgtEl>
                                        <p:attrNameLst>
                                          <p:attrName>style.visibility</p:attrName>
                                        </p:attrNameLst>
                                      </p:cBhvr>
                                      <p:to>
                                        <p:strVal val="visible"/>
                                      </p:to>
                                    </p:set>
                                  </p:childTnLst>
                                </p:cTn>
                              </p:par>
                              <p:par>
                                <p:cTn id="101" presetID="1" presetClass="entr" presetSubtype="0" fill="hold" grpId="1" nodeType="withEffect">
                                  <p:stCondLst>
                                    <p:cond delay="0"/>
                                  </p:stCondLst>
                                  <p:childTnLst>
                                    <p:set>
                                      <p:cBhvr>
                                        <p:cTn id="102"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103" restart="whenNotActive" fill="hold" evtFilter="cancelBubble" nodeType="interactiveSeq">
                <p:stCondLst>
                  <p:cond evt="onClick" delay="0">
                    <p:tgtEl>
                      <p:spTgt spid="6"/>
                    </p:tgtEl>
                  </p:cond>
                </p:stCondLst>
                <p:endSync evt="end" delay="0">
                  <p:rtn val="all"/>
                </p:endSync>
                <p:childTnLst>
                  <p:par>
                    <p:cTn id="104" fill="hold">
                      <p:stCondLst>
                        <p:cond delay="0"/>
                      </p:stCondLst>
                      <p:childTnLst>
                        <p:par>
                          <p:cTn id="105" fill="hold">
                            <p:stCondLst>
                              <p:cond delay="0"/>
                            </p:stCondLst>
                            <p:childTnLst>
                              <p:par>
                                <p:cTn id="106" presetID="1" presetClass="entr" presetSubtype="0" fill="hold" grpId="1" nodeType="withEffect">
                                  <p:stCondLst>
                                    <p:cond delay="0"/>
                                  </p:stCondLst>
                                  <p:childTnLst>
                                    <p:set>
                                      <p:cBhvr>
                                        <p:cTn id="107" dur="1" fill="hold">
                                          <p:stCondLst>
                                            <p:cond delay="0"/>
                                          </p:stCondLst>
                                        </p:cTn>
                                        <p:tgtEl>
                                          <p:spTgt spid="22"/>
                                        </p:tgtEl>
                                        <p:attrNameLst>
                                          <p:attrName>style.visibility</p:attrName>
                                        </p:attrNameLst>
                                      </p:cBhvr>
                                      <p:to>
                                        <p:strVal val="visible"/>
                                      </p:to>
                                    </p:set>
                                  </p:childTnLst>
                                </p:cTn>
                              </p:par>
                              <p:par>
                                <p:cTn id="108" presetID="1" presetClass="entr" presetSubtype="0" fill="hold" grpId="2" nodeType="withEffect">
                                  <p:stCondLst>
                                    <p:cond delay="0"/>
                                  </p:stCondLst>
                                  <p:childTnLst>
                                    <p:set>
                                      <p:cBhvr>
                                        <p:cTn id="109" dur="1" fill="hold">
                                          <p:stCondLst>
                                            <p:cond delay="0"/>
                                          </p:stCondLst>
                                        </p:cTn>
                                        <p:tgtEl>
                                          <p:spTgt spid="2"/>
                                        </p:tgtEl>
                                        <p:attrNameLst>
                                          <p:attrName>style.visibility</p:attrName>
                                        </p:attrNameLst>
                                      </p:cBhvr>
                                      <p:to>
                                        <p:strVal val="visible"/>
                                      </p:to>
                                    </p:set>
                                  </p:childTnLst>
                                </p:cTn>
                              </p:par>
                              <p:par>
                                <p:cTn id="110" presetID="53" presetClass="entr" presetSubtype="16" fill="hold" grpId="0" nodeType="withEffect">
                                  <p:stCondLst>
                                    <p:cond delay="1000"/>
                                  </p:stCondLst>
                                  <p:childTnLst>
                                    <p:set>
                                      <p:cBhvr>
                                        <p:cTn id="111" dur="1" fill="hold">
                                          <p:stCondLst>
                                            <p:cond delay="0"/>
                                          </p:stCondLst>
                                        </p:cTn>
                                        <p:tgtEl>
                                          <p:spTgt spid="28"/>
                                        </p:tgtEl>
                                        <p:attrNameLst>
                                          <p:attrName>style.visibility</p:attrName>
                                        </p:attrNameLst>
                                      </p:cBhvr>
                                      <p:to>
                                        <p:strVal val="visible"/>
                                      </p:to>
                                    </p:set>
                                    <p:anim calcmode="lin" valueType="num">
                                      <p:cBhvr>
                                        <p:cTn id="112" dur="500" fill="hold"/>
                                        <p:tgtEl>
                                          <p:spTgt spid="28"/>
                                        </p:tgtEl>
                                        <p:attrNameLst>
                                          <p:attrName>ppt_w</p:attrName>
                                        </p:attrNameLst>
                                      </p:cBhvr>
                                      <p:tavLst>
                                        <p:tav tm="0">
                                          <p:val>
                                            <p:fltVal val="0"/>
                                          </p:val>
                                        </p:tav>
                                        <p:tav tm="100000">
                                          <p:val>
                                            <p:strVal val="#ppt_w"/>
                                          </p:val>
                                        </p:tav>
                                      </p:tavLst>
                                    </p:anim>
                                    <p:anim calcmode="lin" valueType="num">
                                      <p:cBhvr>
                                        <p:cTn id="113" dur="500" fill="hold"/>
                                        <p:tgtEl>
                                          <p:spTgt spid="28"/>
                                        </p:tgtEl>
                                        <p:attrNameLst>
                                          <p:attrName>ppt_h</p:attrName>
                                        </p:attrNameLst>
                                      </p:cBhvr>
                                      <p:tavLst>
                                        <p:tav tm="0">
                                          <p:val>
                                            <p:fltVal val="0"/>
                                          </p:val>
                                        </p:tav>
                                        <p:tav tm="100000">
                                          <p:val>
                                            <p:strVal val="#ppt_h"/>
                                          </p:val>
                                        </p:tav>
                                      </p:tavLst>
                                    </p:anim>
                                    <p:animEffect transition="in" filter="fade">
                                      <p:cBhvr>
                                        <p:cTn id="114" dur="500"/>
                                        <p:tgtEl>
                                          <p:spTgt spid="28"/>
                                        </p:tgtEl>
                                      </p:cBhvr>
                                    </p:animEffect>
                                  </p:childTnLst>
                                </p:cTn>
                              </p:par>
                              <p:par>
                                <p:cTn id="115" presetID="1" presetClass="entr" presetSubtype="0" fill="hold" nodeType="withEffect">
                                  <p:stCondLst>
                                    <p:cond delay="3000"/>
                                  </p:stCondLst>
                                  <p:childTnLst>
                                    <p:set>
                                      <p:cBhvr>
                                        <p:cTn id="116" dur="1" fill="hold">
                                          <p:stCondLst>
                                            <p:cond delay="0"/>
                                          </p:stCondLst>
                                        </p:cTn>
                                        <p:tgtEl>
                                          <p:spTgt spid="24"/>
                                        </p:tgtEl>
                                        <p:attrNameLst>
                                          <p:attrName>style.visibility</p:attrName>
                                        </p:attrNameLst>
                                      </p:cBhvr>
                                      <p:to>
                                        <p:strVal val="visible"/>
                                      </p:to>
                                    </p:set>
                                  </p:childTnLst>
                                </p:cTn>
                              </p:par>
                              <p:par>
                                <p:cTn id="117" presetID="1" presetClass="entr" presetSubtype="0" fill="hold" grpId="2" nodeType="withEffect">
                                  <p:stCondLst>
                                    <p:cond delay="3000"/>
                                  </p:stCondLst>
                                  <p:childTnLst>
                                    <p:set>
                                      <p:cBhvr>
                                        <p:cTn id="118"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119" restart="whenNotActive" fill="hold" evtFilter="cancelBubble" nodeType="interactiveSeq">
                <p:stCondLst>
                  <p:cond evt="onClick" delay="0">
                    <p:tgtEl>
                      <p:spTgt spid="7"/>
                    </p:tgtEl>
                  </p:cond>
                </p:stCondLst>
                <p:endSync evt="end" delay="0">
                  <p:rtn val="all"/>
                </p:endSync>
                <p:childTnLst>
                  <p:par>
                    <p:cTn id="120" fill="hold">
                      <p:stCondLst>
                        <p:cond delay="0"/>
                      </p:stCondLst>
                      <p:childTnLst>
                        <p:par>
                          <p:cTn id="121" fill="hold">
                            <p:stCondLst>
                              <p:cond delay="0"/>
                            </p:stCondLst>
                            <p:childTnLst>
                              <p:par>
                                <p:cTn id="122" presetID="1" presetClass="entr" presetSubtype="0" fill="hold" nodeType="withEffect">
                                  <p:stCondLst>
                                    <p:cond delay="0"/>
                                  </p:stCondLst>
                                  <p:childTnLst>
                                    <p:set>
                                      <p:cBhvr>
                                        <p:cTn id="123" dur="1" fill="hold">
                                          <p:stCondLst>
                                            <p:cond delay="0"/>
                                          </p:stCondLst>
                                        </p:cTn>
                                        <p:tgtEl>
                                          <p:spTgt spid="3">
                                            <p:txEl>
                                              <p:pRg st="0" end="0"/>
                                            </p:txEl>
                                          </p:spTgt>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4">
                                            <p:txEl>
                                              <p:pRg st="0" end="0"/>
                                            </p:txEl>
                                          </p:spTgt>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6">
                                            <p:txEl>
                                              <p:pRg st="0" end="0"/>
                                            </p:txEl>
                                          </p:spTgt>
                                        </p:tgtEl>
                                        <p:attrNameLst>
                                          <p:attrName>style.visibility</p:attrName>
                                        </p:attrNameLst>
                                      </p:cBhvr>
                                      <p:to>
                                        <p:strVal val="visible"/>
                                      </p:to>
                                    </p:set>
                                  </p:childTnLst>
                                </p:cTn>
                              </p:par>
                              <p:par>
                                <p:cTn id="128" presetID="1" presetClass="exit" presetSubtype="0" fill="hold" grpId="0" nodeType="withEffect">
                                  <p:stCondLst>
                                    <p:cond delay="0"/>
                                  </p:stCondLst>
                                  <p:childTnLst>
                                    <p:set>
                                      <p:cBhvr>
                                        <p:cTn id="129"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30" restart="whenNotActive" fill="hold" evtFilter="cancelBubble" nodeType="interactiveSeq">
                <p:stCondLst>
                  <p:cond evt="onClick" delay="0">
                    <p:tgtEl>
                      <p:spTgt spid="15"/>
                    </p:tgtEl>
                  </p:cond>
                </p:stCondLst>
                <p:endSync evt="end" delay="0">
                  <p:rtn val="all"/>
                </p:endSync>
                <p:childTnLst>
                  <p:par>
                    <p:cTn id="131" fill="hold">
                      <p:stCondLst>
                        <p:cond delay="0"/>
                      </p:stCondLst>
                      <p:childTnLst>
                        <p:par>
                          <p:cTn id="132" fill="hold">
                            <p:stCondLst>
                              <p:cond delay="0"/>
                            </p:stCondLst>
                            <p:childTnLst>
                              <p:par>
                                <p:cTn id="133" presetID="1" presetClass="entr" presetSubtype="0" fill="hold" grpId="0" nodeType="withEffect">
                                  <p:stCondLst>
                                    <p:cond delay="0"/>
                                  </p:stCondLst>
                                  <p:childTnLst>
                                    <p:set>
                                      <p:cBhvr>
                                        <p:cTn id="134" dur="1" fill="hold">
                                          <p:stCondLst>
                                            <p:cond delay="0"/>
                                          </p:stCondLst>
                                        </p:cTn>
                                        <p:tgtEl>
                                          <p:spTgt spid="22"/>
                                        </p:tgtEl>
                                        <p:attrNameLst>
                                          <p:attrName>style.visibility</p:attrName>
                                        </p:attrNameLst>
                                      </p:cBhvr>
                                      <p:to>
                                        <p:strVal val="visible"/>
                                      </p:to>
                                    </p:set>
                                  </p:childTnLst>
                                </p:cTn>
                              </p:par>
                              <p:par>
                                <p:cTn id="135" presetID="1" presetClass="entr" presetSubtype="0" fill="hold" grpId="1" nodeType="withEffect">
                                  <p:stCondLst>
                                    <p:cond delay="0"/>
                                  </p:stCondLst>
                                  <p:childTnLst>
                                    <p:set>
                                      <p:cBhvr>
                                        <p:cTn id="136" dur="1" fill="hold">
                                          <p:stCondLst>
                                            <p:cond delay="0"/>
                                          </p:stCondLst>
                                        </p:cTn>
                                        <p:tgtEl>
                                          <p:spTgt spid="13"/>
                                        </p:tgtEl>
                                        <p:attrNameLst>
                                          <p:attrName>style.visibility</p:attrName>
                                        </p:attrNameLst>
                                      </p:cBhvr>
                                      <p:to>
                                        <p:strVal val="visible"/>
                                      </p:to>
                                    </p:set>
                                  </p:childTnLst>
                                </p:cTn>
                              </p:par>
                              <p:par>
                                <p:cTn id="137" presetID="1" presetClass="entr" presetSubtype="0" fill="hold" grpId="1" nodeType="withEffect">
                                  <p:stCondLst>
                                    <p:cond delay="0"/>
                                  </p:stCondLst>
                                  <p:childTnLst>
                                    <p:set>
                                      <p:cBhvr>
                                        <p:cTn id="138" dur="1" fill="hold">
                                          <p:stCondLst>
                                            <p:cond delay="0"/>
                                          </p:stCondLst>
                                        </p:cTn>
                                        <p:tgtEl>
                                          <p:spTgt spid="12"/>
                                        </p:tgtEl>
                                        <p:attrNameLst>
                                          <p:attrName>style.visibility</p:attrName>
                                        </p:attrNameLst>
                                      </p:cBhvr>
                                      <p:to>
                                        <p:strVal val="visible"/>
                                      </p:to>
                                    </p:set>
                                  </p:childTnLst>
                                </p:cTn>
                              </p:par>
                              <p:par>
                                <p:cTn id="139" presetID="1" presetClass="exit" presetSubtype="0" fill="hold" nodeType="withEffect">
                                  <p:stCondLst>
                                    <p:cond delay="0"/>
                                  </p:stCondLst>
                                  <p:childTnLst>
                                    <p:set>
                                      <p:cBhvr>
                                        <p:cTn id="140" dur="1" fill="hold">
                                          <p:stCondLst>
                                            <p:cond delay="0"/>
                                          </p:stCondLst>
                                        </p:cTn>
                                        <p:tgtEl>
                                          <p:spTgt spid="15"/>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16"/>
                                        </p:tgtEl>
                                        <p:attrNameLst>
                                          <p:attrName>style.visibility</p:attrName>
                                        </p:attrNameLst>
                                      </p:cBhvr>
                                      <p:to>
                                        <p:strVal val="hidden"/>
                                      </p:to>
                                    </p:set>
                                  </p:childTnLst>
                                </p:cTn>
                              </p:par>
                              <p:par>
                                <p:cTn id="143" presetID="10" presetClass="entr" presetSubtype="0" fill="hold" grpId="0" nodeType="withEffect">
                                  <p:stCondLst>
                                    <p:cond delay="2000"/>
                                  </p:stCondLst>
                                  <p:childTnLst>
                                    <p:set>
                                      <p:cBhvr>
                                        <p:cTn id="144" dur="1" fill="hold">
                                          <p:stCondLst>
                                            <p:cond delay="0"/>
                                          </p:stCondLst>
                                        </p:cTn>
                                        <p:tgtEl>
                                          <p:spTgt spid="25"/>
                                        </p:tgtEl>
                                        <p:attrNameLst>
                                          <p:attrName>style.visibility</p:attrName>
                                        </p:attrNameLst>
                                      </p:cBhvr>
                                      <p:to>
                                        <p:strVal val="visible"/>
                                      </p:to>
                                    </p:set>
                                    <p:animEffect transition="in" filter="fade">
                                      <p:cBhvr>
                                        <p:cTn id="145" dur="500"/>
                                        <p:tgtEl>
                                          <p:spTgt spid="25"/>
                                        </p:tgtEl>
                                      </p:cBhvr>
                                    </p:animEffect>
                                  </p:childTnLst>
                                </p:cTn>
                              </p:par>
                              <p:par>
                                <p:cTn id="146" presetID="10" presetClass="entr" presetSubtype="0" fill="hold" nodeType="withEffect">
                                  <p:stCondLst>
                                    <p:cond delay="1000"/>
                                  </p:stCondLst>
                                  <p:childTnLst>
                                    <p:set>
                                      <p:cBhvr>
                                        <p:cTn id="147" dur="1" fill="hold">
                                          <p:stCondLst>
                                            <p:cond delay="0"/>
                                          </p:stCondLst>
                                        </p:cTn>
                                        <p:tgtEl>
                                          <p:spTgt spid="24"/>
                                        </p:tgtEl>
                                        <p:attrNameLst>
                                          <p:attrName>style.visibility</p:attrName>
                                        </p:attrNameLst>
                                      </p:cBhvr>
                                      <p:to>
                                        <p:strVal val="visible"/>
                                      </p:to>
                                    </p:set>
                                    <p:animEffect transition="in" filter="fade">
                                      <p:cBhvr>
                                        <p:cTn id="148" dur="500"/>
                                        <p:tgtEl>
                                          <p:spTgt spid="24"/>
                                        </p:tgtEl>
                                      </p:cBhvr>
                                    </p:animEffect>
                                  </p:childTnLst>
                                </p:cTn>
                              </p:par>
                            </p:childTnLst>
                          </p:cTn>
                        </p:par>
                      </p:childTnLst>
                    </p:cTn>
                  </p:par>
                </p:childTnLst>
              </p:cTn>
              <p:nextCondLst>
                <p:cond evt="onClick" delay="0">
                  <p:tgtEl>
                    <p:spTgt spid="15"/>
                  </p:tgtEl>
                </p:cond>
              </p:nextCondLst>
            </p:seq>
          </p:childTnLst>
        </p:cTn>
      </p:par>
    </p:tnLst>
    <p:bldLst>
      <p:bldP spid="7" grpId="0" animBg="1"/>
      <p:bldP spid="17" grpId="0" animBg="1"/>
      <p:bldP spid="12" grpId="0" animBg="1"/>
      <p:bldP spid="12" grpId="1" animBg="1"/>
      <p:bldP spid="13" grpId="0" animBg="1"/>
      <p:bldP spid="13" grpId="1" animBg="1"/>
      <p:bldP spid="22" grpId="0" animBg="1"/>
      <p:bldP spid="22" grpId="1" animBg="1"/>
      <p:bldP spid="25" grpId="0"/>
      <p:bldP spid="25" grpId="1"/>
      <p:bldP spid="25" grpId="2"/>
      <p:bldP spid="23" grpId="0"/>
      <p:bldP spid="23" grpId="1"/>
      <p:bldP spid="16" grpId="0"/>
      <p:bldP spid="16" grpId="1"/>
      <p:bldP spid="16" grpId="2"/>
      <p:bldP spid="28" grpId="0"/>
      <p:bldP spid="2" grpId="0" animBg="1"/>
      <p:bldP spid="2" grpId="1" animBg="1"/>
      <p:bldP spid="2"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E23FE-D001-CBB3-7931-5E0909BE0E8A}"/>
            </a:ext>
          </a:extLst>
        </p:cNvPr>
        <p:cNvGrpSpPr/>
        <p:nvPr/>
      </p:nvGrpSpPr>
      <p:grpSpPr>
        <a:xfrm>
          <a:off x="0" y="0"/>
          <a:ext cx="0" cy="0"/>
          <a:chOff x="0" y="0"/>
          <a:chExt cx="0" cy="0"/>
        </a:xfrm>
      </p:grpSpPr>
      <p:sp>
        <p:nvSpPr>
          <p:cNvPr id="18" name="צורה חופשית: צורה 17">
            <a:extLst>
              <a:ext uri="{FF2B5EF4-FFF2-40B4-BE49-F238E27FC236}">
                <a16:creationId xmlns:a16="http://schemas.microsoft.com/office/drawing/2014/main" id="{5A18E5A8-05AB-BB4B-5CBA-2ACDD44E7353}"/>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9" name="מלבן 18">
            <a:extLst>
              <a:ext uri="{FF2B5EF4-FFF2-40B4-BE49-F238E27FC236}">
                <a16:creationId xmlns:a16="http://schemas.microsoft.com/office/drawing/2014/main" id="{9CC82EC3-D124-B224-74CB-84EDD739FE82}"/>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a:extLst>
              <a:ext uri="{FF2B5EF4-FFF2-40B4-BE49-F238E27FC236}">
                <a16:creationId xmlns:a16="http://schemas.microsoft.com/office/drawing/2014/main" id="{38699D88-3D2D-5A73-A68C-596C6D8BFD60}"/>
              </a:ext>
            </a:extLst>
          </p:cNvPr>
          <p:cNvSpPr/>
          <p:nvPr/>
        </p:nvSpPr>
        <p:spPr>
          <a:xfrm>
            <a:off x="0" y="-162972"/>
            <a:ext cx="12192000" cy="6858000"/>
          </a:xfrm>
          <a:prstGeom prst="rect">
            <a:avLst/>
          </a:prstGeom>
          <a:solidFill>
            <a:schemeClr val="accent1">
              <a:alpha val="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5" name="מחבר ישר 4">
            <a:extLst>
              <a:ext uri="{FF2B5EF4-FFF2-40B4-BE49-F238E27FC236}">
                <a16:creationId xmlns:a16="http://schemas.microsoft.com/office/drawing/2014/main" id="{3613C56A-0EC8-35DE-C462-3B91C42AA747}"/>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7" name="מלבן: פינות מעוגלות 16">
            <a:extLst>
              <a:ext uri="{FF2B5EF4-FFF2-40B4-BE49-F238E27FC236}">
                <a16:creationId xmlns:a16="http://schemas.microsoft.com/office/drawing/2014/main" id="{9D599DB5-1B1D-6E0D-4B74-497BCDDB0C5E}"/>
              </a:ext>
            </a:extLst>
          </p:cNvPr>
          <p:cNvSpPr/>
          <p:nvPr/>
        </p:nvSpPr>
        <p:spPr>
          <a:xfrm>
            <a:off x="3503712" y="1436737"/>
            <a:ext cx="7981127" cy="738390"/>
          </a:xfrm>
          <a:prstGeom prst="round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lgn="ctr"/>
            <a:r>
              <a:rPr lang="he-IL" sz="2800" dirty="0">
                <a:solidFill>
                  <a:schemeClr val="bg1"/>
                </a:solidFill>
                <a:latin typeface="Assistant ExtraBold" panose="00000900000000000000" pitchFamily="2" charset="-79"/>
                <a:cs typeface="Assistant ExtraBold" panose="00000900000000000000" pitchFamily="2" charset="-79"/>
              </a:rPr>
              <a:t>מה מהחומרים המסוכנים הבאים משמש במדידת חום?</a:t>
            </a:r>
            <a:endParaRPr lang="en-US" sz="5400" dirty="0">
              <a:solidFill>
                <a:schemeClr val="bg1"/>
              </a:solidFill>
              <a:latin typeface="Assistant ExtraBold" panose="00000900000000000000" pitchFamily="2" charset="-79"/>
              <a:cs typeface="Assistant ExtraBold" panose="00000900000000000000" pitchFamily="2" charset="-79"/>
            </a:endParaRPr>
          </a:p>
        </p:txBody>
      </p:sp>
      <p:sp>
        <p:nvSpPr>
          <p:cNvPr id="3" name="מלבן: פינות מעוגלות 2">
            <a:extLst>
              <a:ext uri="{FF2B5EF4-FFF2-40B4-BE49-F238E27FC236}">
                <a16:creationId xmlns:a16="http://schemas.microsoft.com/office/drawing/2014/main" id="{7C6FCB36-E3D0-B018-1BCA-2E89569CAC94}"/>
              </a:ext>
            </a:extLst>
          </p:cNvPr>
          <p:cNvSpPr/>
          <p:nvPr/>
        </p:nvSpPr>
        <p:spPr>
          <a:xfrm>
            <a:off x="4692472" y="3427415"/>
            <a:ext cx="2915696" cy="1635369"/>
          </a:xfrm>
          <a:prstGeom prst="roundRect">
            <a:avLst/>
          </a:prstGeom>
          <a:solidFill>
            <a:schemeClr val="bg2">
              <a:lumMod val="50000"/>
              <a:alpha val="29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tabLst>
                <a:tab pos="1708150" algn="l"/>
              </a:tabLst>
            </a:pPr>
            <a:r>
              <a:rPr lang="he-IL" sz="2400" b="1" dirty="0">
                <a:solidFill>
                  <a:schemeClr val="accent5">
                    <a:lumMod val="50000"/>
                  </a:schemeClr>
                </a:solidFill>
                <a:latin typeface="Guttman Hatzvi" panose="02010401010101010101" pitchFamily="2" charset="-79"/>
                <a:cs typeface="Guttman Hatzvi" panose="02010401010101010101" pitchFamily="2" charset="-79"/>
              </a:rPr>
              <a:t>מי חמצן </a:t>
            </a:r>
            <a:endParaRPr lang="he-IL" sz="4000" b="1" dirty="0">
              <a:solidFill>
                <a:schemeClr val="accent5">
                  <a:lumMod val="50000"/>
                </a:schemeClr>
              </a:solidFill>
              <a:latin typeface="Guttman Hatzvi" panose="02010401010101010101" pitchFamily="2" charset="-79"/>
              <a:cs typeface="Guttman Hatzvi" panose="02010401010101010101" pitchFamily="2" charset="-79"/>
            </a:endParaRPr>
          </a:p>
        </p:txBody>
      </p:sp>
      <p:sp>
        <p:nvSpPr>
          <p:cNvPr id="4" name="מלבן: פינות מעוגלות 3">
            <a:extLst>
              <a:ext uri="{FF2B5EF4-FFF2-40B4-BE49-F238E27FC236}">
                <a16:creationId xmlns:a16="http://schemas.microsoft.com/office/drawing/2014/main" id="{41A8E0EF-1B10-028D-E7F0-703533DC228E}"/>
              </a:ext>
            </a:extLst>
          </p:cNvPr>
          <p:cNvSpPr/>
          <p:nvPr/>
        </p:nvSpPr>
        <p:spPr>
          <a:xfrm>
            <a:off x="900789" y="3468388"/>
            <a:ext cx="2915696" cy="1635369"/>
          </a:xfrm>
          <a:prstGeom prst="roundRect">
            <a:avLst/>
          </a:prstGeom>
          <a:solidFill>
            <a:schemeClr val="bg2">
              <a:lumMod val="50000"/>
              <a:alpha val="26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accent5">
                    <a:lumMod val="50000"/>
                  </a:schemeClr>
                </a:solidFill>
                <a:latin typeface="Guttman Hatzvi" panose="02010401010101010101" pitchFamily="2" charset="-79"/>
                <a:cs typeface="Guttman Hatzvi" panose="02010401010101010101" pitchFamily="2" charset="-79"/>
              </a:rPr>
              <a:t>קרח יבש</a:t>
            </a:r>
            <a:endParaRPr lang="he-IL" sz="4800" b="1" dirty="0">
              <a:solidFill>
                <a:schemeClr val="accent5">
                  <a:lumMod val="50000"/>
                </a:schemeClr>
              </a:solidFill>
              <a:latin typeface="Guttman Hatzvi" panose="02010401010101010101" pitchFamily="2" charset="-79"/>
              <a:cs typeface="Guttman Hatzvi" panose="02010401010101010101" pitchFamily="2" charset="-79"/>
            </a:endParaRPr>
          </a:p>
        </p:txBody>
      </p:sp>
      <p:sp>
        <p:nvSpPr>
          <p:cNvPr id="6" name="מלבן: פינות מעוגלות 5">
            <a:extLst>
              <a:ext uri="{FF2B5EF4-FFF2-40B4-BE49-F238E27FC236}">
                <a16:creationId xmlns:a16="http://schemas.microsoft.com/office/drawing/2014/main" id="{078F36EC-9CAC-CD1F-678C-8ED4BB7604A3}"/>
              </a:ext>
            </a:extLst>
          </p:cNvPr>
          <p:cNvSpPr/>
          <p:nvPr/>
        </p:nvSpPr>
        <p:spPr>
          <a:xfrm>
            <a:off x="8550760" y="3418756"/>
            <a:ext cx="2915696" cy="1635369"/>
          </a:xfrm>
          <a:prstGeom prst="roundRect">
            <a:avLst/>
          </a:prstGeom>
          <a:solidFill>
            <a:schemeClr val="bg1">
              <a:lumMod val="65000"/>
              <a:alpha val="29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accent5">
                    <a:lumMod val="50000"/>
                  </a:schemeClr>
                </a:solidFill>
                <a:latin typeface="Guttman Hatzvi" panose="02010401010101010101" pitchFamily="2" charset="-79"/>
                <a:cs typeface="Guttman Hatzvi" panose="02010401010101010101" pitchFamily="2" charset="-79"/>
              </a:rPr>
              <a:t>כספית</a:t>
            </a:r>
            <a:endParaRPr lang="he-IL" sz="4800" b="1" dirty="0">
              <a:solidFill>
                <a:schemeClr val="accent5">
                  <a:lumMod val="50000"/>
                </a:schemeClr>
              </a:solidFill>
              <a:latin typeface="Guttman Hatzvi" panose="02010401010101010101" pitchFamily="2" charset="-79"/>
              <a:cs typeface="Guttman Hatzvi" panose="02010401010101010101" pitchFamily="2" charset="-79"/>
            </a:endParaRPr>
          </a:p>
        </p:txBody>
      </p:sp>
      <p:sp>
        <p:nvSpPr>
          <p:cNvPr id="8" name="תיבת טקסט 7">
            <a:extLst>
              <a:ext uri="{FF2B5EF4-FFF2-40B4-BE49-F238E27FC236}">
                <a16:creationId xmlns:a16="http://schemas.microsoft.com/office/drawing/2014/main" id="{E01D31DD-E5F4-D495-DBAC-7AB1576A7763}"/>
              </a:ext>
            </a:extLst>
          </p:cNvPr>
          <p:cNvSpPr txBox="1"/>
          <p:nvPr/>
        </p:nvSpPr>
        <p:spPr>
          <a:xfrm>
            <a:off x="9483970"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א</a:t>
            </a:r>
          </a:p>
        </p:txBody>
      </p:sp>
      <p:sp>
        <p:nvSpPr>
          <p:cNvPr id="9" name="תיבת טקסט 8">
            <a:extLst>
              <a:ext uri="{FF2B5EF4-FFF2-40B4-BE49-F238E27FC236}">
                <a16:creationId xmlns:a16="http://schemas.microsoft.com/office/drawing/2014/main" id="{D280E293-0CA1-2A65-38B4-8192F96FA77D}"/>
              </a:ext>
            </a:extLst>
          </p:cNvPr>
          <p:cNvSpPr txBox="1"/>
          <p:nvPr/>
        </p:nvSpPr>
        <p:spPr>
          <a:xfrm>
            <a:off x="5668108"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ב</a:t>
            </a:r>
          </a:p>
        </p:txBody>
      </p:sp>
      <p:sp>
        <p:nvSpPr>
          <p:cNvPr id="10" name="תיבת טקסט 9">
            <a:extLst>
              <a:ext uri="{FF2B5EF4-FFF2-40B4-BE49-F238E27FC236}">
                <a16:creationId xmlns:a16="http://schemas.microsoft.com/office/drawing/2014/main" id="{9153A8CA-E0D6-9820-B166-581473BD8EE4}"/>
              </a:ext>
            </a:extLst>
          </p:cNvPr>
          <p:cNvSpPr txBox="1"/>
          <p:nvPr/>
        </p:nvSpPr>
        <p:spPr>
          <a:xfrm>
            <a:off x="1819104" y="267376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ג</a:t>
            </a:r>
          </a:p>
        </p:txBody>
      </p:sp>
      <p:sp>
        <p:nvSpPr>
          <p:cNvPr id="12" name="מלבן: פינות מעוגלות 11">
            <a:extLst>
              <a:ext uri="{FF2B5EF4-FFF2-40B4-BE49-F238E27FC236}">
                <a16:creationId xmlns:a16="http://schemas.microsoft.com/office/drawing/2014/main" id="{4B1BFEBE-DAAE-9E67-6268-85CA888F7992}"/>
              </a:ext>
            </a:extLst>
          </p:cNvPr>
          <p:cNvSpPr/>
          <p:nvPr/>
        </p:nvSpPr>
        <p:spPr>
          <a:xfrm>
            <a:off x="4690371" y="3427415"/>
            <a:ext cx="2915696" cy="1672153"/>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מלבן: פינות מעוגלות 12">
            <a:extLst>
              <a:ext uri="{FF2B5EF4-FFF2-40B4-BE49-F238E27FC236}">
                <a16:creationId xmlns:a16="http://schemas.microsoft.com/office/drawing/2014/main" id="{E7E2D452-A22B-32FC-55C0-06B4DB461B70}"/>
              </a:ext>
            </a:extLst>
          </p:cNvPr>
          <p:cNvSpPr/>
          <p:nvPr/>
        </p:nvSpPr>
        <p:spPr>
          <a:xfrm>
            <a:off x="922980" y="3455815"/>
            <a:ext cx="2915696" cy="1672153"/>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2" name="מלבן: פינות מעוגלות 21">
            <a:extLst>
              <a:ext uri="{FF2B5EF4-FFF2-40B4-BE49-F238E27FC236}">
                <a16:creationId xmlns:a16="http://schemas.microsoft.com/office/drawing/2014/main" id="{C90B2BE1-DF3C-948E-2B32-B5092CF16C3A}"/>
              </a:ext>
            </a:extLst>
          </p:cNvPr>
          <p:cNvSpPr/>
          <p:nvPr/>
        </p:nvSpPr>
        <p:spPr>
          <a:xfrm>
            <a:off x="8550760" y="3407107"/>
            <a:ext cx="2915696" cy="1672153"/>
          </a:xfrm>
          <a:prstGeom prst="roundRect">
            <a:avLst/>
          </a:prstGeom>
          <a:noFill/>
          <a:ln w="444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24" name="גרפיקה 23" descr="הקודם עם מילוי מלא">
            <a:hlinkClick r:id="" action="ppaction://hlinkshowjump?jump=nextslide"/>
            <a:extLst>
              <a:ext uri="{FF2B5EF4-FFF2-40B4-BE49-F238E27FC236}">
                <a16:creationId xmlns:a16="http://schemas.microsoft.com/office/drawing/2014/main" id="{2BF2FB2D-3D0C-D33E-3A7E-98A511E411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105" y="1369996"/>
            <a:ext cx="914400" cy="914400"/>
          </a:xfrm>
          <a:prstGeom prst="rect">
            <a:avLst/>
          </a:prstGeom>
        </p:spPr>
      </p:pic>
      <p:sp>
        <p:nvSpPr>
          <p:cNvPr id="25" name="תיבת טקסט 24">
            <a:extLst>
              <a:ext uri="{FF2B5EF4-FFF2-40B4-BE49-F238E27FC236}">
                <a16:creationId xmlns:a16="http://schemas.microsoft.com/office/drawing/2014/main" id="{169B192E-EFAB-0164-EC3F-7E54306C4AAF}"/>
              </a:ext>
            </a:extLst>
          </p:cNvPr>
          <p:cNvSpPr txBox="1"/>
          <p:nvPr/>
        </p:nvSpPr>
        <p:spPr>
          <a:xfrm>
            <a:off x="119265" y="2018654"/>
            <a:ext cx="1732981" cy="400110"/>
          </a:xfrm>
          <a:prstGeom prst="rect">
            <a:avLst/>
          </a:prstGeom>
          <a:noFill/>
        </p:spPr>
        <p:txBody>
          <a:bodyPr wrap="square" rtlCol="1">
            <a:spAutoFit/>
          </a:bodyPr>
          <a:lstStyle/>
          <a:p>
            <a:r>
              <a:rPr lang="he-IL" sz="2000" b="1" dirty="0">
                <a:solidFill>
                  <a:schemeClr val="accent1">
                    <a:lumMod val="50000"/>
                  </a:schemeClr>
                </a:solidFill>
                <a:latin typeface="Guttman Hatzvi" panose="02010401010101010101" pitchFamily="2" charset="-79"/>
                <a:cs typeface="Guttman Hatzvi" panose="02010401010101010101" pitchFamily="2" charset="-79"/>
              </a:rPr>
              <a:t>לשאלה הבאה</a:t>
            </a:r>
          </a:p>
        </p:txBody>
      </p:sp>
      <p:sp>
        <p:nvSpPr>
          <p:cNvPr id="23" name="תיבת טקסט 22">
            <a:extLst>
              <a:ext uri="{FF2B5EF4-FFF2-40B4-BE49-F238E27FC236}">
                <a16:creationId xmlns:a16="http://schemas.microsoft.com/office/drawing/2014/main" id="{64A710BC-DB14-6AB2-A16E-33894AFB1A61}"/>
              </a:ext>
            </a:extLst>
          </p:cNvPr>
          <p:cNvSpPr txBox="1"/>
          <p:nvPr/>
        </p:nvSpPr>
        <p:spPr>
          <a:xfrm>
            <a:off x="3418126" y="5928585"/>
            <a:ext cx="6211532" cy="461665"/>
          </a:xfrm>
          <a:prstGeom prst="rect">
            <a:avLst/>
          </a:prstGeom>
          <a:noFill/>
        </p:spPr>
        <p:txBody>
          <a:bodyPr wrap="square" rtlCol="1">
            <a:spAutoFit/>
          </a:bodyPr>
          <a:lstStyle/>
          <a:p>
            <a:r>
              <a:rPr lang="he-IL" sz="2400" b="1" dirty="0">
                <a:latin typeface="Guttman Hatzvi" panose="02010401010101010101" pitchFamily="2" charset="-79"/>
                <a:cs typeface="Guttman Hatzvi" panose="02010401010101010101" pitchFamily="2" charset="-79"/>
              </a:rPr>
              <a:t>תשובה שגוייה הקבוצה השנייה זוכה בנקודה</a:t>
            </a:r>
          </a:p>
        </p:txBody>
      </p:sp>
      <p:pic>
        <p:nvPicPr>
          <p:cNvPr id="15" name="גרפיקה 14" descr="סימן ביקורת עם מילוי מלא">
            <a:extLst>
              <a:ext uri="{FF2B5EF4-FFF2-40B4-BE49-F238E27FC236}">
                <a16:creationId xmlns:a16="http://schemas.microsoft.com/office/drawing/2014/main" id="{B81D1382-ED88-EDC6-DC5E-569D79DD51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77140" y="1466001"/>
            <a:ext cx="914400" cy="914400"/>
          </a:xfrm>
          <a:prstGeom prst="rect">
            <a:avLst/>
          </a:prstGeom>
        </p:spPr>
      </p:pic>
      <p:sp>
        <p:nvSpPr>
          <p:cNvPr id="16" name="תיבת טקסט 15">
            <a:extLst>
              <a:ext uri="{FF2B5EF4-FFF2-40B4-BE49-F238E27FC236}">
                <a16:creationId xmlns:a16="http://schemas.microsoft.com/office/drawing/2014/main" id="{4228B5E2-6695-0D71-26C6-AE03F466F3FB}"/>
              </a:ext>
            </a:extLst>
          </p:cNvPr>
          <p:cNvSpPr txBox="1"/>
          <p:nvPr/>
        </p:nvSpPr>
        <p:spPr>
          <a:xfrm>
            <a:off x="1093782" y="2217901"/>
            <a:ext cx="2920697" cy="400110"/>
          </a:xfrm>
          <a:prstGeom prst="rect">
            <a:avLst/>
          </a:prstGeom>
          <a:noFill/>
        </p:spPr>
        <p:txBody>
          <a:bodyPr wrap="square" rtlCol="1">
            <a:spAutoFit/>
          </a:bodyPr>
          <a:lstStyle/>
          <a:p>
            <a:r>
              <a:rPr lang="he-IL" sz="2000" b="1" dirty="0">
                <a:latin typeface="Guttman Hatzvi" panose="02010401010101010101" pitchFamily="2" charset="-79"/>
                <a:cs typeface="Guttman Hatzvi" panose="02010401010101010101" pitchFamily="2" charset="-79"/>
              </a:rPr>
              <a:t>ראו את  התשובה הנכונה</a:t>
            </a:r>
          </a:p>
        </p:txBody>
      </p:sp>
      <p:sp>
        <p:nvSpPr>
          <p:cNvPr id="28" name="תיבת טקסט 27">
            <a:extLst>
              <a:ext uri="{FF2B5EF4-FFF2-40B4-BE49-F238E27FC236}">
                <a16:creationId xmlns:a16="http://schemas.microsoft.com/office/drawing/2014/main" id="{DB4D70A3-B8C9-F955-727E-16FD341142D5}"/>
              </a:ext>
            </a:extLst>
          </p:cNvPr>
          <p:cNvSpPr txBox="1"/>
          <p:nvPr/>
        </p:nvSpPr>
        <p:spPr>
          <a:xfrm>
            <a:off x="4439816" y="5928584"/>
            <a:ext cx="4032448" cy="461665"/>
          </a:xfrm>
          <a:prstGeom prst="rect">
            <a:avLst/>
          </a:prstGeom>
          <a:noFill/>
        </p:spPr>
        <p:txBody>
          <a:bodyPr wrap="square" rtlCol="1">
            <a:spAutoFit/>
          </a:bodyPr>
          <a:lstStyle/>
          <a:p>
            <a:r>
              <a:rPr lang="he-IL" sz="2400" b="1" dirty="0">
                <a:latin typeface="Guttman Hatzvi" panose="02010401010101010101" pitchFamily="2" charset="-79"/>
                <a:cs typeface="Guttman Hatzvi" panose="02010401010101010101" pitchFamily="2" charset="-79"/>
              </a:rPr>
              <a:t>תשובה נכונה קבלו 2 נקודות </a:t>
            </a:r>
          </a:p>
        </p:txBody>
      </p:sp>
      <p:sp>
        <p:nvSpPr>
          <p:cNvPr id="2" name="מלבן: פינות מעוגלות 1">
            <a:extLst>
              <a:ext uri="{FF2B5EF4-FFF2-40B4-BE49-F238E27FC236}">
                <a16:creationId xmlns:a16="http://schemas.microsoft.com/office/drawing/2014/main" id="{98ECDA34-2462-D1F8-E5BD-6A8BFBF2A3EC}"/>
              </a:ext>
            </a:extLst>
          </p:cNvPr>
          <p:cNvSpPr/>
          <p:nvPr/>
        </p:nvSpPr>
        <p:spPr>
          <a:xfrm>
            <a:off x="881683" y="3403204"/>
            <a:ext cx="10614917" cy="1672153"/>
          </a:xfrm>
          <a:prstGeom prst="roundRect">
            <a:avLst/>
          </a:prstGeom>
          <a:solidFill>
            <a:schemeClr val="bg1">
              <a:alpha val="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Rectangle 3">
            <a:extLst>
              <a:ext uri="{FF2B5EF4-FFF2-40B4-BE49-F238E27FC236}">
                <a16:creationId xmlns:a16="http://schemas.microsoft.com/office/drawing/2014/main" id="{C582E9B4-6D5A-BBD9-F156-322C1EF42B1B}"/>
              </a:ext>
            </a:extLst>
          </p:cNvPr>
          <p:cNvSpPr>
            <a:spLocks noChangeArrowheads="1"/>
          </p:cNvSpPr>
          <p:nvPr/>
        </p:nvSpPr>
        <p:spPr bwMode="auto">
          <a:xfrm>
            <a:off x="9182605" y="253013"/>
            <a:ext cx="213231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he-IL" altLang="he-IL" sz="4800" dirty="0">
                <a:latin typeface="Assistant ExtraBold" panose="00000900000000000000" pitchFamily="2" charset="-79"/>
                <a:cs typeface="Assistant ExtraBold" panose="00000900000000000000" pitchFamily="2" charset="-79"/>
              </a:rPr>
              <a:t>שאלה 3</a:t>
            </a:r>
          </a:p>
        </p:txBody>
      </p:sp>
    </p:spTree>
    <p:extLst>
      <p:ext uri="{BB962C8B-B14F-4D97-AF65-F5344CB8AC3E}">
        <p14:creationId xmlns:p14="http://schemas.microsoft.com/office/powerpoint/2010/main" val="193823948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par>
                                <p:cTn id="16" presetID="53" presetClass="entr" presetSubtype="16" fill="hold" grpId="0" nodeType="withEffect">
                                  <p:stCondLst>
                                    <p:cond delay="100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Effect transition="in" filter="fade">
                                      <p:cBhvr>
                                        <p:cTn id="20" dur="500"/>
                                        <p:tgtEl>
                                          <p:spTgt spid="23"/>
                                        </p:tgtEl>
                                      </p:cBhvr>
                                    </p:animEffect>
                                  </p:childTnLst>
                                </p:cTn>
                              </p:par>
                              <p:par>
                                <p:cTn id="21" presetID="26" presetClass="entr" presetSubtype="0" fill="hold" nodeType="withEffect">
                                  <p:stCondLst>
                                    <p:cond delay="20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80">
                                          <p:stCondLst>
                                            <p:cond delay="0"/>
                                          </p:stCondLst>
                                        </p:cTn>
                                        <p:tgtEl>
                                          <p:spTgt spid="15"/>
                                        </p:tgtEl>
                                      </p:cBhvr>
                                    </p:animEffect>
                                    <p:anim calcmode="lin" valueType="num">
                                      <p:cBhvr>
                                        <p:cTn id="2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9" dur="26">
                                          <p:stCondLst>
                                            <p:cond delay="650"/>
                                          </p:stCondLst>
                                        </p:cTn>
                                        <p:tgtEl>
                                          <p:spTgt spid="15"/>
                                        </p:tgtEl>
                                      </p:cBhvr>
                                      <p:to x="100000" y="60000"/>
                                    </p:animScale>
                                    <p:animScale>
                                      <p:cBhvr>
                                        <p:cTn id="30" dur="166" decel="50000">
                                          <p:stCondLst>
                                            <p:cond delay="676"/>
                                          </p:stCondLst>
                                        </p:cTn>
                                        <p:tgtEl>
                                          <p:spTgt spid="15"/>
                                        </p:tgtEl>
                                      </p:cBhvr>
                                      <p:to x="100000" y="100000"/>
                                    </p:animScale>
                                    <p:animScale>
                                      <p:cBhvr>
                                        <p:cTn id="31" dur="26">
                                          <p:stCondLst>
                                            <p:cond delay="1312"/>
                                          </p:stCondLst>
                                        </p:cTn>
                                        <p:tgtEl>
                                          <p:spTgt spid="15"/>
                                        </p:tgtEl>
                                      </p:cBhvr>
                                      <p:to x="100000" y="80000"/>
                                    </p:animScale>
                                    <p:animScale>
                                      <p:cBhvr>
                                        <p:cTn id="32" dur="166" decel="50000">
                                          <p:stCondLst>
                                            <p:cond delay="1338"/>
                                          </p:stCondLst>
                                        </p:cTn>
                                        <p:tgtEl>
                                          <p:spTgt spid="15"/>
                                        </p:tgtEl>
                                      </p:cBhvr>
                                      <p:to x="100000" y="100000"/>
                                    </p:animScale>
                                    <p:animScale>
                                      <p:cBhvr>
                                        <p:cTn id="33" dur="26">
                                          <p:stCondLst>
                                            <p:cond delay="1642"/>
                                          </p:stCondLst>
                                        </p:cTn>
                                        <p:tgtEl>
                                          <p:spTgt spid="15"/>
                                        </p:tgtEl>
                                      </p:cBhvr>
                                      <p:to x="100000" y="90000"/>
                                    </p:animScale>
                                    <p:animScale>
                                      <p:cBhvr>
                                        <p:cTn id="34" dur="166" decel="50000">
                                          <p:stCondLst>
                                            <p:cond delay="1668"/>
                                          </p:stCondLst>
                                        </p:cTn>
                                        <p:tgtEl>
                                          <p:spTgt spid="15"/>
                                        </p:tgtEl>
                                      </p:cBhvr>
                                      <p:to x="100000" y="100000"/>
                                    </p:animScale>
                                    <p:animScale>
                                      <p:cBhvr>
                                        <p:cTn id="35" dur="26">
                                          <p:stCondLst>
                                            <p:cond delay="1808"/>
                                          </p:stCondLst>
                                        </p:cTn>
                                        <p:tgtEl>
                                          <p:spTgt spid="15"/>
                                        </p:tgtEl>
                                      </p:cBhvr>
                                      <p:to x="100000" y="95000"/>
                                    </p:animScale>
                                    <p:animScale>
                                      <p:cBhvr>
                                        <p:cTn id="36" dur="166" decel="50000">
                                          <p:stCondLst>
                                            <p:cond delay="1834"/>
                                          </p:stCondLst>
                                        </p:cTn>
                                        <p:tgtEl>
                                          <p:spTgt spid="15"/>
                                        </p:tgtEl>
                                      </p:cBhvr>
                                      <p:to x="100000" y="100000"/>
                                    </p:animScale>
                                  </p:childTnLst>
                                </p:cTn>
                              </p:par>
                              <p:par>
                                <p:cTn id="37" presetID="26" presetClass="entr" presetSubtype="0" fill="hold" grpId="0" nodeType="withEffect">
                                  <p:stCondLst>
                                    <p:cond delay="200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80">
                                          <p:stCondLst>
                                            <p:cond delay="0"/>
                                          </p:stCondLst>
                                        </p:cTn>
                                        <p:tgtEl>
                                          <p:spTgt spid="16"/>
                                        </p:tgtEl>
                                      </p:cBhvr>
                                    </p:animEffect>
                                    <p:anim calcmode="lin" valueType="num">
                                      <p:cBhvr>
                                        <p:cTn id="4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5" dur="26">
                                          <p:stCondLst>
                                            <p:cond delay="650"/>
                                          </p:stCondLst>
                                        </p:cTn>
                                        <p:tgtEl>
                                          <p:spTgt spid="16"/>
                                        </p:tgtEl>
                                      </p:cBhvr>
                                      <p:to x="100000" y="60000"/>
                                    </p:animScale>
                                    <p:animScale>
                                      <p:cBhvr>
                                        <p:cTn id="46" dur="166" decel="50000">
                                          <p:stCondLst>
                                            <p:cond delay="676"/>
                                          </p:stCondLst>
                                        </p:cTn>
                                        <p:tgtEl>
                                          <p:spTgt spid="16"/>
                                        </p:tgtEl>
                                      </p:cBhvr>
                                      <p:to x="100000" y="100000"/>
                                    </p:animScale>
                                    <p:animScale>
                                      <p:cBhvr>
                                        <p:cTn id="47" dur="26">
                                          <p:stCondLst>
                                            <p:cond delay="1312"/>
                                          </p:stCondLst>
                                        </p:cTn>
                                        <p:tgtEl>
                                          <p:spTgt spid="16"/>
                                        </p:tgtEl>
                                      </p:cBhvr>
                                      <p:to x="100000" y="80000"/>
                                    </p:animScale>
                                    <p:animScale>
                                      <p:cBhvr>
                                        <p:cTn id="48" dur="166" decel="50000">
                                          <p:stCondLst>
                                            <p:cond delay="1338"/>
                                          </p:stCondLst>
                                        </p:cTn>
                                        <p:tgtEl>
                                          <p:spTgt spid="16"/>
                                        </p:tgtEl>
                                      </p:cBhvr>
                                      <p:to x="100000" y="100000"/>
                                    </p:animScale>
                                    <p:animScale>
                                      <p:cBhvr>
                                        <p:cTn id="49" dur="26">
                                          <p:stCondLst>
                                            <p:cond delay="1642"/>
                                          </p:stCondLst>
                                        </p:cTn>
                                        <p:tgtEl>
                                          <p:spTgt spid="16"/>
                                        </p:tgtEl>
                                      </p:cBhvr>
                                      <p:to x="100000" y="90000"/>
                                    </p:animScale>
                                    <p:animScale>
                                      <p:cBhvr>
                                        <p:cTn id="50" dur="166" decel="50000">
                                          <p:stCondLst>
                                            <p:cond delay="1668"/>
                                          </p:stCondLst>
                                        </p:cTn>
                                        <p:tgtEl>
                                          <p:spTgt spid="16"/>
                                        </p:tgtEl>
                                      </p:cBhvr>
                                      <p:to x="100000" y="100000"/>
                                    </p:animScale>
                                    <p:animScale>
                                      <p:cBhvr>
                                        <p:cTn id="51" dur="26">
                                          <p:stCondLst>
                                            <p:cond delay="1808"/>
                                          </p:stCondLst>
                                        </p:cTn>
                                        <p:tgtEl>
                                          <p:spTgt spid="16"/>
                                        </p:tgtEl>
                                      </p:cBhvr>
                                      <p:to x="100000" y="95000"/>
                                    </p:animScale>
                                    <p:animScale>
                                      <p:cBhvr>
                                        <p:cTn id="52" dur="166" decel="50000">
                                          <p:stCondLst>
                                            <p:cond delay="1834"/>
                                          </p:stCondLst>
                                        </p:cTn>
                                        <p:tgtEl>
                                          <p:spTgt spid="16"/>
                                        </p:tgtEl>
                                      </p:cBhvr>
                                      <p:to x="100000" y="100000"/>
                                    </p:animScale>
                                  </p:childTnLst>
                                </p:cTn>
                              </p:par>
                            </p:childTnLst>
                          </p:cTn>
                        </p:par>
                      </p:childTnLst>
                    </p:cTn>
                  </p:par>
                </p:childTnLst>
              </p:cTn>
              <p:nextCondLst>
                <p:cond evt="onClick" delay="0">
                  <p:tgtEl>
                    <p:spTgt spid="3"/>
                  </p:tgtEl>
                </p:cond>
              </p:nextCondLst>
            </p:seq>
            <p:seq concurrent="1" nextAc="seek">
              <p:cTn id="53" restart="whenNotActive" fill="hold" evtFilter="cancelBubble" nodeType="interactiveSeq">
                <p:stCondLst>
                  <p:cond evt="onClick" delay="0">
                    <p:tgtEl>
                      <p:spTgt spid="4"/>
                    </p:tgtEl>
                  </p:cond>
                </p:stCondLst>
                <p:endSync evt="end" delay="0">
                  <p:rtn val="all"/>
                </p:endSync>
                <p:childTnLst>
                  <p:par>
                    <p:cTn id="54" fill="hold">
                      <p:stCondLst>
                        <p:cond delay="0"/>
                      </p:stCondLst>
                      <p:childTnLst>
                        <p:par>
                          <p:cTn id="55" fill="hold">
                            <p:stCondLst>
                              <p:cond delay="0"/>
                            </p:stCondLst>
                            <p:childTnLst>
                              <p:par>
                                <p:cTn id="56" presetID="1"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childTnLst>
                                </p:cTn>
                              </p:par>
                              <p:par>
                                <p:cTn id="58" presetID="1" presetClass="entr" presetSubtype="0" fill="hold" grpId="1" nodeType="withEffect">
                                  <p:stCondLst>
                                    <p:cond delay="0"/>
                                  </p:stCondLst>
                                  <p:childTnLst>
                                    <p:set>
                                      <p:cBhvr>
                                        <p:cTn id="59" dur="1" fill="hold">
                                          <p:stCondLst>
                                            <p:cond delay="0"/>
                                          </p:stCondLst>
                                        </p:cTn>
                                        <p:tgtEl>
                                          <p:spTgt spid="2"/>
                                        </p:tgtEl>
                                        <p:attrNameLst>
                                          <p:attrName>style.visibility</p:attrName>
                                        </p:attrNameLst>
                                      </p:cBhvr>
                                      <p:to>
                                        <p:strVal val="visible"/>
                                      </p:to>
                                    </p:set>
                                  </p:childTnLst>
                                </p:cTn>
                              </p:par>
                              <p:par>
                                <p:cTn id="60" presetID="53" presetClass="entr" presetSubtype="16" fill="hold" grpId="1" nodeType="withEffect">
                                  <p:stCondLst>
                                    <p:cond delay="100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fltVal val="0"/>
                                          </p:val>
                                        </p:tav>
                                        <p:tav tm="100000">
                                          <p:val>
                                            <p:strVal val="#ppt_h"/>
                                          </p:val>
                                        </p:tav>
                                      </p:tavLst>
                                    </p:anim>
                                    <p:animEffect transition="in" filter="fade">
                                      <p:cBhvr>
                                        <p:cTn id="64" dur="500"/>
                                        <p:tgtEl>
                                          <p:spTgt spid="23"/>
                                        </p:tgtEl>
                                      </p:cBhvr>
                                    </p:animEffect>
                                  </p:childTnLst>
                                </p:cTn>
                              </p:par>
                              <p:par>
                                <p:cTn id="65" presetID="26" presetClass="entr" presetSubtype="0" fill="hold" nodeType="withEffect">
                                  <p:stCondLst>
                                    <p:cond delay="2000"/>
                                  </p:stCondLst>
                                  <p:childTnLst>
                                    <p:set>
                                      <p:cBhvr>
                                        <p:cTn id="66" dur="1" fill="hold">
                                          <p:stCondLst>
                                            <p:cond delay="0"/>
                                          </p:stCondLst>
                                        </p:cTn>
                                        <p:tgtEl>
                                          <p:spTgt spid="15"/>
                                        </p:tgtEl>
                                        <p:attrNameLst>
                                          <p:attrName>style.visibility</p:attrName>
                                        </p:attrNameLst>
                                      </p:cBhvr>
                                      <p:to>
                                        <p:strVal val="visible"/>
                                      </p:to>
                                    </p:set>
                                    <p:animEffect transition="in" filter="wipe(down)">
                                      <p:cBhvr>
                                        <p:cTn id="67" dur="580">
                                          <p:stCondLst>
                                            <p:cond delay="0"/>
                                          </p:stCondLst>
                                        </p:cTn>
                                        <p:tgtEl>
                                          <p:spTgt spid="15"/>
                                        </p:tgtEl>
                                      </p:cBhvr>
                                    </p:animEffect>
                                    <p:anim calcmode="lin" valueType="num">
                                      <p:cBhvr>
                                        <p:cTn id="6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3" dur="26">
                                          <p:stCondLst>
                                            <p:cond delay="650"/>
                                          </p:stCondLst>
                                        </p:cTn>
                                        <p:tgtEl>
                                          <p:spTgt spid="15"/>
                                        </p:tgtEl>
                                      </p:cBhvr>
                                      <p:to x="100000" y="60000"/>
                                    </p:animScale>
                                    <p:animScale>
                                      <p:cBhvr>
                                        <p:cTn id="74" dur="166" decel="50000">
                                          <p:stCondLst>
                                            <p:cond delay="676"/>
                                          </p:stCondLst>
                                        </p:cTn>
                                        <p:tgtEl>
                                          <p:spTgt spid="15"/>
                                        </p:tgtEl>
                                      </p:cBhvr>
                                      <p:to x="100000" y="100000"/>
                                    </p:animScale>
                                    <p:animScale>
                                      <p:cBhvr>
                                        <p:cTn id="75" dur="26">
                                          <p:stCondLst>
                                            <p:cond delay="1312"/>
                                          </p:stCondLst>
                                        </p:cTn>
                                        <p:tgtEl>
                                          <p:spTgt spid="15"/>
                                        </p:tgtEl>
                                      </p:cBhvr>
                                      <p:to x="100000" y="80000"/>
                                    </p:animScale>
                                    <p:animScale>
                                      <p:cBhvr>
                                        <p:cTn id="76" dur="166" decel="50000">
                                          <p:stCondLst>
                                            <p:cond delay="1338"/>
                                          </p:stCondLst>
                                        </p:cTn>
                                        <p:tgtEl>
                                          <p:spTgt spid="15"/>
                                        </p:tgtEl>
                                      </p:cBhvr>
                                      <p:to x="100000" y="100000"/>
                                    </p:animScale>
                                    <p:animScale>
                                      <p:cBhvr>
                                        <p:cTn id="77" dur="26">
                                          <p:stCondLst>
                                            <p:cond delay="1642"/>
                                          </p:stCondLst>
                                        </p:cTn>
                                        <p:tgtEl>
                                          <p:spTgt spid="15"/>
                                        </p:tgtEl>
                                      </p:cBhvr>
                                      <p:to x="100000" y="90000"/>
                                    </p:animScale>
                                    <p:animScale>
                                      <p:cBhvr>
                                        <p:cTn id="78" dur="166" decel="50000">
                                          <p:stCondLst>
                                            <p:cond delay="1668"/>
                                          </p:stCondLst>
                                        </p:cTn>
                                        <p:tgtEl>
                                          <p:spTgt spid="15"/>
                                        </p:tgtEl>
                                      </p:cBhvr>
                                      <p:to x="100000" y="100000"/>
                                    </p:animScale>
                                    <p:animScale>
                                      <p:cBhvr>
                                        <p:cTn id="79" dur="26">
                                          <p:stCondLst>
                                            <p:cond delay="1808"/>
                                          </p:stCondLst>
                                        </p:cTn>
                                        <p:tgtEl>
                                          <p:spTgt spid="15"/>
                                        </p:tgtEl>
                                      </p:cBhvr>
                                      <p:to x="100000" y="95000"/>
                                    </p:animScale>
                                    <p:animScale>
                                      <p:cBhvr>
                                        <p:cTn id="80" dur="166" decel="50000">
                                          <p:stCondLst>
                                            <p:cond delay="1834"/>
                                          </p:stCondLst>
                                        </p:cTn>
                                        <p:tgtEl>
                                          <p:spTgt spid="15"/>
                                        </p:tgtEl>
                                      </p:cBhvr>
                                      <p:to x="100000" y="100000"/>
                                    </p:animScale>
                                  </p:childTnLst>
                                </p:cTn>
                              </p:par>
                              <p:par>
                                <p:cTn id="81" presetID="26" presetClass="entr" presetSubtype="0" fill="hold" grpId="2" nodeType="withEffect">
                                  <p:stCondLst>
                                    <p:cond delay="2000"/>
                                  </p:stCondLst>
                                  <p:childTnLst>
                                    <p:set>
                                      <p:cBhvr>
                                        <p:cTn id="82" dur="1" fill="hold">
                                          <p:stCondLst>
                                            <p:cond delay="0"/>
                                          </p:stCondLst>
                                        </p:cTn>
                                        <p:tgtEl>
                                          <p:spTgt spid="16"/>
                                        </p:tgtEl>
                                        <p:attrNameLst>
                                          <p:attrName>style.visibility</p:attrName>
                                        </p:attrNameLst>
                                      </p:cBhvr>
                                      <p:to>
                                        <p:strVal val="visible"/>
                                      </p:to>
                                    </p:set>
                                    <p:animEffect transition="in" filter="wipe(down)">
                                      <p:cBhvr>
                                        <p:cTn id="83" dur="580">
                                          <p:stCondLst>
                                            <p:cond delay="0"/>
                                          </p:stCondLst>
                                        </p:cTn>
                                        <p:tgtEl>
                                          <p:spTgt spid="16"/>
                                        </p:tgtEl>
                                      </p:cBhvr>
                                    </p:animEffect>
                                    <p:anim calcmode="lin" valueType="num">
                                      <p:cBhvr>
                                        <p:cTn id="8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89" dur="26">
                                          <p:stCondLst>
                                            <p:cond delay="650"/>
                                          </p:stCondLst>
                                        </p:cTn>
                                        <p:tgtEl>
                                          <p:spTgt spid="16"/>
                                        </p:tgtEl>
                                      </p:cBhvr>
                                      <p:to x="100000" y="60000"/>
                                    </p:animScale>
                                    <p:animScale>
                                      <p:cBhvr>
                                        <p:cTn id="90" dur="166" decel="50000">
                                          <p:stCondLst>
                                            <p:cond delay="676"/>
                                          </p:stCondLst>
                                        </p:cTn>
                                        <p:tgtEl>
                                          <p:spTgt spid="16"/>
                                        </p:tgtEl>
                                      </p:cBhvr>
                                      <p:to x="100000" y="100000"/>
                                    </p:animScale>
                                    <p:animScale>
                                      <p:cBhvr>
                                        <p:cTn id="91" dur="26">
                                          <p:stCondLst>
                                            <p:cond delay="1312"/>
                                          </p:stCondLst>
                                        </p:cTn>
                                        <p:tgtEl>
                                          <p:spTgt spid="16"/>
                                        </p:tgtEl>
                                      </p:cBhvr>
                                      <p:to x="100000" y="80000"/>
                                    </p:animScale>
                                    <p:animScale>
                                      <p:cBhvr>
                                        <p:cTn id="92" dur="166" decel="50000">
                                          <p:stCondLst>
                                            <p:cond delay="1338"/>
                                          </p:stCondLst>
                                        </p:cTn>
                                        <p:tgtEl>
                                          <p:spTgt spid="16"/>
                                        </p:tgtEl>
                                      </p:cBhvr>
                                      <p:to x="100000" y="100000"/>
                                    </p:animScale>
                                    <p:animScale>
                                      <p:cBhvr>
                                        <p:cTn id="93" dur="26">
                                          <p:stCondLst>
                                            <p:cond delay="1642"/>
                                          </p:stCondLst>
                                        </p:cTn>
                                        <p:tgtEl>
                                          <p:spTgt spid="16"/>
                                        </p:tgtEl>
                                      </p:cBhvr>
                                      <p:to x="100000" y="90000"/>
                                    </p:animScale>
                                    <p:animScale>
                                      <p:cBhvr>
                                        <p:cTn id="94" dur="166" decel="50000">
                                          <p:stCondLst>
                                            <p:cond delay="1668"/>
                                          </p:stCondLst>
                                        </p:cTn>
                                        <p:tgtEl>
                                          <p:spTgt spid="16"/>
                                        </p:tgtEl>
                                      </p:cBhvr>
                                      <p:to x="100000" y="100000"/>
                                    </p:animScale>
                                    <p:animScale>
                                      <p:cBhvr>
                                        <p:cTn id="95" dur="26">
                                          <p:stCondLst>
                                            <p:cond delay="1808"/>
                                          </p:stCondLst>
                                        </p:cTn>
                                        <p:tgtEl>
                                          <p:spTgt spid="16"/>
                                        </p:tgtEl>
                                      </p:cBhvr>
                                      <p:to x="100000" y="95000"/>
                                    </p:animScale>
                                    <p:animScale>
                                      <p:cBhvr>
                                        <p:cTn id="96" dur="166" decel="50000">
                                          <p:stCondLst>
                                            <p:cond delay="1834"/>
                                          </p:stCondLst>
                                        </p:cTn>
                                        <p:tgtEl>
                                          <p:spTgt spid="16"/>
                                        </p:tgtEl>
                                      </p:cBhvr>
                                      <p:to x="100000" y="100000"/>
                                    </p:animScale>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24"/>
                                        </p:tgtEl>
                                        <p:attrNameLst>
                                          <p:attrName>style.visibility</p:attrName>
                                        </p:attrNameLst>
                                      </p:cBhvr>
                                      <p:to>
                                        <p:strVal val="visible"/>
                                      </p:to>
                                    </p:set>
                                  </p:childTnLst>
                                </p:cTn>
                              </p:par>
                              <p:par>
                                <p:cTn id="101" presetID="1" presetClass="entr" presetSubtype="0" fill="hold" grpId="1" nodeType="withEffect">
                                  <p:stCondLst>
                                    <p:cond delay="0"/>
                                  </p:stCondLst>
                                  <p:childTnLst>
                                    <p:set>
                                      <p:cBhvr>
                                        <p:cTn id="102"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103" restart="whenNotActive" fill="hold" evtFilter="cancelBubble" nodeType="interactiveSeq">
                <p:stCondLst>
                  <p:cond evt="onClick" delay="0">
                    <p:tgtEl>
                      <p:spTgt spid="6"/>
                    </p:tgtEl>
                  </p:cond>
                </p:stCondLst>
                <p:endSync evt="end" delay="0">
                  <p:rtn val="all"/>
                </p:endSync>
                <p:childTnLst>
                  <p:par>
                    <p:cTn id="104" fill="hold">
                      <p:stCondLst>
                        <p:cond delay="0"/>
                      </p:stCondLst>
                      <p:childTnLst>
                        <p:par>
                          <p:cTn id="105" fill="hold">
                            <p:stCondLst>
                              <p:cond delay="0"/>
                            </p:stCondLst>
                            <p:childTnLst>
                              <p:par>
                                <p:cTn id="106" presetID="1" presetClass="entr" presetSubtype="0" fill="hold" grpId="1" nodeType="withEffect">
                                  <p:stCondLst>
                                    <p:cond delay="0"/>
                                  </p:stCondLst>
                                  <p:childTnLst>
                                    <p:set>
                                      <p:cBhvr>
                                        <p:cTn id="107" dur="1" fill="hold">
                                          <p:stCondLst>
                                            <p:cond delay="0"/>
                                          </p:stCondLst>
                                        </p:cTn>
                                        <p:tgtEl>
                                          <p:spTgt spid="22"/>
                                        </p:tgtEl>
                                        <p:attrNameLst>
                                          <p:attrName>style.visibility</p:attrName>
                                        </p:attrNameLst>
                                      </p:cBhvr>
                                      <p:to>
                                        <p:strVal val="visible"/>
                                      </p:to>
                                    </p:set>
                                  </p:childTnLst>
                                </p:cTn>
                              </p:par>
                              <p:par>
                                <p:cTn id="108" presetID="1" presetClass="entr" presetSubtype="0" fill="hold" grpId="2" nodeType="withEffect">
                                  <p:stCondLst>
                                    <p:cond delay="0"/>
                                  </p:stCondLst>
                                  <p:childTnLst>
                                    <p:set>
                                      <p:cBhvr>
                                        <p:cTn id="109" dur="1" fill="hold">
                                          <p:stCondLst>
                                            <p:cond delay="0"/>
                                          </p:stCondLst>
                                        </p:cTn>
                                        <p:tgtEl>
                                          <p:spTgt spid="2"/>
                                        </p:tgtEl>
                                        <p:attrNameLst>
                                          <p:attrName>style.visibility</p:attrName>
                                        </p:attrNameLst>
                                      </p:cBhvr>
                                      <p:to>
                                        <p:strVal val="visible"/>
                                      </p:to>
                                    </p:set>
                                  </p:childTnLst>
                                </p:cTn>
                              </p:par>
                              <p:par>
                                <p:cTn id="110" presetID="53" presetClass="entr" presetSubtype="16" fill="hold" grpId="0" nodeType="withEffect">
                                  <p:stCondLst>
                                    <p:cond delay="1000"/>
                                  </p:stCondLst>
                                  <p:childTnLst>
                                    <p:set>
                                      <p:cBhvr>
                                        <p:cTn id="111" dur="1" fill="hold">
                                          <p:stCondLst>
                                            <p:cond delay="0"/>
                                          </p:stCondLst>
                                        </p:cTn>
                                        <p:tgtEl>
                                          <p:spTgt spid="28"/>
                                        </p:tgtEl>
                                        <p:attrNameLst>
                                          <p:attrName>style.visibility</p:attrName>
                                        </p:attrNameLst>
                                      </p:cBhvr>
                                      <p:to>
                                        <p:strVal val="visible"/>
                                      </p:to>
                                    </p:set>
                                    <p:anim calcmode="lin" valueType="num">
                                      <p:cBhvr>
                                        <p:cTn id="112" dur="500" fill="hold"/>
                                        <p:tgtEl>
                                          <p:spTgt spid="28"/>
                                        </p:tgtEl>
                                        <p:attrNameLst>
                                          <p:attrName>ppt_w</p:attrName>
                                        </p:attrNameLst>
                                      </p:cBhvr>
                                      <p:tavLst>
                                        <p:tav tm="0">
                                          <p:val>
                                            <p:fltVal val="0"/>
                                          </p:val>
                                        </p:tav>
                                        <p:tav tm="100000">
                                          <p:val>
                                            <p:strVal val="#ppt_w"/>
                                          </p:val>
                                        </p:tav>
                                      </p:tavLst>
                                    </p:anim>
                                    <p:anim calcmode="lin" valueType="num">
                                      <p:cBhvr>
                                        <p:cTn id="113" dur="500" fill="hold"/>
                                        <p:tgtEl>
                                          <p:spTgt spid="28"/>
                                        </p:tgtEl>
                                        <p:attrNameLst>
                                          <p:attrName>ppt_h</p:attrName>
                                        </p:attrNameLst>
                                      </p:cBhvr>
                                      <p:tavLst>
                                        <p:tav tm="0">
                                          <p:val>
                                            <p:fltVal val="0"/>
                                          </p:val>
                                        </p:tav>
                                        <p:tav tm="100000">
                                          <p:val>
                                            <p:strVal val="#ppt_h"/>
                                          </p:val>
                                        </p:tav>
                                      </p:tavLst>
                                    </p:anim>
                                    <p:animEffect transition="in" filter="fade">
                                      <p:cBhvr>
                                        <p:cTn id="114" dur="500"/>
                                        <p:tgtEl>
                                          <p:spTgt spid="28"/>
                                        </p:tgtEl>
                                      </p:cBhvr>
                                    </p:animEffect>
                                  </p:childTnLst>
                                </p:cTn>
                              </p:par>
                              <p:par>
                                <p:cTn id="115" presetID="1" presetClass="entr" presetSubtype="0" fill="hold" nodeType="withEffect">
                                  <p:stCondLst>
                                    <p:cond delay="3000"/>
                                  </p:stCondLst>
                                  <p:childTnLst>
                                    <p:set>
                                      <p:cBhvr>
                                        <p:cTn id="116" dur="1" fill="hold">
                                          <p:stCondLst>
                                            <p:cond delay="0"/>
                                          </p:stCondLst>
                                        </p:cTn>
                                        <p:tgtEl>
                                          <p:spTgt spid="24"/>
                                        </p:tgtEl>
                                        <p:attrNameLst>
                                          <p:attrName>style.visibility</p:attrName>
                                        </p:attrNameLst>
                                      </p:cBhvr>
                                      <p:to>
                                        <p:strVal val="visible"/>
                                      </p:to>
                                    </p:set>
                                  </p:childTnLst>
                                </p:cTn>
                              </p:par>
                              <p:par>
                                <p:cTn id="117" presetID="1" presetClass="entr" presetSubtype="0" fill="hold" grpId="2" nodeType="withEffect">
                                  <p:stCondLst>
                                    <p:cond delay="3000"/>
                                  </p:stCondLst>
                                  <p:childTnLst>
                                    <p:set>
                                      <p:cBhvr>
                                        <p:cTn id="118"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119" restart="whenNotActive" fill="hold" evtFilter="cancelBubble" nodeType="interactiveSeq">
                <p:stCondLst>
                  <p:cond evt="onClick" delay="0">
                    <p:tgtEl>
                      <p:spTgt spid="7"/>
                    </p:tgtEl>
                  </p:cond>
                </p:stCondLst>
                <p:endSync evt="end" delay="0">
                  <p:rtn val="all"/>
                </p:endSync>
                <p:childTnLst>
                  <p:par>
                    <p:cTn id="120" fill="hold">
                      <p:stCondLst>
                        <p:cond delay="0"/>
                      </p:stCondLst>
                      <p:childTnLst>
                        <p:par>
                          <p:cTn id="121" fill="hold">
                            <p:stCondLst>
                              <p:cond delay="0"/>
                            </p:stCondLst>
                            <p:childTnLst>
                              <p:par>
                                <p:cTn id="122" presetID="1" presetClass="entr" presetSubtype="0" fill="hold" nodeType="withEffect">
                                  <p:stCondLst>
                                    <p:cond delay="0"/>
                                  </p:stCondLst>
                                  <p:childTnLst>
                                    <p:set>
                                      <p:cBhvr>
                                        <p:cTn id="123" dur="1" fill="hold">
                                          <p:stCondLst>
                                            <p:cond delay="0"/>
                                          </p:stCondLst>
                                        </p:cTn>
                                        <p:tgtEl>
                                          <p:spTgt spid="3">
                                            <p:txEl>
                                              <p:pRg st="0" end="0"/>
                                            </p:txEl>
                                          </p:spTgt>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4">
                                            <p:txEl>
                                              <p:pRg st="0" end="0"/>
                                            </p:txEl>
                                          </p:spTgt>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6">
                                            <p:txEl>
                                              <p:pRg st="0" end="0"/>
                                            </p:txEl>
                                          </p:spTgt>
                                        </p:tgtEl>
                                        <p:attrNameLst>
                                          <p:attrName>style.visibility</p:attrName>
                                        </p:attrNameLst>
                                      </p:cBhvr>
                                      <p:to>
                                        <p:strVal val="visible"/>
                                      </p:to>
                                    </p:set>
                                  </p:childTnLst>
                                </p:cTn>
                              </p:par>
                              <p:par>
                                <p:cTn id="128" presetID="1" presetClass="exit" presetSubtype="0" fill="hold" grpId="0" nodeType="withEffect">
                                  <p:stCondLst>
                                    <p:cond delay="0"/>
                                  </p:stCondLst>
                                  <p:childTnLst>
                                    <p:set>
                                      <p:cBhvr>
                                        <p:cTn id="129"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30" restart="whenNotActive" fill="hold" evtFilter="cancelBubble" nodeType="interactiveSeq">
                <p:stCondLst>
                  <p:cond evt="onClick" delay="0">
                    <p:tgtEl>
                      <p:spTgt spid="15"/>
                    </p:tgtEl>
                  </p:cond>
                </p:stCondLst>
                <p:endSync evt="end" delay="0">
                  <p:rtn val="all"/>
                </p:endSync>
                <p:childTnLst>
                  <p:par>
                    <p:cTn id="131" fill="hold">
                      <p:stCondLst>
                        <p:cond delay="0"/>
                      </p:stCondLst>
                      <p:childTnLst>
                        <p:par>
                          <p:cTn id="132" fill="hold">
                            <p:stCondLst>
                              <p:cond delay="0"/>
                            </p:stCondLst>
                            <p:childTnLst>
                              <p:par>
                                <p:cTn id="133" presetID="1" presetClass="entr" presetSubtype="0" fill="hold" grpId="0" nodeType="withEffect">
                                  <p:stCondLst>
                                    <p:cond delay="0"/>
                                  </p:stCondLst>
                                  <p:childTnLst>
                                    <p:set>
                                      <p:cBhvr>
                                        <p:cTn id="134" dur="1" fill="hold">
                                          <p:stCondLst>
                                            <p:cond delay="0"/>
                                          </p:stCondLst>
                                        </p:cTn>
                                        <p:tgtEl>
                                          <p:spTgt spid="22"/>
                                        </p:tgtEl>
                                        <p:attrNameLst>
                                          <p:attrName>style.visibility</p:attrName>
                                        </p:attrNameLst>
                                      </p:cBhvr>
                                      <p:to>
                                        <p:strVal val="visible"/>
                                      </p:to>
                                    </p:set>
                                  </p:childTnLst>
                                </p:cTn>
                              </p:par>
                              <p:par>
                                <p:cTn id="135" presetID="1" presetClass="entr" presetSubtype="0" fill="hold" grpId="1" nodeType="withEffect">
                                  <p:stCondLst>
                                    <p:cond delay="0"/>
                                  </p:stCondLst>
                                  <p:childTnLst>
                                    <p:set>
                                      <p:cBhvr>
                                        <p:cTn id="136" dur="1" fill="hold">
                                          <p:stCondLst>
                                            <p:cond delay="0"/>
                                          </p:stCondLst>
                                        </p:cTn>
                                        <p:tgtEl>
                                          <p:spTgt spid="13"/>
                                        </p:tgtEl>
                                        <p:attrNameLst>
                                          <p:attrName>style.visibility</p:attrName>
                                        </p:attrNameLst>
                                      </p:cBhvr>
                                      <p:to>
                                        <p:strVal val="visible"/>
                                      </p:to>
                                    </p:set>
                                  </p:childTnLst>
                                </p:cTn>
                              </p:par>
                              <p:par>
                                <p:cTn id="137" presetID="1" presetClass="entr" presetSubtype="0" fill="hold" grpId="1" nodeType="withEffect">
                                  <p:stCondLst>
                                    <p:cond delay="0"/>
                                  </p:stCondLst>
                                  <p:childTnLst>
                                    <p:set>
                                      <p:cBhvr>
                                        <p:cTn id="138" dur="1" fill="hold">
                                          <p:stCondLst>
                                            <p:cond delay="0"/>
                                          </p:stCondLst>
                                        </p:cTn>
                                        <p:tgtEl>
                                          <p:spTgt spid="12"/>
                                        </p:tgtEl>
                                        <p:attrNameLst>
                                          <p:attrName>style.visibility</p:attrName>
                                        </p:attrNameLst>
                                      </p:cBhvr>
                                      <p:to>
                                        <p:strVal val="visible"/>
                                      </p:to>
                                    </p:set>
                                  </p:childTnLst>
                                </p:cTn>
                              </p:par>
                              <p:par>
                                <p:cTn id="139" presetID="1" presetClass="exit" presetSubtype="0" fill="hold" nodeType="withEffect">
                                  <p:stCondLst>
                                    <p:cond delay="0"/>
                                  </p:stCondLst>
                                  <p:childTnLst>
                                    <p:set>
                                      <p:cBhvr>
                                        <p:cTn id="140" dur="1" fill="hold">
                                          <p:stCondLst>
                                            <p:cond delay="0"/>
                                          </p:stCondLst>
                                        </p:cTn>
                                        <p:tgtEl>
                                          <p:spTgt spid="15"/>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16"/>
                                        </p:tgtEl>
                                        <p:attrNameLst>
                                          <p:attrName>style.visibility</p:attrName>
                                        </p:attrNameLst>
                                      </p:cBhvr>
                                      <p:to>
                                        <p:strVal val="hidden"/>
                                      </p:to>
                                    </p:set>
                                  </p:childTnLst>
                                </p:cTn>
                              </p:par>
                              <p:par>
                                <p:cTn id="143" presetID="10" presetClass="entr" presetSubtype="0" fill="hold" grpId="0" nodeType="withEffect">
                                  <p:stCondLst>
                                    <p:cond delay="2000"/>
                                  </p:stCondLst>
                                  <p:childTnLst>
                                    <p:set>
                                      <p:cBhvr>
                                        <p:cTn id="144" dur="1" fill="hold">
                                          <p:stCondLst>
                                            <p:cond delay="0"/>
                                          </p:stCondLst>
                                        </p:cTn>
                                        <p:tgtEl>
                                          <p:spTgt spid="25"/>
                                        </p:tgtEl>
                                        <p:attrNameLst>
                                          <p:attrName>style.visibility</p:attrName>
                                        </p:attrNameLst>
                                      </p:cBhvr>
                                      <p:to>
                                        <p:strVal val="visible"/>
                                      </p:to>
                                    </p:set>
                                    <p:animEffect transition="in" filter="fade">
                                      <p:cBhvr>
                                        <p:cTn id="145" dur="500"/>
                                        <p:tgtEl>
                                          <p:spTgt spid="25"/>
                                        </p:tgtEl>
                                      </p:cBhvr>
                                    </p:animEffect>
                                  </p:childTnLst>
                                </p:cTn>
                              </p:par>
                              <p:par>
                                <p:cTn id="146" presetID="10" presetClass="entr" presetSubtype="0" fill="hold" nodeType="withEffect">
                                  <p:stCondLst>
                                    <p:cond delay="1000"/>
                                  </p:stCondLst>
                                  <p:childTnLst>
                                    <p:set>
                                      <p:cBhvr>
                                        <p:cTn id="147" dur="1" fill="hold">
                                          <p:stCondLst>
                                            <p:cond delay="0"/>
                                          </p:stCondLst>
                                        </p:cTn>
                                        <p:tgtEl>
                                          <p:spTgt spid="24"/>
                                        </p:tgtEl>
                                        <p:attrNameLst>
                                          <p:attrName>style.visibility</p:attrName>
                                        </p:attrNameLst>
                                      </p:cBhvr>
                                      <p:to>
                                        <p:strVal val="visible"/>
                                      </p:to>
                                    </p:set>
                                    <p:animEffect transition="in" filter="fade">
                                      <p:cBhvr>
                                        <p:cTn id="148" dur="500"/>
                                        <p:tgtEl>
                                          <p:spTgt spid="24"/>
                                        </p:tgtEl>
                                      </p:cBhvr>
                                    </p:animEffect>
                                  </p:childTnLst>
                                </p:cTn>
                              </p:par>
                            </p:childTnLst>
                          </p:cTn>
                        </p:par>
                      </p:childTnLst>
                    </p:cTn>
                  </p:par>
                </p:childTnLst>
              </p:cTn>
              <p:nextCondLst>
                <p:cond evt="onClick" delay="0">
                  <p:tgtEl>
                    <p:spTgt spid="15"/>
                  </p:tgtEl>
                </p:cond>
              </p:nextCondLst>
            </p:seq>
          </p:childTnLst>
        </p:cTn>
      </p:par>
    </p:tnLst>
    <p:bldLst>
      <p:bldP spid="7" grpId="0" animBg="1"/>
      <p:bldP spid="17" grpId="0" animBg="1"/>
      <p:bldP spid="12" grpId="0" animBg="1"/>
      <p:bldP spid="12" grpId="1" animBg="1"/>
      <p:bldP spid="13" grpId="0" animBg="1"/>
      <p:bldP spid="13" grpId="1" animBg="1"/>
      <p:bldP spid="22" grpId="0" animBg="1"/>
      <p:bldP spid="22" grpId="1" animBg="1"/>
      <p:bldP spid="25" grpId="0"/>
      <p:bldP spid="25" grpId="1"/>
      <p:bldP spid="25" grpId="2"/>
      <p:bldP spid="23" grpId="0"/>
      <p:bldP spid="23" grpId="1"/>
      <p:bldP spid="16" grpId="0"/>
      <p:bldP spid="16" grpId="1"/>
      <p:bldP spid="16" grpId="2"/>
      <p:bldP spid="28" grpId="0"/>
      <p:bldP spid="2" grpId="0" animBg="1"/>
      <p:bldP spid="2" grpId="1" animBg="1"/>
      <p:bldP spid="2"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5D960-7826-31BF-41E1-020D7EAD6BB6}"/>
            </a:ext>
          </a:extLst>
        </p:cNvPr>
        <p:cNvGrpSpPr/>
        <p:nvPr/>
      </p:nvGrpSpPr>
      <p:grpSpPr>
        <a:xfrm>
          <a:off x="0" y="0"/>
          <a:ext cx="0" cy="0"/>
          <a:chOff x="0" y="0"/>
          <a:chExt cx="0" cy="0"/>
        </a:xfrm>
      </p:grpSpPr>
      <p:sp>
        <p:nvSpPr>
          <p:cNvPr id="3" name="צורה חופשית: צורה 2">
            <a:extLst>
              <a:ext uri="{FF2B5EF4-FFF2-40B4-BE49-F238E27FC236}">
                <a16:creationId xmlns:a16="http://schemas.microsoft.com/office/drawing/2014/main" id="{F66A5182-49AA-9591-6C6E-A3A14150ABEB}"/>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6" name="מלבן 5">
            <a:extLst>
              <a:ext uri="{FF2B5EF4-FFF2-40B4-BE49-F238E27FC236}">
                <a16:creationId xmlns:a16="http://schemas.microsoft.com/office/drawing/2014/main" id="{9D67C84E-0F2E-32CA-D8B0-90CB991C641F}"/>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18A35735-C451-5068-5EA6-B8154BF3163B}"/>
              </a:ext>
            </a:extLst>
          </p:cNvPr>
          <p:cNvSpPr/>
          <p:nvPr/>
        </p:nvSpPr>
        <p:spPr>
          <a:xfrm>
            <a:off x="695400" y="2492896"/>
            <a:ext cx="10945216" cy="3876639"/>
          </a:xfrm>
          <a:prstGeom prst="rect">
            <a:avLst/>
          </a:prstGeom>
          <a:solidFill>
            <a:schemeClr val="bg1">
              <a:lumMod val="85000"/>
              <a:lumOff val="15000"/>
            </a:schemeClr>
          </a:soli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marL="342900" indent="-342900" algn="just" rtl="1">
              <a:lnSpc>
                <a:spcPct val="120000"/>
              </a:lnSpc>
              <a:buFont typeface="Wingdings" panose="05000000000000000000" pitchFamily="2" charset="2"/>
              <a:buChar char="q"/>
            </a:pPr>
            <a:r>
              <a:rPr lang="he-IL" sz="2800" dirty="0">
                <a:latin typeface="Assistant ExtraBold" panose="00000900000000000000" pitchFamily="2" charset="-79"/>
                <a:cs typeface="Assistant ExtraBold" panose="00000900000000000000" pitchFamily="2" charset="-79"/>
              </a:rPr>
              <a:t>הכרת מרכיבי הבטיחות, </a:t>
            </a:r>
          </a:p>
          <a:p>
            <a:pPr marL="342900" indent="-342900" algn="just">
              <a:lnSpc>
                <a:spcPct val="120000"/>
              </a:lnSpc>
              <a:buFont typeface="Wingdings" panose="05000000000000000000" pitchFamily="2" charset="2"/>
              <a:buChar char="q"/>
            </a:pPr>
            <a:r>
              <a:rPr lang="he-IL" sz="2800" dirty="0">
                <a:latin typeface="Assistant ExtraBold" panose="00000900000000000000" pitchFamily="2" charset="-79"/>
                <a:cs typeface="Assistant ExtraBold" panose="00000900000000000000" pitchFamily="2" charset="-79"/>
              </a:rPr>
              <a:t>הבנת משמעות האחריות האישית שלנו לבטיחותנו והתייחסות להיבט ההדדיות.  </a:t>
            </a:r>
          </a:p>
          <a:p>
            <a:pPr marL="240030" indent="-228600" algn="just" rtl="1">
              <a:lnSpc>
                <a:spcPct val="120000"/>
              </a:lnSpc>
              <a:buNone/>
            </a:pPr>
            <a:r>
              <a:rPr lang="he-IL" sz="2800" dirty="0">
                <a:latin typeface="Assistant ExtraBold" panose="00000900000000000000" pitchFamily="2" charset="-79"/>
                <a:cs typeface="Assistant ExtraBold" panose="00000900000000000000" pitchFamily="2" charset="-79"/>
              </a:rPr>
              <a:t>משמעות</a:t>
            </a:r>
          </a:p>
          <a:p>
            <a:pPr marL="354330" indent="-342900" algn="just" rtl="1">
              <a:lnSpc>
                <a:spcPct val="120000"/>
              </a:lnSpc>
              <a:buFont typeface="Wingdings" panose="05000000000000000000" pitchFamily="2" charset="2"/>
              <a:buChar char="q"/>
            </a:pPr>
            <a:r>
              <a:rPr lang="he-IL" sz="2800" dirty="0">
                <a:latin typeface="Assistant ExtraBold" panose="00000900000000000000" pitchFamily="2" charset="-79"/>
                <a:cs typeface="Assistant ExtraBold" panose="00000900000000000000" pitchFamily="2" charset="-79"/>
              </a:rPr>
              <a:t>ברמה האישית, אנחנו אחראים למעשינו להישמר מפני פגיעה.</a:t>
            </a:r>
            <a:endParaRPr lang="en-US" sz="2800" dirty="0">
              <a:latin typeface="Assistant ExtraBold" panose="00000900000000000000" pitchFamily="2" charset="-79"/>
              <a:cs typeface="Assistant ExtraBold" panose="00000900000000000000" pitchFamily="2" charset="-79"/>
            </a:endParaRPr>
          </a:p>
          <a:p>
            <a:pPr marL="356235" indent="-342900" algn="just" rtl="1">
              <a:lnSpc>
                <a:spcPct val="120000"/>
              </a:lnSpc>
              <a:buFont typeface="Wingdings" panose="05000000000000000000" pitchFamily="2" charset="2"/>
              <a:buChar char="q"/>
            </a:pPr>
            <a:r>
              <a:rPr lang="he-IL" sz="2800" dirty="0">
                <a:latin typeface="Assistant ExtraBold" panose="00000900000000000000" pitchFamily="2" charset="-79"/>
                <a:cs typeface="Assistant ExtraBold" panose="00000900000000000000" pitchFamily="2" charset="-79"/>
              </a:rPr>
              <a:t>ברמה החברתית, נדרשת מאתנו מודעות לסובבים אותנו.</a:t>
            </a:r>
            <a:endParaRPr lang="en-US" sz="2800" dirty="0">
              <a:latin typeface="Assistant ExtraBold" panose="00000900000000000000" pitchFamily="2" charset="-79"/>
              <a:cs typeface="Assistant ExtraBold" panose="00000900000000000000" pitchFamily="2" charset="-79"/>
            </a:endParaRPr>
          </a:p>
          <a:p>
            <a:pPr marL="356235" indent="-342900" algn="just" rtl="1">
              <a:lnSpc>
                <a:spcPct val="120000"/>
              </a:lnSpc>
              <a:buFont typeface="Wingdings" panose="05000000000000000000" pitchFamily="2" charset="2"/>
              <a:buChar char="q"/>
            </a:pPr>
            <a:r>
              <a:rPr lang="he-IL" sz="2800" dirty="0">
                <a:latin typeface="Assistant ExtraBold" panose="00000900000000000000" pitchFamily="2" charset="-79"/>
                <a:cs typeface="Assistant ExtraBold" panose="00000900000000000000" pitchFamily="2" charset="-79"/>
              </a:rPr>
              <a:t>אחריות הדדית הינה מניעת פגיעה בזולת וסיוע למי שנפגע. </a:t>
            </a:r>
            <a:endParaRPr lang="en-US" sz="2800" dirty="0">
              <a:latin typeface="Assistant ExtraBold" panose="00000900000000000000" pitchFamily="2" charset="-79"/>
              <a:cs typeface="Assistant ExtraBold" panose="00000900000000000000" pitchFamily="2" charset="-79"/>
            </a:endParaRPr>
          </a:p>
          <a:p>
            <a:pPr marL="342900" indent="-342900" algn="just" rtl="1">
              <a:lnSpc>
                <a:spcPct val="120000"/>
              </a:lnSpc>
              <a:buFont typeface="Wingdings" panose="05000000000000000000" pitchFamily="2" charset="2"/>
              <a:buChar char="q"/>
            </a:pPr>
            <a:endParaRPr lang="he-IL" sz="1000" b="1" u="sng" dirty="0">
              <a:latin typeface="Tahoma" panose="020B0604030504040204" pitchFamily="34" charset="0"/>
              <a:ea typeface="Tahoma" panose="020B0604030504040204" pitchFamily="34" charset="0"/>
              <a:cs typeface="Tahoma" panose="020B0604030504040204" pitchFamily="34" charset="0"/>
            </a:endParaRPr>
          </a:p>
        </p:txBody>
      </p:sp>
      <p:sp>
        <p:nvSpPr>
          <p:cNvPr id="2" name="מלבן: פינות מעוגלות 1">
            <a:extLst>
              <a:ext uri="{FF2B5EF4-FFF2-40B4-BE49-F238E27FC236}">
                <a16:creationId xmlns:a16="http://schemas.microsoft.com/office/drawing/2014/main" id="{35B4A358-5BF5-DDCC-6767-602BBED95918}"/>
              </a:ext>
            </a:extLst>
          </p:cNvPr>
          <p:cNvSpPr/>
          <p:nvPr/>
        </p:nvSpPr>
        <p:spPr>
          <a:xfrm>
            <a:off x="8904312" y="1428326"/>
            <a:ext cx="2664296" cy="776537"/>
          </a:xfrm>
          <a:prstGeom prst="roundRect">
            <a:avLst/>
          </a:prstGeom>
          <a:solidFill>
            <a:schemeClr val="accent1">
              <a:lumMod val="75000"/>
            </a:schemeClr>
          </a:solidFill>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4800" dirty="0">
                <a:solidFill>
                  <a:schemeClr val="bg1"/>
                </a:solidFill>
                <a:latin typeface="Assistant ExtraBold" panose="00000900000000000000" pitchFamily="2" charset="-79"/>
                <a:cs typeface="Assistant ExtraBold" panose="00000900000000000000" pitchFamily="2" charset="-79"/>
              </a:rPr>
              <a:t>מטרות</a:t>
            </a:r>
            <a:endParaRPr lang="en-US" sz="5400" dirty="0">
              <a:solidFill>
                <a:schemeClr val="bg1"/>
              </a:solidFill>
              <a:latin typeface="Assistant ExtraBold" panose="00000900000000000000" pitchFamily="2" charset="-79"/>
              <a:cs typeface="Assistant ExtraBold" panose="00000900000000000000" pitchFamily="2" charset="-79"/>
            </a:endParaRPr>
          </a:p>
        </p:txBody>
      </p:sp>
      <p:sp>
        <p:nvSpPr>
          <p:cNvPr id="4" name="תיבת טקסט 3">
            <a:extLst>
              <a:ext uri="{FF2B5EF4-FFF2-40B4-BE49-F238E27FC236}">
                <a16:creationId xmlns:a16="http://schemas.microsoft.com/office/drawing/2014/main" id="{9C3B7088-DB95-E8D1-04FD-A2EBF82852F8}"/>
              </a:ext>
            </a:extLst>
          </p:cNvPr>
          <p:cNvSpPr txBox="1"/>
          <p:nvPr/>
        </p:nvSpPr>
        <p:spPr>
          <a:xfrm>
            <a:off x="2927648" y="343656"/>
            <a:ext cx="8850559" cy="923330"/>
          </a:xfrm>
          <a:prstGeom prst="rect">
            <a:avLst/>
          </a:prstGeom>
          <a:noFill/>
        </p:spPr>
        <p:txBody>
          <a:bodyPr wrap="square" rtlCol="1">
            <a:spAutoFit/>
          </a:bodyPr>
          <a:lstStyle/>
          <a:p>
            <a:r>
              <a:rPr lang="he-IL" sz="5400" dirty="0">
                <a:latin typeface="Assistant ExtraBold" panose="00000900000000000000" pitchFamily="2" charset="-79"/>
                <a:cs typeface="Assistant ExtraBold" panose="00000900000000000000" pitchFamily="2" charset="-79"/>
              </a:rPr>
              <a:t>הקדמה לשלושת השיעורים</a:t>
            </a:r>
          </a:p>
        </p:txBody>
      </p:sp>
    </p:spTree>
    <p:extLst>
      <p:ext uri="{BB962C8B-B14F-4D97-AF65-F5344CB8AC3E}">
        <p14:creationId xmlns:p14="http://schemas.microsoft.com/office/powerpoint/2010/main" val="312336817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30" presetClass="emph" presetSubtype="0" fill="hold" nodeType="withEffect">
                                  <p:stCondLst>
                                    <p:cond delay="0"/>
                                  </p:stCondLst>
                                  <p:childTnLst>
                                    <p:animClr clrSpc="hsl" dir="cw">
                                      <p:cBhvr override="childStyle">
                                        <p:cTn id="16" dur="500" fill="hold"/>
                                        <p:tgtEl>
                                          <p:spTgt spid="5">
                                            <p:txEl>
                                              <p:pRg st="0" end="0"/>
                                            </p:txEl>
                                          </p:spTgt>
                                        </p:tgtEl>
                                        <p:attrNameLst>
                                          <p:attrName>style.color</p:attrName>
                                        </p:attrNameLst>
                                      </p:cBhvr>
                                      <p:by>
                                        <p:hsl h="0" s="12549" l="25098"/>
                                      </p:by>
                                    </p:animClr>
                                    <p:animClr clrSpc="hsl" dir="cw">
                                      <p:cBhvr>
                                        <p:cTn id="17" dur="500" fill="hold"/>
                                        <p:tgtEl>
                                          <p:spTgt spid="5">
                                            <p:txEl>
                                              <p:pRg st="0" end="0"/>
                                            </p:txEl>
                                          </p:spTgt>
                                        </p:tgtEl>
                                        <p:attrNameLst>
                                          <p:attrName>fillcolor</p:attrName>
                                        </p:attrNameLst>
                                      </p:cBhvr>
                                      <p:by>
                                        <p:hsl h="0" s="12549" l="25098"/>
                                      </p:by>
                                    </p:animClr>
                                    <p:animClr clrSpc="hsl" dir="cw">
                                      <p:cBhvr>
                                        <p:cTn id="18" dur="500" fill="hold"/>
                                        <p:tgtEl>
                                          <p:spTgt spid="5">
                                            <p:txEl>
                                              <p:pRg st="0" end="0"/>
                                            </p:txEl>
                                          </p:spTgt>
                                        </p:tgtEl>
                                        <p:attrNameLst>
                                          <p:attrName>stroke.color</p:attrName>
                                        </p:attrNameLst>
                                      </p:cBhvr>
                                      <p:by>
                                        <p:hsl h="0" s="12549" l="25098"/>
                                      </p:by>
                                    </p:animClr>
                                    <p:set>
                                      <p:cBhvr>
                                        <p:cTn id="19" dur="500" fill="hold"/>
                                        <p:tgtEl>
                                          <p:spTgt spid="5">
                                            <p:txEl>
                                              <p:pRg st="0" end="0"/>
                                            </p:txEl>
                                          </p:spTgt>
                                        </p:tgtEl>
                                        <p:attrNameLst>
                                          <p:attrName>fill.type</p:attrName>
                                        </p:attrNameLst>
                                      </p:cBhvr>
                                      <p:to>
                                        <p:strVal val="solid"/>
                                      </p:to>
                                    </p:set>
                                  </p:childTnLst>
                                  <p:subTnLst>
                                    <p:animClr clrSpc="rgb" dir="cw">
                                      <p:cBhvr override="childStyle">
                                        <p:cTn dur="1" fill="hold" display="0" masterRel="nextClick" afterEffect="1"/>
                                        <p:tgtEl>
                                          <p:spTgt spid="5">
                                            <p:txEl>
                                              <p:pRg st="0" end="0"/>
                                            </p:txEl>
                                          </p:spTgt>
                                        </p:tgtEl>
                                        <p:attrNameLst>
                                          <p:attrName>ppt_c</p:attrName>
                                        </p:attrNameLst>
                                      </p:cBhvr>
                                      <p:to>
                                        <a:srgbClr val="9BB2FB"/>
                                      </p:to>
                                    </p:animClr>
                                  </p:subTnLst>
                                </p:cTn>
                              </p:par>
                              <p:par>
                                <p:cTn id="20" presetID="30" presetClass="emph" presetSubtype="0" fill="hold" nodeType="withEffect">
                                  <p:stCondLst>
                                    <p:cond delay="0"/>
                                  </p:stCondLst>
                                  <p:childTnLst>
                                    <p:animClr clrSpc="hsl" dir="cw">
                                      <p:cBhvr override="childStyle">
                                        <p:cTn id="21" dur="500" fill="hold"/>
                                        <p:tgtEl>
                                          <p:spTgt spid="5">
                                            <p:txEl>
                                              <p:pRg st="1" end="1"/>
                                            </p:txEl>
                                          </p:spTgt>
                                        </p:tgtEl>
                                        <p:attrNameLst>
                                          <p:attrName>style.color</p:attrName>
                                        </p:attrNameLst>
                                      </p:cBhvr>
                                      <p:by>
                                        <p:hsl h="0" s="12549" l="25098"/>
                                      </p:by>
                                    </p:animClr>
                                    <p:animClr clrSpc="hsl" dir="cw">
                                      <p:cBhvr>
                                        <p:cTn id="22" dur="500" fill="hold"/>
                                        <p:tgtEl>
                                          <p:spTgt spid="5">
                                            <p:txEl>
                                              <p:pRg st="1" end="1"/>
                                            </p:txEl>
                                          </p:spTgt>
                                        </p:tgtEl>
                                        <p:attrNameLst>
                                          <p:attrName>fillcolor</p:attrName>
                                        </p:attrNameLst>
                                      </p:cBhvr>
                                      <p:by>
                                        <p:hsl h="0" s="12549" l="25098"/>
                                      </p:by>
                                    </p:animClr>
                                    <p:animClr clrSpc="hsl" dir="cw">
                                      <p:cBhvr>
                                        <p:cTn id="23" dur="500" fill="hold"/>
                                        <p:tgtEl>
                                          <p:spTgt spid="5">
                                            <p:txEl>
                                              <p:pRg st="1" end="1"/>
                                            </p:txEl>
                                          </p:spTgt>
                                        </p:tgtEl>
                                        <p:attrNameLst>
                                          <p:attrName>stroke.color</p:attrName>
                                        </p:attrNameLst>
                                      </p:cBhvr>
                                      <p:by>
                                        <p:hsl h="0" s="12549" l="25098"/>
                                      </p:by>
                                    </p:animClr>
                                    <p:set>
                                      <p:cBhvr>
                                        <p:cTn id="24" dur="500" fill="hold"/>
                                        <p:tgtEl>
                                          <p:spTgt spid="5">
                                            <p:txEl>
                                              <p:pRg st="1" end="1"/>
                                            </p:txEl>
                                          </p:spTgt>
                                        </p:tgtEl>
                                        <p:attrNameLst>
                                          <p:attrName>fill.type</p:attrName>
                                        </p:attrNameLst>
                                      </p:cBhvr>
                                      <p:to>
                                        <p:strVal val="solid"/>
                                      </p:to>
                                    </p:set>
                                  </p:childTnLst>
                                  <p:subTnLst>
                                    <p:animClr clrSpc="rgb" dir="cw">
                                      <p:cBhvr override="childStyle">
                                        <p:cTn dur="1" fill="hold" display="0" masterRel="nextClick" afterEffect="1"/>
                                        <p:tgtEl>
                                          <p:spTgt spid="5">
                                            <p:txEl>
                                              <p:pRg st="1" end="1"/>
                                            </p:txEl>
                                          </p:spTgt>
                                        </p:tgtEl>
                                        <p:attrNameLst>
                                          <p:attrName>ppt_c</p:attrName>
                                        </p:attrNameLst>
                                      </p:cBhvr>
                                      <p:to>
                                        <a:srgbClr val="9BB2FB"/>
                                      </p:to>
                                    </p:animClr>
                                  </p:sub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1000"/>
                                        <p:tgtEl>
                                          <p:spTgt spid="5">
                                            <p:txEl>
                                              <p:pRg st="2" end="2"/>
                                            </p:txEl>
                                          </p:spTgt>
                                        </p:tgtEl>
                                      </p:cBhvr>
                                    </p:animEffect>
                                    <p:anim calcmode="lin" valueType="num">
                                      <p:cBhvr>
                                        <p:cTn id="3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1000"/>
                                        <p:tgtEl>
                                          <p:spTgt spid="5">
                                            <p:txEl>
                                              <p:pRg st="3" end="3"/>
                                            </p:txEl>
                                          </p:spTgt>
                                        </p:tgtEl>
                                      </p:cBhvr>
                                    </p:animEffect>
                                    <p:anim calcmode="lin" valueType="num">
                                      <p:cBhvr>
                                        <p:cTn id="3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fade">
                                      <p:cBhvr>
                                        <p:cTn id="39" dur="1000"/>
                                        <p:tgtEl>
                                          <p:spTgt spid="5">
                                            <p:txEl>
                                              <p:pRg st="4" end="4"/>
                                            </p:txEl>
                                          </p:spTgt>
                                        </p:tgtEl>
                                      </p:cBhvr>
                                    </p:animEffect>
                                    <p:anim calcmode="lin" valueType="num">
                                      <p:cBhvr>
                                        <p:cTn id="4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5">
                                            <p:txEl>
                                              <p:pRg st="5" end="5"/>
                                            </p:txEl>
                                          </p:spTgt>
                                        </p:tgtEl>
                                        <p:attrNameLst>
                                          <p:attrName>style.visibility</p:attrName>
                                        </p:attrNameLst>
                                      </p:cBhvr>
                                      <p:to>
                                        <p:strVal val="visible"/>
                                      </p:to>
                                    </p:set>
                                    <p:animEffect transition="in" filter="fade">
                                      <p:cBhvr>
                                        <p:cTn id="44" dur="1000"/>
                                        <p:tgtEl>
                                          <p:spTgt spid="5">
                                            <p:txEl>
                                              <p:pRg st="5" end="5"/>
                                            </p:txEl>
                                          </p:spTgt>
                                        </p:tgtEl>
                                      </p:cBhvr>
                                    </p:animEffect>
                                    <p:anim calcmode="lin" valueType="num">
                                      <p:cBhvr>
                                        <p:cTn id="4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5" end="5"/>
                                            </p:txEl>
                                          </p:spTgt>
                                        </p:tgtEl>
                                        <p:attrNameLst>
                                          <p:attrName>ppt_y</p:attrName>
                                        </p:attrNameLst>
                                      </p:cBhvr>
                                      <p:tavLst>
                                        <p:tav tm="0">
                                          <p:val>
                                            <p:strVal val="#ppt_y+.1"/>
                                          </p:val>
                                        </p:tav>
                                        <p:tav tm="100000">
                                          <p:val>
                                            <p:strVal val="#ppt_y"/>
                                          </p:val>
                                        </p:tav>
                                      </p:tavLst>
                                    </p:anim>
                                  </p:childTnLst>
                                </p:cTn>
                              </p:par>
                              <p:par>
                                <p:cTn id="47" presetID="22" presetClass="entr" presetSubtype="2" fill="hold" grpId="0" nodeType="withEffect">
                                  <p:stCondLst>
                                    <p:cond delay="500"/>
                                  </p:stCondLst>
                                  <p:childTnLst>
                                    <p:set>
                                      <p:cBhvr>
                                        <p:cTn id="48" dur="1" fill="hold">
                                          <p:stCondLst>
                                            <p:cond delay="0"/>
                                          </p:stCondLst>
                                        </p:cTn>
                                        <p:tgtEl>
                                          <p:spTgt spid="2"/>
                                        </p:tgtEl>
                                        <p:attrNameLst>
                                          <p:attrName>style.visibility</p:attrName>
                                        </p:attrNameLst>
                                      </p:cBhvr>
                                      <p:to>
                                        <p:strVal val="visible"/>
                                      </p:to>
                                    </p:set>
                                    <p:animEffect transition="in" filter="wipe(right)">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207F7-68E5-A17C-F946-D85985D17E5F}"/>
            </a:ext>
          </a:extLst>
        </p:cNvPr>
        <p:cNvGrpSpPr/>
        <p:nvPr/>
      </p:nvGrpSpPr>
      <p:grpSpPr>
        <a:xfrm>
          <a:off x="0" y="0"/>
          <a:ext cx="0" cy="0"/>
          <a:chOff x="0" y="0"/>
          <a:chExt cx="0" cy="0"/>
        </a:xfrm>
      </p:grpSpPr>
      <p:sp>
        <p:nvSpPr>
          <p:cNvPr id="18" name="צורה חופשית: צורה 17">
            <a:extLst>
              <a:ext uri="{FF2B5EF4-FFF2-40B4-BE49-F238E27FC236}">
                <a16:creationId xmlns:a16="http://schemas.microsoft.com/office/drawing/2014/main" id="{3073AC1F-F216-3237-3778-15F4D554D623}"/>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9" name="מלבן 18">
            <a:extLst>
              <a:ext uri="{FF2B5EF4-FFF2-40B4-BE49-F238E27FC236}">
                <a16:creationId xmlns:a16="http://schemas.microsoft.com/office/drawing/2014/main" id="{BBEA63A8-E0FE-A955-0F07-D36FBC89C5CB}"/>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 name="מחבר ישר 4">
            <a:extLst>
              <a:ext uri="{FF2B5EF4-FFF2-40B4-BE49-F238E27FC236}">
                <a16:creationId xmlns:a16="http://schemas.microsoft.com/office/drawing/2014/main" id="{2A990613-89CD-E54A-82F6-B0E1C542994D}"/>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7" name="מלבן: פינות מעוגלות 16">
            <a:extLst>
              <a:ext uri="{FF2B5EF4-FFF2-40B4-BE49-F238E27FC236}">
                <a16:creationId xmlns:a16="http://schemas.microsoft.com/office/drawing/2014/main" id="{F3E068BD-F2FA-5A59-71D7-7A9291807D44}"/>
              </a:ext>
            </a:extLst>
          </p:cNvPr>
          <p:cNvSpPr/>
          <p:nvPr/>
        </p:nvSpPr>
        <p:spPr>
          <a:xfrm>
            <a:off x="4367808" y="1436737"/>
            <a:ext cx="7119132" cy="738390"/>
          </a:xfrm>
          <a:prstGeom prst="round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2800" dirty="0">
                <a:solidFill>
                  <a:schemeClr val="bg1"/>
                </a:solidFill>
                <a:latin typeface="Assistant ExtraBold" panose="00000900000000000000" pitchFamily="2" charset="-79"/>
                <a:cs typeface="Assistant ExtraBold" panose="00000900000000000000" pitchFamily="2" charset="-79"/>
              </a:rPr>
              <a:t>חומצת מלח הינה חומר ניקוי אגרסיבי, בריכוז גבוה היא עלולה לגרום לתופעות הבאות: </a:t>
            </a:r>
            <a:endParaRPr lang="en-US" sz="2800" dirty="0">
              <a:solidFill>
                <a:schemeClr val="bg1"/>
              </a:solidFill>
              <a:latin typeface="Assistant ExtraBold" panose="00000900000000000000" pitchFamily="2" charset="-79"/>
              <a:cs typeface="Assistant ExtraBold" panose="00000900000000000000" pitchFamily="2" charset="-79"/>
            </a:endParaRPr>
          </a:p>
        </p:txBody>
      </p:sp>
      <p:sp>
        <p:nvSpPr>
          <p:cNvPr id="3" name="מלבן: פינות מעוגלות 2">
            <a:extLst>
              <a:ext uri="{FF2B5EF4-FFF2-40B4-BE49-F238E27FC236}">
                <a16:creationId xmlns:a16="http://schemas.microsoft.com/office/drawing/2014/main" id="{CD770084-EB49-0A36-A562-E7AD03C99704}"/>
              </a:ext>
            </a:extLst>
          </p:cNvPr>
          <p:cNvSpPr/>
          <p:nvPr/>
        </p:nvSpPr>
        <p:spPr>
          <a:xfrm>
            <a:off x="8571244" y="3459144"/>
            <a:ext cx="2915696" cy="1635369"/>
          </a:xfrm>
          <a:prstGeom prst="roundRect">
            <a:avLst/>
          </a:prstGeom>
          <a:solidFill>
            <a:schemeClr val="bg2">
              <a:lumMod val="50000"/>
              <a:alpha val="29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tabLst>
                <a:tab pos="1708150" algn="l"/>
              </a:tabLst>
            </a:pPr>
            <a:r>
              <a:rPr lang="he-IL" sz="2400" b="1" dirty="0">
                <a:solidFill>
                  <a:schemeClr val="accent5">
                    <a:lumMod val="50000"/>
                  </a:schemeClr>
                </a:solidFill>
                <a:latin typeface="Guttman Hatzvi" panose="02010401010101010101" pitchFamily="2" charset="-79"/>
                <a:cs typeface="Guttman Hatzvi" panose="02010401010101010101" pitchFamily="2" charset="-79"/>
              </a:rPr>
              <a:t>כתם בהיר על הבגד שאינו יורד בכביסה </a:t>
            </a:r>
            <a:endParaRPr lang="he-IL" sz="4000" b="1" dirty="0">
              <a:solidFill>
                <a:schemeClr val="accent5">
                  <a:lumMod val="50000"/>
                </a:schemeClr>
              </a:solidFill>
              <a:latin typeface="Guttman Hatzvi" panose="02010401010101010101" pitchFamily="2" charset="-79"/>
              <a:cs typeface="Guttman Hatzvi" panose="02010401010101010101" pitchFamily="2" charset="-79"/>
            </a:endParaRPr>
          </a:p>
        </p:txBody>
      </p:sp>
      <p:sp>
        <p:nvSpPr>
          <p:cNvPr id="4" name="מלבן: פינות מעוגלות 3">
            <a:extLst>
              <a:ext uri="{FF2B5EF4-FFF2-40B4-BE49-F238E27FC236}">
                <a16:creationId xmlns:a16="http://schemas.microsoft.com/office/drawing/2014/main" id="{CE474F51-1FDC-8628-A680-5112D5A0D313}"/>
              </a:ext>
            </a:extLst>
          </p:cNvPr>
          <p:cNvSpPr/>
          <p:nvPr/>
        </p:nvSpPr>
        <p:spPr>
          <a:xfrm>
            <a:off x="900789" y="3498532"/>
            <a:ext cx="2915696" cy="1635369"/>
          </a:xfrm>
          <a:prstGeom prst="roundRect">
            <a:avLst/>
          </a:prstGeom>
          <a:solidFill>
            <a:schemeClr val="bg2">
              <a:lumMod val="50000"/>
              <a:alpha val="26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lgn="ctr"/>
            <a:r>
              <a:rPr lang="he-IL" sz="2400" b="1" dirty="0">
                <a:solidFill>
                  <a:schemeClr val="accent5">
                    <a:lumMod val="50000"/>
                  </a:schemeClr>
                </a:solidFill>
                <a:latin typeface="Guttman Hatzvi" panose="02010401010101010101" pitchFamily="2" charset="-79"/>
                <a:cs typeface="Guttman Hatzvi" panose="02010401010101010101" pitchFamily="2" charset="-79"/>
              </a:rPr>
              <a:t>הגז הנפלט מהחומצה עלול לגרום להתמכרות </a:t>
            </a:r>
            <a:endParaRPr lang="en-US" sz="2400" b="1" dirty="0">
              <a:solidFill>
                <a:schemeClr val="accent5">
                  <a:lumMod val="50000"/>
                </a:schemeClr>
              </a:solidFill>
              <a:cs typeface="Guttman Hatzvi" panose="02010401010101010101" pitchFamily="2" charset="-79"/>
            </a:endParaRPr>
          </a:p>
        </p:txBody>
      </p:sp>
      <p:sp>
        <p:nvSpPr>
          <p:cNvPr id="6" name="מלבן: פינות מעוגלות 5">
            <a:extLst>
              <a:ext uri="{FF2B5EF4-FFF2-40B4-BE49-F238E27FC236}">
                <a16:creationId xmlns:a16="http://schemas.microsoft.com/office/drawing/2014/main" id="{A574C928-0E62-B729-8DF1-098B7FD10808}"/>
              </a:ext>
            </a:extLst>
          </p:cNvPr>
          <p:cNvSpPr/>
          <p:nvPr/>
        </p:nvSpPr>
        <p:spPr>
          <a:xfrm>
            <a:off x="4729211" y="3513229"/>
            <a:ext cx="2915696" cy="1635369"/>
          </a:xfrm>
          <a:prstGeom prst="roundRect">
            <a:avLst/>
          </a:prstGeom>
          <a:solidFill>
            <a:schemeClr val="bg1">
              <a:lumMod val="65000"/>
              <a:alpha val="29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accent5">
                    <a:lumMod val="50000"/>
                  </a:schemeClr>
                </a:solidFill>
                <a:latin typeface="Guttman Hatzvi" panose="02010401010101010101" pitchFamily="2" charset="-79"/>
                <a:cs typeface="Guttman Hatzvi" panose="02010401010101010101" pitchFamily="2" charset="-79"/>
              </a:rPr>
              <a:t>כוויה צורבת בעור </a:t>
            </a:r>
            <a:endParaRPr lang="he-IL" sz="4800" b="1" dirty="0">
              <a:solidFill>
                <a:schemeClr val="accent5">
                  <a:lumMod val="50000"/>
                </a:schemeClr>
              </a:solidFill>
              <a:latin typeface="Guttman Hatzvi" panose="02010401010101010101" pitchFamily="2" charset="-79"/>
              <a:cs typeface="Guttman Hatzvi" panose="02010401010101010101" pitchFamily="2" charset="-79"/>
            </a:endParaRPr>
          </a:p>
        </p:txBody>
      </p:sp>
      <p:sp>
        <p:nvSpPr>
          <p:cNvPr id="8" name="תיבת טקסט 7">
            <a:extLst>
              <a:ext uri="{FF2B5EF4-FFF2-40B4-BE49-F238E27FC236}">
                <a16:creationId xmlns:a16="http://schemas.microsoft.com/office/drawing/2014/main" id="{9442BED4-FF43-293E-422D-D37CC8D3BCC4}"/>
              </a:ext>
            </a:extLst>
          </p:cNvPr>
          <p:cNvSpPr txBox="1"/>
          <p:nvPr/>
        </p:nvSpPr>
        <p:spPr>
          <a:xfrm>
            <a:off x="9483970"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א</a:t>
            </a:r>
          </a:p>
        </p:txBody>
      </p:sp>
      <p:sp>
        <p:nvSpPr>
          <p:cNvPr id="9" name="תיבת טקסט 8">
            <a:extLst>
              <a:ext uri="{FF2B5EF4-FFF2-40B4-BE49-F238E27FC236}">
                <a16:creationId xmlns:a16="http://schemas.microsoft.com/office/drawing/2014/main" id="{9D3729EF-567D-A747-4CF9-8298FA7480D6}"/>
              </a:ext>
            </a:extLst>
          </p:cNvPr>
          <p:cNvSpPr txBox="1"/>
          <p:nvPr/>
        </p:nvSpPr>
        <p:spPr>
          <a:xfrm>
            <a:off x="5668108"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ב</a:t>
            </a:r>
          </a:p>
        </p:txBody>
      </p:sp>
      <p:sp>
        <p:nvSpPr>
          <p:cNvPr id="10" name="תיבת טקסט 9">
            <a:extLst>
              <a:ext uri="{FF2B5EF4-FFF2-40B4-BE49-F238E27FC236}">
                <a16:creationId xmlns:a16="http://schemas.microsoft.com/office/drawing/2014/main" id="{58F8EB0D-95D0-2910-2C28-30192D0BB7FE}"/>
              </a:ext>
            </a:extLst>
          </p:cNvPr>
          <p:cNvSpPr txBox="1"/>
          <p:nvPr/>
        </p:nvSpPr>
        <p:spPr>
          <a:xfrm>
            <a:off x="1849248" y="2653673"/>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ג</a:t>
            </a:r>
          </a:p>
        </p:txBody>
      </p:sp>
      <p:sp>
        <p:nvSpPr>
          <p:cNvPr id="12" name="מלבן: פינות מעוגלות 11">
            <a:extLst>
              <a:ext uri="{FF2B5EF4-FFF2-40B4-BE49-F238E27FC236}">
                <a16:creationId xmlns:a16="http://schemas.microsoft.com/office/drawing/2014/main" id="{70241CA8-E651-AB9F-9572-6B58FB72D779}"/>
              </a:ext>
            </a:extLst>
          </p:cNvPr>
          <p:cNvSpPr/>
          <p:nvPr/>
        </p:nvSpPr>
        <p:spPr>
          <a:xfrm>
            <a:off x="8569143" y="3459144"/>
            <a:ext cx="2915696" cy="1672153"/>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מלבן: פינות מעוגלות 12">
            <a:extLst>
              <a:ext uri="{FF2B5EF4-FFF2-40B4-BE49-F238E27FC236}">
                <a16:creationId xmlns:a16="http://schemas.microsoft.com/office/drawing/2014/main" id="{0908AE1C-B59D-A265-D402-AFA529C5E0D7}"/>
              </a:ext>
            </a:extLst>
          </p:cNvPr>
          <p:cNvSpPr/>
          <p:nvPr/>
        </p:nvSpPr>
        <p:spPr>
          <a:xfrm>
            <a:off x="922980" y="3475911"/>
            <a:ext cx="2915696" cy="1672153"/>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2" name="מלבן: פינות מעוגלות 21">
            <a:extLst>
              <a:ext uri="{FF2B5EF4-FFF2-40B4-BE49-F238E27FC236}">
                <a16:creationId xmlns:a16="http://schemas.microsoft.com/office/drawing/2014/main" id="{606531FC-08EE-9815-AC12-45F679BD504F}"/>
              </a:ext>
            </a:extLst>
          </p:cNvPr>
          <p:cNvSpPr/>
          <p:nvPr/>
        </p:nvSpPr>
        <p:spPr>
          <a:xfrm>
            <a:off x="4729211" y="3501580"/>
            <a:ext cx="2915696" cy="1672153"/>
          </a:xfrm>
          <a:prstGeom prst="roundRect">
            <a:avLst/>
          </a:prstGeom>
          <a:noFill/>
          <a:ln w="444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24" name="גרפיקה 23" descr="הקודם עם מילוי מלא">
            <a:hlinkClick r:id="" action="ppaction://hlinkshowjump?jump=nextslide"/>
            <a:extLst>
              <a:ext uri="{FF2B5EF4-FFF2-40B4-BE49-F238E27FC236}">
                <a16:creationId xmlns:a16="http://schemas.microsoft.com/office/drawing/2014/main" id="{7FBA4734-3D11-CD06-3B92-4564A77D75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105" y="1369996"/>
            <a:ext cx="914400" cy="914400"/>
          </a:xfrm>
          <a:prstGeom prst="rect">
            <a:avLst/>
          </a:prstGeom>
        </p:spPr>
      </p:pic>
      <p:sp>
        <p:nvSpPr>
          <p:cNvPr id="25" name="תיבת טקסט 24">
            <a:extLst>
              <a:ext uri="{FF2B5EF4-FFF2-40B4-BE49-F238E27FC236}">
                <a16:creationId xmlns:a16="http://schemas.microsoft.com/office/drawing/2014/main" id="{6A7FF348-1FFB-3CA9-6195-69362A22527A}"/>
              </a:ext>
            </a:extLst>
          </p:cNvPr>
          <p:cNvSpPr txBox="1"/>
          <p:nvPr/>
        </p:nvSpPr>
        <p:spPr>
          <a:xfrm>
            <a:off x="119265" y="2018654"/>
            <a:ext cx="1732981" cy="400110"/>
          </a:xfrm>
          <a:prstGeom prst="rect">
            <a:avLst/>
          </a:prstGeom>
          <a:noFill/>
        </p:spPr>
        <p:txBody>
          <a:bodyPr wrap="square" rtlCol="1">
            <a:spAutoFit/>
          </a:bodyPr>
          <a:lstStyle/>
          <a:p>
            <a:r>
              <a:rPr lang="he-IL" sz="2000" b="1" dirty="0">
                <a:solidFill>
                  <a:schemeClr val="accent1">
                    <a:lumMod val="50000"/>
                  </a:schemeClr>
                </a:solidFill>
                <a:latin typeface="Guttman Hatzvi" panose="02010401010101010101" pitchFamily="2" charset="-79"/>
                <a:cs typeface="Guttman Hatzvi" panose="02010401010101010101" pitchFamily="2" charset="-79"/>
              </a:rPr>
              <a:t>לשאלה הבאה</a:t>
            </a:r>
          </a:p>
        </p:txBody>
      </p:sp>
      <p:sp>
        <p:nvSpPr>
          <p:cNvPr id="23" name="תיבת טקסט 22">
            <a:extLst>
              <a:ext uri="{FF2B5EF4-FFF2-40B4-BE49-F238E27FC236}">
                <a16:creationId xmlns:a16="http://schemas.microsoft.com/office/drawing/2014/main" id="{9CC36C5E-F4D8-BA79-7EF7-09C3701E5E6C}"/>
              </a:ext>
            </a:extLst>
          </p:cNvPr>
          <p:cNvSpPr txBox="1"/>
          <p:nvPr/>
        </p:nvSpPr>
        <p:spPr>
          <a:xfrm>
            <a:off x="3418126" y="5928585"/>
            <a:ext cx="6211532" cy="461665"/>
          </a:xfrm>
          <a:prstGeom prst="rect">
            <a:avLst/>
          </a:prstGeom>
          <a:noFill/>
        </p:spPr>
        <p:txBody>
          <a:bodyPr wrap="square" rtlCol="1">
            <a:spAutoFit/>
          </a:bodyPr>
          <a:lstStyle/>
          <a:p>
            <a:r>
              <a:rPr lang="he-IL" sz="2400" b="1" dirty="0">
                <a:latin typeface="Guttman Hatzvi" panose="02010401010101010101" pitchFamily="2" charset="-79"/>
                <a:cs typeface="Guttman Hatzvi" panose="02010401010101010101" pitchFamily="2" charset="-79"/>
              </a:rPr>
              <a:t>תשובה שגוייה הקבוצה השנייה זוכה בנקודה</a:t>
            </a:r>
          </a:p>
        </p:txBody>
      </p:sp>
      <p:pic>
        <p:nvPicPr>
          <p:cNvPr id="15" name="גרפיקה 14" descr="סימן ביקורת עם מילוי מלא">
            <a:extLst>
              <a:ext uri="{FF2B5EF4-FFF2-40B4-BE49-F238E27FC236}">
                <a16:creationId xmlns:a16="http://schemas.microsoft.com/office/drawing/2014/main" id="{348F5C10-9C8F-1D54-5ED7-0D9DDBCB27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77140" y="1466001"/>
            <a:ext cx="914400" cy="914400"/>
          </a:xfrm>
          <a:prstGeom prst="rect">
            <a:avLst/>
          </a:prstGeom>
        </p:spPr>
      </p:pic>
      <p:sp>
        <p:nvSpPr>
          <p:cNvPr id="16" name="תיבת טקסט 15">
            <a:extLst>
              <a:ext uri="{FF2B5EF4-FFF2-40B4-BE49-F238E27FC236}">
                <a16:creationId xmlns:a16="http://schemas.microsoft.com/office/drawing/2014/main" id="{78C523C4-E8C8-0C25-D4B8-2245D4B39222}"/>
              </a:ext>
            </a:extLst>
          </p:cNvPr>
          <p:cNvSpPr txBox="1"/>
          <p:nvPr/>
        </p:nvSpPr>
        <p:spPr>
          <a:xfrm>
            <a:off x="1093782" y="2217901"/>
            <a:ext cx="2920697" cy="400110"/>
          </a:xfrm>
          <a:prstGeom prst="rect">
            <a:avLst/>
          </a:prstGeom>
          <a:noFill/>
        </p:spPr>
        <p:txBody>
          <a:bodyPr wrap="square" rtlCol="1">
            <a:spAutoFit/>
          </a:bodyPr>
          <a:lstStyle/>
          <a:p>
            <a:r>
              <a:rPr lang="he-IL" sz="2000" b="1" dirty="0">
                <a:latin typeface="Guttman Hatzvi" panose="02010401010101010101" pitchFamily="2" charset="-79"/>
                <a:cs typeface="Guttman Hatzvi" panose="02010401010101010101" pitchFamily="2" charset="-79"/>
              </a:rPr>
              <a:t>ראו את  התשובה הנכונה</a:t>
            </a:r>
          </a:p>
        </p:txBody>
      </p:sp>
      <p:sp>
        <p:nvSpPr>
          <p:cNvPr id="28" name="תיבת טקסט 27">
            <a:extLst>
              <a:ext uri="{FF2B5EF4-FFF2-40B4-BE49-F238E27FC236}">
                <a16:creationId xmlns:a16="http://schemas.microsoft.com/office/drawing/2014/main" id="{7631FBD4-23DE-E693-5B23-5A7148F83339}"/>
              </a:ext>
            </a:extLst>
          </p:cNvPr>
          <p:cNvSpPr txBox="1"/>
          <p:nvPr/>
        </p:nvSpPr>
        <p:spPr>
          <a:xfrm>
            <a:off x="4439816" y="5928584"/>
            <a:ext cx="4032448" cy="461665"/>
          </a:xfrm>
          <a:prstGeom prst="rect">
            <a:avLst/>
          </a:prstGeom>
          <a:noFill/>
        </p:spPr>
        <p:txBody>
          <a:bodyPr wrap="square" rtlCol="1">
            <a:spAutoFit/>
          </a:bodyPr>
          <a:lstStyle/>
          <a:p>
            <a:r>
              <a:rPr lang="he-IL" sz="2400" b="1" dirty="0">
                <a:latin typeface="Guttman Hatzvi" panose="02010401010101010101" pitchFamily="2" charset="-79"/>
                <a:cs typeface="Guttman Hatzvi" panose="02010401010101010101" pitchFamily="2" charset="-79"/>
              </a:rPr>
              <a:t>תשובה נכונה קבלו 2 נקודות </a:t>
            </a:r>
          </a:p>
        </p:txBody>
      </p:sp>
      <p:sp>
        <p:nvSpPr>
          <p:cNvPr id="2" name="מלבן: פינות מעוגלות 1">
            <a:extLst>
              <a:ext uri="{FF2B5EF4-FFF2-40B4-BE49-F238E27FC236}">
                <a16:creationId xmlns:a16="http://schemas.microsoft.com/office/drawing/2014/main" id="{FD44A28D-DE66-3F4B-3BF7-3A61A35B63A6}"/>
              </a:ext>
            </a:extLst>
          </p:cNvPr>
          <p:cNvSpPr/>
          <p:nvPr/>
        </p:nvSpPr>
        <p:spPr>
          <a:xfrm>
            <a:off x="900789" y="3483869"/>
            <a:ext cx="10614917" cy="1672153"/>
          </a:xfrm>
          <a:prstGeom prst="roundRect">
            <a:avLst/>
          </a:prstGeom>
          <a:solidFill>
            <a:schemeClr val="bg1">
              <a:alpha val="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Rectangle 3">
            <a:extLst>
              <a:ext uri="{FF2B5EF4-FFF2-40B4-BE49-F238E27FC236}">
                <a16:creationId xmlns:a16="http://schemas.microsoft.com/office/drawing/2014/main" id="{3F3B6118-31D5-BBE1-533F-3404CDB83EEB}"/>
              </a:ext>
            </a:extLst>
          </p:cNvPr>
          <p:cNvSpPr>
            <a:spLocks noChangeArrowheads="1"/>
          </p:cNvSpPr>
          <p:nvPr/>
        </p:nvSpPr>
        <p:spPr bwMode="auto">
          <a:xfrm>
            <a:off x="9182605" y="253013"/>
            <a:ext cx="213231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he-IL" altLang="he-IL" sz="4800" dirty="0">
                <a:latin typeface="Assistant ExtraBold" panose="00000900000000000000" pitchFamily="2" charset="-79"/>
                <a:cs typeface="Assistant ExtraBold" panose="00000900000000000000" pitchFamily="2" charset="-79"/>
              </a:rPr>
              <a:t>שאלה 4</a:t>
            </a:r>
          </a:p>
        </p:txBody>
      </p:sp>
    </p:spTree>
    <p:extLst>
      <p:ext uri="{BB962C8B-B14F-4D97-AF65-F5344CB8AC3E}">
        <p14:creationId xmlns:p14="http://schemas.microsoft.com/office/powerpoint/2010/main" val="251635343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childTnLst>
                                </p:cTn>
                              </p:par>
                              <p:par>
                                <p:cTn id="22" presetID="53" presetClass="entr" presetSubtype="16" fill="hold" grpId="0" nodeType="withEffect">
                                  <p:stCondLst>
                                    <p:cond delay="100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par>
                                <p:cTn id="27" presetID="26" presetClass="entr" presetSubtype="0" fill="hold" nodeType="withEffect">
                                  <p:stCondLst>
                                    <p:cond delay="200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80">
                                          <p:stCondLst>
                                            <p:cond delay="0"/>
                                          </p:stCondLst>
                                        </p:cTn>
                                        <p:tgtEl>
                                          <p:spTgt spid="15"/>
                                        </p:tgtEl>
                                      </p:cBhvr>
                                    </p:animEffect>
                                    <p:anim calcmode="lin" valueType="num">
                                      <p:cBhvr>
                                        <p:cTn id="3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5" dur="26">
                                          <p:stCondLst>
                                            <p:cond delay="650"/>
                                          </p:stCondLst>
                                        </p:cTn>
                                        <p:tgtEl>
                                          <p:spTgt spid="15"/>
                                        </p:tgtEl>
                                      </p:cBhvr>
                                      <p:to x="100000" y="60000"/>
                                    </p:animScale>
                                    <p:animScale>
                                      <p:cBhvr>
                                        <p:cTn id="36" dur="166" decel="50000">
                                          <p:stCondLst>
                                            <p:cond delay="676"/>
                                          </p:stCondLst>
                                        </p:cTn>
                                        <p:tgtEl>
                                          <p:spTgt spid="15"/>
                                        </p:tgtEl>
                                      </p:cBhvr>
                                      <p:to x="100000" y="100000"/>
                                    </p:animScale>
                                    <p:animScale>
                                      <p:cBhvr>
                                        <p:cTn id="37" dur="26">
                                          <p:stCondLst>
                                            <p:cond delay="1312"/>
                                          </p:stCondLst>
                                        </p:cTn>
                                        <p:tgtEl>
                                          <p:spTgt spid="15"/>
                                        </p:tgtEl>
                                      </p:cBhvr>
                                      <p:to x="100000" y="80000"/>
                                    </p:animScale>
                                    <p:animScale>
                                      <p:cBhvr>
                                        <p:cTn id="38" dur="166" decel="50000">
                                          <p:stCondLst>
                                            <p:cond delay="1338"/>
                                          </p:stCondLst>
                                        </p:cTn>
                                        <p:tgtEl>
                                          <p:spTgt spid="15"/>
                                        </p:tgtEl>
                                      </p:cBhvr>
                                      <p:to x="100000" y="100000"/>
                                    </p:animScale>
                                    <p:animScale>
                                      <p:cBhvr>
                                        <p:cTn id="39" dur="26">
                                          <p:stCondLst>
                                            <p:cond delay="1642"/>
                                          </p:stCondLst>
                                        </p:cTn>
                                        <p:tgtEl>
                                          <p:spTgt spid="15"/>
                                        </p:tgtEl>
                                      </p:cBhvr>
                                      <p:to x="100000" y="90000"/>
                                    </p:animScale>
                                    <p:animScale>
                                      <p:cBhvr>
                                        <p:cTn id="40" dur="166" decel="50000">
                                          <p:stCondLst>
                                            <p:cond delay="1668"/>
                                          </p:stCondLst>
                                        </p:cTn>
                                        <p:tgtEl>
                                          <p:spTgt spid="15"/>
                                        </p:tgtEl>
                                      </p:cBhvr>
                                      <p:to x="100000" y="100000"/>
                                    </p:animScale>
                                    <p:animScale>
                                      <p:cBhvr>
                                        <p:cTn id="41" dur="26">
                                          <p:stCondLst>
                                            <p:cond delay="1808"/>
                                          </p:stCondLst>
                                        </p:cTn>
                                        <p:tgtEl>
                                          <p:spTgt spid="15"/>
                                        </p:tgtEl>
                                      </p:cBhvr>
                                      <p:to x="100000" y="95000"/>
                                    </p:animScale>
                                    <p:animScale>
                                      <p:cBhvr>
                                        <p:cTn id="42" dur="166" decel="50000">
                                          <p:stCondLst>
                                            <p:cond delay="1834"/>
                                          </p:stCondLst>
                                        </p:cTn>
                                        <p:tgtEl>
                                          <p:spTgt spid="15"/>
                                        </p:tgtEl>
                                      </p:cBhvr>
                                      <p:to x="100000" y="100000"/>
                                    </p:animScale>
                                  </p:childTnLst>
                                </p:cTn>
                              </p:par>
                              <p:par>
                                <p:cTn id="43" presetID="26" presetClass="entr" presetSubtype="0" fill="hold" grpId="0" nodeType="withEffect">
                                  <p:stCondLst>
                                    <p:cond delay="200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80">
                                          <p:stCondLst>
                                            <p:cond delay="0"/>
                                          </p:stCondLst>
                                        </p:cTn>
                                        <p:tgtEl>
                                          <p:spTgt spid="16"/>
                                        </p:tgtEl>
                                      </p:cBhvr>
                                    </p:animEffect>
                                    <p:anim calcmode="lin" valueType="num">
                                      <p:cBhvr>
                                        <p:cTn id="4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1" dur="26">
                                          <p:stCondLst>
                                            <p:cond delay="650"/>
                                          </p:stCondLst>
                                        </p:cTn>
                                        <p:tgtEl>
                                          <p:spTgt spid="16"/>
                                        </p:tgtEl>
                                      </p:cBhvr>
                                      <p:to x="100000" y="60000"/>
                                    </p:animScale>
                                    <p:animScale>
                                      <p:cBhvr>
                                        <p:cTn id="52" dur="166" decel="50000">
                                          <p:stCondLst>
                                            <p:cond delay="676"/>
                                          </p:stCondLst>
                                        </p:cTn>
                                        <p:tgtEl>
                                          <p:spTgt spid="16"/>
                                        </p:tgtEl>
                                      </p:cBhvr>
                                      <p:to x="100000" y="100000"/>
                                    </p:animScale>
                                    <p:animScale>
                                      <p:cBhvr>
                                        <p:cTn id="53" dur="26">
                                          <p:stCondLst>
                                            <p:cond delay="1312"/>
                                          </p:stCondLst>
                                        </p:cTn>
                                        <p:tgtEl>
                                          <p:spTgt spid="16"/>
                                        </p:tgtEl>
                                      </p:cBhvr>
                                      <p:to x="100000" y="80000"/>
                                    </p:animScale>
                                    <p:animScale>
                                      <p:cBhvr>
                                        <p:cTn id="54" dur="166" decel="50000">
                                          <p:stCondLst>
                                            <p:cond delay="1338"/>
                                          </p:stCondLst>
                                        </p:cTn>
                                        <p:tgtEl>
                                          <p:spTgt spid="16"/>
                                        </p:tgtEl>
                                      </p:cBhvr>
                                      <p:to x="100000" y="100000"/>
                                    </p:animScale>
                                    <p:animScale>
                                      <p:cBhvr>
                                        <p:cTn id="55" dur="26">
                                          <p:stCondLst>
                                            <p:cond delay="1642"/>
                                          </p:stCondLst>
                                        </p:cTn>
                                        <p:tgtEl>
                                          <p:spTgt spid="16"/>
                                        </p:tgtEl>
                                      </p:cBhvr>
                                      <p:to x="100000" y="90000"/>
                                    </p:animScale>
                                    <p:animScale>
                                      <p:cBhvr>
                                        <p:cTn id="56" dur="166" decel="50000">
                                          <p:stCondLst>
                                            <p:cond delay="1668"/>
                                          </p:stCondLst>
                                        </p:cTn>
                                        <p:tgtEl>
                                          <p:spTgt spid="16"/>
                                        </p:tgtEl>
                                      </p:cBhvr>
                                      <p:to x="100000" y="100000"/>
                                    </p:animScale>
                                    <p:animScale>
                                      <p:cBhvr>
                                        <p:cTn id="57" dur="26">
                                          <p:stCondLst>
                                            <p:cond delay="1808"/>
                                          </p:stCondLst>
                                        </p:cTn>
                                        <p:tgtEl>
                                          <p:spTgt spid="16"/>
                                        </p:tgtEl>
                                      </p:cBhvr>
                                      <p:to x="100000" y="95000"/>
                                    </p:animScale>
                                    <p:animScale>
                                      <p:cBhvr>
                                        <p:cTn id="58" dur="166" decel="50000">
                                          <p:stCondLst>
                                            <p:cond delay="1834"/>
                                          </p:stCondLst>
                                        </p:cTn>
                                        <p:tgtEl>
                                          <p:spTgt spid="16"/>
                                        </p:tgtEl>
                                      </p:cBhvr>
                                      <p:to x="100000" y="100000"/>
                                    </p:animScale>
                                  </p:childTnLst>
                                </p:cTn>
                              </p:par>
                            </p:childTnLst>
                          </p:cTn>
                        </p:par>
                      </p:childTnLst>
                    </p:cTn>
                  </p:par>
                </p:childTnLst>
              </p:cTn>
              <p:nextCondLst>
                <p:cond evt="onClick" delay="0">
                  <p:tgtEl>
                    <p:spTgt spid="3"/>
                  </p:tgtEl>
                </p:cond>
              </p:nextCondLst>
            </p:seq>
            <p:seq concurrent="1" nextAc="seek">
              <p:cTn id="59" restart="whenNotActive" fill="hold" evtFilter="cancelBubble" nodeType="interactiveSeq">
                <p:stCondLst>
                  <p:cond evt="onClick" delay="0">
                    <p:tgtEl>
                      <p:spTgt spid="4"/>
                    </p:tgtEl>
                  </p:cond>
                </p:stCondLst>
                <p:endSync evt="end" delay="0">
                  <p:rtn val="all"/>
                </p:endSync>
                <p:childTnLst>
                  <p:par>
                    <p:cTn id="60" fill="hold">
                      <p:stCondLst>
                        <p:cond delay="0"/>
                      </p:stCondLst>
                      <p:childTnLst>
                        <p:par>
                          <p:cTn id="61" fill="hold">
                            <p:stCondLst>
                              <p:cond delay="0"/>
                            </p:stCondLst>
                            <p:childTnLst>
                              <p:par>
                                <p:cTn id="62" presetID="1" presetClass="entr" presetSubtype="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childTnLst>
                                </p:cTn>
                              </p:par>
                              <p:par>
                                <p:cTn id="64" presetID="1" presetClass="entr" presetSubtype="0" fill="hold" grpId="1" nodeType="withEffect">
                                  <p:stCondLst>
                                    <p:cond delay="0"/>
                                  </p:stCondLst>
                                  <p:childTnLst>
                                    <p:set>
                                      <p:cBhvr>
                                        <p:cTn id="65" dur="1" fill="hold">
                                          <p:stCondLst>
                                            <p:cond delay="0"/>
                                          </p:stCondLst>
                                        </p:cTn>
                                        <p:tgtEl>
                                          <p:spTgt spid="2"/>
                                        </p:tgtEl>
                                        <p:attrNameLst>
                                          <p:attrName>style.visibility</p:attrName>
                                        </p:attrNameLst>
                                      </p:cBhvr>
                                      <p:to>
                                        <p:strVal val="visible"/>
                                      </p:to>
                                    </p:set>
                                  </p:childTnLst>
                                </p:cTn>
                              </p:par>
                              <p:par>
                                <p:cTn id="66" presetID="53" presetClass="entr" presetSubtype="16" fill="hold" grpId="1" nodeType="withEffect">
                                  <p:stCondLst>
                                    <p:cond delay="100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par>
                                <p:cTn id="71" presetID="26" presetClass="entr" presetSubtype="0" fill="hold" nodeType="withEffect">
                                  <p:stCondLst>
                                    <p:cond delay="2000"/>
                                  </p:stCondLst>
                                  <p:childTnLst>
                                    <p:set>
                                      <p:cBhvr>
                                        <p:cTn id="72" dur="1" fill="hold">
                                          <p:stCondLst>
                                            <p:cond delay="0"/>
                                          </p:stCondLst>
                                        </p:cTn>
                                        <p:tgtEl>
                                          <p:spTgt spid="15"/>
                                        </p:tgtEl>
                                        <p:attrNameLst>
                                          <p:attrName>style.visibility</p:attrName>
                                        </p:attrNameLst>
                                      </p:cBhvr>
                                      <p:to>
                                        <p:strVal val="visible"/>
                                      </p:to>
                                    </p:set>
                                    <p:animEffect transition="in" filter="wipe(down)">
                                      <p:cBhvr>
                                        <p:cTn id="73" dur="580">
                                          <p:stCondLst>
                                            <p:cond delay="0"/>
                                          </p:stCondLst>
                                        </p:cTn>
                                        <p:tgtEl>
                                          <p:spTgt spid="15"/>
                                        </p:tgtEl>
                                      </p:cBhvr>
                                    </p:animEffect>
                                    <p:anim calcmode="lin" valueType="num">
                                      <p:cBhvr>
                                        <p:cTn id="7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9" dur="26">
                                          <p:stCondLst>
                                            <p:cond delay="650"/>
                                          </p:stCondLst>
                                        </p:cTn>
                                        <p:tgtEl>
                                          <p:spTgt spid="15"/>
                                        </p:tgtEl>
                                      </p:cBhvr>
                                      <p:to x="100000" y="60000"/>
                                    </p:animScale>
                                    <p:animScale>
                                      <p:cBhvr>
                                        <p:cTn id="80" dur="166" decel="50000">
                                          <p:stCondLst>
                                            <p:cond delay="676"/>
                                          </p:stCondLst>
                                        </p:cTn>
                                        <p:tgtEl>
                                          <p:spTgt spid="15"/>
                                        </p:tgtEl>
                                      </p:cBhvr>
                                      <p:to x="100000" y="100000"/>
                                    </p:animScale>
                                    <p:animScale>
                                      <p:cBhvr>
                                        <p:cTn id="81" dur="26">
                                          <p:stCondLst>
                                            <p:cond delay="1312"/>
                                          </p:stCondLst>
                                        </p:cTn>
                                        <p:tgtEl>
                                          <p:spTgt spid="15"/>
                                        </p:tgtEl>
                                      </p:cBhvr>
                                      <p:to x="100000" y="80000"/>
                                    </p:animScale>
                                    <p:animScale>
                                      <p:cBhvr>
                                        <p:cTn id="82" dur="166" decel="50000">
                                          <p:stCondLst>
                                            <p:cond delay="1338"/>
                                          </p:stCondLst>
                                        </p:cTn>
                                        <p:tgtEl>
                                          <p:spTgt spid="15"/>
                                        </p:tgtEl>
                                      </p:cBhvr>
                                      <p:to x="100000" y="100000"/>
                                    </p:animScale>
                                    <p:animScale>
                                      <p:cBhvr>
                                        <p:cTn id="83" dur="26">
                                          <p:stCondLst>
                                            <p:cond delay="1642"/>
                                          </p:stCondLst>
                                        </p:cTn>
                                        <p:tgtEl>
                                          <p:spTgt spid="15"/>
                                        </p:tgtEl>
                                      </p:cBhvr>
                                      <p:to x="100000" y="90000"/>
                                    </p:animScale>
                                    <p:animScale>
                                      <p:cBhvr>
                                        <p:cTn id="84" dur="166" decel="50000">
                                          <p:stCondLst>
                                            <p:cond delay="1668"/>
                                          </p:stCondLst>
                                        </p:cTn>
                                        <p:tgtEl>
                                          <p:spTgt spid="15"/>
                                        </p:tgtEl>
                                      </p:cBhvr>
                                      <p:to x="100000" y="100000"/>
                                    </p:animScale>
                                    <p:animScale>
                                      <p:cBhvr>
                                        <p:cTn id="85" dur="26">
                                          <p:stCondLst>
                                            <p:cond delay="1808"/>
                                          </p:stCondLst>
                                        </p:cTn>
                                        <p:tgtEl>
                                          <p:spTgt spid="15"/>
                                        </p:tgtEl>
                                      </p:cBhvr>
                                      <p:to x="100000" y="95000"/>
                                    </p:animScale>
                                    <p:animScale>
                                      <p:cBhvr>
                                        <p:cTn id="86" dur="166" decel="50000">
                                          <p:stCondLst>
                                            <p:cond delay="1834"/>
                                          </p:stCondLst>
                                        </p:cTn>
                                        <p:tgtEl>
                                          <p:spTgt spid="15"/>
                                        </p:tgtEl>
                                      </p:cBhvr>
                                      <p:to x="100000" y="100000"/>
                                    </p:animScale>
                                  </p:childTnLst>
                                </p:cTn>
                              </p:par>
                              <p:par>
                                <p:cTn id="87" presetID="26" presetClass="entr" presetSubtype="0" fill="hold" grpId="2" nodeType="withEffect">
                                  <p:stCondLst>
                                    <p:cond delay="2000"/>
                                  </p:stCondLst>
                                  <p:childTnLst>
                                    <p:set>
                                      <p:cBhvr>
                                        <p:cTn id="88" dur="1" fill="hold">
                                          <p:stCondLst>
                                            <p:cond delay="0"/>
                                          </p:stCondLst>
                                        </p:cTn>
                                        <p:tgtEl>
                                          <p:spTgt spid="16"/>
                                        </p:tgtEl>
                                        <p:attrNameLst>
                                          <p:attrName>style.visibility</p:attrName>
                                        </p:attrNameLst>
                                      </p:cBhvr>
                                      <p:to>
                                        <p:strVal val="visible"/>
                                      </p:to>
                                    </p:set>
                                    <p:animEffect transition="in" filter="wipe(down)">
                                      <p:cBhvr>
                                        <p:cTn id="89" dur="580">
                                          <p:stCondLst>
                                            <p:cond delay="0"/>
                                          </p:stCondLst>
                                        </p:cTn>
                                        <p:tgtEl>
                                          <p:spTgt spid="16"/>
                                        </p:tgtEl>
                                      </p:cBhvr>
                                    </p:animEffect>
                                    <p:anim calcmode="lin" valueType="num">
                                      <p:cBhvr>
                                        <p:cTn id="9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95" dur="26">
                                          <p:stCondLst>
                                            <p:cond delay="650"/>
                                          </p:stCondLst>
                                        </p:cTn>
                                        <p:tgtEl>
                                          <p:spTgt spid="16"/>
                                        </p:tgtEl>
                                      </p:cBhvr>
                                      <p:to x="100000" y="60000"/>
                                    </p:animScale>
                                    <p:animScale>
                                      <p:cBhvr>
                                        <p:cTn id="96" dur="166" decel="50000">
                                          <p:stCondLst>
                                            <p:cond delay="676"/>
                                          </p:stCondLst>
                                        </p:cTn>
                                        <p:tgtEl>
                                          <p:spTgt spid="16"/>
                                        </p:tgtEl>
                                      </p:cBhvr>
                                      <p:to x="100000" y="100000"/>
                                    </p:animScale>
                                    <p:animScale>
                                      <p:cBhvr>
                                        <p:cTn id="97" dur="26">
                                          <p:stCondLst>
                                            <p:cond delay="1312"/>
                                          </p:stCondLst>
                                        </p:cTn>
                                        <p:tgtEl>
                                          <p:spTgt spid="16"/>
                                        </p:tgtEl>
                                      </p:cBhvr>
                                      <p:to x="100000" y="80000"/>
                                    </p:animScale>
                                    <p:animScale>
                                      <p:cBhvr>
                                        <p:cTn id="98" dur="166" decel="50000">
                                          <p:stCondLst>
                                            <p:cond delay="1338"/>
                                          </p:stCondLst>
                                        </p:cTn>
                                        <p:tgtEl>
                                          <p:spTgt spid="16"/>
                                        </p:tgtEl>
                                      </p:cBhvr>
                                      <p:to x="100000" y="100000"/>
                                    </p:animScale>
                                    <p:animScale>
                                      <p:cBhvr>
                                        <p:cTn id="99" dur="26">
                                          <p:stCondLst>
                                            <p:cond delay="1642"/>
                                          </p:stCondLst>
                                        </p:cTn>
                                        <p:tgtEl>
                                          <p:spTgt spid="16"/>
                                        </p:tgtEl>
                                      </p:cBhvr>
                                      <p:to x="100000" y="90000"/>
                                    </p:animScale>
                                    <p:animScale>
                                      <p:cBhvr>
                                        <p:cTn id="100" dur="166" decel="50000">
                                          <p:stCondLst>
                                            <p:cond delay="1668"/>
                                          </p:stCondLst>
                                        </p:cTn>
                                        <p:tgtEl>
                                          <p:spTgt spid="16"/>
                                        </p:tgtEl>
                                      </p:cBhvr>
                                      <p:to x="100000" y="100000"/>
                                    </p:animScale>
                                    <p:animScale>
                                      <p:cBhvr>
                                        <p:cTn id="101" dur="26">
                                          <p:stCondLst>
                                            <p:cond delay="1808"/>
                                          </p:stCondLst>
                                        </p:cTn>
                                        <p:tgtEl>
                                          <p:spTgt spid="16"/>
                                        </p:tgtEl>
                                      </p:cBhvr>
                                      <p:to x="100000" y="95000"/>
                                    </p:animScale>
                                    <p:animScale>
                                      <p:cBhvr>
                                        <p:cTn id="102" dur="166" decel="50000">
                                          <p:stCondLst>
                                            <p:cond delay="1834"/>
                                          </p:stCondLst>
                                        </p:cTn>
                                        <p:tgtEl>
                                          <p:spTgt spid="16"/>
                                        </p:tgtEl>
                                      </p:cBhvr>
                                      <p:to x="100000" y="100000"/>
                                    </p:animScale>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24"/>
                                        </p:tgtEl>
                                        <p:attrNameLst>
                                          <p:attrName>style.visibility</p:attrName>
                                        </p:attrNameLst>
                                      </p:cBhvr>
                                      <p:to>
                                        <p:strVal val="visible"/>
                                      </p:to>
                                    </p:set>
                                  </p:childTnLst>
                                </p:cTn>
                              </p:par>
                              <p:par>
                                <p:cTn id="107" presetID="1" presetClass="entr" presetSubtype="0" fill="hold" grpId="1" nodeType="withEffect">
                                  <p:stCondLst>
                                    <p:cond delay="0"/>
                                  </p:stCondLst>
                                  <p:childTnLst>
                                    <p:set>
                                      <p:cBhvr>
                                        <p:cTn id="108"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109" restart="whenNotActive" fill="hold" evtFilter="cancelBubble" nodeType="interactiveSeq">
                <p:stCondLst>
                  <p:cond evt="onClick" delay="0">
                    <p:tgtEl>
                      <p:spTgt spid="6"/>
                    </p:tgtEl>
                  </p:cond>
                </p:stCondLst>
                <p:endSync evt="end" delay="0">
                  <p:rtn val="all"/>
                </p:endSync>
                <p:childTnLst>
                  <p:par>
                    <p:cTn id="110" fill="hold">
                      <p:stCondLst>
                        <p:cond delay="0"/>
                      </p:stCondLst>
                      <p:childTnLst>
                        <p:par>
                          <p:cTn id="111" fill="hold">
                            <p:stCondLst>
                              <p:cond delay="0"/>
                            </p:stCondLst>
                            <p:childTnLst>
                              <p:par>
                                <p:cTn id="112" presetID="1" presetClass="entr" presetSubtype="0" fill="hold" grpId="1" nodeType="withEffect">
                                  <p:stCondLst>
                                    <p:cond delay="0"/>
                                  </p:stCondLst>
                                  <p:childTnLst>
                                    <p:set>
                                      <p:cBhvr>
                                        <p:cTn id="113" dur="1" fill="hold">
                                          <p:stCondLst>
                                            <p:cond delay="0"/>
                                          </p:stCondLst>
                                        </p:cTn>
                                        <p:tgtEl>
                                          <p:spTgt spid="22"/>
                                        </p:tgtEl>
                                        <p:attrNameLst>
                                          <p:attrName>style.visibility</p:attrName>
                                        </p:attrNameLst>
                                      </p:cBhvr>
                                      <p:to>
                                        <p:strVal val="visible"/>
                                      </p:to>
                                    </p:set>
                                  </p:childTnLst>
                                </p:cTn>
                              </p:par>
                              <p:par>
                                <p:cTn id="114" presetID="1" presetClass="entr" presetSubtype="0" fill="hold" grpId="2" nodeType="withEffect">
                                  <p:stCondLst>
                                    <p:cond delay="0"/>
                                  </p:stCondLst>
                                  <p:childTnLst>
                                    <p:set>
                                      <p:cBhvr>
                                        <p:cTn id="115" dur="1" fill="hold">
                                          <p:stCondLst>
                                            <p:cond delay="0"/>
                                          </p:stCondLst>
                                        </p:cTn>
                                        <p:tgtEl>
                                          <p:spTgt spid="2"/>
                                        </p:tgtEl>
                                        <p:attrNameLst>
                                          <p:attrName>style.visibility</p:attrName>
                                        </p:attrNameLst>
                                      </p:cBhvr>
                                      <p:to>
                                        <p:strVal val="visible"/>
                                      </p:to>
                                    </p:set>
                                  </p:childTnLst>
                                </p:cTn>
                              </p:par>
                              <p:par>
                                <p:cTn id="116" presetID="53" presetClass="entr" presetSubtype="16" fill="hold" grpId="0" nodeType="withEffect">
                                  <p:stCondLst>
                                    <p:cond delay="100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par>
                                <p:cTn id="121" presetID="1" presetClass="entr" presetSubtype="0" fill="hold" nodeType="withEffect">
                                  <p:stCondLst>
                                    <p:cond delay="3000"/>
                                  </p:stCondLst>
                                  <p:childTnLst>
                                    <p:set>
                                      <p:cBhvr>
                                        <p:cTn id="122" dur="1" fill="hold">
                                          <p:stCondLst>
                                            <p:cond delay="0"/>
                                          </p:stCondLst>
                                        </p:cTn>
                                        <p:tgtEl>
                                          <p:spTgt spid="24"/>
                                        </p:tgtEl>
                                        <p:attrNameLst>
                                          <p:attrName>style.visibility</p:attrName>
                                        </p:attrNameLst>
                                      </p:cBhvr>
                                      <p:to>
                                        <p:strVal val="visible"/>
                                      </p:to>
                                    </p:set>
                                  </p:childTnLst>
                                </p:cTn>
                              </p:par>
                              <p:par>
                                <p:cTn id="123" presetID="1" presetClass="entr" presetSubtype="0" fill="hold" grpId="2" nodeType="withEffect">
                                  <p:stCondLst>
                                    <p:cond delay="3000"/>
                                  </p:stCondLst>
                                  <p:childTnLst>
                                    <p:set>
                                      <p:cBhvr>
                                        <p:cTn id="124"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125" restart="whenNotActive" fill="hold" evtFilter="cancelBubble" nodeType="interactiveSeq">
                <p:stCondLst>
                  <p:cond evt="onClick" delay="0">
                    <p:tgtEl>
                      <p:spTgt spid="15"/>
                    </p:tgtEl>
                  </p:cond>
                </p:stCondLst>
                <p:endSync evt="end" delay="0">
                  <p:rtn val="all"/>
                </p:endSync>
                <p:childTnLst>
                  <p:par>
                    <p:cTn id="126" fill="hold">
                      <p:stCondLst>
                        <p:cond delay="0"/>
                      </p:stCondLst>
                      <p:childTnLst>
                        <p:par>
                          <p:cTn id="127" fill="hold">
                            <p:stCondLst>
                              <p:cond delay="0"/>
                            </p:stCondLst>
                            <p:childTnLst>
                              <p:par>
                                <p:cTn id="128" presetID="1" presetClass="entr" presetSubtype="0" fill="hold" grpId="0" nodeType="withEffect">
                                  <p:stCondLst>
                                    <p:cond delay="0"/>
                                  </p:stCondLst>
                                  <p:childTnLst>
                                    <p:set>
                                      <p:cBhvr>
                                        <p:cTn id="129" dur="1" fill="hold">
                                          <p:stCondLst>
                                            <p:cond delay="0"/>
                                          </p:stCondLst>
                                        </p:cTn>
                                        <p:tgtEl>
                                          <p:spTgt spid="22"/>
                                        </p:tgtEl>
                                        <p:attrNameLst>
                                          <p:attrName>style.visibility</p:attrName>
                                        </p:attrNameLst>
                                      </p:cBhvr>
                                      <p:to>
                                        <p:strVal val="visible"/>
                                      </p:to>
                                    </p:set>
                                  </p:childTnLst>
                                </p:cTn>
                              </p:par>
                              <p:par>
                                <p:cTn id="130" presetID="1" presetClass="entr" presetSubtype="0" fill="hold" grpId="1" nodeType="withEffect">
                                  <p:stCondLst>
                                    <p:cond delay="0"/>
                                  </p:stCondLst>
                                  <p:childTnLst>
                                    <p:set>
                                      <p:cBhvr>
                                        <p:cTn id="131" dur="1" fill="hold">
                                          <p:stCondLst>
                                            <p:cond delay="0"/>
                                          </p:stCondLst>
                                        </p:cTn>
                                        <p:tgtEl>
                                          <p:spTgt spid="13"/>
                                        </p:tgtEl>
                                        <p:attrNameLst>
                                          <p:attrName>style.visibility</p:attrName>
                                        </p:attrNameLst>
                                      </p:cBhvr>
                                      <p:to>
                                        <p:strVal val="visible"/>
                                      </p:to>
                                    </p:set>
                                  </p:childTnLst>
                                </p:cTn>
                              </p:par>
                              <p:par>
                                <p:cTn id="132" presetID="1" presetClass="entr" presetSubtype="0" fill="hold" grpId="1" nodeType="withEffect">
                                  <p:stCondLst>
                                    <p:cond delay="0"/>
                                  </p:stCondLst>
                                  <p:childTnLst>
                                    <p:set>
                                      <p:cBhvr>
                                        <p:cTn id="133" dur="1" fill="hold">
                                          <p:stCondLst>
                                            <p:cond delay="0"/>
                                          </p:stCondLst>
                                        </p:cTn>
                                        <p:tgtEl>
                                          <p:spTgt spid="12"/>
                                        </p:tgtEl>
                                        <p:attrNameLst>
                                          <p:attrName>style.visibility</p:attrName>
                                        </p:attrNameLst>
                                      </p:cBhvr>
                                      <p:to>
                                        <p:strVal val="visible"/>
                                      </p:to>
                                    </p:set>
                                  </p:childTnLst>
                                </p:cTn>
                              </p:par>
                              <p:par>
                                <p:cTn id="134" presetID="1" presetClass="exit" presetSubtype="0" fill="hold" nodeType="withEffect">
                                  <p:stCondLst>
                                    <p:cond delay="0"/>
                                  </p:stCondLst>
                                  <p:childTnLst>
                                    <p:set>
                                      <p:cBhvr>
                                        <p:cTn id="135" dur="1" fill="hold">
                                          <p:stCondLst>
                                            <p:cond delay="0"/>
                                          </p:stCondLst>
                                        </p:cTn>
                                        <p:tgtEl>
                                          <p:spTgt spid="15"/>
                                        </p:tgtEl>
                                        <p:attrNameLst>
                                          <p:attrName>style.visibility</p:attrName>
                                        </p:attrNameLst>
                                      </p:cBhvr>
                                      <p:to>
                                        <p:strVal val="hidden"/>
                                      </p:to>
                                    </p:set>
                                  </p:childTnLst>
                                </p:cTn>
                              </p:par>
                              <p:par>
                                <p:cTn id="136" presetID="1" presetClass="exit" presetSubtype="0" fill="hold" grpId="1" nodeType="withEffect">
                                  <p:stCondLst>
                                    <p:cond delay="0"/>
                                  </p:stCondLst>
                                  <p:childTnLst>
                                    <p:set>
                                      <p:cBhvr>
                                        <p:cTn id="137" dur="1" fill="hold">
                                          <p:stCondLst>
                                            <p:cond delay="0"/>
                                          </p:stCondLst>
                                        </p:cTn>
                                        <p:tgtEl>
                                          <p:spTgt spid="16"/>
                                        </p:tgtEl>
                                        <p:attrNameLst>
                                          <p:attrName>style.visibility</p:attrName>
                                        </p:attrNameLst>
                                      </p:cBhvr>
                                      <p:to>
                                        <p:strVal val="hidden"/>
                                      </p:to>
                                    </p:set>
                                  </p:childTnLst>
                                </p:cTn>
                              </p:par>
                              <p:par>
                                <p:cTn id="138" presetID="10" presetClass="entr" presetSubtype="0" fill="hold" grpId="0" nodeType="withEffect">
                                  <p:stCondLst>
                                    <p:cond delay="2000"/>
                                  </p:stCondLst>
                                  <p:childTnLst>
                                    <p:set>
                                      <p:cBhvr>
                                        <p:cTn id="139" dur="1" fill="hold">
                                          <p:stCondLst>
                                            <p:cond delay="0"/>
                                          </p:stCondLst>
                                        </p:cTn>
                                        <p:tgtEl>
                                          <p:spTgt spid="25"/>
                                        </p:tgtEl>
                                        <p:attrNameLst>
                                          <p:attrName>style.visibility</p:attrName>
                                        </p:attrNameLst>
                                      </p:cBhvr>
                                      <p:to>
                                        <p:strVal val="visible"/>
                                      </p:to>
                                    </p:set>
                                    <p:animEffect transition="in" filter="fade">
                                      <p:cBhvr>
                                        <p:cTn id="140" dur="500"/>
                                        <p:tgtEl>
                                          <p:spTgt spid="25"/>
                                        </p:tgtEl>
                                      </p:cBhvr>
                                    </p:animEffect>
                                  </p:childTnLst>
                                </p:cTn>
                              </p:par>
                              <p:par>
                                <p:cTn id="141" presetID="10" presetClass="entr" presetSubtype="0" fill="hold" nodeType="withEffect">
                                  <p:stCondLst>
                                    <p:cond delay="1000"/>
                                  </p:stCondLst>
                                  <p:childTnLst>
                                    <p:set>
                                      <p:cBhvr>
                                        <p:cTn id="142" dur="1" fill="hold">
                                          <p:stCondLst>
                                            <p:cond delay="0"/>
                                          </p:stCondLst>
                                        </p:cTn>
                                        <p:tgtEl>
                                          <p:spTgt spid="24"/>
                                        </p:tgtEl>
                                        <p:attrNameLst>
                                          <p:attrName>style.visibility</p:attrName>
                                        </p:attrNameLst>
                                      </p:cBhvr>
                                      <p:to>
                                        <p:strVal val="visible"/>
                                      </p:to>
                                    </p:set>
                                    <p:animEffect transition="in" filter="fade">
                                      <p:cBhvr>
                                        <p:cTn id="143" dur="500"/>
                                        <p:tgtEl>
                                          <p:spTgt spid="24"/>
                                        </p:tgtEl>
                                      </p:cBhvr>
                                    </p:animEffect>
                                  </p:childTnLst>
                                </p:cTn>
                              </p:par>
                            </p:childTnLst>
                          </p:cTn>
                        </p:par>
                      </p:childTnLst>
                    </p:cTn>
                  </p:par>
                </p:childTnLst>
              </p:cTn>
              <p:nextCondLst>
                <p:cond evt="onClick" delay="0">
                  <p:tgtEl>
                    <p:spTgt spid="15"/>
                  </p:tgtEl>
                </p:cond>
              </p:nextCondLst>
            </p:seq>
          </p:childTnLst>
        </p:cTn>
      </p:par>
    </p:tnLst>
    <p:bldLst>
      <p:bldP spid="17" grpId="0" animBg="1"/>
      <p:bldP spid="12" grpId="0" animBg="1"/>
      <p:bldP spid="12" grpId="1" animBg="1"/>
      <p:bldP spid="13" grpId="0" animBg="1"/>
      <p:bldP spid="13" grpId="1" animBg="1"/>
      <p:bldP spid="22" grpId="0" animBg="1"/>
      <p:bldP spid="22" grpId="1" animBg="1"/>
      <p:bldP spid="25" grpId="0"/>
      <p:bldP spid="25" grpId="1"/>
      <p:bldP spid="25" grpId="2"/>
      <p:bldP spid="23" grpId="0"/>
      <p:bldP spid="23" grpId="1"/>
      <p:bldP spid="16" grpId="0"/>
      <p:bldP spid="16" grpId="1"/>
      <p:bldP spid="16" grpId="2"/>
      <p:bldP spid="28" grpId="0"/>
      <p:bldP spid="2" grpId="0" animBg="1"/>
      <p:bldP spid="2" grpId="1" animBg="1"/>
      <p:bldP spid="2"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5A2C7-83A0-8D4B-A8BF-F3B8ACC67505}"/>
            </a:ext>
          </a:extLst>
        </p:cNvPr>
        <p:cNvGrpSpPr/>
        <p:nvPr/>
      </p:nvGrpSpPr>
      <p:grpSpPr>
        <a:xfrm>
          <a:off x="0" y="0"/>
          <a:ext cx="0" cy="0"/>
          <a:chOff x="0" y="0"/>
          <a:chExt cx="0" cy="0"/>
        </a:xfrm>
      </p:grpSpPr>
      <p:sp>
        <p:nvSpPr>
          <p:cNvPr id="18" name="צורה חופשית: צורה 17">
            <a:extLst>
              <a:ext uri="{FF2B5EF4-FFF2-40B4-BE49-F238E27FC236}">
                <a16:creationId xmlns:a16="http://schemas.microsoft.com/office/drawing/2014/main" id="{9ECEF488-149A-6256-C2C7-8BF5620E82BB}"/>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9" name="מלבן 18">
            <a:extLst>
              <a:ext uri="{FF2B5EF4-FFF2-40B4-BE49-F238E27FC236}">
                <a16:creationId xmlns:a16="http://schemas.microsoft.com/office/drawing/2014/main" id="{867D7CEA-ED94-9886-5DA1-D03393BEB4CB}"/>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 name="מחבר ישר 4">
            <a:extLst>
              <a:ext uri="{FF2B5EF4-FFF2-40B4-BE49-F238E27FC236}">
                <a16:creationId xmlns:a16="http://schemas.microsoft.com/office/drawing/2014/main" id="{7F5AE1E1-E522-0C98-00F2-2DA5951DF816}"/>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7" name="מלבן: פינות מעוגלות 16">
            <a:extLst>
              <a:ext uri="{FF2B5EF4-FFF2-40B4-BE49-F238E27FC236}">
                <a16:creationId xmlns:a16="http://schemas.microsoft.com/office/drawing/2014/main" id="{09AAAF5A-094A-5729-0296-93689256B33D}"/>
              </a:ext>
            </a:extLst>
          </p:cNvPr>
          <p:cNvSpPr/>
          <p:nvPr/>
        </p:nvSpPr>
        <p:spPr>
          <a:xfrm>
            <a:off x="3938953" y="1436737"/>
            <a:ext cx="7635942" cy="738390"/>
          </a:xfrm>
          <a:prstGeom prst="round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2800" dirty="0">
                <a:solidFill>
                  <a:schemeClr val="bg1"/>
                </a:solidFill>
                <a:latin typeface="Assistant ExtraBold" panose="00000900000000000000" pitchFamily="2" charset="-79"/>
                <a:cs typeface="Assistant ExtraBold" panose="00000900000000000000" pitchFamily="2" charset="-79"/>
              </a:rPr>
              <a:t>נפט הינו חומר דליק שהיה בעבר בשימוש ביתי למטרות הבאות:</a:t>
            </a:r>
            <a:endParaRPr lang="en-US" sz="2800" dirty="0">
              <a:solidFill>
                <a:schemeClr val="bg1"/>
              </a:solidFill>
              <a:latin typeface="Assistant ExtraBold" panose="00000900000000000000" pitchFamily="2" charset="-79"/>
              <a:cs typeface="Assistant ExtraBold" panose="00000900000000000000" pitchFamily="2" charset="-79"/>
            </a:endParaRPr>
          </a:p>
        </p:txBody>
      </p:sp>
      <p:sp>
        <p:nvSpPr>
          <p:cNvPr id="3" name="מלבן: פינות מעוגלות 2">
            <a:extLst>
              <a:ext uri="{FF2B5EF4-FFF2-40B4-BE49-F238E27FC236}">
                <a16:creationId xmlns:a16="http://schemas.microsoft.com/office/drawing/2014/main" id="{E3DB3ABD-2920-1594-9670-9C5B5A6B6773}"/>
              </a:ext>
            </a:extLst>
          </p:cNvPr>
          <p:cNvSpPr/>
          <p:nvPr/>
        </p:nvSpPr>
        <p:spPr>
          <a:xfrm>
            <a:off x="8571244" y="3459144"/>
            <a:ext cx="2915696" cy="1635369"/>
          </a:xfrm>
          <a:prstGeom prst="roundRect">
            <a:avLst/>
          </a:prstGeom>
          <a:solidFill>
            <a:schemeClr val="bg2">
              <a:lumMod val="50000"/>
              <a:alpha val="29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tabLst>
                <a:tab pos="1708150" algn="l"/>
              </a:tabLst>
            </a:pPr>
            <a:r>
              <a:rPr lang="he-IL" sz="2400" b="1" dirty="0">
                <a:solidFill>
                  <a:schemeClr val="accent5">
                    <a:lumMod val="50000"/>
                  </a:schemeClr>
                </a:solidFill>
                <a:latin typeface="Guttman Hatzvi" panose="02010401010101010101" pitchFamily="2" charset="-79"/>
                <a:cs typeface="Guttman Hatzvi" panose="02010401010101010101" pitchFamily="2" charset="-79"/>
              </a:rPr>
              <a:t>כדלק להפעלת מכונה לכיסוח הדשא </a:t>
            </a:r>
            <a:endParaRPr lang="he-IL" sz="3200" b="1" dirty="0">
              <a:solidFill>
                <a:schemeClr val="accent5">
                  <a:lumMod val="50000"/>
                </a:schemeClr>
              </a:solidFill>
              <a:latin typeface="Guttman Hatzvi" panose="02010401010101010101" pitchFamily="2" charset="-79"/>
              <a:cs typeface="Guttman Hatzvi" panose="02010401010101010101" pitchFamily="2" charset="-79"/>
            </a:endParaRPr>
          </a:p>
        </p:txBody>
      </p:sp>
      <p:sp>
        <p:nvSpPr>
          <p:cNvPr id="4" name="מלבן: פינות מעוגלות 3">
            <a:extLst>
              <a:ext uri="{FF2B5EF4-FFF2-40B4-BE49-F238E27FC236}">
                <a16:creationId xmlns:a16="http://schemas.microsoft.com/office/drawing/2014/main" id="{25A204F4-97A0-16EC-5C09-0387745ED01A}"/>
              </a:ext>
            </a:extLst>
          </p:cNvPr>
          <p:cNvSpPr/>
          <p:nvPr/>
        </p:nvSpPr>
        <p:spPr>
          <a:xfrm>
            <a:off x="4777154" y="3486103"/>
            <a:ext cx="2915696" cy="1635369"/>
          </a:xfrm>
          <a:prstGeom prst="roundRect">
            <a:avLst/>
          </a:prstGeom>
          <a:solidFill>
            <a:schemeClr val="bg2">
              <a:lumMod val="50000"/>
              <a:alpha val="26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accent5">
                    <a:lumMod val="50000"/>
                  </a:schemeClr>
                </a:solidFill>
                <a:latin typeface="Guttman Hatzvi" panose="02010401010101010101" pitchFamily="2" charset="-79"/>
                <a:cs typeface="Guttman Hatzvi" panose="02010401010101010101" pitchFamily="2" charset="-79"/>
              </a:rPr>
              <a:t>במקום סבון לשטיפת רצפות </a:t>
            </a:r>
            <a:endParaRPr lang="he-IL" sz="4000" b="1" dirty="0">
              <a:solidFill>
                <a:schemeClr val="accent5">
                  <a:lumMod val="50000"/>
                </a:schemeClr>
              </a:solidFill>
              <a:latin typeface="Guttman Hatzvi" panose="02010401010101010101" pitchFamily="2" charset="-79"/>
              <a:cs typeface="Guttman Hatzvi" panose="02010401010101010101" pitchFamily="2" charset="-79"/>
            </a:endParaRPr>
          </a:p>
        </p:txBody>
      </p:sp>
      <p:sp>
        <p:nvSpPr>
          <p:cNvPr id="6" name="מלבן: פינות מעוגלות 5">
            <a:extLst>
              <a:ext uri="{FF2B5EF4-FFF2-40B4-BE49-F238E27FC236}">
                <a16:creationId xmlns:a16="http://schemas.microsoft.com/office/drawing/2014/main" id="{C46D41B1-3B21-18E6-1B60-B7986020AEEC}"/>
              </a:ext>
            </a:extLst>
          </p:cNvPr>
          <p:cNvSpPr/>
          <p:nvPr/>
        </p:nvSpPr>
        <p:spPr>
          <a:xfrm>
            <a:off x="886684" y="3486104"/>
            <a:ext cx="2915696" cy="1635369"/>
          </a:xfrm>
          <a:prstGeom prst="roundRect">
            <a:avLst/>
          </a:prstGeom>
          <a:solidFill>
            <a:schemeClr val="bg1">
              <a:lumMod val="65000"/>
              <a:alpha val="29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lgn="ctr"/>
            <a:r>
              <a:rPr lang="he-IL" sz="2400" b="1" dirty="0">
                <a:solidFill>
                  <a:schemeClr val="accent5">
                    <a:lumMod val="50000"/>
                  </a:schemeClr>
                </a:solidFill>
                <a:latin typeface="Guttman Hatzvi" panose="02010401010101010101" pitchFamily="2" charset="-79"/>
                <a:cs typeface="Guttman Hatzvi" panose="02010401010101010101" pitchFamily="2" charset="-79"/>
              </a:rPr>
              <a:t>דלק לתנורי חימום ולפתיליות</a:t>
            </a:r>
            <a:endParaRPr lang="en-US" sz="2400" b="1" dirty="0">
              <a:solidFill>
                <a:schemeClr val="accent5">
                  <a:lumMod val="50000"/>
                </a:schemeClr>
              </a:solidFill>
              <a:cs typeface="Guttman Hatzvi" panose="02010401010101010101" pitchFamily="2" charset="-79"/>
            </a:endParaRPr>
          </a:p>
        </p:txBody>
      </p:sp>
      <p:sp>
        <p:nvSpPr>
          <p:cNvPr id="8" name="תיבת טקסט 7">
            <a:extLst>
              <a:ext uri="{FF2B5EF4-FFF2-40B4-BE49-F238E27FC236}">
                <a16:creationId xmlns:a16="http://schemas.microsoft.com/office/drawing/2014/main" id="{776F6B98-7C66-C9F1-A236-DF2D5290D4EB}"/>
              </a:ext>
            </a:extLst>
          </p:cNvPr>
          <p:cNvSpPr txBox="1"/>
          <p:nvPr/>
        </p:nvSpPr>
        <p:spPr>
          <a:xfrm>
            <a:off x="9483970"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א</a:t>
            </a:r>
          </a:p>
        </p:txBody>
      </p:sp>
      <p:sp>
        <p:nvSpPr>
          <p:cNvPr id="9" name="תיבת טקסט 8">
            <a:extLst>
              <a:ext uri="{FF2B5EF4-FFF2-40B4-BE49-F238E27FC236}">
                <a16:creationId xmlns:a16="http://schemas.microsoft.com/office/drawing/2014/main" id="{4BF2A3C4-3E19-0D0E-325B-34F0291A02EC}"/>
              </a:ext>
            </a:extLst>
          </p:cNvPr>
          <p:cNvSpPr txBox="1"/>
          <p:nvPr/>
        </p:nvSpPr>
        <p:spPr>
          <a:xfrm>
            <a:off x="5668108"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ב</a:t>
            </a:r>
          </a:p>
        </p:txBody>
      </p:sp>
      <p:sp>
        <p:nvSpPr>
          <p:cNvPr id="10" name="תיבת טקסט 9">
            <a:extLst>
              <a:ext uri="{FF2B5EF4-FFF2-40B4-BE49-F238E27FC236}">
                <a16:creationId xmlns:a16="http://schemas.microsoft.com/office/drawing/2014/main" id="{E12D838F-395C-B0C5-F205-8616B109F568}"/>
              </a:ext>
            </a:extLst>
          </p:cNvPr>
          <p:cNvSpPr txBox="1"/>
          <p:nvPr/>
        </p:nvSpPr>
        <p:spPr>
          <a:xfrm>
            <a:off x="1736692"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ג</a:t>
            </a:r>
          </a:p>
        </p:txBody>
      </p:sp>
      <p:sp>
        <p:nvSpPr>
          <p:cNvPr id="12" name="מלבן: פינות מעוגלות 11">
            <a:extLst>
              <a:ext uri="{FF2B5EF4-FFF2-40B4-BE49-F238E27FC236}">
                <a16:creationId xmlns:a16="http://schemas.microsoft.com/office/drawing/2014/main" id="{A6414990-AC1E-0DE6-FABB-015DAE440E7E}"/>
              </a:ext>
            </a:extLst>
          </p:cNvPr>
          <p:cNvSpPr/>
          <p:nvPr/>
        </p:nvSpPr>
        <p:spPr>
          <a:xfrm>
            <a:off x="8569143" y="3459144"/>
            <a:ext cx="2915696" cy="1672153"/>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מלבן: פינות מעוגלות 12">
            <a:extLst>
              <a:ext uri="{FF2B5EF4-FFF2-40B4-BE49-F238E27FC236}">
                <a16:creationId xmlns:a16="http://schemas.microsoft.com/office/drawing/2014/main" id="{8C462583-354F-570B-3625-FD516B09A302}"/>
              </a:ext>
            </a:extLst>
          </p:cNvPr>
          <p:cNvSpPr/>
          <p:nvPr/>
        </p:nvSpPr>
        <p:spPr>
          <a:xfrm>
            <a:off x="4777154" y="3481612"/>
            <a:ext cx="2915696" cy="1672153"/>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2" name="מלבן: פינות מעוגלות 21">
            <a:extLst>
              <a:ext uri="{FF2B5EF4-FFF2-40B4-BE49-F238E27FC236}">
                <a16:creationId xmlns:a16="http://schemas.microsoft.com/office/drawing/2014/main" id="{B96B050F-A93C-9937-2350-FF6F23D7A0D8}"/>
              </a:ext>
            </a:extLst>
          </p:cNvPr>
          <p:cNvSpPr/>
          <p:nvPr/>
        </p:nvSpPr>
        <p:spPr>
          <a:xfrm>
            <a:off x="886684" y="3474455"/>
            <a:ext cx="2915696" cy="1672153"/>
          </a:xfrm>
          <a:prstGeom prst="roundRect">
            <a:avLst/>
          </a:prstGeom>
          <a:noFill/>
          <a:ln w="444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24" name="גרפיקה 23" descr="הקודם עם מילוי מלא">
            <a:hlinkClick r:id="" action="ppaction://hlinkshowjump?jump=nextslide"/>
            <a:extLst>
              <a:ext uri="{FF2B5EF4-FFF2-40B4-BE49-F238E27FC236}">
                <a16:creationId xmlns:a16="http://schemas.microsoft.com/office/drawing/2014/main" id="{F470B1FC-D2E4-7533-B11E-969C076B6B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105" y="1369996"/>
            <a:ext cx="914400" cy="914400"/>
          </a:xfrm>
          <a:prstGeom prst="rect">
            <a:avLst/>
          </a:prstGeom>
        </p:spPr>
      </p:pic>
      <p:sp>
        <p:nvSpPr>
          <p:cNvPr id="25" name="תיבת טקסט 24">
            <a:extLst>
              <a:ext uri="{FF2B5EF4-FFF2-40B4-BE49-F238E27FC236}">
                <a16:creationId xmlns:a16="http://schemas.microsoft.com/office/drawing/2014/main" id="{11CCD5DB-915E-CB73-4F06-20483563A3B7}"/>
              </a:ext>
            </a:extLst>
          </p:cNvPr>
          <p:cNvSpPr txBox="1"/>
          <p:nvPr/>
        </p:nvSpPr>
        <p:spPr>
          <a:xfrm>
            <a:off x="119265" y="2018654"/>
            <a:ext cx="1732981" cy="400110"/>
          </a:xfrm>
          <a:prstGeom prst="rect">
            <a:avLst/>
          </a:prstGeom>
          <a:noFill/>
        </p:spPr>
        <p:txBody>
          <a:bodyPr wrap="square" rtlCol="1">
            <a:spAutoFit/>
          </a:bodyPr>
          <a:lstStyle/>
          <a:p>
            <a:r>
              <a:rPr lang="he-IL" sz="2000" b="1" dirty="0">
                <a:solidFill>
                  <a:schemeClr val="accent1">
                    <a:lumMod val="50000"/>
                  </a:schemeClr>
                </a:solidFill>
                <a:latin typeface="Guttman Hatzvi" panose="02010401010101010101" pitchFamily="2" charset="-79"/>
                <a:cs typeface="Guttman Hatzvi" panose="02010401010101010101" pitchFamily="2" charset="-79"/>
              </a:rPr>
              <a:t>לשאלה הבאה</a:t>
            </a:r>
          </a:p>
        </p:txBody>
      </p:sp>
      <p:sp>
        <p:nvSpPr>
          <p:cNvPr id="23" name="תיבת טקסט 22">
            <a:extLst>
              <a:ext uri="{FF2B5EF4-FFF2-40B4-BE49-F238E27FC236}">
                <a16:creationId xmlns:a16="http://schemas.microsoft.com/office/drawing/2014/main" id="{822CB017-DEEC-6738-004B-B8433305FF68}"/>
              </a:ext>
            </a:extLst>
          </p:cNvPr>
          <p:cNvSpPr txBox="1"/>
          <p:nvPr/>
        </p:nvSpPr>
        <p:spPr>
          <a:xfrm>
            <a:off x="3418126" y="5928585"/>
            <a:ext cx="6211532" cy="461665"/>
          </a:xfrm>
          <a:prstGeom prst="rect">
            <a:avLst/>
          </a:prstGeom>
          <a:noFill/>
        </p:spPr>
        <p:txBody>
          <a:bodyPr wrap="square" rtlCol="1">
            <a:spAutoFit/>
          </a:bodyPr>
          <a:lstStyle/>
          <a:p>
            <a:r>
              <a:rPr lang="he-IL" sz="2400" b="1" dirty="0">
                <a:latin typeface="Guttman Hatzvi" panose="02010401010101010101" pitchFamily="2" charset="-79"/>
                <a:cs typeface="Guttman Hatzvi" panose="02010401010101010101" pitchFamily="2" charset="-79"/>
              </a:rPr>
              <a:t>תשובה שגוייה הקבוצה השנייה זוכה בנקודה</a:t>
            </a:r>
          </a:p>
        </p:txBody>
      </p:sp>
      <p:pic>
        <p:nvPicPr>
          <p:cNvPr id="15" name="גרפיקה 14" descr="סימן ביקורת עם מילוי מלא">
            <a:extLst>
              <a:ext uri="{FF2B5EF4-FFF2-40B4-BE49-F238E27FC236}">
                <a16:creationId xmlns:a16="http://schemas.microsoft.com/office/drawing/2014/main" id="{6DA26BD5-290C-E9E4-37BB-CF677306BE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77140" y="1466001"/>
            <a:ext cx="914400" cy="914400"/>
          </a:xfrm>
          <a:prstGeom prst="rect">
            <a:avLst/>
          </a:prstGeom>
        </p:spPr>
      </p:pic>
      <p:sp>
        <p:nvSpPr>
          <p:cNvPr id="16" name="תיבת טקסט 15">
            <a:extLst>
              <a:ext uri="{FF2B5EF4-FFF2-40B4-BE49-F238E27FC236}">
                <a16:creationId xmlns:a16="http://schemas.microsoft.com/office/drawing/2014/main" id="{46519284-2403-F063-99B4-60F6EACFD2E3}"/>
              </a:ext>
            </a:extLst>
          </p:cNvPr>
          <p:cNvSpPr txBox="1"/>
          <p:nvPr/>
        </p:nvSpPr>
        <p:spPr>
          <a:xfrm>
            <a:off x="1093782" y="2217901"/>
            <a:ext cx="2920697" cy="400110"/>
          </a:xfrm>
          <a:prstGeom prst="rect">
            <a:avLst/>
          </a:prstGeom>
          <a:noFill/>
        </p:spPr>
        <p:txBody>
          <a:bodyPr wrap="square" rtlCol="1">
            <a:spAutoFit/>
          </a:bodyPr>
          <a:lstStyle/>
          <a:p>
            <a:r>
              <a:rPr lang="he-IL" sz="2000" b="1" dirty="0">
                <a:latin typeface="Guttman Hatzvi" panose="02010401010101010101" pitchFamily="2" charset="-79"/>
                <a:cs typeface="Guttman Hatzvi" panose="02010401010101010101" pitchFamily="2" charset="-79"/>
              </a:rPr>
              <a:t>ראו את  התשובה הנכונה</a:t>
            </a:r>
          </a:p>
        </p:txBody>
      </p:sp>
      <p:sp>
        <p:nvSpPr>
          <p:cNvPr id="28" name="תיבת טקסט 27">
            <a:extLst>
              <a:ext uri="{FF2B5EF4-FFF2-40B4-BE49-F238E27FC236}">
                <a16:creationId xmlns:a16="http://schemas.microsoft.com/office/drawing/2014/main" id="{FEBA9641-3B86-7A6C-D764-AD9D2FF9B56E}"/>
              </a:ext>
            </a:extLst>
          </p:cNvPr>
          <p:cNvSpPr txBox="1"/>
          <p:nvPr/>
        </p:nvSpPr>
        <p:spPr>
          <a:xfrm>
            <a:off x="4439816" y="5928584"/>
            <a:ext cx="4032448" cy="461665"/>
          </a:xfrm>
          <a:prstGeom prst="rect">
            <a:avLst/>
          </a:prstGeom>
          <a:noFill/>
        </p:spPr>
        <p:txBody>
          <a:bodyPr wrap="square" rtlCol="1">
            <a:spAutoFit/>
          </a:bodyPr>
          <a:lstStyle/>
          <a:p>
            <a:r>
              <a:rPr lang="he-IL" sz="2400" b="1" dirty="0">
                <a:latin typeface="Guttman Hatzvi" panose="02010401010101010101" pitchFamily="2" charset="-79"/>
                <a:cs typeface="Guttman Hatzvi" panose="02010401010101010101" pitchFamily="2" charset="-79"/>
              </a:rPr>
              <a:t>תשובה נכונה קבלו 2 נקודות </a:t>
            </a:r>
          </a:p>
        </p:txBody>
      </p:sp>
      <p:sp>
        <p:nvSpPr>
          <p:cNvPr id="2" name="מלבן: פינות מעוגלות 1">
            <a:extLst>
              <a:ext uri="{FF2B5EF4-FFF2-40B4-BE49-F238E27FC236}">
                <a16:creationId xmlns:a16="http://schemas.microsoft.com/office/drawing/2014/main" id="{436EAF58-7E66-DEC0-EF39-EF2BA5AAD371}"/>
              </a:ext>
            </a:extLst>
          </p:cNvPr>
          <p:cNvSpPr/>
          <p:nvPr/>
        </p:nvSpPr>
        <p:spPr>
          <a:xfrm>
            <a:off x="871461" y="3488880"/>
            <a:ext cx="10614917" cy="1672153"/>
          </a:xfrm>
          <a:prstGeom prst="roundRect">
            <a:avLst/>
          </a:prstGeom>
          <a:solidFill>
            <a:schemeClr val="bg1">
              <a:alpha val="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Rectangle 3">
            <a:extLst>
              <a:ext uri="{FF2B5EF4-FFF2-40B4-BE49-F238E27FC236}">
                <a16:creationId xmlns:a16="http://schemas.microsoft.com/office/drawing/2014/main" id="{4D469B12-F5B5-2175-A9A0-E7EE119C7400}"/>
              </a:ext>
            </a:extLst>
          </p:cNvPr>
          <p:cNvSpPr>
            <a:spLocks noChangeArrowheads="1"/>
          </p:cNvSpPr>
          <p:nvPr/>
        </p:nvSpPr>
        <p:spPr bwMode="auto">
          <a:xfrm>
            <a:off x="9182605" y="253013"/>
            <a:ext cx="213231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he-IL" altLang="he-IL" sz="4800" dirty="0">
                <a:latin typeface="Assistant ExtraBold" panose="00000900000000000000" pitchFamily="2" charset="-79"/>
                <a:cs typeface="Assistant ExtraBold" panose="00000900000000000000" pitchFamily="2" charset="-79"/>
              </a:rPr>
              <a:t>שאלה 5</a:t>
            </a:r>
          </a:p>
        </p:txBody>
      </p:sp>
    </p:spTree>
    <p:extLst>
      <p:ext uri="{BB962C8B-B14F-4D97-AF65-F5344CB8AC3E}">
        <p14:creationId xmlns:p14="http://schemas.microsoft.com/office/powerpoint/2010/main" val="39605483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childTnLst>
                                </p:cTn>
                              </p:par>
                              <p:par>
                                <p:cTn id="22" presetID="53" presetClass="entr" presetSubtype="16" fill="hold" grpId="0" nodeType="withEffect">
                                  <p:stCondLst>
                                    <p:cond delay="100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par>
                                <p:cTn id="27" presetID="26" presetClass="entr" presetSubtype="0" fill="hold" nodeType="withEffect">
                                  <p:stCondLst>
                                    <p:cond delay="200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80">
                                          <p:stCondLst>
                                            <p:cond delay="0"/>
                                          </p:stCondLst>
                                        </p:cTn>
                                        <p:tgtEl>
                                          <p:spTgt spid="15"/>
                                        </p:tgtEl>
                                      </p:cBhvr>
                                    </p:animEffect>
                                    <p:anim calcmode="lin" valueType="num">
                                      <p:cBhvr>
                                        <p:cTn id="3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5" dur="26">
                                          <p:stCondLst>
                                            <p:cond delay="650"/>
                                          </p:stCondLst>
                                        </p:cTn>
                                        <p:tgtEl>
                                          <p:spTgt spid="15"/>
                                        </p:tgtEl>
                                      </p:cBhvr>
                                      <p:to x="100000" y="60000"/>
                                    </p:animScale>
                                    <p:animScale>
                                      <p:cBhvr>
                                        <p:cTn id="36" dur="166" decel="50000">
                                          <p:stCondLst>
                                            <p:cond delay="676"/>
                                          </p:stCondLst>
                                        </p:cTn>
                                        <p:tgtEl>
                                          <p:spTgt spid="15"/>
                                        </p:tgtEl>
                                      </p:cBhvr>
                                      <p:to x="100000" y="100000"/>
                                    </p:animScale>
                                    <p:animScale>
                                      <p:cBhvr>
                                        <p:cTn id="37" dur="26">
                                          <p:stCondLst>
                                            <p:cond delay="1312"/>
                                          </p:stCondLst>
                                        </p:cTn>
                                        <p:tgtEl>
                                          <p:spTgt spid="15"/>
                                        </p:tgtEl>
                                      </p:cBhvr>
                                      <p:to x="100000" y="80000"/>
                                    </p:animScale>
                                    <p:animScale>
                                      <p:cBhvr>
                                        <p:cTn id="38" dur="166" decel="50000">
                                          <p:stCondLst>
                                            <p:cond delay="1338"/>
                                          </p:stCondLst>
                                        </p:cTn>
                                        <p:tgtEl>
                                          <p:spTgt spid="15"/>
                                        </p:tgtEl>
                                      </p:cBhvr>
                                      <p:to x="100000" y="100000"/>
                                    </p:animScale>
                                    <p:animScale>
                                      <p:cBhvr>
                                        <p:cTn id="39" dur="26">
                                          <p:stCondLst>
                                            <p:cond delay="1642"/>
                                          </p:stCondLst>
                                        </p:cTn>
                                        <p:tgtEl>
                                          <p:spTgt spid="15"/>
                                        </p:tgtEl>
                                      </p:cBhvr>
                                      <p:to x="100000" y="90000"/>
                                    </p:animScale>
                                    <p:animScale>
                                      <p:cBhvr>
                                        <p:cTn id="40" dur="166" decel="50000">
                                          <p:stCondLst>
                                            <p:cond delay="1668"/>
                                          </p:stCondLst>
                                        </p:cTn>
                                        <p:tgtEl>
                                          <p:spTgt spid="15"/>
                                        </p:tgtEl>
                                      </p:cBhvr>
                                      <p:to x="100000" y="100000"/>
                                    </p:animScale>
                                    <p:animScale>
                                      <p:cBhvr>
                                        <p:cTn id="41" dur="26">
                                          <p:stCondLst>
                                            <p:cond delay="1808"/>
                                          </p:stCondLst>
                                        </p:cTn>
                                        <p:tgtEl>
                                          <p:spTgt spid="15"/>
                                        </p:tgtEl>
                                      </p:cBhvr>
                                      <p:to x="100000" y="95000"/>
                                    </p:animScale>
                                    <p:animScale>
                                      <p:cBhvr>
                                        <p:cTn id="42" dur="166" decel="50000">
                                          <p:stCondLst>
                                            <p:cond delay="1834"/>
                                          </p:stCondLst>
                                        </p:cTn>
                                        <p:tgtEl>
                                          <p:spTgt spid="15"/>
                                        </p:tgtEl>
                                      </p:cBhvr>
                                      <p:to x="100000" y="100000"/>
                                    </p:animScale>
                                  </p:childTnLst>
                                </p:cTn>
                              </p:par>
                              <p:par>
                                <p:cTn id="43" presetID="26" presetClass="entr" presetSubtype="0" fill="hold" grpId="0" nodeType="withEffect">
                                  <p:stCondLst>
                                    <p:cond delay="200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80">
                                          <p:stCondLst>
                                            <p:cond delay="0"/>
                                          </p:stCondLst>
                                        </p:cTn>
                                        <p:tgtEl>
                                          <p:spTgt spid="16"/>
                                        </p:tgtEl>
                                      </p:cBhvr>
                                    </p:animEffect>
                                    <p:anim calcmode="lin" valueType="num">
                                      <p:cBhvr>
                                        <p:cTn id="4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1" dur="26">
                                          <p:stCondLst>
                                            <p:cond delay="650"/>
                                          </p:stCondLst>
                                        </p:cTn>
                                        <p:tgtEl>
                                          <p:spTgt spid="16"/>
                                        </p:tgtEl>
                                      </p:cBhvr>
                                      <p:to x="100000" y="60000"/>
                                    </p:animScale>
                                    <p:animScale>
                                      <p:cBhvr>
                                        <p:cTn id="52" dur="166" decel="50000">
                                          <p:stCondLst>
                                            <p:cond delay="676"/>
                                          </p:stCondLst>
                                        </p:cTn>
                                        <p:tgtEl>
                                          <p:spTgt spid="16"/>
                                        </p:tgtEl>
                                      </p:cBhvr>
                                      <p:to x="100000" y="100000"/>
                                    </p:animScale>
                                    <p:animScale>
                                      <p:cBhvr>
                                        <p:cTn id="53" dur="26">
                                          <p:stCondLst>
                                            <p:cond delay="1312"/>
                                          </p:stCondLst>
                                        </p:cTn>
                                        <p:tgtEl>
                                          <p:spTgt spid="16"/>
                                        </p:tgtEl>
                                      </p:cBhvr>
                                      <p:to x="100000" y="80000"/>
                                    </p:animScale>
                                    <p:animScale>
                                      <p:cBhvr>
                                        <p:cTn id="54" dur="166" decel="50000">
                                          <p:stCondLst>
                                            <p:cond delay="1338"/>
                                          </p:stCondLst>
                                        </p:cTn>
                                        <p:tgtEl>
                                          <p:spTgt spid="16"/>
                                        </p:tgtEl>
                                      </p:cBhvr>
                                      <p:to x="100000" y="100000"/>
                                    </p:animScale>
                                    <p:animScale>
                                      <p:cBhvr>
                                        <p:cTn id="55" dur="26">
                                          <p:stCondLst>
                                            <p:cond delay="1642"/>
                                          </p:stCondLst>
                                        </p:cTn>
                                        <p:tgtEl>
                                          <p:spTgt spid="16"/>
                                        </p:tgtEl>
                                      </p:cBhvr>
                                      <p:to x="100000" y="90000"/>
                                    </p:animScale>
                                    <p:animScale>
                                      <p:cBhvr>
                                        <p:cTn id="56" dur="166" decel="50000">
                                          <p:stCondLst>
                                            <p:cond delay="1668"/>
                                          </p:stCondLst>
                                        </p:cTn>
                                        <p:tgtEl>
                                          <p:spTgt spid="16"/>
                                        </p:tgtEl>
                                      </p:cBhvr>
                                      <p:to x="100000" y="100000"/>
                                    </p:animScale>
                                    <p:animScale>
                                      <p:cBhvr>
                                        <p:cTn id="57" dur="26">
                                          <p:stCondLst>
                                            <p:cond delay="1808"/>
                                          </p:stCondLst>
                                        </p:cTn>
                                        <p:tgtEl>
                                          <p:spTgt spid="16"/>
                                        </p:tgtEl>
                                      </p:cBhvr>
                                      <p:to x="100000" y="95000"/>
                                    </p:animScale>
                                    <p:animScale>
                                      <p:cBhvr>
                                        <p:cTn id="58" dur="166" decel="50000">
                                          <p:stCondLst>
                                            <p:cond delay="1834"/>
                                          </p:stCondLst>
                                        </p:cTn>
                                        <p:tgtEl>
                                          <p:spTgt spid="16"/>
                                        </p:tgtEl>
                                      </p:cBhvr>
                                      <p:to x="100000" y="100000"/>
                                    </p:animScale>
                                  </p:childTnLst>
                                </p:cTn>
                              </p:par>
                            </p:childTnLst>
                          </p:cTn>
                        </p:par>
                      </p:childTnLst>
                    </p:cTn>
                  </p:par>
                </p:childTnLst>
              </p:cTn>
              <p:nextCondLst>
                <p:cond evt="onClick" delay="0">
                  <p:tgtEl>
                    <p:spTgt spid="3"/>
                  </p:tgtEl>
                </p:cond>
              </p:nextCondLst>
            </p:seq>
            <p:seq concurrent="1" nextAc="seek">
              <p:cTn id="59" restart="whenNotActive" fill="hold" evtFilter="cancelBubble" nodeType="interactiveSeq">
                <p:stCondLst>
                  <p:cond evt="onClick" delay="0">
                    <p:tgtEl>
                      <p:spTgt spid="4"/>
                    </p:tgtEl>
                  </p:cond>
                </p:stCondLst>
                <p:endSync evt="end" delay="0">
                  <p:rtn val="all"/>
                </p:endSync>
                <p:childTnLst>
                  <p:par>
                    <p:cTn id="60" fill="hold">
                      <p:stCondLst>
                        <p:cond delay="0"/>
                      </p:stCondLst>
                      <p:childTnLst>
                        <p:par>
                          <p:cTn id="61" fill="hold">
                            <p:stCondLst>
                              <p:cond delay="0"/>
                            </p:stCondLst>
                            <p:childTnLst>
                              <p:par>
                                <p:cTn id="62" presetID="1" presetClass="entr" presetSubtype="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childTnLst>
                                </p:cTn>
                              </p:par>
                              <p:par>
                                <p:cTn id="64" presetID="1" presetClass="entr" presetSubtype="0" fill="hold" grpId="1" nodeType="withEffect">
                                  <p:stCondLst>
                                    <p:cond delay="0"/>
                                  </p:stCondLst>
                                  <p:childTnLst>
                                    <p:set>
                                      <p:cBhvr>
                                        <p:cTn id="65" dur="1" fill="hold">
                                          <p:stCondLst>
                                            <p:cond delay="0"/>
                                          </p:stCondLst>
                                        </p:cTn>
                                        <p:tgtEl>
                                          <p:spTgt spid="2"/>
                                        </p:tgtEl>
                                        <p:attrNameLst>
                                          <p:attrName>style.visibility</p:attrName>
                                        </p:attrNameLst>
                                      </p:cBhvr>
                                      <p:to>
                                        <p:strVal val="visible"/>
                                      </p:to>
                                    </p:set>
                                  </p:childTnLst>
                                </p:cTn>
                              </p:par>
                              <p:par>
                                <p:cTn id="66" presetID="53" presetClass="entr" presetSubtype="16" fill="hold" grpId="1" nodeType="withEffect">
                                  <p:stCondLst>
                                    <p:cond delay="100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par>
                                <p:cTn id="71" presetID="26" presetClass="entr" presetSubtype="0" fill="hold" nodeType="withEffect">
                                  <p:stCondLst>
                                    <p:cond delay="2000"/>
                                  </p:stCondLst>
                                  <p:childTnLst>
                                    <p:set>
                                      <p:cBhvr>
                                        <p:cTn id="72" dur="1" fill="hold">
                                          <p:stCondLst>
                                            <p:cond delay="0"/>
                                          </p:stCondLst>
                                        </p:cTn>
                                        <p:tgtEl>
                                          <p:spTgt spid="15"/>
                                        </p:tgtEl>
                                        <p:attrNameLst>
                                          <p:attrName>style.visibility</p:attrName>
                                        </p:attrNameLst>
                                      </p:cBhvr>
                                      <p:to>
                                        <p:strVal val="visible"/>
                                      </p:to>
                                    </p:set>
                                    <p:animEffect transition="in" filter="wipe(down)">
                                      <p:cBhvr>
                                        <p:cTn id="73" dur="580">
                                          <p:stCondLst>
                                            <p:cond delay="0"/>
                                          </p:stCondLst>
                                        </p:cTn>
                                        <p:tgtEl>
                                          <p:spTgt spid="15"/>
                                        </p:tgtEl>
                                      </p:cBhvr>
                                    </p:animEffect>
                                    <p:anim calcmode="lin" valueType="num">
                                      <p:cBhvr>
                                        <p:cTn id="7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9" dur="26">
                                          <p:stCondLst>
                                            <p:cond delay="650"/>
                                          </p:stCondLst>
                                        </p:cTn>
                                        <p:tgtEl>
                                          <p:spTgt spid="15"/>
                                        </p:tgtEl>
                                      </p:cBhvr>
                                      <p:to x="100000" y="60000"/>
                                    </p:animScale>
                                    <p:animScale>
                                      <p:cBhvr>
                                        <p:cTn id="80" dur="166" decel="50000">
                                          <p:stCondLst>
                                            <p:cond delay="676"/>
                                          </p:stCondLst>
                                        </p:cTn>
                                        <p:tgtEl>
                                          <p:spTgt spid="15"/>
                                        </p:tgtEl>
                                      </p:cBhvr>
                                      <p:to x="100000" y="100000"/>
                                    </p:animScale>
                                    <p:animScale>
                                      <p:cBhvr>
                                        <p:cTn id="81" dur="26">
                                          <p:stCondLst>
                                            <p:cond delay="1312"/>
                                          </p:stCondLst>
                                        </p:cTn>
                                        <p:tgtEl>
                                          <p:spTgt spid="15"/>
                                        </p:tgtEl>
                                      </p:cBhvr>
                                      <p:to x="100000" y="80000"/>
                                    </p:animScale>
                                    <p:animScale>
                                      <p:cBhvr>
                                        <p:cTn id="82" dur="166" decel="50000">
                                          <p:stCondLst>
                                            <p:cond delay="1338"/>
                                          </p:stCondLst>
                                        </p:cTn>
                                        <p:tgtEl>
                                          <p:spTgt spid="15"/>
                                        </p:tgtEl>
                                      </p:cBhvr>
                                      <p:to x="100000" y="100000"/>
                                    </p:animScale>
                                    <p:animScale>
                                      <p:cBhvr>
                                        <p:cTn id="83" dur="26">
                                          <p:stCondLst>
                                            <p:cond delay="1642"/>
                                          </p:stCondLst>
                                        </p:cTn>
                                        <p:tgtEl>
                                          <p:spTgt spid="15"/>
                                        </p:tgtEl>
                                      </p:cBhvr>
                                      <p:to x="100000" y="90000"/>
                                    </p:animScale>
                                    <p:animScale>
                                      <p:cBhvr>
                                        <p:cTn id="84" dur="166" decel="50000">
                                          <p:stCondLst>
                                            <p:cond delay="1668"/>
                                          </p:stCondLst>
                                        </p:cTn>
                                        <p:tgtEl>
                                          <p:spTgt spid="15"/>
                                        </p:tgtEl>
                                      </p:cBhvr>
                                      <p:to x="100000" y="100000"/>
                                    </p:animScale>
                                    <p:animScale>
                                      <p:cBhvr>
                                        <p:cTn id="85" dur="26">
                                          <p:stCondLst>
                                            <p:cond delay="1808"/>
                                          </p:stCondLst>
                                        </p:cTn>
                                        <p:tgtEl>
                                          <p:spTgt spid="15"/>
                                        </p:tgtEl>
                                      </p:cBhvr>
                                      <p:to x="100000" y="95000"/>
                                    </p:animScale>
                                    <p:animScale>
                                      <p:cBhvr>
                                        <p:cTn id="86" dur="166" decel="50000">
                                          <p:stCondLst>
                                            <p:cond delay="1834"/>
                                          </p:stCondLst>
                                        </p:cTn>
                                        <p:tgtEl>
                                          <p:spTgt spid="15"/>
                                        </p:tgtEl>
                                      </p:cBhvr>
                                      <p:to x="100000" y="100000"/>
                                    </p:animScale>
                                  </p:childTnLst>
                                </p:cTn>
                              </p:par>
                              <p:par>
                                <p:cTn id="87" presetID="26" presetClass="entr" presetSubtype="0" fill="hold" grpId="2" nodeType="withEffect">
                                  <p:stCondLst>
                                    <p:cond delay="2000"/>
                                  </p:stCondLst>
                                  <p:childTnLst>
                                    <p:set>
                                      <p:cBhvr>
                                        <p:cTn id="88" dur="1" fill="hold">
                                          <p:stCondLst>
                                            <p:cond delay="0"/>
                                          </p:stCondLst>
                                        </p:cTn>
                                        <p:tgtEl>
                                          <p:spTgt spid="16"/>
                                        </p:tgtEl>
                                        <p:attrNameLst>
                                          <p:attrName>style.visibility</p:attrName>
                                        </p:attrNameLst>
                                      </p:cBhvr>
                                      <p:to>
                                        <p:strVal val="visible"/>
                                      </p:to>
                                    </p:set>
                                    <p:animEffect transition="in" filter="wipe(down)">
                                      <p:cBhvr>
                                        <p:cTn id="89" dur="580">
                                          <p:stCondLst>
                                            <p:cond delay="0"/>
                                          </p:stCondLst>
                                        </p:cTn>
                                        <p:tgtEl>
                                          <p:spTgt spid="16"/>
                                        </p:tgtEl>
                                      </p:cBhvr>
                                    </p:animEffect>
                                    <p:anim calcmode="lin" valueType="num">
                                      <p:cBhvr>
                                        <p:cTn id="9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95" dur="26">
                                          <p:stCondLst>
                                            <p:cond delay="650"/>
                                          </p:stCondLst>
                                        </p:cTn>
                                        <p:tgtEl>
                                          <p:spTgt spid="16"/>
                                        </p:tgtEl>
                                      </p:cBhvr>
                                      <p:to x="100000" y="60000"/>
                                    </p:animScale>
                                    <p:animScale>
                                      <p:cBhvr>
                                        <p:cTn id="96" dur="166" decel="50000">
                                          <p:stCondLst>
                                            <p:cond delay="676"/>
                                          </p:stCondLst>
                                        </p:cTn>
                                        <p:tgtEl>
                                          <p:spTgt spid="16"/>
                                        </p:tgtEl>
                                      </p:cBhvr>
                                      <p:to x="100000" y="100000"/>
                                    </p:animScale>
                                    <p:animScale>
                                      <p:cBhvr>
                                        <p:cTn id="97" dur="26">
                                          <p:stCondLst>
                                            <p:cond delay="1312"/>
                                          </p:stCondLst>
                                        </p:cTn>
                                        <p:tgtEl>
                                          <p:spTgt spid="16"/>
                                        </p:tgtEl>
                                      </p:cBhvr>
                                      <p:to x="100000" y="80000"/>
                                    </p:animScale>
                                    <p:animScale>
                                      <p:cBhvr>
                                        <p:cTn id="98" dur="166" decel="50000">
                                          <p:stCondLst>
                                            <p:cond delay="1338"/>
                                          </p:stCondLst>
                                        </p:cTn>
                                        <p:tgtEl>
                                          <p:spTgt spid="16"/>
                                        </p:tgtEl>
                                      </p:cBhvr>
                                      <p:to x="100000" y="100000"/>
                                    </p:animScale>
                                    <p:animScale>
                                      <p:cBhvr>
                                        <p:cTn id="99" dur="26">
                                          <p:stCondLst>
                                            <p:cond delay="1642"/>
                                          </p:stCondLst>
                                        </p:cTn>
                                        <p:tgtEl>
                                          <p:spTgt spid="16"/>
                                        </p:tgtEl>
                                      </p:cBhvr>
                                      <p:to x="100000" y="90000"/>
                                    </p:animScale>
                                    <p:animScale>
                                      <p:cBhvr>
                                        <p:cTn id="100" dur="166" decel="50000">
                                          <p:stCondLst>
                                            <p:cond delay="1668"/>
                                          </p:stCondLst>
                                        </p:cTn>
                                        <p:tgtEl>
                                          <p:spTgt spid="16"/>
                                        </p:tgtEl>
                                      </p:cBhvr>
                                      <p:to x="100000" y="100000"/>
                                    </p:animScale>
                                    <p:animScale>
                                      <p:cBhvr>
                                        <p:cTn id="101" dur="26">
                                          <p:stCondLst>
                                            <p:cond delay="1808"/>
                                          </p:stCondLst>
                                        </p:cTn>
                                        <p:tgtEl>
                                          <p:spTgt spid="16"/>
                                        </p:tgtEl>
                                      </p:cBhvr>
                                      <p:to x="100000" y="95000"/>
                                    </p:animScale>
                                    <p:animScale>
                                      <p:cBhvr>
                                        <p:cTn id="102" dur="166" decel="50000">
                                          <p:stCondLst>
                                            <p:cond delay="1834"/>
                                          </p:stCondLst>
                                        </p:cTn>
                                        <p:tgtEl>
                                          <p:spTgt spid="16"/>
                                        </p:tgtEl>
                                      </p:cBhvr>
                                      <p:to x="100000" y="100000"/>
                                    </p:animScale>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24"/>
                                        </p:tgtEl>
                                        <p:attrNameLst>
                                          <p:attrName>style.visibility</p:attrName>
                                        </p:attrNameLst>
                                      </p:cBhvr>
                                      <p:to>
                                        <p:strVal val="visible"/>
                                      </p:to>
                                    </p:set>
                                  </p:childTnLst>
                                </p:cTn>
                              </p:par>
                              <p:par>
                                <p:cTn id="107" presetID="1" presetClass="entr" presetSubtype="0" fill="hold" grpId="1" nodeType="withEffect">
                                  <p:stCondLst>
                                    <p:cond delay="0"/>
                                  </p:stCondLst>
                                  <p:childTnLst>
                                    <p:set>
                                      <p:cBhvr>
                                        <p:cTn id="108"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109" restart="whenNotActive" fill="hold" evtFilter="cancelBubble" nodeType="interactiveSeq">
                <p:stCondLst>
                  <p:cond evt="onClick" delay="0">
                    <p:tgtEl>
                      <p:spTgt spid="6"/>
                    </p:tgtEl>
                  </p:cond>
                </p:stCondLst>
                <p:endSync evt="end" delay="0">
                  <p:rtn val="all"/>
                </p:endSync>
                <p:childTnLst>
                  <p:par>
                    <p:cTn id="110" fill="hold">
                      <p:stCondLst>
                        <p:cond delay="0"/>
                      </p:stCondLst>
                      <p:childTnLst>
                        <p:par>
                          <p:cTn id="111" fill="hold">
                            <p:stCondLst>
                              <p:cond delay="0"/>
                            </p:stCondLst>
                            <p:childTnLst>
                              <p:par>
                                <p:cTn id="112" presetID="1" presetClass="entr" presetSubtype="0" fill="hold" grpId="1" nodeType="withEffect">
                                  <p:stCondLst>
                                    <p:cond delay="0"/>
                                  </p:stCondLst>
                                  <p:childTnLst>
                                    <p:set>
                                      <p:cBhvr>
                                        <p:cTn id="113" dur="1" fill="hold">
                                          <p:stCondLst>
                                            <p:cond delay="0"/>
                                          </p:stCondLst>
                                        </p:cTn>
                                        <p:tgtEl>
                                          <p:spTgt spid="22"/>
                                        </p:tgtEl>
                                        <p:attrNameLst>
                                          <p:attrName>style.visibility</p:attrName>
                                        </p:attrNameLst>
                                      </p:cBhvr>
                                      <p:to>
                                        <p:strVal val="visible"/>
                                      </p:to>
                                    </p:set>
                                  </p:childTnLst>
                                </p:cTn>
                              </p:par>
                              <p:par>
                                <p:cTn id="114" presetID="1" presetClass="entr" presetSubtype="0" fill="hold" grpId="2" nodeType="withEffect">
                                  <p:stCondLst>
                                    <p:cond delay="0"/>
                                  </p:stCondLst>
                                  <p:childTnLst>
                                    <p:set>
                                      <p:cBhvr>
                                        <p:cTn id="115" dur="1" fill="hold">
                                          <p:stCondLst>
                                            <p:cond delay="0"/>
                                          </p:stCondLst>
                                        </p:cTn>
                                        <p:tgtEl>
                                          <p:spTgt spid="2"/>
                                        </p:tgtEl>
                                        <p:attrNameLst>
                                          <p:attrName>style.visibility</p:attrName>
                                        </p:attrNameLst>
                                      </p:cBhvr>
                                      <p:to>
                                        <p:strVal val="visible"/>
                                      </p:to>
                                    </p:set>
                                  </p:childTnLst>
                                </p:cTn>
                              </p:par>
                              <p:par>
                                <p:cTn id="116" presetID="53" presetClass="entr" presetSubtype="16" fill="hold" grpId="0" nodeType="withEffect">
                                  <p:stCondLst>
                                    <p:cond delay="100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par>
                                <p:cTn id="121" presetID="1" presetClass="entr" presetSubtype="0" fill="hold" nodeType="withEffect">
                                  <p:stCondLst>
                                    <p:cond delay="3000"/>
                                  </p:stCondLst>
                                  <p:childTnLst>
                                    <p:set>
                                      <p:cBhvr>
                                        <p:cTn id="122" dur="1" fill="hold">
                                          <p:stCondLst>
                                            <p:cond delay="0"/>
                                          </p:stCondLst>
                                        </p:cTn>
                                        <p:tgtEl>
                                          <p:spTgt spid="24"/>
                                        </p:tgtEl>
                                        <p:attrNameLst>
                                          <p:attrName>style.visibility</p:attrName>
                                        </p:attrNameLst>
                                      </p:cBhvr>
                                      <p:to>
                                        <p:strVal val="visible"/>
                                      </p:to>
                                    </p:set>
                                  </p:childTnLst>
                                </p:cTn>
                              </p:par>
                              <p:par>
                                <p:cTn id="123" presetID="1" presetClass="entr" presetSubtype="0" fill="hold" grpId="2" nodeType="withEffect">
                                  <p:stCondLst>
                                    <p:cond delay="3000"/>
                                  </p:stCondLst>
                                  <p:childTnLst>
                                    <p:set>
                                      <p:cBhvr>
                                        <p:cTn id="124"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125" restart="whenNotActive" fill="hold" evtFilter="cancelBubble" nodeType="interactiveSeq">
                <p:stCondLst>
                  <p:cond evt="onClick" delay="0">
                    <p:tgtEl>
                      <p:spTgt spid="15"/>
                    </p:tgtEl>
                  </p:cond>
                </p:stCondLst>
                <p:endSync evt="end" delay="0">
                  <p:rtn val="all"/>
                </p:endSync>
                <p:childTnLst>
                  <p:par>
                    <p:cTn id="126" fill="hold">
                      <p:stCondLst>
                        <p:cond delay="0"/>
                      </p:stCondLst>
                      <p:childTnLst>
                        <p:par>
                          <p:cTn id="127" fill="hold">
                            <p:stCondLst>
                              <p:cond delay="0"/>
                            </p:stCondLst>
                            <p:childTnLst>
                              <p:par>
                                <p:cTn id="128" presetID="1" presetClass="entr" presetSubtype="0" fill="hold" grpId="0" nodeType="withEffect">
                                  <p:stCondLst>
                                    <p:cond delay="0"/>
                                  </p:stCondLst>
                                  <p:childTnLst>
                                    <p:set>
                                      <p:cBhvr>
                                        <p:cTn id="129" dur="1" fill="hold">
                                          <p:stCondLst>
                                            <p:cond delay="0"/>
                                          </p:stCondLst>
                                        </p:cTn>
                                        <p:tgtEl>
                                          <p:spTgt spid="22"/>
                                        </p:tgtEl>
                                        <p:attrNameLst>
                                          <p:attrName>style.visibility</p:attrName>
                                        </p:attrNameLst>
                                      </p:cBhvr>
                                      <p:to>
                                        <p:strVal val="visible"/>
                                      </p:to>
                                    </p:set>
                                  </p:childTnLst>
                                </p:cTn>
                              </p:par>
                              <p:par>
                                <p:cTn id="130" presetID="1" presetClass="entr" presetSubtype="0" fill="hold" grpId="1" nodeType="withEffect">
                                  <p:stCondLst>
                                    <p:cond delay="0"/>
                                  </p:stCondLst>
                                  <p:childTnLst>
                                    <p:set>
                                      <p:cBhvr>
                                        <p:cTn id="131" dur="1" fill="hold">
                                          <p:stCondLst>
                                            <p:cond delay="0"/>
                                          </p:stCondLst>
                                        </p:cTn>
                                        <p:tgtEl>
                                          <p:spTgt spid="13"/>
                                        </p:tgtEl>
                                        <p:attrNameLst>
                                          <p:attrName>style.visibility</p:attrName>
                                        </p:attrNameLst>
                                      </p:cBhvr>
                                      <p:to>
                                        <p:strVal val="visible"/>
                                      </p:to>
                                    </p:set>
                                  </p:childTnLst>
                                </p:cTn>
                              </p:par>
                              <p:par>
                                <p:cTn id="132" presetID="1" presetClass="entr" presetSubtype="0" fill="hold" grpId="1" nodeType="withEffect">
                                  <p:stCondLst>
                                    <p:cond delay="0"/>
                                  </p:stCondLst>
                                  <p:childTnLst>
                                    <p:set>
                                      <p:cBhvr>
                                        <p:cTn id="133" dur="1" fill="hold">
                                          <p:stCondLst>
                                            <p:cond delay="0"/>
                                          </p:stCondLst>
                                        </p:cTn>
                                        <p:tgtEl>
                                          <p:spTgt spid="12"/>
                                        </p:tgtEl>
                                        <p:attrNameLst>
                                          <p:attrName>style.visibility</p:attrName>
                                        </p:attrNameLst>
                                      </p:cBhvr>
                                      <p:to>
                                        <p:strVal val="visible"/>
                                      </p:to>
                                    </p:set>
                                  </p:childTnLst>
                                </p:cTn>
                              </p:par>
                              <p:par>
                                <p:cTn id="134" presetID="1" presetClass="exit" presetSubtype="0" fill="hold" nodeType="withEffect">
                                  <p:stCondLst>
                                    <p:cond delay="0"/>
                                  </p:stCondLst>
                                  <p:childTnLst>
                                    <p:set>
                                      <p:cBhvr>
                                        <p:cTn id="135" dur="1" fill="hold">
                                          <p:stCondLst>
                                            <p:cond delay="0"/>
                                          </p:stCondLst>
                                        </p:cTn>
                                        <p:tgtEl>
                                          <p:spTgt spid="15"/>
                                        </p:tgtEl>
                                        <p:attrNameLst>
                                          <p:attrName>style.visibility</p:attrName>
                                        </p:attrNameLst>
                                      </p:cBhvr>
                                      <p:to>
                                        <p:strVal val="hidden"/>
                                      </p:to>
                                    </p:set>
                                  </p:childTnLst>
                                </p:cTn>
                              </p:par>
                              <p:par>
                                <p:cTn id="136" presetID="1" presetClass="exit" presetSubtype="0" fill="hold" grpId="1" nodeType="withEffect">
                                  <p:stCondLst>
                                    <p:cond delay="0"/>
                                  </p:stCondLst>
                                  <p:childTnLst>
                                    <p:set>
                                      <p:cBhvr>
                                        <p:cTn id="137" dur="1" fill="hold">
                                          <p:stCondLst>
                                            <p:cond delay="0"/>
                                          </p:stCondLst>
                                        </p:cTn>
                                        <p:tgtEl>
                                          <p:spTgt spid="16"/>
                                        </p:tgtEl>
                                        <p:attrNameLst>
                                          <p:attrName>style.visibility</p:attrName>
                                        </p:attrNameLst>
                                      </p:cBhvr>
                                      <p:to>
                                        <p:strVal val="hidden"/>
                                      </p:to>
                                    </p:set>
                                  </p:childTnLst>
                                </p:cTn>
                              </p:par>
                              <p:par>
                                <p:cTn id="138" presetID="10" presetClass="entr" presetSubtype="0" fill="hold" grpId="0" nodeType="withEffect">
                                  <p:stCondLst>
                                    <p:cond delay="2000"/>
                                  </p:stCondLst>
                                  <p:childTnLst>
                                    <p:set>
                                      <p:cBhvr>
                                        <p:cTn id="139" dur="1" fill="hold">
                                          <p:stCondLst>
                                            <p:cond delay="0"/>
                                          </p:stCondLst>
                                        </p:cTn>
                                        <p:tgtEl>
                                          <p:spTgt spid="25"/>
                                        </p:tgtEl>
                                        <p:attrNameLst>
                                          <p:attrName>style.visibility</p:attrName>
                                        </p:attrNameLst>
                                      </p:cBhvr>
                                      <p:to>
                                        <p:strVal val="visible"/>
                                      </p:to>
                                    </p:set>
                                    <p:animEffect transition="in" filter="fade">
                                      <p:cBhvr>
                                        <p:cTn id="140" dur="500"/>
                                        <p:tgtEl>
                                          <p:spTgt spid="25"/>
                                        </p:tgtEl>
                                      </p:cBhvr>
                                    </p:animEffect>
                                  </p:childTnLst>
                                </p:cTn>
                              </p:par>
                              <p:par>
                                <p:cTn id="141" presetID="10" presetClass="entr" presetSubtype="0" fill="hold" nodeType="withEffect">
                                  <p:stCondLst>
                                    <p:cond delay="1000"/>
                                  </p:stCondLst>
                                  <p:childTnLst>
                                    <p:set>
                                      <p:cBhvr>
                                        <p:cTn id="142" dur="1" fill="hold">
                                          <p:stCondLst>
                                            <p:cond delay="0"/>
                                          </p:stCondLst>
                                        </p:cTn>
                                        <p:tgtEl>
                                          <p:spTgt spid="24"/>
                                        </p:tgtEl>
                                        <p:attrNameLst>
                                          <p:attrName>style.visibility</p:attrName>
                                        </p:attrNameLst>
                                      </p:cBhvr>
                                      <p:to>
                                        <p:strVal val="visible"/>
                                      </p:to>
                                    </p:set>
                                    <p:animEffect transition="in" filter="fade">
                                      <p:cBhvr>
                                        <p:cTn id="143" dur="500"/>
                                        <p:tgtEl>
                                          <p:spTgt spid="24"/>
                                        </p:tgtEl>
                                      </p:cBhvr>
                                    </p:animEffect>
                                  </p:childTnLst>
                                </p:cTn>
                              </p:par>
                            </p:childTnLst>
                          </p:cTn>
                        </p:par>
                      </p:childTnLst>
                    </p:cTn>
                  </p:par>
                </p:childTnLst>
              </p:cTn>
              <p:nextCondLst>
                <p:cond evt="onClick" delay="0">
                  <p:tgtEl>
                    <p:spTgt spid="15"/>
                  </p:tgtEl>
                </p:cond>
              </p:nextCondLst>
            </p:seq>
          </p:childTnLst>
        </p:cTn>
      </p:par>
    </p:tnLst>
    <p:bldLst>
      <p:bldP spid="17" grpId="0" animBg="1"/>
      <p:bldP spid="12" grpId="0" animBg="1"/>
      <p:bldP spid="12" grpId="1" animBg="1"/>
      <p:bldP spid="13" grpId="0" animBg="1"/>
      <p:bldP spid="13" grpId="1" animBg="1"/>
      <p:bldP spid="22" grpId="0" animBg="1"/>
      <p:bldP spid="22" grpId="1" animBg="1"/>
      <p:bldP spid="25" grpId="0"/>
      <p:bldP spid="25" grpId="1"/>
      <p:bldP spid="25" grpId="2"/>
      <p:bldP spid="23" grpId="0"/>
      <p:bldP spid="23" grpId="1"/>
      <p:bldP spid="16" grpId="0"/>
      <p:bldP spid="16" grpId="1"/>
      <p:bldP spid="16" grpId="2"/>
      <p:bldP spid="28" grpId="0"/>
      <p:bldP spid="2" grpId="0" animBg="1"/>
      <p:bldP spid="2" grpId="1" animBg="1"/>
      <p:bldP spid="2" grpId="2"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DC935-4FDB-44B1-A2E7-0E6156335A33}"/>
            </a:ext>
          </a:extLst>
        </p:cNvPr>
        <p:cNvGrpSpPr/>
        <p:nvPr/>
      </p:nvGrpSpPr>
      <p:grpSpPr>
        <a:xfrm>
          <a:off x="0" y="0"/>
          <a:ext cx="0" cy="0"/>
          <a:chOff x="0" y="0"/>
          <a:chExt cx="0" cy="0"/>
        </a:xfrm>
      </p:grpSpPr>
      <p:sp>
        <p:nvSpPr>
          <p:cNvPr id="18" name="צורה חופשית: צורה 17">
            <a:extLst>
              <a:ext uri="{FF2B5EF4-FFF2-40B4-BE49-F238E27FC236}">
                <a16:creationId xmlns:a16="http://schemas.microsoft.com/office/drawing/2014/main" id="{0B250F09-322B-9770-741B-8CD82184C0FD}"/>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9" name="מלבן 18">
            <a:extLst>
              <a:ext uri="{FF2B5EF4-FFF2-40B4-BE49-F238E27FC236}">
                <a16:creationId xmlns:a16="http://schemas.microsoft.com/office/drawing/2014/main" id="{F1C9DCAB-1B71-79AC-98C5-E8565A069AF7}"/>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 name="מחבר ישר 4">
            <a:extLst>
              <a:ext uri="{FF2B5EF4-FFF2-40B4-BE49-F238E27FC236}">
                <a16:creationId xmlns:a16="http://schemas.microsoft.com/office/drawing/2014/main" id="{5D236D61-079D-C311-03C5-90F8B0A60773}"/>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7" name="מלבן: פינות מעוגלות 16">
            <a:extLst>
              <a:ext uri="{FF2B5EF4-FFF2-40B4-BE49-F238E27FC236}">
                <a16:creationId xmlns:a16="http://schemas.microsoft.com/office/drawing/2014/main" id="{0D673323-8403-30A8-D64F-C7F74234FD86}"/>
              </a:ext>
            </a:extLst>
          </p:cNvPr>
          <p:cNvSpPr/>
          <p:nvPr/>
        </p:nvSpPr>
        <p:spPr>
          <a:xfrm>
            <a:off x="4367808" y="1436737"/>
            <a:ext cx="7119132" cy="738390"/>
          </a:xfrm>
          <a:prstGeom prst="round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2400" b="1" dirty="0">
                <a:latin typeface="Guttman Hatzvi" panose="02010401010101010101" pitchFamily="2" charset="-79"/>
                <a:cs typeface="Guttman Hatzvi" panose="02010401010101010101" pitchFamily="2" charset="-79"/>
              </a:rPr>
              <a:t>ריססו בכיתתכם ברעל להדברת תיקנים, מתי אפשר לחזור וללמוד בכיתה?</a:t>
            </a:r>
            <a:endParaRPr lang="en-US" sz="2400" b="1" dirty="0">
              <a:cs typeface="Guttman Hatzvi" panose="02010401010101010101" pitchFamily="2" charset="-79"/>
            </a:endParaRPr>
          </a:p>
        </p:txBody>
      </p:sp>
      <p:sp>
        <p:nvSpPr>
          <p:cNvPr id="3" name="מלבן: פינות מעוגלות 2">
            <a:extLst>
              <a:ext uri="{FF2B5EF4-FFF2-40B4-BE49-F238E27FC236}">
                <a16:creationId xmlns:a16="http://schemas.microsoft.com/office/drawing/2014/main" id="{DDA77742-6014-DFBF-D6CB-2235408C800B}"/>
              </a:ext>
            </a:extLst>
          </p:cNvPr>
          <p:cNvSpPr/>
          <p:nvPr/>
        </p:nvSpPr>
        <p:spPr>
          <a:xfrm>
            <a:off x="8571244" y="3459144"/>
            <a:ext cx="2915696" cy="1635369"/>
          </a:xfrm>
          <a:prstGeom prst="roundRect">
            <a:avLst/>
          </a:prstGeom>
          <a:solidFill>
            <a:schemeClr val="bg2">
              <a:lumMod val="50000"/>
              <a:alpha val="29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tabLst>
                <a:tab pos="1708150" algn="l"/>
              </a:tabLst>
            </a:pPr>
            <a:r>
              <a:rPr lang="he-IL" sz="2400" b="1" dirty="0">
                <a:solidFill>
                  <a:srgbClr val="002060"/>
                </a:solidFill>
                <a:latin typeface="Guttman Hatzvi" panose="02010401010101010101" pitchFamily="2" charset="-79"/>
                <a:cs typeface="Guttman Hatzvi" panose="02010401010101010101" pitchFamily="2" charset="-79"/>
              </a:rPr>
              <a:t>כעבור שבוע </a:t>
            </a:r>
            <a:endParaRPr lang="he-IL" sz="4800" b="1" dirty="0">
              <a:solidFill>
                <a:srgbClr val="002060"/>
              </a:solidFill>
              <a:latin typeface="Guttman Hatzvi" panose="02010401010101010101" pitchFamily="2" charset="-79"/>
              <a:cs typeface="Guttman Hatzvi" panose="02010401010101010101" pitchFamily="2" charset="-79"/>
            </a:endParaRPr>
          </a:p>
        </p:txBody>
      </p:sp>
      <p:sp>
        <p:nvSpPr>
          <p:cNvPr id="4" name="מלבן: פינות מעוגלות 3">
            <a:extLst>
              <a:ext uri="{FF2B5EF4-FFF2-40B4-BE49-F238E27FC236}">
                <a16:creationId xmlns:a16="http://schemas.microsoft.com/office/drawing/2014/main" id="{F5C44334-6B45-71A0-93CB-B2802A062F55}"/>
              </a:ext>
            </a:extLst>
          </p:cNvPr>
          <p:cNvSpPr/>
          <p:nvPr/>
        </p:nvSpPr>
        <p:spPr>
          <a:xfrm>
            <a:off x="900789" y="3498532"/>
            <a:ext cx="2915696" cy="1635369"/>
          </a:xfrm>
          <a:prstGeom prst="roundRect">
            <a:avLst/>
          </a:prstGeom>
          <a:solidFill>
            <a:schemeClr val="bg2">
              <a:lumMod val="50000"/>
              <a:alpha val="26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lgn="ctr"/>
            <a:r>
              <a:rPr lang="he-IL" sz="2400" b="1" dirty="0">
                <a:solidFill>
                  <a:srgbClr val="002060"/>
                </a:solidFill>
                <a:latin typeface="Guttman Hatzvi" panose="02010401010101010101" pitchFamily="2" charset="-79"/>
                <a:cs typeface="Guttman Hatzvi" panose="02010401010101010101" pitchFamily="2" charset="-79"/>
              </a:rPr>
              <a:t>כעבור שעה</a:t>
            </a:r>
            <a:endParaRPr lang="en-US" sz="3200" b="1" dirty="0">
              <a:solidFill>
                <a:srgbClr val="002060"/>
              </a:solidFill>
              <a:cs typeface="Guttman Hatzvi" panose="02010401010101010101" pitchFamily="2" charset="-79"/>
            </a:endParaRPr>
          </a:p>
        </p:txBody>
      </p:sp>
      <p:sp>
        <p:nvSpPr>
          <p:cNvPr id="6" name="מלבן: פינות מעוגלות 5">
            <a:extLst>
              <a:ext uri="{FF2B5EF4-FFF2-40B4-BE49-F238E27FC236}">
                <a16:creationId xmlns:a16="http://schemas.microsoft.com/office/drawing/2014/main" id="{64C1922A-0AEA-01EA-FA58-94CEEDFA5279}"/>
              </a:ext>
            </a:extLst>
          </p:cNvPr>
          <p:cNvSpPr/>
          <p:nvPr/>
        </p:nvSpPr>
        <p:spPr>
          <a:xfrm>
            <a:off x="4729211" y="3513229"/>
            <a:ext cx="2915696" cy="1635369"/>
          </a:xfrm>
          <a:prstGeom prst="roundRect">
            <a:avLst/>
          </a:prstGeom>
          <a:solidFill>
            <a:schemeClr val="bg1">
              <a:lumMod val="65000"/>
              <a:alpha val="29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b="1" dirty="0">
                <a:solidFill>
                  <a:srgbClr val="002060"/>
                </a:solidFill>
                <a:latin typeface="Guttman Hatzvi" panose="02010401010101010101" pitchFamily="2" charset="-79"/>
                <a:cs typeface="Guttman Hatzvi" panose="02010401010101010101" pitchFamily="2" charset="-79"/>
              </a:rPr>
              <a:t>למחרת הריסוס </a:t>
            </a:r>
            <a:endParaRPr lang="he-IL" sz="6000" b="1" dirty="0">
              <a:solidFill>
                <a:srgbClr val="002060"/>
              </a:solidFill>
              <a:latin typeface="Guttman Hatzvi" panose="02010401010101010101" pitchFamily="2" charset="-79"/>
              <a:cs typeface="Guttman Hatzvi" panose="02010401010101010101" pitchFamily="2" charset="-79"/>
            </a:endParaRPr>
          </a:p>
        </p:txBody>
      </p:sp>
      <p:sp>
        <p:nvSpPr>
          <p:cNvPr id="8" name="תיבת טקסט 7">
            <a:extLst>
              <a:ext uri="{FF2B5EF4-FFF2-40B4-BE49-F238E27FC236}">
                <a16:creationId xmlns:a16="http://schemas.microsoft.com/office/drawing/2014/main" id="{81873B3F-1E7A-E18E-1E42-A67D7D4B9382}"/>
              </a:ext>
            </a:extLst>
          </p:cNvPr>
          <p:cNvSpPr txBox="1"/>
          <p:nvPr/>
        </p:nvSpPr>
        <p:spPr>
          <a:xfrm>
            <a:off x="9483970"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א</a:t>
            </a:r>
          </a:p>
        </p:txBody>
      </p:sp>
      <p:sp>
        <p:nvSpPr>
          <p:cNvPr id="9" name="תיבת טקסט 8">
            <a:extLst>
              <a:ext uri="{FF2B5EF4-FFF2-40B4-BE49-F238E27FC236}">
                <a16:creationId xmlns:a16="http://schemas.microsoft.com/office/drawing/2014/main" id="{7DF7E0B3-9555-33E9-3338-44DF02464596}"/>
              </a:ext>
            </a:extLst>
          </p:cNvPr>
          <p:cNvSpPr txBox="1"/>
          <p:nvPr/>
        </p:nvSpPr>
        <p:spPr>
          <a:xfrm>
            <a:off x="5668108"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ב</a:t>
            </a:r>
          </a:p>
        </p:txBody>
      </p:sp>
      <p:sp>
        <p:nvSpPr>
          <p:cNvPr id="10" name="תיבת טקסט 9">
            <a:extLst>
              <a:ext uri="{FF2B5EF4-FFF2-40B4-BE49-F238E27FC236}">
                <a16:creationId xmlns:a16="http://schemas.microsoft.com/office/drawing/2014/main" id="{F7F201AF-8D86-ECF3-1D28-A1D4E75E385C}"/>
              </a:ext>
            </a:extLst>
          </p:cNvPr>
          <p:cNvSpPr txBox="1"/>
          <p:nvPr/>
        </p:nvSpPr>
        <p:spPr>
          <a:xfrm>
            <a:off x="1849248" y="2653673"/>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ג</a:t>
            </a:r>
          </a:p>
        </p:txBody>
      </p:sp>
      <p:sp>
        <p:nvSpPr>
          <p:cNvPr id="12" name="מלבן: פינות מעוגלות 11">
            <a:extLst>
              <a:ext uri="{FF2B5EF4-FFF2-40B4-BE49-F238E27FC236}">
                <a16:creationId xmlns:a16="http://schemas.microsoft.com/office/drawing/2014/main" id="{C5E25DCE-3C69-BAD1-737F-198965A5E566}"/>
              </a:ext>
            </a:extLst>
          </p:cNvPr>
          <p:cNvSpPr/>
          <p:nvPr/>
        </p:nvSpPr>
        <p:spPr>
          <a:xfrm>
            <a:off x="8569143" y="3459144"/>
            <a:ext cx="2915696" cy="1672153"/>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מלבן: פינות מעוגלות 12">
            <a:extLst>
              <a:ext uri="{FF2B5EF4-FFF2-40B4-BE49-F238E27FC236}">
                <a16:creationId xmlns:a16="http://schemas.microsoft.com/office/drawing/2014/main" id="{74851BF3-F587-4D0C-C8CC-88EB05061A51}"/>
              </a:ext>
            </a:extLst>
          </p:cNvPr>
          <p:cNvSpPr/>
          <p:nvPr/>
        </p:nvSpPr>
        <p:spPr>
          <a:xfrm>
            <a:off x="922980" y="3475911"/>
            <a:ext cx="2915696" cy="1672153"/>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2" name="מלבן: פינות מעוגלות 21">
            <a:extLst>
              <a:ext uri="{FF2B5EF4-FFF2-40B4-BE49-F238E27FC236}">
                <a16:creationId xmlns:a16="http://schemas.microsoft.com/office/drawing/2014/main" id="{9CE4BF41-F291-86D0-ED38-134DBC19C142}"/>
              </a:ext>
            </a:extLst>
          </p:cNvPr>
          <p:cNvSpPr/>
          <p:nvPr/>
        </p:nvSpPr>
        <p:spPr>
          <a:xfrm>
            <a:off x="4729211" y="3501580"/>
            <a:ext cx="2915696" cy="1672153"/>
          </a:xfrm>
          <a:prstGeom prst="roundRect">
            <a:avLst/>
          </a:prstGeom>
          <a:noFill/>
          <a:ln w="444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24" name="גרפיקה 23" descr="הקודם עם מילוי מלא">
            <a:hlinkClick r:id="" action="ppaction://hlinkshowjump?jump=nextslide"/>
            <a:extLst>
              <a:ext uri="{FF2B5EF4-FFF2-40B4-BE49-F238E27FC236}">
                <a16:creationId xmlns:a16="http://schemas.microsoft.com/office/drawing/2014/main" id="{8B8FDA5C-4A1B-9B20-3A73-0B0A5A34EE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105" y="1369996"/>
            <a:ext cx="914400" cy="914400"/>
          </a:xfrm>
          <a:prstGeom prst="rect">
            <a:avLst/>
          </a:prstGeom>
        </p:spPr>
      </p:pic>
      <p:sp>
        <p:nvSpPr>
          <p:cNvPr id="25" name="תיבת טקסט 24">
            <a:extLst>
              <a:ext uri="{FF2B5EF4-FFF2-40B4-BE49-F238E27FC236}">
                <a16:creationId xmlns:a16="http://schemas.microsoft.com/office/drawing/2014/main" id="{A9C46B09-F95E-5BE4-8EE0-F726C14A3E9E}"/>
              </a:ext>
            </a:extLst>
          </p:cNvPr>
          <p:cNvSpPr txBox="1"/>
          <p:nvPr/>
        </p:nvSpPr>
        <p:spPr>
          <a:xfrm>
            <a:off x="119265" y="2018654"/>
            <a:ext cx="1732981" cy="400110"/>
          </a:xfrm>
          <a:prstGeom prst="rect">
            <a:avLst/>
          </a:prstGeom>
          <a:noFill/>
        </p:spPr>
        <p:txBody>
          <a:bodyPr wrap="square" rtlCol="1">
            <a:spAutoFit/>
          </a:bodyPr>
          <a:lstStyle/>
          <a:p>
            <a:r>
              <a:rPr lang="he-IL" sz="2000" b="1" dirty="0">
                <a:solidFill>
                  <a:schemeClr val="accent1">
                    <a:lumMod val="50000"/>
                  </a:schemeClr>
                </a:solidFill>
                <a:latin typeface="Guttman Hatzvi" panose="02010401010101010101" pitchFamily="2" charset="-79"/>
                <a:cs typeface="Guttman Hatzvi" panose="02010401010101010101" pitchFamily="2" charset="-79"/>
              </a:rPr>
              <a:t>לשאלה הבאה</a:t>
            </a:r>
          </a:p>
        </p:txBody>
      </p:sp>
      <p:sp>
        <p:nvSpPr>
          <p:cNvPr id="7" name="מלבן 6">
            <a:extLst>
              <a:ext uri="{FF2B5EF4-FFF2-40B4-BE49-F238E27FC236}">
                <a16:creationId xmlns:a16="http://schemas.microsoft.com/office/drawing/2014/main" id="{B7DFFF64-C0EA-CFB7-CB4E-77957B2435F7}"/>
              </a:ext>
            </a:extLst>
          </p:cNvPr>
          <p:cNvSpPr/>
          <p:nvPr/>
        </p:nvSpPr>
        <p:spPr>
          <a:xfrm>
            <a:off x="427892" y="442341"/>
            <a:ext cx="12192000" cy="6858000"/>
          </a:xfrm>
          <a:prstGeom prst="rect">
            <a:avLst/>
          </a:prstGeom>
          <a:solidFill>
            <a:schemeClr val="accent1">
              <a:alpha val="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תיבת טקסט 22">
            <a:extLst>
              <a:ext uri="{FF2B5EF4-FFF2-40B4-BE49-F238E27FC236}">
                <a16:creationId xmlns:a16="http://schemas.microsoft.com/office/drawing/2014/main" id="{02256AB1-5FC0-4A4E-5B09-A15DFEA576F7}"/>
              </a:ext>
            </a:extLst>
          </p:cNvPr>
          <p:cNvSpPr txBox="1"/>
          <p:nvPr/>
        </p:nvSpPr>
        <p:spPr>
          <a:xfrm>
            <a:off x="3418126" y="5928585"/>
            <a:ext cx="6211532" cy="461665"/>
          </a:xfrm>
          <a:prstGeom prst="rect">
            <a:avLst/>
          </a:prstGeom>
          <a:noFill/>
        </p:spPr>
        <p:txBody>
          <a:bodyPr wrap="square" rtlCol="1">
            <a:spAutoFit/>
          </a:bodyPr>
          <a:lstStyle/>
          <a:p>
            <a:r>
              <a:rPr lang="he-IL" sz="2400" b="1" dirty="0">
                <a:latin typeface="Guttman Hatzvi" panose="02010401010101010101" pitchFamily="2" charset="-79"/>
                <a:cs typeface="Guttman Hatzvi" panose="02010401010101010101" pitchFamily="2" charset="-79"/>
              </a:rPr>
              <a:t>תשובה שגוייה הקבוצה השנייה זוכה בנקודה</a:t>
            </a:r>
          </a:p>
        </p:txBody>
      </p:sp>
      <p:pic>
        <p:nvPicPr>
          <p:cNvPr id="15" name="גרפיקה 14" descr="סימן ביקורת עם מילוי מלא">
            <a:extLst>
              <a:ext uri="{FF2B5EF4-FFF2-40B4-BE49-F238E27FC236}">
                <a16:creationId xmlns:a16="http://schemas.microsoft.com/office/drawing/2014/main" id="{6B260328-1124-9813-AFCF-6504D1771E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77140" y="1466001"/>
            <a:ext cx="914400" cy="914400"/>
          </a:xfrm>
          <a:prstGeom prst="rect">
            <a:avLst/>
          </a:prstGeom>
        </p:spPr>
      </p:pic>
      <p:sp>
        <p:nvSpPr>
          <p:cNvPr id="16" name="תיבת טקסט 15">
            <a:extLst>
              <a:ext uri="{FF2B5EF4-FFF2-40B4-BE49-F238E27FC236}">
                <a16:creationId xmlns:a16="http://schemas.microsoft.com/office/drawing/2014/main" id="{A5B009A6-250A-AD30-D9D2-D8EE9D62CB05}"/>
              </a:ext>
            </a:extLst>
          </p:cNvPr>
          <p:cNvSpPr txBox="1"/>
          <p:nvPr/>
        </p:nvSpPr>
        <p:spPr>
          <a:xfrm>
            <a:off x="1093782" y="2217901"/>
            <a:ext cx="2920697" cy="400110"/>
          </a:xfrm>
          <a:prstGeom prst="rect">
            <a:avLst/>
          </a:prstGeom>
          <a:noFill/>
        </p:spPr>
        <p:txBody>
          <a:bodyPr wrap="square" rtlCol="1">
            <a:spAutoFit/>
          </a:bodyPr>
          <a:lstStyle/>
          <a:p>
            <a:r>
              <a:rPr lang="he-IL" sz="2000" b="1" dirty="0">
                <a:latin typeface="Guttman Hatzvi" panose="02010401010101010101" pitchFamily="2" charset="-79"/>
                <a:cs typeface="Guttman Hatzvi" panose="02010401010101010101" pitchFamily="2" charset="-79"/>
              </a:rPr>
              <a:t>ראו את  התשובה הנכונה</a:t>
            </a:r>
          </a:p>
        </p:txBody>
      </p:sp>
      <p:sp>
        <p:nvSpPr>
          <p:cNvPr id="28" name="תיבת טקסט 27">
            <a:extLst>
              <a:ext uri="{FF2B5EF4-FFF2-40B4-BE49-F238E27FC236}">
                <a16:creationId xmlns:a16="http://schemas.microsoft.com/office/drawing/2014/main" id="{B0370AFB-D422-C9A4-1A5A-D729CD1E1458}"/>
              </a:ext>
            </a:extLst>
          </p:cNvPr>
          <p:cNvSpPr txBox="1"/>
          <p:nvPr/>
        </p:nvSpPr>
        <p:spPr>
          <a:xfrm>
            <a:off x="4439816" y="5928584"/>
            <a:ext cx="4032448" cy="461665"/>
          </a:xfrm>
          <a:prstGeom prst="rect">
            <a:avLst/>
          </a:prstGeom>
          <a:noFill/>
        </p:spPr>
        <p:txBody>
          <a:bodyPr wrap="square" rtlCol="1">
            <a:spAutoFit/>
          </a:bodyPr>
          <a:lstStyle/>
          <a:p>
            <a:r>
              <a:rPr lang="he-IL" sz="2400" b="1" dirty="0">
                <a:latin typeface="Guttman Hatzvi" panose="02010401010101010101" pitchFamily="2" charset="-79"/>
                <a:cs typeface="Guttman Hatzvi" panose="02010401010101010101" pitchFamily="2" charset="-79"/>
              </a:rPr>
              <a:t>תשובה נכונה קבלו 2 נקודות </a:t>
            </a:r>
          </a:p>
        </p:txBody>
      </p:sp>
      <p:sp>
        <p:nvSpPr>
          <p:cNvPr id="2" name="מלבן: פינות מעוגלות 1">
            <a:extLst>
              <a:ext uri="{FF2B5EF4-FFF2-40B4-BE49-F238E27FC236}">
                <a16:creationId xmlns:a16="http://schemas.microsoft.com/office/drawing/2014/main" id="{52A3E5E2-F508-687A-8267-5D06E1347C7A}"/>
              </a:ext>
            </a:extLst>
          </p:cNvPr>
          <p:cNvSpPr/>
          <p:nvPr/>
        </p:nvSpPr>
        <p:spPr>
          <a:xfrm>
            <a:off x="911424" y="3429000"/>
            <a:ext cx="10614917" cy="1672153"/>
          </a:xfrm>
          <a:prstGeom prst="roundRect">
            <a:avLst/>
          </a:prstGeom>
          <a:solidFill>
            <a:schemeClr val="bg1">
              <a:alpha val="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Rectangle 3">
            <a:extLst>
              <a:ext uri="{FF2B5EF4-FFF2-40B4-BE49-F238E27FC236}">
                <a16:creationId xmlns:a16="http://schemas.microsoft.com/office/drawing/2014/main" id="{F5C4BF7F-6652-9436-17E1-DFB82C8288A5}"/>
              </a:ext>
            </a:extLst>
          </p:cNvPr>
          <p:cNvSpPr>
            <a:spLocks noChangeArrowheads="1"/>
          </p:cNvSpPr>
          <p:nvPr/>
        </p:nvSpPr>
        <p:spPr bwMode="auto">
          <a:xfrm>
            <a:off x="9182605" y="253013"/>
            <a:ext cx="213231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he-IL" altLang="he-IL" sz="4800" dirty="0">
                <a:latin typeface="Assistant ExtraBold" panose="00000900000000000000" pitchFamily="2" charset="-79"/>
                <a:cs typeface="Assistant ExtraBold" panose="00000900000000000000" pitchFamily="2" charset="-79"/>
              </a:rPr>
              <a:t>שאלה 6</a:t>
            </a:r>
          </a:p>
        </p:txBody>
      </p:sp>
    </p:spTree>
    <p:extLst>
      <p:ext uri="{BB962C8B-B14F-4D97-AF65-F5344CB8AC3E}">
        <p14:creationId xmlns:p14="http://schemas.microsoft.com/office/powerpoint/2010/main" val="322235047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par>
                                <p:cTn id="16" presetID="53" presetClass="entr" presetSubtype="16" fill="hold" grpId="0" nodeType="withEffect">
                                  <p:stCondLst>
                                    <p:cond delay="100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Effect transition="in" filter="fade">
                                      <p:cBhvr>
                                        <p:cTn id="20" dur="500"/>
                                        <p:tgtEl>
                                          <p:spTgt spid="23"/>
                                        </p:tgtEl>
                                      </p:cBhvr>
                                    </p:animEffect>
                                  </p:childTnLst>
                                </p:cTn>
                              </p:par>
                              <p:par>
                                <p:cTn id="21" presetID="26" presetClass="entr" presetSubtype="0" fill="hold" nodeType="withEffect">
                                  <p:stCondLst>
                                    <p:cond delay="20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80">
                                          <p:stCondLst>
                                            <p:cond delay="0"/>
                                          </p:stCondLst>
                                        </p:cTn>
                                        <p:tgtEl>
                                          <p:spTgt spid="15"/>
                                        </p:tgtEl>
                                      </p:cBhvr>
                                    </p:animEffect>
                                    <p:anim calcmode="lin" valueType="num">
                                      <p:cBhvr>
                                        <p:cTn id="2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9" dur="26">
                                          <p:stCondLst>
                                            <p:cond delay="650"/>
                                          </p:stCondLst>
                                        </p:cTn>
                                        <p:tgtEl>
                                          <p:spTgt spid="15"/>
                                        </p:tgtEl>
                                      </p:cBhvr>
                                      <p:to x="100000" y="60000"/>
                                    </p:animScale>
                                    <p:animScale>
                                      <p:cBhvr>
                                        <p:cTn id="30" dur="166" decel="50000">
                                          <p:stCondLst>
                                            <p:cond delay="676"/>
                                          </p:stCondLst>
                                        </p:cTn>
                                        <p:tgtEl>
                                          <p:spTgt spid="15"/>
                                        </p:tgtEl>
                                      </p:cBhvr>
                                      <p:to x="100000" y="100000"/>
                                    </p:animScale>
                                    <p:animScale>
                                      <p:cBhvr>
                                        <p:cTn id="31" dur="26">
                                          <p:stCondLst>
                                            <p:cond delay="1312"/>
                                          </p:stCondLst>
                                        </p:cTn>
                                        <p:tgtEl>
                                          <p:spTgt spid="15"/>
                                        </p:tgtEl>
                                      </p:cBhvr>
                                      <p:to x="100000" y="80000"/>
                                    </p:animScale>
                                    <p:animScale>
                                      <p:cBhvr>
                                        <p:cTn id="32" dur="166" decel="50000">
                                          <p:stCondLst>
                                            <p:cond delay="1338"/>
                                          </p:stCondLst>
                                        </p:cTn>
                                        <p:tgtEl>
                                          <p:spTgt spid="15"/>
                                        </p:tgtEl>
                                      </p:cBhvr>
                                      <p:to x="100000" y="100000"/>
                                    </p:animScale>
                                    <p:animScale>
                                      <p:cBhvr>
                                        <p:cTn id="33" dur="26">
                                          <p:stCondLst>
                                            <p:cond delay="1642"/>
                                          </p:stCondLst>
                                        </p:cTn>
                                        <p:tgtEl>
                                          <p:spTgt spid="15"/>
                                        </p:tgtEl>
                                      </p:cBhvr>
                                      <p:to x="100000" y="90000"/>
                                    </p:animScale>
                                    <p:animScale>
                                      <p:cBhvr>
                                        <p:cTn id="34" dur="166" decel="50000">
                                          <p:stCondLst>
                                            <p:cond delay="1668"/>
                                          </p:stCondLst>
                                        </p:cTn>
                                        <p:tgtEl>
                                          <p:spTgt spid="15"/>
                                        </p:tgtEl>
                                      </p:cBhvr>
                                      <p:to x="100000" y="100000"/>
                                    </p:animScale>
                                    <p:animScale>
                                      <p:cBhvr>
                                        <p:cTn id="35" dur="26">
                                          <p:stCondLst>
                                            <p:cond delay="1808"/>
                                          </p:stCondLst>
                                        </p:cTn>
                                        <p:tgtEl>
                                          <p:spTgt spid="15"/>
                                        </p:tgtEl>
                                      </p:cBhvr>
                                      <p:to x="100000" y="95000"/>
                                    </p:animScale>
                                    <p:animScale>
                                      <p:cBhvr>
                                        <p:cTn id="36" dur="166" decel="50000">
                                          <p:stCondLst>
                                            <p:cond delay="1834"/>
                                          </p:stCondLst>
                                        </p:cTn>
                                        <p:tgtEl>
                                          <p:spTgt spid="15"/>
                                        </p:tgtEl>
                                      </p:cBhvr>
                                      <p:to x="100000" y="100000"/>
                                    </p:animScale>
                                  </p:childTnLst>
                                </p:cTn>
                              </p:par>
                              <p:par>
                                <p:cTn id="37" presetID="26" presetClass="entr" presetSubtype="0" fill="hold" grpId="0" nodeType="withEffect">
                                  <p:stCondLst>
                                    <p:cond delay="200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80">
                                          <p:stCondLst>
                                            <p:cond delay="0"/>
                                          </p:stCondLst>
                                        </p:cTn>
                                        <p:tgtEl>
                                          <p:spTgt spid="16"/>
                                        </p:tgtEl>
                                      </p:cBhvr>
                                    </p:animEffect>
                                    <p:anim calcmode="lin" valueType="num">
                                      <p:cBhvr>
                                        <p:cTn id="4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5" dur="26">
                                          <p:stCondLst>
                                            <p:cond delay="650"/>
                                          </p:stCondLst>
                                        </p:cTn>
                                        <p:tgtEl>
                                          <p:spTgt spid="16"/>
                                        </p:tgtEl>
                                      </p:cBhvr>
                                      <p:to x="100000" y="60000"/>
                                    </p:animScale>
                                    <p:animScale>
                                      <p:cBhvr>
                                        <p:cTn id="46" dur="166" decel="50000">
                                          <p:stCondLst>
                                            <p:cond delay="676"/>
                                          </p:stCondLst>
                                        </p:cTn>
                                        <p:tgtEl>
                                          <p:spTgt spid="16"/>
                                        </p:tgtEl>
                                      </p:cBhvr>
                                      <p:to x="100000" y="100000"/>
                                    </p:animScale>
                                    <p:animScale>
                                      <p:cBhvr>
                                        <p:cTn id="47" dur="26">
                                          <p:stCondLst>
                                            <p:cond delay="1312"/>
                                          </p:stCondLst>
                                        </p:cTn>
                                        <p:tgtEl>
                                          <p:spTgt spid="16"/>
                                        </p:tgtEl>
                                      </p:cBhvr>
                                      <p:to x="100000" y="80000"/>
                                    </p:animScale>
                                    <p:animScale>
                                      <p:cBhvr>
                                        <p:cTn id="48" dur="166" decel="50000">
                                          <p:stCondLst>
                                            <p:cond delay="1338"/>
                                          </p:stCondLst>
                                        </p:cTn>
                                        <p:tgtEl>
                                          <p:spTgt spid="16"/>
                                        </p:tgtEl>
                                      </p:cBhvr>
                                      <p:to x="100000" y="100000"/>
                                    </p:animScale>
                                    <p:animScale>
                                      <p:cBhvr>
                                        <p:cTn id="49" dur="26">
                                          <p:stCondLst>
                                            <p:cond delay="1642"/>
                                          </p:stCondLst>
                                        </p:cTn>
                                        <p:tgtEl>
                                          <p:spTgt spid="16"/>
                                        </p:tgtEl>
                                      </p:cBhvr>
                                      <p:to x="100000" y="90000"/>
                                    </p:animScale>
                                    <p:animScale>
                                      <p:cBhvr>
                                        <p:cTn id="50" dur="166" decel="50000">
                                          <p:stCondLst>
                                            <p:cond delay="1668"/>
                                          </p:stCondLst>
                                        </p:cTn>
                                        <p:tgtEl>
                                          <p:spTgt spid="16"/>
                                        </p:tgtEl>
                                      </p:cBhvr>
                                      <p:to x="100000" y="100000"/>
                                    </p:animScale>
                                    <p:animScale>
                                      <p:cBhvr>
                                        <p:cTn id="51" dur="26">
                                          <p:stCondLst>
                                            <p:cond delay="1808"/>
                                          </p:stCondLst>
                                        </p:cTn>
                                        <p:tgtEl>
                                          <p:spTgt spid="16"/>
                                        </p:tgtEl>
                                      </p:cBhvr>
                                      <p:to x="100000" y="95000"/>
                                    </p:animScale>
                                    <p:animScale>
                                      <p:cBhvr>
                                        <p:cTn id="52" dur="166" decel="50000">
                                          <p:stCondLst>
                                            <p:cond delay="1834"/>
                                          </p:stCondLst>
                                        </p:cTn>
                                        <p:tgtEl>
                                          <p:spTgt spid="16"/>
                                        </p:tgtEl>
                                      </p:cBhvr>
                                      <p:to x="100000" y="100000"/>
                                    </p:animScale>
                                  </p:childTnLst>
                                </p:cTn>
                              </p:par>
                            </p:childTnLst>
                          </p:cTn>
                        </p:par>
                      </p:childTnLst>
                    </p:cTn>
                  </p:par>
                </p:childTnLst>
              </p:cTn>
              <p:nextCondLst>
                <p:cond evt="onClick" delay="0">
                  <p:tgtEl>
                    <p:spTgt spid="3"/>
                  </p:tgtEl>
                </p:cond>
              </p:nextCondLst>
            </p:seq>
            <p:seq concurrent="1" nextAc="seek">
              <p:cTn id="53" restart="whenNotActive" fill="hold" evtFilter="cancelBubble" nodeType="interactiveSeq">
                <p:stCondLst>
                  <p:cond evt="onClick" delay="0">
                    <p:tgtEl>
                      <p:spTgt spid="4"/>
                    </p:tgtEl>
                  </p:cond>
                </p:stCondLst>
                <p:endSync evt="end" delay="0">
                  <p:rtn val="all"/>
                </p:endSync>
                <p:childTnLst>
                  <p:par>
                    <p:cTn id="54" fill="hold">
                      <p:stCondLst>
                        <p:cond delay="0"/>
                      </p:stCondLst>
                      <p:childTnLst>
                        <p:par>
                          <p:cTn id="55" fill="hold">
                            <p:stCondLst>
                              <p:cond delay="0"/>
                            </p:stCondLst>
                            <p:childTnLst>
                              <p:par>
                                <p:cTn id="56" presetID="1"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childTnLst>
                                </p:cTn>
                              </p:par>
                              <p:par>
                                <p:cTn id="58" presetID="1" presetClass="entr" presetSubtype="0" fill="hold" grpId="1" nodeType="withEffect">
                                  <p:stCondLst>
                                    <p:cond delay="0"/>
                                  </p:stCondLst>
                                  <p:childTnLst>
                                    <p:set>
                                      <p:cBhvr>
                                        <p:cTn id="59" dur="1" fill="hold">
                                          <p:stCondLst>
                                            <p:cond delay="0"/>
                                          </p:stCondLst>
                                        </p:cTn>
                                        <p:tgtEl>
                                          <p:spTgt spid="2"/>
                                        </p:tgtEl>
                                        <p:attrNameLst>
                                          <p:attrName>style.visibility</p:attrName>
                                        </p:attrNameLst>
                                      </p:cBhvr>
                                      <p:to>
                                        <p:strVal val="visible"/>
                                      </p:to>
                                    </p:set>
                                  </p:childTnLst>
                                </p:cTn>
                              </p:par>
                              <p:par>
                                <p:cTn id="60" presetID="53" presetClass="entr" presetSubtype="16" fill="hold" grpId="1" nodeType="withEffect">
                                  <p:stCondLst>
                                    <p:cond delay="100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fltVal val="0"/>
                                          </p:val>
                                        </p:tav>
                                        <p:tav tm="100000">
                                          <p:val>
                                            <p:strVal val="#ppt_h"/>
                                          </p:val>
                                        </p:tav>
                                      </p:tavLst>
                                    </p:anim>
                                    <p:animEffect transition="in" filter="fade">
                                      <p:cBhvr>
                                        <p:cTn id="64" dur="500"/>
                                        <p:tgtEl>
                                          <p:spTgt spid="23"/>
                                        </p:tgtEl>
                                      </p:cBhvr>
                                    </p:animEffect>
                                  </p:childTnLst>
                                </p:cTn>
                              </p:par>
                              <p:par>
                                <p:cTn id="65" presetID="26" presetClass="entr" presetSubtype="0" fill="hold" nodeType="withEffect">
                                  <p:stCondLst>
                                    <p:cond delay="2000"/>
                                  </p:stCondLst>
                                  <p:childTnLst>
                                    <p:set>
                                      <p:cBhvr>
                                        <p:cTn id="66" dur="1" fill="hold">
                                          <p:stCondLst>
                                            <p:cond delay="0"/>
                                          </p:stCondLst>
                                        </p:cTn>
                                        <p:tgtEl>
                                          <p:spTgt spid="15"/>
                                        </p:tgtEl>
                                        <p:attrNameLst>
                                          <p:attrName>style.visibility</p:attrName>
                                        </p:attrNameLst>
                                      </p:cBhvr>
                                      <p:to>
                                        <p:strVal val="visible"/>
                                      </p:to>
                                    </p:set>
                                    <p:animEffect transition="in" filter="wipe(down)">
                                      <p:cBhvr>
                                        <p:cTn id="67" dur="580">
                                          <p:stCondLst>
                                            <p:cond delay="0"/>
                                          </p:stCondLst>
                                        </p:cTn>
                                        <p:tgtEl>
                                          <p:spTgt spid="15"/>
                                        </p:tgtEl>
                                      </p:cBhvr>
                                    </p:animEffect>
                                    <p:anim calcmode="lin" valueType="num">
                                      <p:cBhvr>
                                        <p:cTn id="6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3" dur="26">
                                          <p:stCondLst>
                                            <p:cond delay="650"/>
                                          </p:stCondLst>
                                        </p:cTn>
                                        <p:tgtEl>
                                          <p:spTgt spid="15"/>
                                        </p:tgtEl>
                                      </p:cBhvr>
                                      <p:to x="100000" y="60000"/>
                                    </p:animScale>
                                    <p:animScale>
                                      <p:cBhvr>
                                        <p:cTn id="74" dur="166" decel="50000">
                                          <p:stCondLst>
                                            <p:cond delay="676"/>
                                          </p:stCondLst>
                                        </p:cTn>
                                        <p:tgtEl>
                                          <p:spTgt spid="15"/>
                                        </p:tgtEl>
                                      </p:cBhvr>
                                      <p:to x="100000" y="100000"/>
                                    </p:animScale>
                                    <p:animScale>
                                      <p:cBhvr>
                                        <p:cTn id="75" dur="26">
                                          <p:stCondLst>
                                            <p:cond delay="1312"/>
                                          </p:stCondLst>
                                        </p:cTn>
                                        <p:tgtEl>
                                          <p:spTgt spid="15"/>
                                        </p:tgtEl>
                                      </p:cBhvr>
                                      <p:to x="100000" y="80000"/>
                                    </p:animScale>
                                    <p:animScale>
                                      <p:cBhvr>
                                        <p:cTn id="76" dur="166" decel="50000">
                                          <p:stCondLst>
                                            <p:cond delay="1338"/>
                                          </p:stCondLst>
                                        </p:cTn>
                                        <p:tgtEl>
                                          <p:spTgt spid="15"/>
                                        </p:tgtEl>
                                      </p:cBhvr>
                                      <p:to x="100000" y="100000"/>
                                    </p:animScale>
                                    <p:animScale>
                                      <p:cBhvr>
                                        <p:cTn id="77" dur="26">
                                          <p:stCondLst>
                                            <p:cond delay="1642"/>
                                          </p:stCondLst>
                                        </p:cTn>
                                        <p:tgtEl>
                                          <p:spTgt spid="15"/>
                                        </p:tgtEl>
                                      </p:cBhvr>
                                      <p:to x="100000" y="90000"/>
                                    </p:animScale>
                                    <p:animScale>
                                      <p:cBhvr>
                                        <p:cTn id="78" dur="166" decel="50000">
                                          <p:stCondLst>
                                            <p:cond delay="1668"/>
                                          </p:stCondLst>
                                        </p:cTn>
                                        <p:tgtEl>
                                          <p:spTgt spid="15"/>
                                        </p:tgtEl>
                                      </p:cBhvr>
                                      <p:to x="100000" y="100000"/>
                                    </p:animScale>
                                    <p:animScale>
                                      <p:cBhvr>
                                        <p:cTn id="79" dur="26">
                                          <p:stCondLst>
                                            <p:cond delay="1808"/>
                                          </p:stCondLst>
                                        </p:cTn>
                                        <p:tgtEl>
                                          <p:spTgt spid="15"/>
                                        </p:tgtEl>
                                      </p:cBhvr>
                                      <p:to x="100000" y="95000"/>
                                    </p:animScale>
                                    <p:animScale>
                                      <p:cBhvr>
                                        <p:cTn id="80" dur="166" decel="50000">
                                          <p:stCondLst>
                                            <p:cond delay="1834"/>
                                          </p:stCondLst>
                                        </p:cTn>
                                        <p:tgtEl>
                                          <p:spTgt spid="15"/>
                                        </p:tgtEl>
                                      </p:cBhvr>
                                      <p:to x="100000" y="100000"/>
                                    </p:animScale>
                                  </p:childTnLst>
                                </p:cTn>
                              </p:par>
                              <p:par>
                                <p:cTn id="81" presetID="26" presetClass="entr" presetSubtype="0" fill="hold" grpId="2" nodeType="withEffect">
                                  <p:stCondLst>
                                    <p:cond delay="2000"/>
                                  </p:stCondLst>
                                  <p:childTnLst>
                                    <p:set>
                                      <p:cBhvr>
                                        <p:cTn id="82" dur="1" fill="hold">
                                          <p:stCondLst>
                                            <p:cond delay="0"/>
                                          </p:stCondLst>
                                        </p:cTn>
                                        <p:tgtEl>
                                          <p:spTgt spid="16"/>
                                        </p:tgtEl>
                                        <p:attrNameLst>
                                          <p:attrName>style.visibility</p:attrName>
                                        </p:attrNameLst>
                                      </p:cBhvr>
                                      <p:to>
                                        <p:strVal val="visible"/>
                                      </p:to>
                                    </p:set>
                                    <p:animEffect transition="in" filter="wipe(down)">
                                      <p:cBhvr>
                                        <p:cTn id="83" dur="580">
                                          <p:stCondLst>
                                            <p:cond delay="0"/>
                                          </p:stCondLst>
                                        </p:cTn>
                                        <p:tgtEl>
                                          <p:spTgt spid="16"/>
                                        </p:tgtEl>
                                      </p:cBhvr>
                                    </p:animEffect>
                                    <p:anim calcmode="lin" valueType="num">
                                      <p:cBhvr>
                                        <p:cTn id="8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89" dur="26">
                                          <p:stCondLst>
                                            <p:cond delay="650"/>
                                          </p:stCondLst>
                                        </p:cTn>
                                        <p:tgtEl>
                                          <p:spTgt spid="16"/>
                                        </p:tgtEl>
                                      </p:cBhvr>
                                      <p:to x="100000" y="60000"/>
                                    </p:animScale>
                                    <p:animScale>
                                      <p:cBhvr>
                                        <p:cTn id="90" dur="166" decel="50000">
                                          <p:stCondLst>
                                            <p:cond delay="676"/>
                                          </p:stCondLst>
                                        </p:cTn>
                                        <p:tgtEl>
                                          <p:spTgt spid="16"/>
                                        </p:tgtEl>
                                      </p:cBhvr>
                                      <p:to x="100000" y="100000"/>
                                    </p:animScale>
                                    <p:animScale>
                                      <p:cBhvr>
                                        <p:cTn id="91" dur="26">
                                          <p:stCondLst>
                                            <p:cond delay="1312"/>
                                          </p:stCondLst>
                                        </p:cTn>
                                        <p:tgtEl>
                                          <p:spTgt spid="16"/>
                                        </p:tgtEl>
                                      </p:cBhvr>
                                      <p:to x="100000" y="80000"/>
                                    </p:animScale>
                                    <p:animScale>
                                      <p:cBhvr>
                                        <p:cTn id="92" dur="166" decel="50000">
                                          <p:stCondLst>
                                            <p:cond delay="1338"/>
                                          </p:stCondLst>
                                        </p:cTn>
                                        <p:tgtEl>
                                          <p:spTgt spid="16"/>
                                        </p:tgtEl>
                                      </p:cBhvr>
                                      <p:to x="100000" y="100000"/>
                                    </p:animScale>
                                    <p:animScale>
                                      <p:cBhvr>
                                        <p:cTn id="93" dur="26">
                                          <p:stCondLst>
                                            <p:cond delay="1642"/>
                                          </p:stCondLst>
                                        </p:cTn>
                                        <p:tgtEl>
                                          <p:spTgt spid="16"/>
                                        </p:tgtEl>
                                      </p:cBhvr>
                                      <p:to x="100000" y="90000"/>
                                    </p:animScale>
                                    <p:animScale>
                                      <p:cBhvr>
                                        <p:cTn id="94" dur="166" decel="50000">
                                          <p:stCondLst>
                                            <p:cond delay="1668"/>
                                          </p:stCondLst>
                                        </p:cTn>
                                        <p:tgtEl>
                                          <p:spTgt spid="16"/>
                                        </p:tgtEl>
                                      </p:cBhvr>
                                      <p:to x="100000" y="100000"/>
                                    </p:animScale>
                                    <p:animScale>
                                      <p:cBhvr>
                                        <p:cTn id="95" dur="26">
                                          <p:stCondLst>
                                            <p:cond delay="1808"/>
                                          </p:stCondLst>
                                        </p:cTn>
                                        <p:tgtEl>
                                          <p:spTgt spid="16"/>
                                        </p:tgtEl>
                                      </p:cBhvr>
                                      <p:to x="100000" y="95000"/>
                                    </p:animScale>
                                    <p:animScale>
                                      <p:cBhvr>
                                        <p:cTn id="96" dur="166" decel="50000">
                                          <p:stCondLst>
                                            <p:cond delay="1834"/>
                                          </p:stCondLst>
                                        </p:cTn>
                                        <p:tgtEl>
                                          <p:spTgt spid="16"/>
                                        </p:tgtEl>
                                      </p:cBhvr>
                                      <p:to x="100000" y="100000"/>
                                    </p:animScale>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24"/>
                                        </p:tgtEl>
                                        <p:attrNameLst>
                                          <p:attrName>style.visibility</p:attrName>
                                        </p:attrNameLst>
                                      </p:cBhvr>
                                      <p:to>
                                        <p:strVal val="visible"/>
                                      </p:to>
                                    </p:set>
                                  </p:childTnLst>
                                </p:cTn>
                              </p:par>
                              <p:par>
                                <p:cTn id="101" presetID="1" presetClass="entr" presetSubtype="0" fill="hold" grpId="1" nodeType="withEffect">
                                  <p:stCondLst>
                                    <p:cond delay="0"/>
                                  </p:stCondLst>
                                  <p:childTnLst>
                                    <p:set>
                                      <p:cBhvr>
                                        <p:cTn id="102"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103" restart="whenNotActive" fill="hold" evtFilter="cancelBubble" nodeType="interactiveSeq">
                <p:stCondLst>
                  <p:cond evt="onClick" delay="0">
                    <p:tgtEl>
                      <p:spTgt spid="6"/>
                    </p:tgtEl>
                  </p:cond>
                </p:stCondLst>
                <p:endSync evt="end" delay="0">
                  <p:rtn val="all"/>
                </p:endSync>
                <p:childTnLst>
                  <p:par>
                    <p:cTn id="104" fill="hold">
                      <p:stCondLst>
                        <p:cond delay="0"/>
                      </p:stCondLst>
                      <p:childTnLst>
                        <p:par>
                          <p:cTn id="105" fill="hold">
                            <p:stCondLst>
                              <p:cond delay="0"/>
                            </p:stCondLst>
                            <p:childTnLst>
                              <p:par>
                                <p:cTn id="106" presetID="1" presetClass="entr" presetSubtype="0" fill="hold" grpId="1" nodeType="withEffect">
                                  <p:stCondLst>
                                    <p:cond delay="0"/>
                                  </p:stCondLst>
                                  <p:childTnLst>
                                    <p:set>
                                      <p:cBhvr>
                                        <p:cTn id="107" dur="1" fill="hold">
                                          <p:stCondLst>
                                            <p:cond delay="0"/>
                                          </p:stCondLst>
                                        </p:cTn>
                                        <p:tgtEl>
                                          <p:spTgt spid="22"/>
                                        </p:tgtEl>
                                        <p:attrNameLst>
                                          <p:attrName>style.visibility</p:attrName>
                                        </p:attrNameLst>
                                      </p:cBhvr>
                                      <p:to>
                                        <p:strVal val="visible"/>
                                      </p:to>
                                    </p:set>
                                  </p:childTnLst>
                                </p:cTn>
                              </p:par>
                              <p:par>
                                <p:cTn id="108" presetID="1" presetClass="entr" presetSubtype="0" fill="hold" grpId="2" nodeType="withEffect">
                                  <p:stCondLst>
                                    <p:cond delay="0"/>
                                  </p:stCondLst>
                                  <p:childTnLst>
                                    <p:set>
                                      <p:cBhvr>
                                        <p:cTn id="109" dur="1" fill="hold">
                                          <p:stCondLst>
                                            <p:cond delay="0"/>
                                          </p:stCondLst>
                                        </p:cTn>
                                        <p:tgtEl>
                                          <p:spTgt spid="2"/>
                                        </p:tgtEl>
                                        <p:attrNameLst>
                                          <p:attrName>style.visibility</p:attrName>
                                        </p:attrNameLst>
                                      </p:cBhvr>
                                      <p:to>
                                        <p:strVal val="visible"/>
                                      </p:to>
                                    </p:set>
                                  </p:childTnLst>
                                </p:cTn>
                              </p:par>
                              <p:par>
                                <p:cTn id="110" presetID="53" presetClass="entr" presetSubtype="16" fill="hold" grpId="0" nodeType="withEffect">
                                  <p:stCondLst>
                                    <p:cond delay="1000"/>
                                  </p:stCondLst>
                                  <p:childTnLst>
                                    <p:set>
                                      <p:cBhvr>
                                        <p:cTn id="111" dur="1" fill="hold">
                                          <p:stCondLst>
                                            <p:cond delay="0"/>
                                          </p:stCondLst>
                                        </p:cTn>
                                        <p:tgtEl>
                                          <p:spTgt spid="28"/>
                                        </p:tgtEl>
                                        <p:attrNameLst>
                                          <p:attrName>style.visibility</p:attrName>
                                        </p:attrNameLst>
                                      </p:cBhvr>
                                      <p:to>
                                        <p:strVal val="visible"/>
                                      </p:to>
                                    </p:set>
                                    <p:anim calcmode="lin" valueType="num">
                                      <p:cBhvr>
                                        <p:cTn id="112" dur="500" fill="hold"/>
                                        <p:tgtEl>
                                          <p:spTgt spid="28"/>
                                        </p:tgtEl>
                                        <p:attrNameLst>
                                          <p:attrName>ppt_w</p:attrName>
                                        </p:attrNameLst>
                                      </p:cBhvr>
                                      <p:tavLst>
                                        <p:tav tm="0">
                                          <p:val>
                                            <p:fltVal val="0"/>
                                          </p:val>
                                        </p:tav>
                                        <p:tav tm="100000">
                                          <p:val>
                                            <p:strVal val="#ppt_w"/>
                                          </p:val>
                                        </p:tav>
                                      </p:tavLst>
                                    </p:anim>
                                    <p:anim calcmode="lin" valueType="num">
                                      <p:cBhvr>
                                        <p:cTn id="113" dur="500" fill="hold"/>
                                        <p:tgtEl>
                                          <p:spTgt spid="28"/>
                                        </p:tgtEl>
                                        <p:attrNameLst>
                                          <p:attrName>ppt_h</p:attrName>
                                        </p:attrNameLst>
                                      </p:cBhvr>
                                      <p:tavLst>
                                        <p:tav tm="0">
                                          <p:val>
                                            <p:fltVal val="0"/>
                                          </p:val>
                                        </p:tav>
                                        <p:tav tm="100000">
                                          <p:val>
                                            <p:strVal val="#ppt_h"/>
                                          </p:val>
                                        </p:tav>
                                      </p:tavLst>
                                    </p:anim>
                                    <p:animEffect transition="in" filter="fade">
                                      <p:cBhvr>
                                        <p:cTn id="114" dur="500"/>
                                        <p:tgtEl>
                                          <p:spTgt spid="28"/>
                                        </p:tgtEl>
                                      </p:cBhvr>
                                    </p:animEffect>
                                  </p:childTnLst>
                                </p:cTn>
                              </p:par>
                              <p:par>
                                <p:cTn id="115" presetID="1" presetClass="entr" presetSubtype="0" fill="hold" nodeType="withEffect">
                                  <p:stCondLst>
                                    <p:cond delay="3000"/>
                                  </p:stCondLst>
                                  <p:childTnLst>
                                    <p:set>
                                      <p:cBhvr>
                                        <p:cTn id="116" dur="1" fill="hold">
                                          <p:stCondLst>
                                            <p:cond delay="0"/>
                                          </p:stCondLst>
                                        </p:cTn>
                                        <p:tgtEl>
                                          <p:spTgt spid="24"/>
                                        </p:tgtEl>
                                        <p:attrNameLst>
                                          <p:attrName>style.visibility</p:attrName>
                                        </p:attrNameLst>
                                      </p:cBhvr>
                                      <p:to>
                                        <p:strVal val="visible"/>
                                      </p:to>
                                    </p:set>
                                  </p:childTnLst>
                                </p:cTn>
                              </p:par>
                              <p:par>
                                <p:cTn id="117" presetID="1" presetClass="entr" presetSubtype="0" fill="hold" grpId="2" nodeType="withEffect">
                                  <p:stCondLst>
                                    <p:cond delay="3000"/>
                                  </p:stCondLst>
                                  <p:childTnLst>
                                    <p:set>
                                      <p:cBhvr>
                                        <p:cTn id="118"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119" restart="whenNotActive" fill="hold" evtFilter="cancelBubble" nodeType="interactiveSeq">
                <p:stCondLst>
                  <p:cond evt="onClick" delay="0">
                    <p:tgtEl>
                      <p:spTgt spid="7"/>
                    </p:tgtEl>
                  </p:cond>
                </p:stCondLst>
                <p:endSync evt="end" delay="0">
                  <p:rtn val="all"/>
                </p:endSync>
                <p:childTnLst>
                  <p:par>
                    <p:cTn id="120" fill="hold">
                      <p:stCondLst>
                        <p:cond delay="0"/>
                      </p:stCondLst>
                      <p:childTnLst>
                        <p:par>
                          <p:cTn id="121" fill="hold">
                            <p:stCondLst>
                              <p:cond delay="0"/>
                            </p:stCondLst>
                            <p:childTnLst>
                              <p:par>
                                <p:cTn id="122" presetID="1" presetClass="entr" presetSubtype="0" fill="hold" nodeType="withEffect">
                                  <p:stCondLst>
                                    <p:cond delay="0"/>
                                  </p:stCondLst>
                                  <p:childTnLst>
                                    <p:set>
                                      <p:cBhvr>
                                        <p:cTn id="123" dur="1" fill="hold">
                                          <p:stCondLst>
                                            <p:cond delay="0"/>
                                          </p:stCondLst>
                                        </p:cTn>
                                        <p:tgtEl>
                                          <p:spTgt spid="3">
                                            <p:txEl>
                                              <p:pRg st="0" end="0"/>
                                            </p:txEl>
                                          </p:spTgt>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4">
                                            <p:txEl>
                                              <p:pRg st="0" end="0"/>
                                            </p:txEl>
                                          </p:spTgt>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6">
                                            <p:txEl>
                                              <p:pRg st="0" end="0"/>
                                            </p:txEl>
                                          </p:spTgt>
                                        </p:tgtEl>
                                        <p:attrNameLst>
                                          <p:attrName>style.visibility</p:attrName>
                                        </p:attrNameLst>
                                      </p:cBhvr>
                                      <p:to>
                                        <p:strVal val="visible"/>
                                      </p:to>
                                    </p:set>
                                  </p:childTnLst>
                                </p:cTn>
                              </p:par>
                              <p:par>
                                <p:cTn id="128" presetID="1" presetClass="exit" presetSubtype="0" fill="hold" grpId="0" nodeType="withEffect">
                                  <p:stCondLst>
                                    <p:cond delay="0"/>
                                  </p:stCondLst>
                                  <p:childTnLst>
                                    <p:set>
                                      <p:cBhvr>
                                        <p:cTn id="129"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30" restart="whenNotActive" fill="hold" evtFilter="cancelBubble" nodeType="interactiveSeq">
                <p:stCondLst>
                  <p:cond evt="onClick" delay="0">
                    <p:tgtEl>
                      <p:spTgt spid="15"/>
                    </p:tgtEl>
                  </p:cond>
                </p:stCondLst>
                <p:endSync evt="end" delay="0">
                  <p:rtn val="all"/>
                </p:endSync>
                <p:childTnLst>
                  <p:par>
                    <p:cTn id="131" fill="hold">
                      <p:stCondLst>
                        <p:cond delay="0"/>
                      </p:stCondLst>
                      <p:childTnLst>
                        <p:par>
                          <p:cTn id="132" fill="hold">
                            <p:stCondLst>
                              <p:cond delay="0"/>
                            </p:stCondLst>
                            <p:childTnLst>
                              <p:par>
                                <p:cTn id="133" presetID="1" presetClass="entr" presetSubtype="0" fill="hold" grpId="0" nodeType="withEffect">
                                  <p:stCondLst>
                                    <p:cond delay="0"/>
                                  </p:stCondLst>
                                  <p:childTnLst>
                                    <p:set>
                                      <p:cBhvr>
                                        <p:cTn id="134" dur="1" fill="hold">
                                          <p:stCondLst>
                                            <p:cond delay="0"/>
                                          </p:stCondLst>
                                        </p:cTn>
                                        <p:tgtEl>
                                          <p:spTgt spid="22"/>
                                        </p:tgtEl>
                                        <p:attrNameLst>
                                          <p:attrName>style.visibility</p:attrName>
                                        </p:attrNameLst>
                                      </p:cBhvr>
                                      <p:to>
                                        <p:strVal val="visible"/>
                                      </p:to>
                                    </p:set>
                                  </p:childTnLst>
                                </p:cTn>
                              </p:par>
                              <p:par>
                                <p:cTn id="135" presetID="1" presetClass="entr" presetSubtype="0" fill="hold" grpId="1" nodeType="withEffect">
                                  <p:stCondLst>
                                    <p:cond delay="0"/>
                                  </p:stCondLst>
                                  <p:childTnLst>
                                    <p:set>
                                      <p:cBhvr>
                                        <p:cTn id="136" dur="1" fill="hold">
                                          <p:stCondLst>
                                            <p:cond delay="0"/>
                                          </p:stCondLst>
                                        </p:cTn>
                                        <p:tgtEl>
                                          <p:spTgt spid="13"/>
                                        </p:tgtEl>
                                        <p:attrNameLst>
                                          <p:attrName>style.visibility</p:attrName>
                                        </p:attrNameLst>
                                      </p:cBhvr>
                                      <p:to>
                                        <p:strVal val="visible"/>
                                      </p:to>
                                    </p:set>
                                  </p:childTnLst>
                                </p:cTn>
                              </p:par>
                              <p:par>
                                <p:cTn id="137" presetID="1" presetClass="entr" presetSubtype="0" fill="hold" grpId="1" nodeType="withEffect">
                                  <p:stCondLst>
                                    <p:cond delay="0"/>
                                  </p:stCondLst>
                                  <p:childTnLst>
                                    <p:set>
                                      <p:cBhvr>
                                        <p:cTn id="138" dur="1" fill="hold">
                                          <p:stCondLst>
                                            <p:cond delay="0"/>
                                          </p:stCondLst>
                                        </p:cTn>
                                        <p:tgtEl>
                                          <p:spTgt spid="12"/>
                                        </p:tgtEl>
                                        <p:attrNameLst>
                                          <p:attrName>style.visibility</p:attrName>
                                        </p:attrNameLst>
                                      </p:cBhvr>
                                      <p:to>
                                        <p:strVal val="visible"/>
                                      </p:to>
                                    </p:set>
                                  </p:childTnLst>
                                </p:cTn>
                              </p:par>
                              <p:par>
                                <p:cTn id="139" presetID="1" presetClass="exit" presetSubtype="0" fill="hold" nodeType="withEffect">
                                  <p:stCondLst>
                                    <p:cond delay="0"/>
                                  </p:stCondLst>
                                  <p:childTnLst>
                                    <p:set>
                                      <p:cBhvr>
                                        <p:cTn id="140" dur="1" fill="hold">
                                          <p:stCondLst>
                                            <p:cond delay="0"/>
                                          </p:stCondLst>
                                        </p:cTn>
                                        <p:tgtEl>
                                          <p:spTgt spid="15"/>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16"/>
                                        </p:tgtEl>
                                        <p:attrNameLst>
                                          <p:attrName>style.visibility</p:attrName>
                                        </p:attrNameLst>
                                      </p:cBhvr>
                                      <p:to>
                                        <p:strVal val="hidden"/>
                                      </p:to>
                                    </p:set>
                                  </p:childTnLst>
                                </p:cTn>
                              </p:par>
                              <p:par>
                                <p:cTn id="143" presetID="10" presetClass="entr" presetSubtype="0" fill="hold" grpId="0" nodeType="withEffect">
                                  <p:stCondLst>
                                    <p:cond delay="2000"/>
                                  </p:stCondLst>
                                  <p:childTnLst>
                                    <p:set>
                                      <p:cBhvr>
                                        <p:cTn id="144" dur="1" fill="hold">
                                          <p:stCondLst>
                                            <p:cond delay="0"/>
                                          </p:stCondLst>
                                        </p:cTn>
                                        <p:tgtEl>
                                          <p:spTgt spid="25"/>
                                        </p:tgtEl>
                                        <p:attrNameLst>
                                          <p:attrName>style.visibility</p:attrName>
                                        </p:attrNameLst>
                                      </p:cBhvr>
                                      <p:to>
                                        <p:strVal val="visible"/>
                                      </p:to>
                                    </p:set>
                                    <p:animEffect transition="in" filter="fade">
                                      <p:cBhvr>
                                        <p:cTn id="145" dur="500"/>
                                        <p:tgtEl>
                                          <p:spTgt spid="25"/>
                                        </p:tgtEl>
                                      </p:cBhvr>
                                    </p:animEffect>
                                  </p:childTnLst>
                                </p:cTn>
                              </p:par>
                              <p:par>
                                <p:cTn id="146" presetID="10" presetClass="entr" presetSubtype="0" fill="hold" nodeType="withEffect">
                                  <p:stCondLst>
                                    <p:cond delay="1000"/>
                                  </p:stCondLst>
                                  <p:childTnLst>
                                    <p:set>
                                      <p:cBhvr>
                                        <p:cTn id="147" dur="1" fill="hold">
                                          <p:stCondLst>
                                            <p:cond delay="0"/>
                                          </p:stCondLst>
                                        </p:cTn>
                                        <p:tgtEl>
                                          <p:spTgt spid="24"/>
                                        </p:tgtEl>
                                        <p:attrNameLst>
                                          <p:attrName>style.visibility</p:attrName>
                                        </p:attrNameLst>
                                      </p:cBhvr>
                                      <p:to>
                                        <p:strVal val="visible"/>
                                      </p:to>
                                    </p:set>
                                    <p:animEffect transition="in" filter="fade">
                                      <p:cBhvr>
                                        <p:cTn id="148" dur="500"/>
                                        <p:tgtEl>
                                          <p:spTgt spid="24"/>
                                        </p:tgtEl>
                                      </p:cBhvr>
                                    </p:animEffect>
                                  </p:childTnLst>
                                </p:cTn>
                              </p:par>
                            </p:childTnLst>
                          </p:cTn>
                        </p:par>
                      </p:childTnLst>
                    </p:cTn>
                  </p:par>
                </p:childTnLst>
              </p:cTn>
              <p:nextCondLst>
                <p:cond evt="onClick" delay="0">
                  <p:tgtEl>
                    <p:spTgt spid="15"/>
                  </p:tgtEl>
                </p:cond>
              </p:nextCondLst>
            </p:seq>
          </p:childTnLst>
        </p:cTn>
      </p:par>
    </p:tnLst>
    <p:bldLst>
      <p:bldP spid="17" grpId="0" animBg="1"/>
      <p:bldP spid="12" grpId="0" animBg="1"/>
      <p:bldP spid="12" grpId="1" animBg="1"/>
      <p:bldP spid="13" grpId="0" animBg="1"/>
      <p:bldP spid="13" grpId="1" animBg="1"/>
      <p:bldP spid="22" grpId="0" animBg="1"/>
      <p:bldP spid="22" grpId="1" animBg="1"/>
      <p:bldP spid="25" grpId="0"/>
      <p:bldP spid="25" grpId="1"/>
      <p:bldP spid="25" grpId="2"/>
      <p:bldP spid="7" grpId="0" animBg="1"/>
      <p:bldP spid="23" grpId="0"/>
      <p:bldP spid="23" grpId="1"/>
      <p:bldP spid="16" grpId="0"/>
      <p:bldP spid="16" grpId="1"/>
      <p:bldP spid="16" grpId="2"/>
      <p:bldP spid="28" grpId="0"/>
      <p:bldP spid="2" grpId="0" animBg="1"/>
      <p:bldP spid="2" grpId="1" animBg="1"/>
      <p:bldP spid="2" grpId="2"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92A75-5EE7-A19D-AEC5-77E66C0CE4F5}"/>
            </a:ext>
          </a:extLst>
        </p:cNvPr>
        <p:cNvGrpSpPr/>
        <p:nvPr/>
      </p:nvGrpSpPr>
      <p:grpSpPr>
        <a:xfrm>
          <a:off x="0" y="0"/>
          <a:ext cx="0" cy="0"/>
          <a:chOff x="0" y="0"/>
          <a:chExt cx="0" cy="0"/>
        </a:xfrm>
      </p:grpSpPr>
      <p:sp>
        <p:nvSpPr>
          <p:cNvPr id="18" name="צורה חופשית: צורה 17">
            <a:extLst>
              <a:ext uri="{FF2B5EF4-FFF2-40B4-BE49-F238E27FC236}">
                <a16:creationId xmlns:a16="http://schemas.microsoft.com/office/drawing/2014/main" id="{1076B0C0-0DB7-B7EF-5E1E-EB4F2B6E3895}"/>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9" name="מלבן 18">
            <a:extLst>
              <a:ext uri="{FF2B5EF4-FFF2-40B4-BE49-F238E27FC236}">
                <a16:creationId xmlns:a16="http://schemas.microsoft.com/office/drawing/2014/main" id="{0EB79D7C-FF86-CC44-1835-2E62A3C45079}"/>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 name="מחבר ישר 4">
            <a:extLst>
              <a:ext uri="{FF2B5EF4-FFF2-40B4-BE49-F238E27FC236}">
                <a16:creationId xmlns:a16="http://schemas.microsoft.com/office/drawing/2014/main" id="{813DF814-2015-AE9E-9098-FB10E9C26CEF}"/>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7" name="מלבן: פינות מעוגלות 16">
            <a:extLst>
              <a:ext uri="{FF2B5EF4-FFF2-40B4-BE49-F238E27FC236}">
                <a16:creationId xmlns:a16="http://schemas.microsoft.com/office/drawing/2014/main" id="{F3FF7B37-113F-B309-5DE8-B15F986862B4}"/>
              </a:ext>
            </a:extLst>
          </p:cNvPr>
          <p:cNvSpPr/>
          <p:nvPr/>
        </p:nvSpPr>
        <p:spPr>
          <a:xfrm>
            <a:off x="4173123" y="1438180"/>
            <a:ext cx="7351103" cy="738390"/>
          </a:xfrm>
          <a:prstGeom prst="round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2800" dirty="0">
                <a:solidFill>
                  <a:schemeClr val="bg1"/>
                </a:solidFill>
                <a:latin typeface="Assistant ExtraBold" panose="00000900000000000000" pitchFamily="2" charset="-79"/>
                <a:cs typeface="Assistant ExtraBold" panose="00000900000000000000" pitchFamily="2" charset="-79"/>
              </a:rPr>
              <a:t>האב לא הבחין שבנו הקטן משחק עם קופסת כדורים נגד כאב ראש. </a:t>
            </a:r>
            <a:endParaRPr lang="en-US" sz="2800" dirty="0">
              <a:solidFill>
                <a:schemeClr val="bg1"/>
              </a:solidFill>
              <a:latin typeface="Assistant ExtraBold" panose="00000900000000000000" pitchFamily="2" charset="-79"/>
              <a:cs typeface="Assistant ExtraBold" panose="00000900000000000000" pitchFamily="2" charset="-79"/>
            </a:endParaRPr>
          </a:p>
        </p:txBody>
      </p:sp>
      <p:sp>
        <p:nvSpPr>
          <p:cNvPr id="3" name="מלבן: פינות מעוגלות 2">
            <a:extLst>
              <a:ext uri="{FF2B5EF4-FFF2-40B4-BE49-F238E27FC236}">
                <a16:creationId xmlns:a16="http://schemas.microsoft.com/office/drawing/2014/main" id="{4346B1F2-FE0D-DBC9-C8B4-93933DF55036}"/>
              </a:ext>
            </a:extLst>
          </p:cNvPr>
          <p:cNvSpPr/>
          <p:nvPr/>
        </p:nvSpPr>
        <p:spPr>
          <a:xfrm>
            <a:off x="8571244" y="3459144"/>
            <a:ext cx="2915696" cy="1635369"/>
          </a:xfrm>
          <a:prstGeom prst="roundRect">
            <a:avLst/>
          </a:prstGeom>
          <a:solidFill>
            <a:schemeClr val="bg2">
              <a:lumMod val="50000"/>
              <a:alpha val="29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tabLst>
                <a:tab pos="1708150" algn="l"/>
              </a:tabLst>
            </a:pPr>
            <a:r>
              <a:rPr lang="he-IL" sz="2400" b="1" dirty="0">
                <a:solidFill>
                  <a:schemeClr val="accent5">
                    <a:lumMod val="50000"/>
                  </a:schemeClr>
                </a:solidFill>
                <a:latin typeface="Guttman Hatzvi" panose="02010401010101010101" pitchFamily="2" charset="-79"/>
                <a:cs typeface="Guttman Hatzvi" panose="02010401010101010101" pitchFamily="2" charset="-79"/>
              </a:rPr>
              <a:t>לא נורא, שישחק בכדורים</a:t>
            </a:r>
            <a:endParaRPr lang="he-IL" sz="4000" b="1" dirty="0">
              <a:solidFill>
                <a:schemeClr val="accent5">
                  <a:lumMod val="50000"/>
                </a:schemeClr>
              </a:solidFill>
              <a:latin typeface="Guttman Hatzvi" panose="02010401010101010101" pitchFamily="2" charset="-79"/>
              <a:cs typeface="Guttman Hatzvi" panose="02010401010101010101" pitchFamily="2" charset="-79"/>
            </a:endParaRPr>
          </a:p>
        </p:txBody>
      </p:sp>
      <p:sp>
        <p:nvSpPr>
          <p:cNvPr id="4" name="מלבן: פינות מעוגלות 3">
            <a:extLst>
              <a:ext uri="{FF2B5EF4-FFF2-40B4-BE49-F238E27FC236}">
                <a16:creationId xmlns:a16="http://schemas.microsoft.com/office/drawing/2014/main" id="{C4FD06F4-FC72-5519-C9BB-332F2602ED75}"/>
              </a:ext>
            </a:extLst>
          </p:cNvPr>
          <p:cNvSpPr/>
          <p:nvPr/>
        </p:nvSpPr>
        <p:spPr>
          <a:xfrm>
            <a:off x="4777154" y="3486103"/>
            <a:ext cx="2915696" cy="1635369"/>
          </a:xfrm>
          <a:prstGeom prst="roundRect">
            <a:avLst/>
          </a:prstGeom>
          <a:solidFill>
            <a:schemeClr val="bg2">
              <a:lumMod val="50000"/>
              <a:alpha val="26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accent5">
                    <a:lumMod val="50000"/>
                  </a:schemeClr>
                </a:solidFill>
                <a:latin typeface="Guttman Hatzvi" panose="02010401010101010101" pitchFamily="2" charset="-79"/>
                <a:cs typeface="Guttman Hatzvi" panose="02010401010101010101" pitchFamily="2" charset="-79"/>
              </a:rPr>
              <a:t>לאב הסובל מכאב יחסרו הכדורים </a:t>
            </a:r>
          </a:p>
        </p:txBody>
      </p:sp>
      <p:sp>
        <p:nvSpPr>
          <p:cNvPr id="6" name="מלבן: פינות מעוגלות 5">
            <a:extLst>
              <a:ext uri="{FF2B5EF4-FFF2-40B4-BE49-F238E27FC236}">
                <a16:creationId xmlns:a16="http://schemas.microsoft.com/office/drawing/2014/main" id="{DFFBACAD-D230-DAA7-543F-017157F03400}"/>
              </a:ext>
            </a:extLst>
          </p:cNvPr>
          <p:cNvSpPr/>
          <p:nvPr/>
        </p:nvSpPr>
        <p:spPr>
          <a:xfrm>
            <a:off x="886684" y="3486104"/>
            <a:ext cx="2915696" cy="1635369"/>
          </a:xfrm>
          <a:prstGeom prst="roundRect">
            <a:avLst/>
          </a:prstGeom>
          <a:solidFill>
            <a:schemeClr val="bg1">
              <a:lumMod val="65000"/>
              <a:alpha val="29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lgn="ctr"/>
            <a:r>
              <a:rPr lang="he-IL" sz="2400" b="1" dirty="0">
                <a:solidFill>
                  <a:schemeClr val="accent5">
                    <a:lumMod val="50000"/>
                  </a:schemeClr>
                </a:solidFill>
                <a:latin typeface="Guttman Hatzvi" panose="02010401010101010101" pitchFamily="2" charset="-79"/>
                <a:cs typeface="Guttman Hatzvi" panose="02010401010101010101" pitchFamily="2" charset="-79"/>
              </a:rPr>
              <a:t>הילד עלול לבלוע את הכדורים</a:t>
            </a:r>
            <a:endParaRPr lang="en-US" sz="2400" b="1" dirty="0">
              <a:solidFill>
                <a:schemeClr val="accent5">
                  <a:lumMod val="50000"/>
                </a:schemeClr>
              </a:solidFill>
              <a:cs typeface="Guttman Hatzvi" panose="02010401010101010101" pitchFamily="2" charset="-79"/>
            </a:endParaRPr>
          </a:p>
        </p:txBody>
      </p:sp>
      <p:sp>
        <p:nvSpPr>
          <p:cNvPr id="8" name="תיבת טקסט 7">
            <a:extLst>
              <a:ext uri="{FF2B5EF4-FFF2-40B4-BE49-F238E27FC236}">
                <a16:creationId xmlns:a16="http://schemas.microsoft.com/office/drawing/2014/main" id="{5EAF5934-4D32-82B5-BAD7-151253236754}"/>
              </a:ext>
            </a:extLst>
          </p:cNvPr>
          <p:cNvSpPr txBox="1"/>
          <p:nvPr/>
        </p:nvSpPr>
        <p:spPr>
          <a:xfrm>
            <a:off x="9483970"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א</a:t>
            </a:r>
          </a:p>
        </p:txBody>
      </p:sp>
      <p:sp>
        <p:nvSpPr>
          <p:cNvPr id="9" name="תיבת טקסט 8">
            <a:extLst>
              <a:ext uri="{FF2B5EF4-FFF2-40B4-BE49-F238E27FC236}">
                <a16:creationId xmlns:a16="http://schemas.microsoft.com/office/drawing/2014/main" id="{1A35D036-906F-A1CD-40A2-81ED98D14566}"/>
              </a:ext>
            </a:extLst>
          </p:cNvPr>
          <p:cNvSpPr txBox="1"/>
          <p:nvPr/>
        </p:nvSpPr>
        <p:spPr>
          <a:xfrm>
            <a:off x="5668108"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ב</a:t>
            </a:r>
          </a:p>
        </p:txBody>
      </p:sp>
      <p:sp>
        <p:nvSpPr>
          <p:cNvPr id="10" name="תיבת טקסט 9">
            <a:extLst>
              <a:ext uri="{FF2B5EF4-FFF2-40B4-BE49-F238E27FC236}">
                <a16:creationId xmlns:a16="http://schemas.microsoft.com/office/drawing/2014/main" id="{68BFE265-126C-EDDC-D096-B0E9571A7D60}"/>
              </a:ext>
            </a:extLst>
          </p:cNvPr>
          <p:cNvSpPr txBox="1"/>
          <p:nvPr/>
        </p:nvSpPr>
        <p:spPr>
          <a:xfrm>
            <a:off x="1736692"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ג</a:t>
            </a:r>
          </a:p>
        </p:txBody>
      </p:sp>
      <p:sp>
        <p:nvSpPr>
          <p:cNvPr id="12" name="מלבן: פינות מעוגלות 11">
            <a:extLst>
              <a:ext uri="{FF2B5EF4-FFF2-40B4-BE49-F238E27FC236}">
                <a16:creationId xmlns:a16="http://schemas.microsoft.com/office/drawing/2014/main" id="{90841750-03F4-0C08-1EBA-8CB57E6455E9}"/>
              </a:ext>
            </a:extLst>
          </p:cNvPr>
          <p:cNvSpPr/>
          <p:nvPr/>
        </p:nvSpPr>
        <p:spPr>
          <a:xfrm>
            <a:off x="8569143" y="3459144"/>
            <a:ext cx="2915696" cy="1672153"/>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מלבן: פינות מעוגלות 12">
            <a:extLst>
              <a:ext uri="{FF2B5EF4-FFF2-40B4-BE49-F238E27FC236}">
                <a16:creationId xmlns:a16="http://schemas.microsoft.com/office/drawing/2014/main" id="{AD260E08-84F9-8540-D1B4-C5606FAD1DCB}"/>
              </a:ext>
            </a:extLst>
          </p:cNvPr>
          <p:cNvSpPr/>
          <p:nvPr/>
        </p:nvSpPr>
        <p:spPr>
          <a:xfrm>
            <a:off x="4777154" y="3481612"/>
            <a:ext cx="2915696" cy="1672153"/>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2" name="מלבן: פינות מעוגלות 21">
            <a:extLst>
              <a:ext uri="{FF2B5EF4-FFF2-40B4-BE49-F238E27FC236}">
                <a16:creationId xmlns:a16="http://schemas.microsoft.com/office/drawing/2014/main" id="{469B8D34-EA01-4E12-0420-93ADC51D2B36}"/>
              </a:ext>
            </a:extLst>
          </p:cNvPr>
          <p:cNvSpPr/>
          <p:nvPr/>
        </p:nvSpPr>
        <p:spPr>
          <a:xfrm>
            <a:off x="886684" y="3474455"/>
            <a:ext cx="2915696" cy="1672153"/>
          </a:xfrm>
          <a:prstGeom prst="roundRect">
            <a:avLst/>
          </a:prstGeom>
          <a:noFill/>
          <a:ln w="444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24" name="גרפיקה 23" descr="הקודם עם מילוי מלא">
            <a:hlinkClick r:id="" action="ppaction://hlinkshowjump?jump=nextslide"/>
            <a:extLst>
              <a:ext uri="{FF2B5EF4-FFF2-40B4-BE49-F238E27FC236}">
                <a16:creationId xmlns:a16="http://schemas.microsoft.com/office/drawing/2014/main" id="{AFBB6193-93A9-4B14-F88B-45258C0D37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105" y="1369996"/>
            <a:ext cx="914400" cy="914400"/>
          </a:xfrm>
          <a:prstGeom prst="rect">
            <a:avLst/>
          </a:prstGeom>
        </p:spPr>
      </p:pic>
      <p:sp>
        <p:nvSpPr>
          <p:cNvPr id="25" name="תיבת טקסט 24">
            <a:extLst>
              <a:ext uri="{FF2B5EF4-FFF2-40B4-BE49-F238E27FC236}">
                <a16:creationId xmlns:a16="http://schemas.microsoft.com/office/drawing/2014/main" id="{291869CE-7F8D-7F09-DD8D-D5FB9C0B6885}"/>
              </a:ext>
            </a:extLst>
          </p:cNvPr>
          <p:cNvSpPr txBox="1"/>
          <p:nvPr/>
        </p:nvSpPr>
        <p:spPr>
          <a:xfrm>
            <a:off x="119265" y="2018654"/>
            <a:ext cx="1732981" cy="400110"/>
          </a:xfrm>
          <a:prstGeom prst="rect">
            <a:avLst/>
          </a:prstGeom>
          <a:noFill/>
        </p:spPr>
        <p:txBody>
          <a:bodyPr wrap="square" rtlCol="1">
            <a:spAutoFit/>
          </a:bodyPr>
          <a:lstStyle/>
          <a:p>
            <a:r>
              <a:rPr lang="he-IL" sz="2000" b="1" dirty="0">
                <a:solidFill>
                  <a:schemeClr val="accent1">
                    <a:lumMod val="50000"/>
                  </a:schemeClr>
                </a:solidFill>
                <a:latin typeface="Guttman Hatzvi" panose="02010401010101010101" pitchFamily="2" charset="-79"/>
                <a:cs typeface="Guttman Hatzvi" panose="02010401010101010101" pitchFamily="2" charset="-79"/>
              </a:rPr>
              <a:t>לשאלה הבאה</a:t>
            </a:r>
          </a:p>
        </p:txBody>
      </p:sp>
      <p:sp>
        <p:nvSpPr>
          <p:cNvPr id="7" name="מלבן 6">
            <a:extLst>
              <a:ext uri="{FF2B5EF4-FFF2-40B4-BE49-F238E27FC236}">
                <a16:creationId xmlns:a16="http://schemas.microsoft.com/office/drawing/2014/main" id="{22CCE03D-2647-C895-19F4-C32BB0C4EF23}"/>
              </a:ext>
            </a:extLst>
          </p:cNvPr>
          <p:cNvSpPr/>
          <p:nvPr/>
        </p:nvSpPr>
        <p:spPr>
          <a:xfrm>
            <a:off x="-3036116" y="428950"/>
            <a:ext cx="12192000" cy="6858000"/>
          </a:xfrm>
          <a:prstGeom prst="rect">
            <a:avLst/>
          </a:prstGeom>
          <a:solidFill>
            <a:schemeClr val="accent1">
              <a:alpha val="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תיבת טקסט 22">
            <a:extLst>
              <a:ext uri="{FF2B5EF4-FFF2-40B4-BE49-F238E27FC236}">
                <a16:creationId xmlns:a16="http://schemas.microsoft.com/office/drawing/2014/main" id="{333F387F-E1EE-F8C3-760B-850F69892B7E}"/>
              </a:ext>
            </a:extLst>
          </p:cNvPr>
          <p:cNvSpPr txBox="1"/>
          <p:nvPr/>
        </p:nvSpPr>
        <p:spPr>
          <a:xfrm>
            <a:off x="3418126" y="5928585"/>
            <a:ext cx="6211532" cy="461665"/>
          </a:xfrm>
          <a:prstGeom prst="rect">
            <a:avLst/>
          </a:prstGeom>
          <a:noFill/>
        </p:spPr>
        <p:txBody>
          <a:bodyPr wrap="square" rtlCol="1">
            <a:spAutoFit/>
          </a:bodyPr>
          <a:lstStyle/>
          <a:p>
            <a:r>
              <a:rPr lang="he-IL" sz="2400" b="1" dirty="0">
                <a:latin typeface="Guttman Hatzvi" panose="02010401010101010101" pitchFamily="2" charset="-79"/>
                <a:cs typeface="Guttman Hatzvi" panose="02010401010101010101" pitchFamily="2" charset="-79"/>
              </a:rPr>
              <a:t>תשובה שגוייה הקבוצה השנייה זוכה בנקודה</a:t>
            </a:r>
          </a:p>
        </p:txBody>
      </p:sp>
      <p:pic>
        <p:nvPicPr>
          <p:cNvPr id="15" name="גרפיקה 14" descr="סימן ביקורת עם מילוי מלא">
            <a:extLst>
              <a:ext uri="{FF2B5EF4-FFF2-40B4-BE49-F238E27FC236}">
                <a16:creationId xmlns:a16="http://schemas.microsoft.com/office/drawing/2014/main" id="{D2277F77-4315-9CDA-F7C5-86BFA0F76F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77140" y="1466001"/>
            <a:ext cx="914400" cy="914400"/>
          </a:xfrm>
          <a:prstGeom prst="rect">
            <a:avLst/>
          </a:prstGeom>
        </p:spPr>
      </p:pic>
      <p:sp>
        <p:nvSpPr>
          <p:cNvPr id="16" name="תיבת טקסט 15">
            <a:extLst>
              <a:ext uri="{FF2B5EF4-FFF2-40B4-BE49-F238E27FC236}">
                <a16:creationId xmlns:a16="http://schemas.microsoft.com/office/drawing/2014/main" id="{A56AA1A5-C30F-C70A-80B0-85C81AC14007}"/>
              </a:ext>
            </a:extLst>
          </p:cNvPr>
          <p:cNvSpPr txBox="1"/>
          <p:nvPr/>
        </p:nvSpPr>
        <p:spPr>
          <a:xfrm>
            <a:off x="1093782" y="2217901"/>
            <a:ext cx="2920697" cy="400110"/>
          </a:xfrm>
          <a:prstGeom prst="rect">
            <a:avLst/>
          </a:prstGeom>
          <a:noFill/>
        </p:spPr>
        <p:txBody>
          <a:bodyPr wrap="square" rtlCol="1">
            <a:spAutoFit/>
          </a:bodyPr>
          <a:lstStyle/>
          <a:p>
            <a:r>
              <a:rPr lang="he-IL" sz="2000" b="1" dirty="0">
                <a:latin typeface="Guttman Hatzvi" panose="02010401010101010101" pitchFamily="2" charset="-79"/>
                <a:cs typeface="Guttman Hatzvi" panose="02010401010101010101" pitchFamily="2" charset="-79"/>
              </a:rPr>
              <a:t>ראו את  התשובה הנכונה</a:t>
            </a:r>
          </a:p>
        </p:txBody>
      </p:sp>
      <p:sp>
        <p:nvSpPr>
          <p:cNvPr id="28" name="תיבת טקסט 27">
            <a:extLst>
              <a:ext uri="{FF2B5EF4-FFF2-40B4-BE49-F238E27FC236}">
                <a16:creationId xmlns:a16="http://schemas.microsoft.com/office/drawing/2014/main" id="{7F034387-3DD9-0029-9302-E21A8A89C4F2}"/>
              </a:ext>
            </a:extLst>
          </p:cNvPr>
          <p:cNvSpPr txBox="1"/>
          <p:nvPr/>
        </p:nvSpPr>
        <p:spPr>
          <a:xfrm>
            <a:off x="4439816" y="5928584"/>
            <a:ext cx="4032448" cy="461665"/>
          </a:xfrm>
          <a:prstGeom prst="rect">
            <a:avLst/>
          </a:prstGeom>
          <a:noFill/>
        </p:spPr>
        <p:txBody>
          <a:bodyPr wrap="square" rtlCol="1">
            <a:spAutoFit/>
          </a:bodyPr>
          <a:lstStyle/>
          <a:p>
            <a:r>
              <a:rPr lang="he-IL" sz="2400" b="1" dirty="0">
                <a:latin typeface="Guttman Hatzvi" panose="02010401010101010101" pitchFamily="2" charset="-79"/>
                <a:cs typeface="Guttman Hatzvi" panose="02010401010101010101" pitchFamily="2" charset="-79"/>
              </a:rPr>
              <a:t>תשובה נכונה קבלו 2 נקודות </a:t>
            </a:r>
          </a:p>
        </p:txBody>
      </p:sp>
      <p:sp>
        <p:nvSpPr>
          <p:cNvPr id="2" name="מלבן: פינות מעוגלות 1">
            <a:extLst>
              <a:ext uri="{FF2B5EF4-FFF2-40B4-BE49-F238E27FC236}">
                <a16:creationId xmlns:a16="http://schemas.microsoft.com/office/drawing/2014/main" id="{4CC4EE10-4F74-CFCD-C181-0F1B8399E2DA}"/>
              </a:ext>
            </a:extLst>
          </p:cNvPr>
          <p:cNvSpPr/>
          <p:nvPr/>
        </p:nvSpPr>
        <p:spPr>
          <a:xfrm>
            <a:off x="881683" y="3485039"/>
            <a:ext cx="10614917" cy="1672153"/>
          </a:xfrm>
          <a:prstGeom prst="roundRect">
            <a:avLst/>
          </a:prstGeom>
          <a:solidFill>
            <a:schemeClr val="bg1">
              <a:alpha val="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Rectangle 3">
            <a:extLst>
              <a:ext uri="{FF2B5EF4-FFF2-40B4-BE49-F238E27FC236}">
                <a16:creationId xmlns:a16="http://schemas.microsoft.com/office/drawing/2014/main" id="{40C9BB5D-D2B3-F036-1400-22331372AEDC}"/>
              </a:ext>
            </a:extLst>
          </p:cNvPr>
          <p:cNvSpPr>
            <a:spLocks noChangeArrowheads="1"/>
          </p:cNvSpPr>
          <p:nvPr/>
        </p:nvSpPr>
        <p:spPr bwMode="auto">
          <a:xfrm>
            <a:off x="9182605" y="253013"/>
            <a:ext cx="213231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he-IL" altLang="he-IL" sz="4800" dirty="0">
                <a:latin typeface="Assistant ExtraBold" panose="00000900000000000000" pitchFamily="2" charset="-79"/>
                <a:cs typeface="Assistant ExtraBold" panose="00000900000000000000" pitchFamily="2" charset="-79"/>
              </a:rPr>
              <a:t>שאלה 7</a:t>
            </a:r>
          </a:p>
        </p:txBody>
      </p:sp>
    </p:spTree>
    <p:extLst>
      <p:ext uri="{BB962C8B-B14F-4D97-AF65-F5344CB8AC3E}">
        <p14:creationId xmlns:p14="http://schemas.microsoft.com/office/powerpoint/2010/main" val="21694086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par>
                                <p:cTn id="16" presetID="53" presetClass="entr" presetSubtype="16" fill="hold" grpId="0" nodeType="withEffect">
                                  <p:stCondLst>
                                    <p:cond delay="100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Effect transition="in" filter="fade">
                                      <p:cBhvr>
                                        <p:cTn id="20" dur="500"/>
                                        <p:tgtEl>
                                          <p:spTgt spid="23"/>
                                        </p:tgtEl>
                                      </p:cBhvr>
                                    </p:animEffect>
                                  </p:childTnLst>
                                </p:cTn>
                              </p:par>
                              <p:par>
                                <p:cTn id="21" presetID="26" presetClass="entr" presetSubtype="0" fill="hold" nodeType="withEffect">
                                  <p:stCondLst>
                                    <p:cond delay="20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80">
                                          <p:stCondLst>
                                            <p:cond delay="0"/>
                                          </p:stCondLst>
                                        </p:cTn>
                                        <p:tgtEl>
                                          <p:spTgt spid="15"/>
                                        </p:tgtEl>
                                      </p:cBhvr>
                                    </p:animEffect>
                                    <p:anim calcmode="lin" valueType="num">
                                      <p:cBhvr>
                                        <p:cTn id="2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9" dur="26">
                                          <p:stCondLst>
                                            <p:cond delay="650"/>
                                          </p:stCondLst>
                                        </p:cTn>
                                        <p:tgtEl>
                                          <p:spTgt spid="15"/>
                                        </p:tgtEl>
                                      </p:cBhvr>
                                      <p:to x="100000" y="60000"/>
                                    </p:animScale>
                                    <p:animScale>
                                      <p:cBhvr>
                                        <p:cTn id="30" dur="166" decel="50000">
                                          <p:stCondLst>
                                            <p:cond delay="676"/>
                                          </p:stCondLst>
                                        </p:cTn>
                                        <p:tgtEl>
                                          <p:spTgt spid="15"/>
                                        </p:tgtEl>
                                      </p:cBhvr>
                                      <p:to x="100000" y="100000"/>
                                    </p:animScale>
                                    <p:animScale>
                                      <p:cBhvr>
                                        <p:cTn id="31" dur="26">
                                          <p:stCondLst>
                                            <p:cond delay="1312"/>
                                          </p:stCondLst>
                                        </p:cTn>
                                        <p:tgtEl>
                                          <p:spTgt spid="15"/>
                                        </p:tgtEl>
                                      </p:cBhvr>
                                      <p:to x="100000" y="80000"/>
                                    </p:animScale>
                                    <p:animScale>
                                      <p:cBhvr>
                                        <p:cTn id="32" dur="166" decel="50000">
                                          <p:stCondLst>
                                            <p:cond delay="1338"/>
                                          </p:stCondLst>
                                        </p:cTn>
                                        <p:tgtEl>
                                          <p:spTgt spid="15"/>
                                        </p:tgtEl>
                                      </p:cBhvr>
                                      <p:to x="100000" y="100000"/>
                                    </p:animScale>
                                    <p:animScale>
                                      <p:cBhvr>
                                        <p:cTn id="33" dur="26">
                                          <p:stCondLst>
                                            <p:cond delay="1642"/>
                                          </p:stCondLst>
                                        </p:cTn>
                                        <p:tgtEl>
                                          <p:spTgt spid="15"/>
                                        </p:tgtEl>
                                      </p:cBhvr>
                                      <p:to x="100000" y="90000"/>
                                    </p:animScale>
                                    <p:animScale>
                                      <p:cBhvr>
                                        <p:cTn id="34" dur="166" decel="50000">
                                          <p:stCondLst>
                                            <p:cond delay="1668"/>
                                          </p:stCondLst>
                                        </p:cTn>
                                        <p:tgtEl>
                                          <p:spTgt spid="15"/>
                                        </p:tgtEl>
                                      </p:cBhvr>
                                      <p:to x="100000" y="100000"/>
                                    </p:animScale>
                                    <p:animScale>
                                      <p:cBhvr>
                                        <p:cTn id="35" dur="26">
                                          <p:stCondLst>
                                            <p:cond delay="1808"/>
                                          </p:stCondLst>
                                        </p:cTn>
                                        <p:tgtEl>
                                          <p:spTgt spid="15"/>
                                        </p:tgtEl>
                                      </p:cBhvr>
                                      <p:to x="100000" y="95000"/>
                                    </p:animScale>
                                    <p:animScale>
                                      <p:cBhvr>
                                        <p:cTn id="36" dur="166" decel="50000">
                                          <p:stCondLst>
                                            <p:cond delay="1834"/>
                                          </p:stCondLst>
                                        </p:cTn>
                                        <p:tgtEl>
                                          <p:spTgt spid="15"/>
                                        </p:tgtEl>
                                      </p:cBhvr>
                                      <p:to x="100000" y="100000"/>
                                    </p:animScale>
                                  </p:childTnLst>
                                </p:cTn>
                              </p:par>
                              <p:par>
                                <p:cTn id="37" presetID="26" presetClass="entr" presetSubtype="0" fill="hold" grpId="0" nodeType="withEffect">
                                  <p:stCondLst>
                                    <p:cond delay="200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80">
                                          <p:stCondLst>
                                            <p:cond delay="0"/>
                                          </p:stCondLst>
                                        </p:cTn>
                                        <p:tgtEl>
                                          <p:spTgt spid="16"/>
                                        </p:tgtEl>
                                      </p:cBhvr>
                                    </p:animEffect>
                                    <p:anim calcmode="lin" valueType="num">
                                      <p:cBhvr>
                                        <p:cTn id="4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5" dur="26">
                                          <p:stCondLst>
                                            <p:cond delay="650"/>
                                          </p:stCondLst>
                                        </p:cTn>
                                        <p:tgtEl>
                                          <p:spTgt spid="16"/>
                                        </p:tgtEl>
                                      </p:cBhvr>
                                      <p:to x="100000" y="60000"/>
                                    </p:animScale>
                                    <p:animScale>
                                      <p:cBhvr>
                                        <p:cTn id="46" dur="166" decel="50000">
                                          <p:stCondLst>
                                            <p:cond delay="676"/>
                                          </p:stCondLst>
                                        </p:cTn>
                                        <p:tgtEl>
                                          <p:spTgt spid="16"/>
                                        </p:tgtEl>
                                      </p:cBhvr>
                                      <p:to x="100000" y="100000"/>
                                    </p:animScale>
                                    <p:animScale>
                                      <p:cBhvr>
                                        <p:cTn id="47" dur="26">
                                          <p:stCondLst>
                                            <p:cond delay="1312"/>
                                          </p:stCondLst>
                                        </p:cTn>
                                        <p:tgtEl>
                                          <p:spTgt spid="16"/>
                                        </p:tgtEl>
                                      </p:cBhvr>
                                      <p:to x="100000" y="80000"/>
                                    </p:animScale>
                                    <p:animScale>
                                      <p:cBhvr>
                                        <p:cTn id="48" dur="166" decel="50000">
                                          <p:stCondLst>
                                            <p:cond delay="1338"/>
                                          </p:stCondLst>
                                        </p:cTn>
                                        <p:tgtEl>
                                          <p:spTgt spid="16"/>
                                        </p:tgtEl>
                                      </p:cBhvr>
                                      <p:to x="100000" y="100000"/>
                                    </p:animScale>
                                    <p:animScale>
                                      <p:cBhvr>
                                        <p:cTn id="49" dur="26">
                                          <p:stCondLst>
                                            <p:cond delay="1642"/>
                                          </p:stCondLst>
                                        </p:cTn>
                                        <p:tgtEl>
                                          <p:spTgt spid="16"/>
                                        </p:tgtEl>
                                      </p:cBhvr>
                                      <p:to x="100000" y="90000"/>
                                    </p:animScale>
                                    <p:animScale>
                                      <p:cBhvr>
                                        <p:cTn id="50" dur="166" decel="50000">
                                          <p:stCondLst>
                                            <p:cond delay="1668"/>
                                          </p:stCondLst>
                                        </p:cTn>
                                        <p:tgtEl>
                                          <p:spTgt spid="16"/>
                                        </p:tgtEl>
                                      </p:cBhvr>
                                      <p:to x="100000" y="100000"/>
                                    </p:animScale>
                                    <p:animScale>
                                      <p:cBhvr>
                                        <p:cTn id="51" dur="26">
                                          <p:stCondLst>
                                            <p:cond delay="1808"/>
                                          </p:stCondLst>
                                        </p:cTn>
                                        <p:tgtEl>
                                          <p:spTgt spid="16"/>
                                        </p:tgtEl>
                                      </p:cBhvr>
                                      <p:to x="100000" y="95000"/>
                                    </p:animScale>
                                    <p:animScale>
                                      <p:cBhvr>
                                        <p:cTn id="52" dur="166" decel="50000">
                                          <p:stCondLst>
                                            <p:cond delay="1834"/>
                                          </p:stCondLst>
                                        </p:cTn>
                                        <p:tgtEl>
                                          <p:spTgt spid="16"/>
                                        </p:tgtEl>
                                      </p:cBhvr>
                                      <p:to x="100000" y="100000"/>
                                    </p:animScale>
                                  </p:childTnLst>
                                </p:cTn>
                              </p:par>
                            </p:childTnLst>
                          </p:cTn>
                        </p:par>
                      </p:childTnLst>
                    </p:cTn>
                  </p:par>
                </p:childTnLst>
              </p:cTn>
              <p:nextCondLst>
                <p:cond evt="onClick" delay="0">
                  <p:tgtEl>
                    <p:spTgt spid="3"/>
                  </p:tgtEl>
                </p:cond>
              </p:nextCondLst>
            </p:seq>
            <p:seq concurrent="1" nextAc="seek">
              <p:cTn id="53" restart="whenNotActive" fill="hold" evtFilter="cancelBubble" nodeType="interactiveSeq">
                <p:stCondLst>
                  <p:cond evt="onClick" delay="0">
                    <p:tgtEl>
                      <p:spTgt spid="4"/>
                    </p:tgtEl>
                  </p:cond>
                </p:stCondLst>
                <p:endSync evt="end" delay="0">
                  <p:rtn val="all"/>
                </p:endSync>
                <p:childTnLst>
                  <p:par>
                    <p:cTn id="54" fill="hold">
                      <p:stCondLst>
                        <p:cond delay="0"/>
                      </p:stCondLst>
                      <p:childTnLst>
                        <p:par>
                          <p:cTn id="55" fill="hold">
                            <p:stCondLst>
                              <p:cond delay="0"/>
                            </p:stCondLst>
                            <p:childTnLst>
                              <p:par>
                                <p:cTn id="56" presetID="1"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childTnLst>
                                </p:cTn>
                              </p:par>
                              <p:par>
                                <p:cTn id="58" presetID="1" presetClass="entr" presetSubtype="0" fill="hold" grpId="1" nodeType="withEffect">
                                  <p:stCondLst>
                                    <p:cond delay="0"/>
                                  </p:stCondLst>
                                  <p:childTnLst>
                                    <p:set>
                                      <p:cBhvr>
                                        <p:cTn id="59" dur="1" fill="hold">
                                          <p:stCondLst>
                                            <p:cond delay="0"/>
                                          </p:stCondLst>
                                        </p:cTn>
                                        <p:tgtEl>
                                          <p:spTgt spid="2"/>
                                        </p:tgtEl>
                                        <p:attrNameLst>
                                          <p:attrName>style.visibility</p:attrName>
                                        </p:attrNameLst>
                                      </p:cBhvr>
                                      <p:to>
                                        <p:strVal val="visible"/>
                                      </p:to>
                                    </p:set>
                                  </p:childTnLst>
                                </p:cTn>
                              </p:par>
                              <p:par>
                                <p:cTn id="60" presetID="53" presetClass="entr" presetSubtype="16" fill="hold" grpId="1" nodeType="withEffect">
                                  <p:stCondLst>
                                    <p:cond delay="100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fltVal val="0"/>
                                          </p:val>
                                        </p:tav>
                                        <p:tav tm="100000">
                                          <p:val>
                                            <p:strVal val="#ppt_h"/>
                                          </p:val>
                                        </p:tav>
                                      </p:tavLst>
                                    </p:anim>
                                    <p:animEffect transition="in" filter="fade">
                                      <p:cBhvr>
                                        <p:cTn id="64" dur="500"/>
                                        <p:tgtEl>
                                          <p:spTgt spid="23"/>
                                        </p:tgtEl>
                                      </p:cBhvr>
                                    </p:animEffect>
                                  </p:childTnLst>
                                </p:cTn>
                              </p:par>
                              <p:par>
                                <p:cTn id="65" presetID="26" presetClass="entr" presetSubtype="0" fill="hold" nodeType="withEffect">
                                  <p:stCondLst>
                                    <p:cond delay="2000"/>
                                  </p:stCondLst>
                                  <p:childTnLst>
                                    <p:set>
                                      <p:cBhvr>
                                        <p:cTn id="66" dur="1" fill="hold">
                                          <p:stCondLst>
                                            <p:cond delay="0"/>
                                          </p:stCondLst>
                                        </p:cTn>
                                        <p:tgtEl>
                                          <p:spTgt spid="15"/>
                                        </p:tgtEl>
                                        <p:attrNameLst>
                                          <p:attrName>style.visibility</p:attrName>
                                        </p:attrNameLst>
                                      </p:cBhvr>
                                      <p:to>
                                        <p:strVal val="visible"/>
                                      </p:to>
                                    </p:set>
                                    <p:animEffect transition="in" filter="wipe(down)">
                                      <p:cBhvr>
                                        <p:cTn id="67" dur="580">
                                          <p:stCondLst>
                                            <p:cond delay="0"/>
                                          </p:stCondLst>
                                        </p:cTn>
                                        <p:tgtEl>
                                          <p:spTgt spid="15"/>
                                        </p:tgtEl>
                                      </p:cBhvr>
                                    </p:animEffect>
                                    <p:anim calcmode="lin" valueType="num">
                                      <p:cBhvr>
                                        <p:cTn id="6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3" dur="26">
                                          <p:stCondLst>
                                            <p:cond delay="650"/>
                                          </p:stCondLst>
                                        </p:cTn>
                                        <p:tgtEl>
                                          <p:spTgt spid="15"/>
                                        </p:tgtEl>
                                      </p:cBhvr>
                                      <p:to x="100000" y="60000"/>
                                    </p:animScale>
                                    <p:animScale>
                                      <p:cBhvr>
                                        <p:cTn id="74" dur="166" decel="50000">
                                          <p:stCondLst>
                                            <p:cond delay="676"/>
                                          </p:stCondLst>
                                        </p:cTn>
                                        <p:tgtEl>
                                          <p:spTgt spid="15"/>
                                        </p:tgtEl>
                                      </p:cBhvr>
                                      <p:to x="100000" y="100000"/>
                                    </p:animScale>
                                    <p:animScale>
                                      <p:cBhvr>
                                        <p:cTn id="75" dur="26">
                                          <p:stCondLst>
                                            <p:cond delay="1312"/>
                                          </p:stCondLst>
                                        </p:cTn>
                                        <p:tgtEl>
                                          <p:spTgt spid="15"/>
                                        </p:tgtEl>
                                      </p:cBhvr>
                                      <p:to x="100000" y="80000"/>
                                    </p:animScale>
                                    <p:animScale>
                                      <p:cBhvr>
                                        <p:cTn id="76" dur="166" decel="50000">
                                          <p:stCondLst>
                                            <p:cond delay="1338"/>
                                          </p:stCondLst>
                                        </p:cTn>
                                        <p:tgtEl>
                                          <p:spTgt spid="15"/>
                                        </p:tgtEl>
                                      </p:cBhvr>
                                      <p:to x="100000" y="100000"/>
                                    </p:animScale>
                                    <p:animScale>
                                      <p:cBhvr>
                                        <p:cTn id="77" dur="26">
                                          <p:stCondLst>
                                            <p:cond delay="1642"/>
                                          </p:stCondLst>
                                        </p:cTn>
                                        <p:tgtEl>
                                          <p:spTgt spid="15"/>
                                        </p:tgtEl>
                                      </p:cBhvr>
                                      <p:to x="100000" y="90000"/>
                                    </p:animScale>
                                    <p:animScale>
                                      <p:cBhvr>
                                        <p:cTn id="78" dur="166" decel="50000">
                                          <p:stCondLst>
                                            <p:cond delay="1668"/>
                                          </p:stCondLst>
                                        </p:cTn>
                                        <p:tgtEl>
                                          <p:spTgt spid="15"/>
                                        </p:tgtEl>
                                      </p:cBhvr>
                                      <p:to x="100000" y="100000"/>
                                    </p:animScale>
                                    <p:animScale>
                                      <p:cBhvr>
                                        <p:cTn id="79" dur="26">
                                          <p:stCondLst>
                                            <p:cond delay="1808"/>
                                          </p:stCondLst>
                                        </p:cTn>
                                        <p:tgtEl>
                                          <p:spTgt spid="15"/>
                                        </p:tgtEl>
                                      </p:cBhvr>
                                      <p:to x="100000" y="95000"/>
                                    </p:animScale>
                                    <p:animScale>
                                      <p:cBhvr>
                                        <p:cTn id="80" dur="166" decel="50000">
                                          <p:stCondLst>
                                            <p:cond delay="1834"/>
                                          </p:stCondLst>
                                        </p:cTn>
                                        <p:tgtEl>
                                          <p:spTgt spid="15"/>
                                        </p:tgtEl>
                                      </p:cBhvr>
                                      <p:to x="100000" y="100000"/>
                                    </p:animScale>
                                  </p:childTnLst>
                                </p:cTn>
                              </p:par>
                              <p:par>
                                <p:cTn id="81" presetID="26" presetClass="entr" presetSubtype="0" fill="hold" grpId="2" nodeType="withEffect">
                                  <p:stCondLst>
                                    <p:cond delay="2000"/>
                                  </p:stCondLst>
                                  <p:childTnLst>
                                    <p:set>
                                      <p:cBhvr>
                                        <p:cTn id="82" dur="1" fill="hold">
                                          <p:stCondLst>
                                            <p:cond delay="0"/>
                                          </p:stCondLst>
                                        </p:cTn>
                                        <p:tgtEl>
                                          <p:spTgt spid="16"/>
                                        </p:tgtEl>
                                        <p:attrNameLst>
                                          <p:attrName>style.visibility</p:attrName>
                                        </p:attrNameLst>
                                      </p:cBhvr>
                                      <p:to>
                                        <p:strVal val="visible"/>
                                      </p:to>
                                    </p:set>
                                    <p:animEffect transition="in" filter="wipe(down)">
                                      <p:cBhvr>
                                        <p:cTn id="83" dur="580">
                                          <p:stCondLst>
                                            <p:cond delay="0"/>
                                          </p:stCondLst>
                                        </p:cTn>
                                        <p:tgtEl>
                                          <p:spTgt spid="16"/>
                                        </p:tgtEl>
                                      </p:cBhvr>
                                    </p:animEffect>
                                    <p:anim calcmode="lin" valueType="num">
                                      <p:cBhvr>
                                        <p:cTn id="8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89" dur="26">
                                          <p:stCondLst>
                                            <p:cond delay="650"/>
                                          </p:stCondLst>
                                        </p:cTn>
                                        <p:tgtEl>
                                          <p:spTgt spid="16"/>
                                        </p:tgtEl>
                                      </p:cBhvr>
                                      <p:to x="100000" y="60000"/>
                                    </p:animScale>
                                    <p:animScale>
                                      <p:cBhvr>
                                        <p:cTn id="90" dur="166" decel="50000">
                                          <p:stCondLst>
                                            <p:cond delay="676"/>
                                          </p:stCondLst>
                                        </p:cTn>
                                        <p:tgtEl>
                                          <p:spTgt spid="16"/>
                                        </p:tgtEl>
                                      </p:cBhvr>
                                      <p:to x="100000" y="100000"/>
                                    </p:animScale>
                                    <p:animScale>
                                      <p:cBhvr>
                                        <p:cTn id="91" dur="26">
                                          <p:stCondLst>
                                            <p:cond delay="1312"/>
                                          </p:stCondLst>
                                        </p:cTn>
                                        <p:tgtEl>
                                          <p:spTgt spid="16"/>
                                        </p:tgtEl>
                                      </p:cBhvr>
                                      <p:to x="100000" y="80000"/>
                                    </p:animScale>
                                    <p:animScale>
                                      <p:cBhvr>
                                        <p:cTn id="92" dur="166" decel="50000">
                                          <p:stCondLst>
                                            <p:cond delay="1338"/>
                                          </p:stCondLst>
                                        </p:cTn>
                                        <p:tgtEl>
                                          <p:spTgt spid="16"/>
                                        </p:tgtEl>
                                      </p:cBhvr>
                                      <p:to x="100000" y="100000"/>
                                    </p:animScale>
                                    <p:animScale>
                                      <p:cBhvr>
                                        <p:cTn id="93" dur="26">
                                          <p:stCondLst>
                                            <p:cond delay="1642"/>
                                          </p:stCondLst>
                                        </p:cTn>
                                        <p:tgtEl>
                                          <p:spTgt spid="16"/>
                                        </p:tgtEl>
                                      </p:cBhvr>
                                      <p:to x="100000" y="90000"/>
                                    </p:animScale>
                                    <p:animScale>
                                      <p:cBhvr>
                                        <p:cTn id="94" dur="166" decel="50000">
                                          <p:stCondLst>
                                            <p:cond delay="1668"/>
                                          </p:stCondLst>
                                        </p:cTn>
                                        <p:tgtEl>
                                          <p:spTgt spid="16"/>
                                        </p:tgtEl>
                                      </p:cBhvr>
                                      <p:to x="100000" y="100000"/>
                                    </p:animScale>
                                    <p:animScale>
                                      <p:cBhvr>
                                        <p:cTn id="95" dur="26">
                                          <p:stCondLst>
                                            <p:cond delay="1808"/>
                                          </p:stCondLst>
                                        </p:cTn>
                                        <p:tgtEl>
                                          <p:spTgt spid="16"/>
                                        </p:tgtEl>
                                      </p:cBhvr>
                                      <p:to x="100000" y="95000"/>
                                    </p:animScale>
                                    <p:animScale>
                                      <p:cBhvr>
                                        <p:cTn id="96" dur="166" decel="50000">
                                          <p:stCondLst>
                                            <p:cond delay="1834"/>
                                          </p:stCondLst>
                                        </p:cTn>
                                        <p:tgtEl>
                                          <p:spTgt spid="16"/>
                                        </p:tgtEl>
                                      </p:cBhvr>
                                      <p:to x="100000" y="100000"/>
                                    </p:animScale>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24"/>
                                        </p:tgtEl>
                                        <p:attrNameLst>
                                          <p:attrName>style.visibility</p:attrName>
                                        </p:attrNameLst>
                                      </p:cBhvr>
                                      <p:to>
                                        <p:strVal val="visible"/>
                                      </p:to>
                                    </p:set>
                                  </p:childTnLst>
                                </p:cTn>
                              </p:par>
                              <p:par>
                                <p:cTn id="101" presetID="1" presetClass="entr" presetSubtype="0" fill="hold" grpId="1" nodeType="withEffect">
                                  <p:stCondLst>
                                    <p:cond delay="0"/>
                                  </p:stCondLst>
                                  <p:childTnLst>
                                    <p:set>
                                      <p:cBhvr>
                                        <p:cTn id="102"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103" restart="whenNotActive" fill="hold" evtFilter="cancelBubble" nodeType="interactiveSeq">
                <p:stCondLst>
                  <p:cond evt="onClick" delay="0">
                    <p:tgtEl>
                      <p:spTgt spid="6"/>
                    </p:tgtEl>
                  </p:cond>
                </p:stCondLst>
                <p:endSync evt="end" delay="0">
                  <p:rtn val="all"/>
                </p:endSync>
                <p:childTnLst>
                  <p:par>
                    <p:cTn id="104" fill="hold">
                      <p:stCondLst>
                        <p:cond delay="0"/>
                      </p:stCondLst>
                      <p:childTnLst>
                        <p:par>
                          <p:cTn id="105" fill="hold">
                            <p:stCondLst>
                              <p:cond delay="0"/>
                            </p:stCondLst>
                            <p:childTnLst>
                              <p:par>
                                <p:cTn id="106" presetID="1" presetClass="entr" presetSubtype="0" fill="hold" grpId="1" nodeType="withEffect">
                                  <p:stCondLst>
                                    <p:cond delay="0"/>
                                  </p:stCondLst>
                                  <p:childTnLst>
                                    <p:set>
                                      <p:cBhvr>
                                        <p:cTn id="107" dur="1" fill="hold">
                                          <p:stCondLst>
                                            <p:cond delay="0"/>
                                          </p:stCondLst>
                                        </p:cTn>
                                        <p:tgtEl>
                                          <p:spTgt spid="22"/>
                                        </p:tgtEl>
                                        <p:attrNameLst>
                                          <p:attrName>style.visibility</p:attrName>
                                        </p:attrNameLst>
                                      </p:cBhvr>
                                      <p:to>
                                        <p:strVal val="visible"/>
                                      </p:to>
                                    </p:set>
                                  </p:childTnLst>
                                </p:cTn>
                              </p:par>
                              <p:par>
                                <p:cTn id="108" presetID="1" presetClass="entr" presetSubtype="0" fill="hold" grpId="2" nodeType="withEffect">
                                  <p:stCondLst>
                                    <p:cond delay="0"/>
                                  </p:stCondLst>
                                  <p:childTnLst>
                                    <p:set>
                                      <p:cBhvr>
                                        <p:cTn id="109" dur="1" fill="hold">
                                          <p:stCondLst>
                                            <p:cond delay="0"/>
                                          </p:stCondLst>
                                        </p:cTn>
                                        <p:tgtEl>
                                          <p:spTgt spid="2"/>
                                        </p:tgtEl>
                                        <p:attrNameLst>
                                          <p:attrName>style.visibility</p:attrName>
                                        </p:attrNameLst>
                                      </p:cBhvr>
                                      <p:to>
                                        <p:strVal val="visible"/>
                                      </p:to>
                                    </p:set>
                                  </p:childTnLst>
                                </p:cTn>
                              </p:par>
                              <p:par>
                                <p:cTn id="110" presetID="53" presetClass="entr" presetSubtype="16" fill="hold" grpId="0" nodeType="withEffect">
                                  <p:stCondLst>
                                    <p:cond delay="1000"/>
                                  </p:stCondLst>
                                  <p:childTnLst>
                                    <p:set>
                                      <p:cBhvr>
                                        <p:cTn id="111" dur="1" fill="hold">
                                          <p:stCondLst>
                                            <p:cond delay="0"/>
                                          </p:stCondLst>
                                        </p:cTn>
                                        <p:tgtEl>
                                          <p:spTgt spid="28"/>
                                        </p:tgtEl>
                                        <p:attrNameLst>
                                          <p:attrName>style.visibility</p:attrName>
                                        </p:attrNameLst>
                                      </p:cBhvr>
                                      <p:to>
                                        <p:strVal val="visible"/>
                                      </p:to>
                                    </p:set>
                                    <p:anim calcmode="lin" valueType="num">
                                      <p:cBhvr>
                                        <p:cTn id="112" dur="500" fill="hold"/>
                                        <p:tgtEl>
                                          <p:spTgt spid="28"/>
                                        </p:tgtEl>
                                        <p:attrNameLst>
                                          <p:attrName>ppt_w</p:attrName>
                                        </p:attrNameLst>
                                      </p:cBhvr>
                                      <p:tavLst>
                                        <p:tav tm="0">
                                          <p:val>
                                            <p:fltVal val="0"/>
                                          </p:val>
                                        </p:tav>
                                        <p:tav tm="100000">
                                          <p:val>
                                            <p:strVal val="#ppt_w"/>
                                          </p:val>
                                        </p:tav>
                                      </p:tavLst>
                                    </p:anim>
                                    <p:anim calcmode="lin" valueType="num">
                                      <p:cBhvr>
                                        <p:cTn id="113" dur="500" fill="hold"/>
                                        <p:tgtEl>
                                          <p:spTgt spid="28"/>
                                        </p:tgtEl>
                                        <p:attrNameLst>
                                          <p:attrName>ppt_h</p:attrName>
                                        </p:attrNameLst>
                                      </p:cBhvr>
                                      <p:tavLst>
                                        <p:tav tm="0">
                                          <p:val>
                                            <p:fltVal val="0"/>
                                          </p:val>
                                        </p:tav>
                                        <p:tav tm="100000">
                                          <p:val>
                                            <p:strVal val="#ppt_h"/>
                                          </p:val>
                                        </p:tav>
                                      </p:tavLst>
                                    </p:anim>
                                    <p:animEffect transition="in" filter="fade">
                                      <p:cBhvr>
                                        <p:cTn id="114" dur="500"/>
                                        <p:tgtEl>
                                          <p:spTgt spid="28"/>
                                        </p:tgtEl>
                                      </p:cBhvr>
                                    </p:animEffect>
                                  </p:childTnLst>
                                </p:cTn>
                              </p:par>
                              <p:par>
                                <p:cTn id="115" presetID="1" presetClass="entr" presetSubtype="0" fill="hold" nodeType="withEffect">
                                  <p:stCondLst>
                                    <p:cond delay="3000"/>
                                  </p:stCondLst>
                                  <p:childTnLst>
                                    <p:set>
                                      <p:cBhvr>
                                        <p:cTn id="116" dur="1" fill="hold">
                                          <p:stCondLst>
                                            <p:cond delay="0"/>
                                          </p:stCondLst>
                                        </p:cTn>
                                        <p:tgtEl>
                                          <p:spTgt spid="24"/>
                                        </p:tgtEl>
                                        <p:attrNameLst>
                                          <p:attrName>style.visibility</p:attrName>
                                        </p:attrNameLst>
                                      </p:cBhvr>
                                      <p:to>
                                        <p:strVal val="visible"/>
                                      </p:to>
                                    </p:set>
                                  </p:childTnLst>
                                </p:cTn>
                              </p:par>
                              <p:par>
                                <p:cTn id="117" presetID="1" presetClass="entr" presetSubtype="0" fill="hold" grpId="2" nodeType="withEffect">
                                  <p:stCondLst>
                                    <p:cond delay="3000"/>
                                  </p:stCondLst>
                                  <p:childTnLst>
                                    <p:set>
                                      <p:cBhvr>
                                        <p:cTn id="118"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119" restart="whenNotActive" fill="hold" evtFilter="cancelBubble" nodeType="interactiveSeq">
                <p:stCondLst>
                  <p:cond evt="onClick" delay="0">
                    <p:tgtEl>
                      <p:spTgt spid="7"/>
                    </p:tgtEl>
                  </p:cond>
                </p:stCondLst>
                <p:endSync evt="end" delay="0">
                  <p:rtn val="all"/>
                </p:endSync>
                <p:childTnLst>
                  <p:par>
                    <p:cTn id="120" fill="hold">
                      <p:stCondLst>
                        <p:cond delay="0"/>
                      </p:stCondLst>
                      <p:childTnLst>
                        <p:par>
                          <p:cTn id="121" fill="hold">
                            <p:stCondLst>
                              <p:cond delay="0"/>
                            </p:stCondLst>
                            <p:childTnLst>
                              <p:par>
                                <p:cTn id="122" presetID="1" presetClass="entr" presetSubtype="0" fill="hold" nodeType="withEffect">
                                  <p:stCondLst>
                                    <p:cond delay="0"/>
                                  </p:stCondLst>
                                  <p:childTnLst>
                                    <p:set>
                                      <p:cBhvr>
                                        <p:cTn id="123" dur="1" fill="hold">
                                          <p:stCondLst>
                                            <p:cond delay="0"/>
                                          </p:stCondLst>
                                        </p:cTn>
                                        <p:tgtEl>
                                          <p:spTgt spid="3">
                                            <p:txEl>
                                              <p:pRg st="0" end="0"/>
                                            </p:txEl>
                                          </p:spTgt>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4">
                                            <p:txEl>
                                              <p:pRg st="0" end="0"/>
                                            </p:txEl>
                                          </p:spTgt>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6">
                                            <p:txEl>
                                              <p:pRg st="0" end="0"/>
                                            </p:txEl>
                                          </p:spTgt>
                                        </p:tgtEl>
                                        <p:attrNameLst>
                                          <p:attrName>style.visibility</p:attrName>
                                        </p:attrNameLst>
                                      </p:cBhvr>
                                      <p:to>
                                        <p:strVal val="visible"/>
                                      </p:to>
                                    </p:set>
                                  </p:childTnLst>
                                </p:cTn>
                              </p:par>
                              <p:par>
                                <p:cTn id="128" presetID="1" presetClass="exit" presetSubtype="0" fill="hold" grpId="0" nodeType="withEffect">
                                  <p:stCondLst>
                                    <p:cond delay="0"/>
                                  </p:stCondLst>
                                  <p:childTnLst>
                                    <p:set>
                                      <p:cBhvr>
                                        <p:cTn id="129"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30" restart="whenNotActive" fill="hold" evtFilter="cancelBubble" nodeType="interactiveSeq">
                <p:stCondLst>
                  <p:cond evt="onClick" delay="0">
                    <p:tgtEl>
                      <p:spTgt spid="15"/>
                    </p:tgtEl>
                  </p:cond>
                </p:stCondLst>
                <p:endSync evt="end" delay="0">
                  <p:rtn val="all"/>
                </p:endSync>
                <p:childTnLst>
                  <p:par>
                    <p:cTn id="131" fill="hold">
                      <p:stCondLst>
                        <p:cond delay="0"/>
                      </p:stCondLst>
                      <p:childTnLst>
                        <p:par>
                          <p:cTn id="132" fill="hold">
                            <p:stCondLst>
                              <p:cond delay="0"/>
                            </p:stCondLst>
                            <p:childTnLst>
                              <p:par>
                                <p:cTn id="133" presetID="1" presetClass="entr" presetSubtype="0" fill="hold" grpId="0" nodeType="withEffect">
                                  <p:stCondLst>
                                    <p:cond delay="0"/>
                                  </p:stCondLst>
                                  <p:childTnLst>
                                    <p:set>
                                      <p:cBhvr>
                                        <p:cTn id="134" dur="1" fill="hold">
                                          <p:stCondLst>
                                            <p:cond delay="0"/>
                                          </p:stCondLst>
                                        </p:cTn>
                                        <p:tgtEl>
                                          <p:spTgt spid="22"/>
                                        </p:tgtEl>
                                        <p:attrNameLst>
                                          <p:attrName>style.visibility</p:attrName>
                                        </p:attrNameLst>
                                      </p:cBhvr>
                                      <p:to>
                                        <p:strVal val="visible"/>
                                      </p:to>
                                    </p:set>
                                  </p:childTnLst>
                                </p:cTn>
                              </p:par>
                              <p:par>
                                <p:cTn id="135" presetID="1" presetClass="entr" presetSubtype="0" fill="hold" grpId="1" nodeType="withEffect">
                                  <p:stCondLst>
                                    <p:cond delay="0"/>
                                  </p:stCondLst>
                                  <p:childTnLst>
                                    <p:set>
                                      <p:cBhvr>
                                        <p:cTn id="136" dur="1" fill="hold">
                                          <p:stCondLst>
                                            <p:cond delay="0"/>
                                          </p:stCondLst>
                                        </p:cTn>
                                        <p:tgtEl>
                                          <p:spTgt spid="13"/>
                                        </p:tgtEl>
                                        <p:attrNameLst>
                                          <p:attrName>style.visibility</p:attrName>
                                        </p:attrNameLst>
                                      </p:cBhvr>
                                      <p:to>
                                        <p:strVal val="visible"/>
                                      </p:to>
                                    </p:set>
                                  </p:childTnLst>
                                </p:cTn>
                              </p:par>
                              <p:par>
                                <p:cTn id="137" presetID="1" presetClass="entr" presetSubtype="0" fill="hold" grpId="1" nodeType="withEffect">
                                  <p:stCondLst>
                                    <p:cond delay="0"/>
                                  </p:stCondLst>
                                  <p:childTnLst>
                                    <p:set>
                                      <p:cBhvr>
                                        <p:cTn id="138" dur="1" fill="hold">
                                          <p:stCondLst>
                                            <p:cond delay="0"/>
                                          </p:stCondLst>
                                        </p:cTn>
                                        <p:tgtEl>
                                          <p:spTgt spid="12"/>
                                        </p:tgtEl>
                                        <p:attrNameLst>
                                          <p:attrName>style.visibility</p:attrName>
                                        </p:attrNameLst>
                                      </p:cBhvr>
                                      <p:to>
                                        <p:strVal val="visible"/>
                                      </p:to>
                                    </p:set>
                                  </p:childTnLst>
                                </p:cTn>
                              </p:par>
                              <p:par>
                                <p:cTn id="139" presetID="1" presetClass="exit" presetSubtype="0" fill="hold" nodeType="withEffect">
                                  <p:stCondLst>
                                    <p:cond delay="0"/>
                                  </p:stCondLst>
                                  <p:childTnLst>
                                    <p:set>
                                      <p:cBhvr>
                                        <p:cTn id="140" dur="1" fill="hold">
                                          <p:stCondLst>
                                            <p:cond delay="0"/>
                                          </p:stCondLst>
                                        </p:cTn>
                                        <p:tgtEl>
                                          <p:spTgt spid="15"/>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16"/>
                                        </p:tgtEl>
                                        <p:attrNameLst>
                                          <p:attrName>style.visibility</p:attrName>
                                        </p:attrNameLst>
                                      </p:cBhvr>
                                      <p:to>
                                        <p:strVal val="hidden"/>
                                      </p:to>
                                    </p:set>
                                  </p:childTnLst>
                                </p:cTn>
                              </p:par>
                              <p:par>
                                <p:cTn id="143" presetID="10" presetClass="entr" presetSubtype="0" fill="hold" grpId="0" nodeType="withEffect">
                                  <p:stCondLst>
                                    <p:cond delay="2000"/>
                                  </p:stCondLst>
                                  <p:childTnLst>
                                    <p:set>
                                      <p:cBhvr>
                                        <p:cTn id="144" dur="1" fill="hold">
                                          <p:stCondLst>
                                            <p:cond delay="0"/>
                                          </p:stCondLst>
                                        </p:cTn>
                                        <p:tgtEl>
                                          <p:spTgt spid="25"/>
                                        </p:tgtEl>
                                        <p:attrNameLst>
                                          <p:attrName>style.visibility</p:attrName>
                                        </p:attrNameLst>
                                      </p:cBhvr>
                                      <p:to>
                                        <p:strVal val="visible"/>
                                      </p:to>
                                    </p:set>
                                    <p:animEffect transition="in" filter="fade">
                                      <p:cBhvr>
                                        <p:cTn id="145" dur="500"/>
                                        <p:tgtEl>
                                          <p:spTgt spid="25"/>
                                        </p:tgtEl>
                                      </p:cBhvr>
                                    </p:animEffect>
                                  </p:childTnLst>
                                </p:cTn>
                              </p:par>
                              <p:par>
                                <p:cTn id="146" presetID="10" presetClass="entr" presetSubtype="0" fill="hold" nodeType="withEffect">
                                  <p:stCondLst>
                                    <p:cond delay="1000"/>
                                  </p:stCondLst>
                                  <p:childTnLst>
                                    <p:set>
                                      <p:cBhvr>
                                        <p:cTn id="147" dur="1" fill="hold">
                                          <p:stCondLst>
                                            <p:cond delay="0"/>
                                          </p:stCondLst>
                                        </p:cTn>
                                        <p:tgtEl>
                                          <p:spTgt spid="24"/>
                                        </p:tgtEl>
                                        <p:attrNameLst>
                                          <p:attrName>style.visibility</p:attrName>
                                        </p:attrNameLst>
                                      </p:cBhvr>
                                      <p:to>
                                        <p:strVal val="visible"/>
                                      </p:to>
                                    </p:set>
                                    <p:animEffect transition="in" filter="fade">
                                      <p:cBhvr>
                                        <p:cTn id="148" dur="500"/>
                                        <p:tgtEl>
                                          <p:spTgt spid="24"/>
                                        </p:tgtEl>
                                      </p:cBhvr>
                                    </p:animEffect>
                                  </p:childTnLst>
                                </p:cTn>
                              </p:par>
                            </p:childTnLst>
                          </p:cTn>
                        </p:par>
                      </p:childTnLst>
                    </p:cTn>
                  </p:par>
                </p:childTnLst>
              </p:cTn>
              <p:nextCondLst>
                <p:cond evt="onClick" delay="0">
                  <p:tgtEl>
                    <p:spTgt spid="15"/>
                  </p:tgtEl>
                </p:cond>
              </p:nextCondLst>
            </p:seq>
          </p:childTnLst>
        </p:cTn>
      </p:par>
    </p:tnLst>
    <p:bldLst>
      <p:bldP spid="17" grpId="0" animBg="1"/>
      <p:bldP spid="12" grpId="0" animBg="1"/>
      <p:bldP spid="12" grpId="1" animBg="1"/>
      <p:bldP spid="13" grpId="0" animBg="1"/>
      <p:bldP spid="13" grpId="1" animBg="1"/>
      <p:bldP spid="22" grpId="0" animBg="1"/>
      <p:bldP spid="22" grpId="1" animBg="1"/>
      <p:bldP spid="25" grpId="0"/>
      <p:bldP spid="25" grpId="1"/>
      <p:bldP spid="25" grpId="2"/>
      <p:bldP spid="7" grpId="0" animBg="1"/>
      <p:bldP spid="23" grpId="0"/>
      <p:bldP spid="23" grpId="1"/>
      <p:bldP spid="16" grpId="0"/>
      <p:bldP spid="16" grpId="1"/>
      <p:bldP spid="16" grpId="2"/>
      <p:bldP spid="28" grpId="0"/>
      <p:bldP spid="2" grpId="0" animBg="1"/>
      <p:bldP spid="2" grpId="1" animBg="1"/>
      <p:bldP spid="2" grpId="2"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3A107-3BBB-3562-1712-BEB8B9064EE2}"/>
            </a:ext>
          </a:extLst>
        </p:cNvPr>
        <p:cNvGrpSpPr/>
        <p:nvPr/>
      </p:nvGrpSpPr>
      <p:grpSpPr>
        <a:xfrm>
          <a:off x="0" y="0"/>
          <a:ext cx="0" cy="0"/>
          <a:chOff x="0" y="0"/>
          <a:chExt cx="0" cy="0"/>
        </a:xfrm>
      </p:grpSpPr>
      <p:sp>
        <p:nvSpPr>
          <p:cNvPr id="18" name="צורה חופשית: צורה 17">
            <a:extLst>
              <a:ext uri="{FF2B5EF4-FFF2-40B4-BE49-F238E27FC236}">
                <a16:creationId xmlns:a16="http://schemas.microsoft.com/office/drawing/2014/main" id="{9AAA95C9-9CA2-D561-6C71-11C8BD29B3DE}"/>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9" name="מלבן 18">
            <a:extLst>
              <a:ext uri="{FF2B5EF4-FFF2-40B4-BE49-F238E27FC236}">
                <a16:creationId xmlns:a16="http://schemas.microsoft.com/office/drawing/2014/main" id="{0A98D1A6-67F1-83E0-93A0-5297146EB559}"/>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 name="מחבר ישר 4">
            <a:extLst>
              <a:ext uri="{FF2B5EF4-FFF2-40B4-BE49-F238E27FC236}">
                <a16:creationId xmlns:a16="http://schemas.microsoft.com/office/drawing/2014/main" id="{2B0A0805-620B-69D9-B9D5-38196C80CE10}"/>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7" name="מלבן: פינות מעוגלות 16">
            <a:extLst>
              <a:ext uri="{FF2B5EF4-FFF2-40B4-BE49-F238E27FC236}">
                <a16:creationId xmlns:a16="http://schemas.microsoft.com/office/drawing/2014/main" id="{99B43679-55ED-05B7-8435-3E0B6EF8F3E0}"/>
              </a:ext>
            </a:extLst>
          </p:cNvPr>
          <p:cNvSpPr/>
          <p:nvPr/>
        </p:nvSpPr>
        <p:spPr>
          <a:xfrm>
            <a:off x="4655840" y="1438180"/>
            <a:ext cx="6868386" cy="738390"/>
          </a:xfrm>
          <a:prstGeom prst="round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2400" b="1" dirty="0">
                <a:latin typeface="Guttman Hatzvi" panose="02010401010101010101" pitchFamily="2" charset="-79"/>
                <a:cs typeface="Guttman Hatzvi" panose="02010401010101010101" pitchFamily="2" charset="-79"/>
              </a:rPr>
              <a:t>טרפנטין הוא חומר דליק ונדיף, למה הוא משמש?</a:t>
            </a:r>
            <a:endParaRPr lang="en-US" sz="2400" b="1" dirty="0">
              <a:cs typeface="Guttman Hatzvi" panose="02010401010101010101" pitchFamily="2" charset="-79"/>
            </a:endParaRPr>
          </a:p>
        </p:txBody>
      </p:sp>
      <p:sp>
        <p:nvSpPr>
          <p:cNvPr id="3" name="מלבן: פינות מעוגלות 2">
            <a:extLst>
              <a:ext uri="{FF2B5EF4-FFF2-40B4-BE49-F238E27FC236}">
                <a16:creationId xmlns:a16="http://schemas.microsoft.com/office/drawing/2014/main" id="{1B9BC9D4-5123-9ACB-7895-87AE493F18E5}"/>
              </a:ext>
            </a:extLst>
          </p:cNvPr>
          <p:cNvSpPr/>
          <p:nvPr/>
        </p:nvSpPr>
        <p:spPr>
          <a:xfrm>
            <a:off x="8571244" y="3459144"/>
            <a:ext cx="2915696" cy="1635369"/>
          </a:xfrm>
          <a:prstGeom prst="roundRect">
            <a:avLst/>
          </a:prstGeom>
          <a:solidFill>
            <a:schemeClr val="bg2">
              <a:lumMod val="50000"/>
              <a:alpha val="29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tabLst>
                <a:tab pos="1708150" algn="l"/>
              </a:tabLst>
            </a:pPr>
            <a:r>
              <a:rPr lang="he-IL" sz="2400" b="1" dirty="0">
                <a:solidFill>
                  <a:schemeClr val="accent5">
                    <a:lumMod val="50000"/>
                  </a:schemeClr>
                </a:solidFill>
                <a:latin typeface="Guttman Hatzvi" panose="02010401010101010101" pitchFamily="2" charset="-79"/>
                <a:cs typeface="Guttman Hatzvi" panose="02010401010101010101" pitchFamily="2" charset="-79"/>
              </a:rPr>
              <a:t>חומר דלק לקמין ביתי </a:t>
            </a:r>
            <a:endParaRPr lang="he-IL" sz="4800" b="1" dirty="0">
              <a:solidFill>
                <a:schemeClr val="accent5">
                  <a:lumMod val="50000"/>
                </a:schemeClr>
              </a:solidFill>
              <a:latin typeface="Guttman Hatzvi" panose="02010401010101010101" pitchFamily="2" charset="-79"/>
              <a:cs typeface="Guttman Hatzvi" panose="02010401010101010101" pitchFamily="2" charset="-79"/>
            </a:endParaRPr>
          </a:p>
        </p:txBody>
      </p:sp>
      <p:sp>
        <p:nvSpPr>
          <p:cNvPr id="4" name="מלבן: פינות מעוגלות 3">
            <a:extLst>
              <a:ext uri="{FF2B5EF4-FFF2-40B4-BE49-F238E27FC236}">
                <a16:creationId xmlns:a16="http://schemas.microsoft.com/office/drawing/2014/main" id="{B034E5B2-120C-6BFE-13E2-792C90F0ED4E}"/>
              </a:ext>
            </a:extLst>
          </p:cNvPr>
          <p:cNvSpPr/>
          <p:nvPr/>
        </p:nvSpPr>
        <p:spPr>
          <a:xfrm>
            <a:off x="4777154" y="3486103"/>
            <a:ext cx="2915696" cy="1635369"/>
          </a:xfrm>
          <a:prstGeom prst="roundRect">
            <a:avLst/>
          </a:prstGeom>
          <a:solidFill>
            <a:schemeClr val="bg2">
              <a:lumMod val="50000"/>
              <a:alpha val="26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accent5">
                    <a:lumMod val="50000"/>
                  </a:schemeClr>
                </a:solidFill>
                <a:latin typeface="Guttman Hatzvi" panose="02010401010101010101" pitchFamily="2" charset="-79"/>
                <a:cs typeface="Guttman Hatzvi" panose="02010401010101010101" pitchFamily="2" charset="-79"/>
              </a:rPr>
              <a:t>תרסיס להברקת חלונות </a:t>
            </a:r>
            <a:endParaRPr lang="he-IL" sz="3200" b="1" dirty="0">
              <a:solidFill>
                <a:schemeClr val="accent5">
                  <a:lumMod val="50000"/>
                </a:schemeClr>
              </a:solidFill>
              <a:latin typeface="Guttman Hatzvi" panose="02010401010101010101" pitchFamily="2" charset="-79"/>
              <a:cs typeface="Guttman Hatzvi" panose="02010401010101010101" pitchFamily="2" charset="-79"/>
            </a:endParaRPr>
          </a:p>
        </p:txBody>
      </p:sp>
      <p:sp>
        <p:nvSpPr>
          <p:cNvPr id="6" name="מלבן: פינות מעוגלות 5">
            <a:extLst>
              <a:ext uri="{FF2B5EF4-FFF2-40B4-BE49-F238E27FC236}">
                <a16:creationId xmlns:a16="http://schemas.microsoft.com/office/drawing/2014/main" id="{B4D1D17E-29E6-4472-67A7-4F9FA4EA1B61}"/>
              </a:ext>
            </a:extLst>
          </p:cNvPr>
          <p:cNvSpPr/>
          <p:nvPr/>
        </p:nvSpPr>
        <p:spPr>
          <a:xfrm>
            <a:off x="886684" y="3486104"/>
            <a:ext cx="2915696" cy="1635369"/>
          </a:xfrm>
          <a:prstGeom prst="roundRect">
            <a:avLst/>
          </a:prstGeom>
          <a:solidFill>
            <a:schemeClr val="bg1">
              <a:lumMod val="65000"/>
              <a:alpha val="29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lgn="ctr"/>
            <a:r>
              <a:rPr lang="he-IL" sz="2400" b="1" dirty="0">
                <a:solidFill>
                  <a:schemeClr val="accent5">
                    <a:lumMod val="50000"/>
                  </a:schemeClr>
                </a:solidFill>
                <a:latin typeface="Guttman Hatzvi" panose="02010401010101010101" pitchFamily="2" charset="-79"/>
                <a:cs typeface="Guttman Hatzvi" panose="02010401010101010101" pitchFamily="2" charset="-79"/>
              </a:rPr>
              <a:t>דילול צבע</a:t>
            </a:r>
            <a:endParaRPr lang="en-US" sz="3200" b="1" dirty="0">
              <a:solidFill>
                <a:schemeClr val="accent5">
                  <a:lumMod val="50000"/>
                </a:schemeClr>
              </a:solidFill>
              <a:cs typeface="Guttman Hatzvi" panose="02010401010101010101" pitchFamily="2" charset="-79"/>
            </a:endParaRPr>
          </a:p>
        </p:txBody>
      </p:sp>
      <p:sp>
        <p:nvSpPr>
          <p:cNvPr id="8" name="תיבת טקסט 7">
            <a:extLst>
              <a:ext uri="{FF2B5EF4-FFF2-40B4-BE49-F238E27FC236}">
                <a16:creationId xmlns:a16="http://schemas.microsoft.com/office/drawing/2014/main" id="{5DDD4264-36F7-2D72-373E-21CF12FB8E8A}"/>
              </a:ext>
            </a:extLst>
          </p:cNvPr>
          <p:cNvSpPr txBox="1"/>
          <p:nvPr/>
        </p:nvSpPr>
        <p:spPr>
          <a:xfrm>
            <a:off x="9483970"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א</a:t>
            </a:r>
          </a:p>
        </p:txBody>
      </p:sp>
      <p:sp>
        <p:nvSpPr>
          <p:cNvPr id="9" name="תיבת טקסט 8">
            <a:extLst>
              <a:ext uri="{FF2B5EF4-FFF2-40B4-BE49-F238E27FC236}">
                <a16:creationId xmlns:a16="http://schemas.microsoft.com/office/drawing/2014/main" id="{6164B9B2-0815-2480-2C5D-B625B1A11539}"/>
              </a:ext>
            </a:extLst>
          </p:cNvPr>
          <p:cNvSpPr txBox="1"/>
          <p:nvPr/>
        </p:nvSpPr>
        <p:spPr>
          <a:xfrm>
            <a:off x="5668108"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ב</a:t>
            </a:r>
          </a:p>
        </p:txBody>
      </p:sp>
      <p:sp>
        <p:nvSpPr>
          <p:cNvPr id="10" name="תיבת טקסט 9">
            <a:extLst>
              <a:ext uri="{FF2B5EF4-FFF2-40B4-BE49-F238E27FC236}">
                <a16:creationId xmlns:a16="http://schemas.microsoft.com/office/drawing/2014/main" id="{375C87C1-F2FD-C45E-F855-F111979CC790}"/>
              </a:ext>
            </a:extLst>
          </p:cNvPr>
          <p:cNvSpPr txBox="1"/>
          <p:nvPr/>
        </p:nvSpPr>
        <p:spPr>
          <a:xfrm>
            <a:off x="1736692"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ג</a:t>
            </a:r>
          </a:p>
        </p:txBody>
      </p:sp>
      <p:sp>
        <p:nvSpPr>
          <p:cNvPr id="12" name="מלבן: פינות מעוגלות 11">
            <a:extLst>
              <a:ext uri="{FF2B5EF4-FFF2-40B4-BE49-F238E27FC236}">
                <a16:creationId xmlns:a16="http://schemas.microsoft.com/office/drawing/2014/main" id="{C1A8CF4D-D63E-7480-4F5C-80948F72F07F}"/>
              </a:ext>
            </a:extLst>
          </p:cNvPr>
          <p:cNvSpPr/>
          <p:nvPr/>
        </p:nvSpPr>
        <p:spPr>
          <a:xfrm>
            <a:off x="8569143" y="3459144"/>
            <a:ext cx="2915696" cy="1672153"/>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מלבן: פינות מעוגלות 12">
            <a:extLst>
              <a:ext uri="{FF2B5EF4-FFF2-40B4-BE49-F238E27FC236}">
                <a16:creationId xmlns:a16="http://schemas.microsoft.com/office/drawing/2014/main" id="{71A9DA76-54CC-352B-9007-8AE610029E21}"/>
              </a:ext>
            </a:extLst>
          </p:cNvPr>
          <p:cNvSpPr/>
          <p:nvPr/>
        </p:nvSpPr>
        <p:spPr>
          <a:xfrm>
            <a:off x="4777154" y="3481612"/>
            <a:ext cx="2915696" cy="1672153"/>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2" name="מלבן: פינות מעוגלות 21">
            <a:extLst>
              <a:ext uri="{FF2B5EF4-FFF2-40B4-BE49-F238E27FC236}">
                <a16:creationId xmlns:a16="http://schemas.microsoft.com/office/drawing/2014/main" id="{5336B2D1-FB06-DA83-5EDF-7D5A7831B3B2}"/>
              </a:ext>
            </a:extLst>
          </p:cNvPr>
          <p:cNvSpPr/>
          <p:nvPr/>
        </p:nvSpPr>
        <p:spPr>
          <a:xfrm>
            <a:off x="886684" y="3474455"/>
            <a:ext cx="2915696" cy="1672153"/>
          </a:xfrm>
          <a:prstGeom prst="roundRect">
            <a:avLst/>
          </a:prstGeom>
          <a:noFill/>
          <a:ln w="444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24" name="גרפיקה 23" descr="הקודם עם מילוי מלא">
            <a:hlinkClick r:id="" action="ppaction://hlinkshowjump?jump=nextslide"/>
            <a:extLst>
              <a:ext uri="{FF2B5EF4-FFF2-40B4-BE49-F238E27FC236}">
                <a16:creationId xmlns:a16="http://schemas.microsoft.com/office/drawing/2014/main" id="{937031C8-D97C-7B98-0D5F-F308BAE300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105" y="1369996"/>
            <a:ext cx="914400" cy="914400"/>
          </a:xfrm>
          <a:prstGeom prst="rect">
            <a:avLst/>
          </a:prstGeom>
        </p:spPr>
      </p:pic>
      <p:sp>
        <p:nvSpPr>
          <p:cNvPr id="25" name="תיבת טקסט 24">
            <a:extLst>
              <a:ext uri="{FF2B5EF4-FFF2-40B4-BE49-F238E27FC236}">
                <a16:creationId xmlns:a16="http://schemas.microsoft.com/office/drawing/2014/main" id="{A810D231-2AD4-3FF2-5088-A6D94E41B471}"/>
              </a:ext>
            </a:extLst>
          </p:cNvPr>
          <p:cNvSpPr txBox="1"/>
          <p:nvPr/>
        </p:nvSpPr>
        <p:spPr>
          <a:xfrm>
            <a:off x="119265" y="2018654"/>
            <a:ext cx="1732981" cy="400110"/>
          </a:xfrm>
          <a:prstGeom prst="rect">
            <a:avLst/>
          </a:prstGeom>
          <a:noFill/>
        </p:spPr>
        <p:txBody>
          <a:bodyPr wrap="square" rtlCol="1">
            <a:spAutoFit/>
          </a:bodyPr>
          <a:lstStyle/>
          <a:p>
            <a:r>
              <a:rPr lang="he-IL" sz="2000" b="1" dirty="0">
                <a:solidFill>
                  <a:schemeClr val="accent1">
                    <a:lumMod val="50000"/>
                  </a:schemeClr>
                </a:solidFill>
                <a:latin typeface="Guttman Hatzvi" panose="02010401010101010101" pitchFamily="2" charset="-79"/>
                <a:cs typeface="Guttman Hatzvi" panose="02010401010101010101" pitchFamily="2" charset="-79"/>
              </a:rPr>
              <a:t>לשאלה הבאה</a:t>
            </a:r>
          </a:p>
        </p:txBody>
      </p:sp>
      <p:sp>
        <p:nvSpPr>
          <p:cNvPr id="7" name="מלבן 6">
            <a:extLst>
              <a:ext uri="{FF2B5EF4-FFF2-40B4-BE49-F238E27FC236}">
                <a16:creationId xmlns:a16="http://schemas.microsoft.com/office/drawing/2014/main" id="{4784F511-B1CA-B825-A429-F828DA739767}"/>
              </a:ext>
            </a:extLst>
          </p:cNvPr>
          <p:cNvSpPr/>
          <p:nvPr/>
        </p:nvSpPr>
        <p:spPr>
          <a:xfrm>
            <a:off x="-1481216" y="659945"/>
            <a:ext cx="12192000" cy="6858000"/>
          </a:xfrm>
          <a:prstGeom prst="rect">
            <a:avLst/>
          </a:prstGeom>
          <a:solidFill>
            <a:schemeClr val="accent1">
              <a:alpha val="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תיבת טקסט 22">
            <a:extLst>
              <a:ext uri="{FF2B5EF4-FFF2-40B4-BE49-F238E27FC236}">
                <a16:creationId xmlns:a16="http://schemas.microsoft.com/office/drawing/2014/main" id="{AA2849DE-15AB-DBF4-B518-46AA0952BBB9}"/>
              </a:ext>
            </a:extLst>
          </p:cNvPr>
          <p:cNvSpPr txBox="1"/>
          <p:nvPr/>
        </p:nvSpPr>
        <p:spPr>
          <a:xfrm>
            <a:off x="3418126" y="5928585"/>
            <a:ext cx="6211532" cy="461665"/>
          </a:xfrm>
          <a:prstGeom prst="rect">
            <a:avLst/>
          </a:prstGeom>
          <a:noFill/>
        </p:spPr>
        <p:txBody>
          <a:bodyPr wrap="square" rtlCol="1">
            <a:spAutoFit/>
          </a:bodyPr>
          <a:lstStyle/>
          <a:p>
            <a:r>
              <a:rPr lang="he-IL" sz="2400" b="1" dirty="0">
                <a:latin typeface="Guttman Hatzvi" panose="02010401010101010101" pitchFamily="2" charset="-79"/>
                <a:cs typeface="Guttman Hatzvi" panose="02010401010101010101" pitchFamily="2" charset="-79"/>
              </a:rPr>
              <a:t>תשובה שגוייה הקבוצה השנייה זוכה בנקודה</a:t>
            </a:r>
          </a:p>
        </p:txBody>
      </p:sp>
      <p:pic>
        <p:nvPicPr>
          <p:cNvPr id="15" name="גרפיקה 14" descr="סימן ביקורת עם מילוי מלא">
            <a:extLst>
              <a:ext uri="{FF2B5EF4-FFF2-40B4-BE49-F238E27FC236}">
                <a16:creationId xmlns:a16="http://schemas.microsoft.com/office/drawing/2014/main" id="{D624C78F-6846-95E8-979D-EFB4FF444F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77140" y="1466001"/>
            <a:ext cx="914400" cy="914400"/>
          </a:xfrm>
          <a:prstGeom prst="rect">
            <a:avLst/>
          </a:prstGeom>
        </p:spPr>
      </p:pic>
      <p:sp>
        <p:nvSpPr>
          <p:cNvPr id="16" name="תיבת טקסט 15">
            <a:extLst>
              <a:ext uri="{FF2B5EF4-FFF2-40B4-BE49-F238E27FC236}">
                <a16:creationId xmlns:a16="http://schemas.microsoft.com/office/drawing/2014/main" id="{0B4849B7-EF5F-6000-F686-09F3014EBFE3}"/>
              </a:ext>
            </a:extLst>
          </p:cNvPr>
          <p:cNvSpPr txBox="1"/>
          <p:nvPr/>
        </p:nvSpPr>
        <p:spPr>
          <a:xfrm>
            <a:off x="1093782" y="2217901"/>
            <a:ext cx="2920697" cy="400110"/>
          </a:xfrm>
          <a:prstGeom prst="rect">
            <a:avLst/>
          </a:prstGeom>
          <a:noFill/>
        </p:spPr>
        <p:txBody>
          <a:bodyPr wrap="square" rtlCol="1">
            <a:spAutoFit/>
          </a:bodyPr>
          <a:lstStyle/>
          <a:p>
            <a:r>
              <a:rPr lang="he-IL" sz="2000" b="1" dirty="0">
                <a:latin typeface="Guttman Hatzvi" panose="02010401010101010101" pitchFamily="2" charset="-79"/>
                <a:cs typeface="Guttman Hatzvi" panose="02010401010101010101" pitchFamily="2" charset="-79"/>
              </a:rPr>
              <a:t>ראו את  התשובה הנכונה</a:t>
            </a:r>
          </a:p>
        </p:txBody>
      </p:sp>
      <p:sp>
        <p:nvSpPr>
          <p:cNvPr id="28" name="תיבת טקסט 27">
            <a:extLst>
              <a:ext uri="{FF2B5EF4-FFF2-40B4-BE49-F238E27FC236}">
                <a16:creationId xmlns:a16="http://schemas.microsoft.com/office/drawing/2014/main" id="{40B92A57-F49D-9587-705A-69815891C552}"/>
              </a:ext>
            </a:extLst>
          </p:cNvPr>
          <p:cNvSpPr txBox="1"/>
          <p:nvPr/>
        </p:nvSpPr>
        <p:spPr>
          <a:xfrm>
            <a:off x="4439816" y="5928584"/>
            <a:ext cx="4032448" cy="461665"/>
          </a:xfrm>
          <a:prstGeom prst="rect">
            <a:avLst/>
          </a:prstGeom>
          <a:noFill/>
        </p:spPr>
        <p:txBody>
          <a:bodyPr wrap="square" rtlCol="1">
            <a:spAutoFit/>
          </a:bodyPr>
          <a:lstStyle/>
          <a:p>
            <a:r>
              <a:rPr lang="he-IL" sz="2400" b="1" dirty="0">
                <a:latin typeface="Guttman Hatzvi" panose="02010401010101010101" pitchFamily="2" charset="-79"/>
                <a:cs typeface="Guttman Hatzvi" panose="02010401010101010101" pitchFamily="2" charset="-79"/>
              </a:rPr>
              <a:t>תשובה נכונה קבלו 2 נקודות </a:t>
            </a:r>
          </a:p>
        </p:txBody>
      </p:sp>
      <p:sp>
        <p:nvSpPr>
          <p:cNvPr id="2" name="מלבן: פינות מעוגלות 1">
            <a:extLst>
              <a:ext uri="{FF2B5EF4-FFF2-40B4-BE49-F238E27FC236}">
                <a16:creationId xmlns:a16="http://schemas.microsoft.com/office/drawing/2014/main" id="{CFC85DE3-EDD5-9AA1-9F77-2F74FAA96E79}"/>
              </a:ext>
            </a:extLst>
          </p:cNvPr>
          <p:cNvSpPr/>
          <p:nvPr/>
        </p:nvSpPr>
        <p:spPr>
          <a:xfrm>
            <a:off x="886684" y="3485039"/>
            <a:ext cx="10614917" cy="1672153"/>
          </a:xfrm>
          <a:prstGeom prst="roundRect">
            <a:avLst/>
          </a:prstGeom>
          <a:solidFill>
            <a:schemeClr val="bg1">
              <a:alpha val="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Rectangle 3">
            <a:extLst>
              <a:ext uri="{FF2B5EF4-FFF2-40B4-BE49-F238E27FC236}">
                <a16:creationId xmlns:a16="http://schemas.microsoft.com/office/drawing/2014/main" id="{55B46DB8-DA9C-A79E-0F63-DE689C211356}"/>
              </a:ext>
            </a:extLst>
          </p:cNvPr>
          <p:cNvSpPr>
            <a:spLocks noChangeArrowheads="1"/>
          </p:cNvSpPr>
          <p:nvPr/>
        </p:nvSpPr>
        <p:spPr bwMode="auto">
          <a:xfrm>
            <a:off x="9182605" y="253013"/>
            <a:ext cx="213231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he-IL" altLang="he-IL" sz="4800" dirty="0">
                <a:latin typeface="Assistant ExtraBold" panose="00000900000000000000" pitchFamily="2" charset="-79"/>
                <a:cs typeface="Assistant ExtraBold" panose="00000900000000000000" pitchFamily="2" charset="-79"/>
              </a:rPr>
              <a:t>שאלה 8</a:t>
            </a:r>
          </a:p>
        </p:txBody>
      </p:sp>
    </p:spTree>
    <p:extLst>
      <p:ext uri="{BB962C8B-B14F-4D97-AF65-F5344CB8AC3E}">
        <p14:creationId xmlns:p14="http://schemas.microsoft.com/office/powerpoint/2010/main" val="212168518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par>
                                <p:cTn id="16" presetID="53" presetClass="entr" presetSubtype="16" fill="hold" grpId="0" nodeType="withEffect">
                                  <p:stCondLst>
                                    <p:cond delay="100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Effect transition="in" filter="fade">
                                      <p:cBhvr>
                                        <p:cTn id="20" dur="500"/>
                                        <p:tgtEl>
                                          <p:spTgt spid="23"/>
                                        </p:tgtEl>
                                      </p:cBhvr>
                                    </p:animEffect>
                                  </p:childTnLst>
                                </p:cTn>
                              </p:par>
                              <p:par>
                                <p:cTn id="21" presetID="26" presetClass="entr" presetSubtype="0" fill="hold" nodeType="withEffect">
                                  <p:stCondLst>
                                    <p:cond delay="20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80">
                                          <p:stCondLst>
                                            <p:cond delay="0"/>
                                          </p:stCondLst>
                                        </p:cTn>
                                        <p:tgtEl>
                                          <p:spTgt spid="15"/>
                                        </p:tgtEl>
                                      </p:cBhvr>
                                    </p:animEffect>
                                    <p:anim calcmode="lin" valueType="num">
                                      <p:cBhvr>
                                        <p:cTn id="2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9" dur="26">
                                          <p:stCondLst>
                                            <p:cond delay="650"/>
                                          </p:stCondLst>
                                        </p:cTn>
                                        <p:tgtEl>
                                          <p:spTgt spid="15"/>
                                        </p:tgtEl>
                                      </p:cBhvr>
                                      <p:to x="100000" y="60000"/>
                                    </p:animScale>
                                    <p:animScale>
                                      <p:cBhvr>
                                        <p:cTn id="30" dur="166" decel="50000">
                                          <p:stCondLst>
                                            <p:cond delay="676"/>
                                          </p:stCondLst>
                                        </p:cTn>
                                        <p:tgtEl>
                                          <p:spTgt spid="15"/>
                                        </p:tgtEl>
                                      </p:cBhvr>
                                      <p:to x="100000" y="100000"/>
                                    </p:animScale>
                                    <p:animScale>
                                      <p:cBhvr>
                                        <p:cTn id="31" dur="26">
                                          <p:stCondLst>
                                            <p:cond delay="1312"/>
                                          </p:stCondLst>
                                        </p:cTn>
                                        <p:tgtEl>
                                          <p:spTgt spid="15"/>
                                        </p:tgtEl>
                                      </p:cBhvr>
                                      <p:to x="100000" y="80000"/>
                                    </p:animScale>
                                    <p:animScale>
                                      <p:cBhvr>
                                        <p:cTn id="32" dur="166" decel="50000">
                                          <p:stCondLst>
                                            <p:cond delay="1338"/>
                                          </p:stCondLst>
                                        </p:cTn>
                                        <p:tgtEl>
                                          <p:spTgt spid="15"/>
                                        </p:tgtEl>
                                      </p:cBhvr>
                                      <p:to x="100000" y="100000"/>
                                    </p:animScale>
                                    <p:animScale>
                                      <p:cBhvr>
                                        <p:cTn id="33" dur="26">
                                          <p:stCondLst>
                                            <p:cond delay="1642"/>
                                          </p:stCondLst>
                                        </p:cTn>
                                        <p:tgtEl>
                                          <p:spTgt spid="15"/>
                                        </p:tgtEl>
                                      </p:cBhvr>
                                      <p:to x="100000" y="90000"/>
                                    </p:animScale>
                                    <p:animScale>
                                      <p:cBhvr>
                                        <p:cTn id="34" dur="166" decel="50000">
                                          <p:stCondLst>
                                            <p:cond delay="1668"/>
                                          </p:stCondLst>
                                        </p:cTn>
                                        <p:tgtEl>
                                          <p:spTgt spid="15"/>
                                        </p:tgtEl>
                                      </p:cBhvr>
                                      <p:to x="100000" y="100000"/>
                                    </p:animScale>
                                    <p:animScale>
                                      <p:cBhvr>
                                        <p:cTn id="35" dur="26">
                                          <p:stCondLst>
                                            <p:cond delay="1808"/>
                                          </p:stCondLst>
                                        </p:cTn>
                                        <p:tgtEl>
                                          <p:spTgt spid="15"/>
                                        </p:tgtEl>
                                      </p:cBhvr>
                                      <p:to x="100000" y="95000"/>
                                    </p:animScale>
                                    <p:animScale>
                                      <p:cBhvr>
                                        <p:cTn id="36" dur="166" decel="50000">
                                          <p:stCondLst>
                                            <p:cond delay="1834"/>
                                          </p:stCondLst>
                                        </p:cTn>
                                        <p:tgtEl>
                                          <p:spTgt spid="15"/>
                                        </p:tgtEl>
                                      </p:cBhvr>
                                      <p:to x="100000" y="100000"/>
                                    </p:animScale>
                                  </p:childTnLst>
                                </p:cTn>
                              </p:par>
                              <p:par>
                                <p:cTn id="37" presetID="26" presetClass="entr" presetSubtype="0" fill="hold" grpId="0" nodeType="withEffect">
                                  <p:stCondLst>
                                    <p:cond delay="200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80">
                                          <p:stCondLst>
                                            <p:cond delay="0"/>
                                          </p:stCondLst>
                                        </p:cTn>
                                        <p:tgtEl>
                                          <p:spTgt spid="16"/>
                                        </p:tgtEl>
                                      </p:cBhvr>
                                    </p:animEffect>
                                    <p:anim calcmode="lin" valueType="num">
                                      <p:cBhvr>
                                        <p:cTn id="4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5" dur="26">
                                          <p:stCondLst>
                                            <p:cond delay="650"/>
                                          </p:stCondLst>
                                        </p:cTn>
                                        <p:tgtEl>
                                          <p:spTgt spid="16"/>
                                        </p:tgtEl>
                                      </p:cBhvr>
                                      <p:to x="100000" y="60000"/>
                                    </p:animScale>
                                    <p:animScale>
                                      <p:cBhvr>
                                        <p:cTn id="46" dur="166" decel="50000">
                                          <p:stCondLst>
                                            <p:cond delay="676"/>
                                          </p:stCondLst>
                                        </p:cTn>
                                        <p:tgtEl>
                                          <p:spTgt spid="16"/>
                                        </p:tgtEl>
                                      </p:cBhvr>
                                      <p:to x="100000" y="100000"/>
                                    </p:animScale>
                                    <p:animScale>
                                      <p:cBhvr>
                                        <p:cTn id="47" dur="26">
                                          <p:stCondLst>
                                            <p:cond delay="1312"/>
                                          </p:stCondLst>
                                        </p:cTn>
                                        <p:tgtEl>
                                          <p:spTgt spid="16"/>
                                        </p:tgtEl>
                                      </p:cBhvr>
                                      <p:to x="100000" y="80000"/>
                                    </p:animScale>
                                    <p:animScale>
                                      <p:cBhvr>
                                        <p:cTn id="48" dur="166" decel="50000">
                                          <p:stCondLst>
                                            <p:cond delay="1338"/>
                                          </p:stCondLst>
                                        </p:cTn>
                                        <p:tgtEl>
                                          <p:spTgt spid="16"/>
                                        </p:tgtEl>
                                      </p:cBhvr>
                                      <p:to x="100000" y="100000"/>
                                    </p:animScale>
                                    <p:animScale>
                                      <p:cBhvr>
                                        <p:cTn id="49" dur="26">
                                          <p:stCondLst>
                                            <p:cond delay="1642"/>
                                          </p:stCondLst>
                                        </p:cTn>
                                        <p:tgtEl>
                                          <p:spTgt spid="16"/>
                                        </p:tgtEl>
                                      </p:cBhvr>
                                      <p:to x="100000" y="90000"/>
                                    </p:animScale>
                                    <p:animScale>
                                      <p:cBhvr>
                                        <p:cTn id="50" dur="166" decel="50000">
                                          <p:stCondLst>
                                            <p:cond delay="1668"/>
                                          </p:stCondLst>
                                        </p:cTn>
                                        <p:tgtEl>
                                          <p:spTgt spid="16"/>
                                        </p:tgtEl>
                                      </p:cBhvr>
                                      <p:to x="100000" y="100000"/>
                                    </p:animScale>
                                    <p:animScale>
                                      <p:cBhvr>
                                        <p:cTn id="51" dur="26">
                                          <p:stCondLst>
                                            <p:cond delay="1808"/>
                                          </p:stCondLst>
                                        </p:cTn>
                                        <p:tgtEl>
                                          <p:spTgt spid="16"/>
                                        </p:tgtEl>
                                      </p:cBhvr>
                                      <p:to x="100000" y="95000"/>
                                    </p:animScale>
                                    <p:animScale>
                                      <p:cBhvr>
                                        <p:cTn id="52" dur="166" decel="50000">
                                          <p:stCondLst>
                                            <p:cond delay="1834"/>
                                          </p:stCondLst>
                                        </p:cTn>
                                        <p:tgtEl>
                                          <p:spTgt spid="16"/>
                                        </p:tgtEl>
                                      </p:cBhvr>
                                      <p:to x="100000" y="100000"/>
                                    </p:animScale>
                                  </p:childTnLst>
                                </p:cTn>
                              </p:par>
                            </p:childTnLst>
                          </p:cTn>
                        </p:par>
                      </p:childTnLst>
                    </p:cTn>
                  </p:par>
                </p:childTnLst>
              </p:cTn>
              <p:nextCondLst>
                <p:cond evt="onClick" delay="0">
                  <p:tgtEl>
                    <p:spTgt spid="3"/>
                  </p:tgtEl>
                </p:cond>
              </p:nextCondLst>
            </p:seq>
            <p:seq concurrent="1" nextAc="seek">
              <p:cTn id="53" restart="whenNotActive" fill="hold" evtFilter="cancelBubble" nodeType="interactiveSeq">
                <p:stCondLst>
                  <p:cond evt="onClick" delay="0">
                    <p:tgtEl>
                      <p:spTgt spid="4"/>
                    </p:tgtEl>
                  </p:cond>
                </p:stCondLst>
                <p:endSync evt="end" delay="0">
                  <p:rtn val="all"/>
                </p:endSync>
                <p:childTnLst>
                  <p:par>
                    <p:cTn id="54" fill="hold">
                      <p:stCondLst>
                        <p:cond delay="0"/>
                      </p:stCondLst>
                      <p:childTnLst>
                        <p:par>
                          <p:cTn id="55" fill="hold">
                            <p:stCondLst>
                              <p:cond delay="0"/>
                            </p:stCondLst>
                            <p:childTnLst>
                              <p:par>
                                <p:cTn id="56" presetID="1"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childTnLst>
                                </p:cTn>
                              </p:par>
                              <p:par>
                                <p:cTn id="58" presetID="1" presetClass="entr" presetSubtype="0" fill="hold" grpId="1" nodeType="withEffect">
                                  <p:stCondLst>
                                    <p:cond delay="0"/>
                                  </p:stCondLst>
                                  <p:childTnLst>
                                    <p:set>
                                      <p:cBhvr>
                                        <p:cTn id="59" dur="1" fill="hold">
                                          <p:stCondLst>
                                            <p:cond delay="0"/>
                                          </p:stCondLst>
                                        </p:cTn>
                                        <p:tgtEl>
                                          <p:spTgt spid="2"/>
                                        </p:tgtEl>
                                        <p:attrNameLst>
                                          <p:attrName>style.visibility</p:attrName>
                                        </p:attrNameLst>
                                      </p:cBhvr>
                                      <p:to>
                                        <p:strVal val="visible"/>
                                      </p:to>
                                    </p:set>
                                  </p:childTnLst>
                                </p:cTn>
                              </p:par>
                              <p:par>
                                <p:cTn id="60" presetID="53" presetClass="entr" presetSubtype="16" fill="hold" grpId="1" nodeType="withEffect">
                                  <p:stCondLst>
                                    <p:cond delay="100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fltVal val="0"/>
                                          </p:val>
                                        </p:tav>
                                        <p:tav tm="100000">
                                          <p:val>
                                            <p:strVal val="#ppt_h"/>
                                          </p:val>
                                        </p:tav>
                                      </p:tavLst>
                                    </p:anim>
                                    <p:animEffect transition="in" filter="fade">
                                      <p:cBhvr>
                                        <p:cTn id="64" dur="500"/>
                                        <p:tgtEl>
                                          <p:spTgt spid="23"/>
                                        </p:tgtEl>
                                      </p:cBhvr>
                                    </p:animEffect>
                                  </p:childTnLst>
                                </p:cTn>
                              </p:par>
                              <p:par>
                                <p:cTn id="65" presetID="26" presetClass="entr" presetSubtype="0" fill="hold" nodeType="withEffect">
                                  <p:stCondLst>
                                    <p:cond delay="2000"/>
                                  </p:stCondLst>
                                  <p:childTnLst>
                                    <p:set>
                                      <p:cBhvr>
                                        <p:cTn id="66" dur="1" fill="hold">
                                          <p:stCondLst>
                                            <p:cond delay="0"/>
                                          </p:stCondLst>
                                        </p:cTn>
                                        <p:tgtEl>
                                          <p:spTgt spid="15"/>
                                        </p:tgtEl>
                                        <p:attrNameLst>
                                          <p:attrName>style.visibility</p:attrName>
                                        </p:attrNameLst>
                                      </p:cBhvr>
                                      <p:to>
                                        <p:strVal val="visible"/>
                                      </p:to>
                                    </p:set>
                                    <p:animEffect transition="in" filter="wipe(down)">
                                      <p:cBhvr>
                                        <p:cTn id="67" dur="580">
                                          <p:stCondLst>
                                            <p:cond delay="0"/>
                                          </p:stCondLst>
                                        </p:cTn>
                                        <p:tgtEl>
                                          <p:spTgt spid="15"/>
                                        </p:tgtEl>
                                      </p:cBhvr>
                                    </p:animEffect>
                                    <p:anim calcmode="lin" valueType="num">
                                      <p:cBhvr>
                                        <p:cTn id="6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3" dur="26">
                                          <p:stCondLst>
                                            <p:cond delay="650"/>
                                          </p:stCondLst>
                                        </p:cTn>
                                        <p:tgtEl>
                                          <p:spTgt spid="15"/>
                                        </p:tgtEl>
                                      </p:cBhvr>
                                      <p:to x="100000" y="60000"/>
                                    </p:animScale>
                                    <p:animScale>
                                      <p:cBhvr>
                                        <p:cTn id="74" dur="166" decel="50000">
                                          <p:stCondLst>
                                            <p:cond delay="676"/>
                                          </p:stCondLst>
                                        </p:cTn>
                                        <p:tgtEl>
                                          <p:spTgt spid="15"/>
                                        </p:tgtEl>
                                      </p:cBhvr>
                                      <p:to x="100000" y="100000"/>
                                    </p:animScale>
                                    <p:animScale>
                                      <p:cBhvr>
                                        <p:cTn id="75" dur="26">
                                          <p:stCondLst>
                                            <p:cond delay="1312"/>
                                          </p:stCondLst>
                                        </p:cTn>
                                        <p:tgtEl>
                                          <p:spTgt spid="15"/>
                                        </p:tgtEl>
                                      </p:cBhvr>
                                      <p:to x="100000" y="80000"/>
                                    </p:animScale>
                                    <p:animScale>
                                      <p:cBhvr>
                                        <p:cTn id="76" dur="166" decel="50000">
                                          <p:stCondLst>
                                            <p:cond delay="1338"/>
                                          </p:stCondLst>
                                        </p:cTn>
                                        <p:tgtEl>
                                          <p:spTgt spid="15"/>
                                        </p:tgtEl>
                                      </p:cBhvr>
                                      <p:to x="100000" y="100000"/>
                                    </p:animScale>
                                    <p:animScale>
                                      <p:cBhvr>
                                        <p:cTn id="77" dur="26">
                                          <p:stCondLst>
                                            <p:cond delay="1642"/>
                                          </p:stCondLst>
                                        </p:cTn>
                                        <p:tgtEl>
                                          <p:spTgt spid="15"/>
                                        </p:tgtEl>
                                      </p:cBhvr>
                                      <p:to x="100000" y="90000"/>
                                    </p:animScale>
                                    <p:animScale>
                                      <p:cBhvr>
                                        <p:cTn id="78" dur="166" decel="50000">
                                          <p:stCondLst>
                                            <p:cond delay="1668"/>
                                          </p:stCondLst>
                                        </p:cTn>
                                        <p:tgtEl>
                                          <p:spTgt spid="15"/>
                                        </p:tgtEl>
                                      </p:cBhvr>
                                      <p:to x="100000" y="100000"/>
                                    </p:animScale>
                                    <p:animScale>
                                      <p:cBhvr>
                                        <p:cTn id="79" dur="26">
                                          <p:stCondLst>
                                            <p:cond delay="1808"/>
                                          </p:stCondLst>
                                        </p:cTn>
                                        <p:tgtEl>
                                          <p:spTgt spid="15"/>
                                        </p:tgtEl>
                                      </p:cBhvr>
                                      <p:to x="100000" y="95000"/>
                                    </p:animScale>
                                    <p:animScale>
                                      <p:cBhvr>
                                        <p:cTn id="80" dur="166" decel="50000">
                                          <p:stCondLst>
                                            <p:cond delay="1834"/>
                                          </p:stCondLst>
                                        </p:cTn>
                                        <p:tgtEl>
                                          <p:spTgt spid="15"/>
                                        </p:tgtEl>
                                      </p:cBhvr>
                                      <p:to x="100000" y="100000"/>
                                    </p:animScale>
                                  </p:childTnLst>
                                </p:cTn>
                              </p:par>
                              <p:par>
                                <p:cTn id="81" presetID="26" presetClass="entr" presetSubtype="0" fill="hold" grpId="2" nodeType="withEffect">
                                  <p:stCondLst>
                                    <p:cond delay="2000"/>
                                  </p:stCondLst>
                                  <p:childTnLst>
                                    <p:set>
                                      <p:cBhvr>
                                        <p:cTn id="82" dur="1" fill="hold">
                                          <p:stCondLst>
                                            <p:cond delay="0"/>
                                          </p:stCondLst>
                                        </p:cTn>
                                        <p:tgtEl>
                                          <p:spTgt spid="16"/>
                                        </p:tgtEl>
                                        <p:attrNameLst>
                                          <p:attrName>style.visibility</p:attrName>
                                        </p:attrNameLst>
                                      </p:cBhvr>
                                      <p:to>
                                        <p:strVal val="visible"/>
                                      </p:to>
                                    </p:set>
                                    <p:animEffect transition="in" filter="wipe(down)">
                                      <p:cBhvr>
                                        <p:cTn id="83" dur="580">
                                          <p:stCondLst>
                                            <p:cond delay="0"/>
                                          </p:stCondLst>
                                        </p:cTn>
                                        <p:tgtEl>
                                          <p:spTgt spid="16"/>
                                        </p:tgtEl>
                                      </p:cBhvr>
                                    </p:animEffect>
                                    <p:anim calcmode="lin" valueType="num">
                                      <p:cBhvr>
                                        <p:cTn id="8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89" dur="26">
                                          <p:stCondLst>
                                            <p:cond delay="650"/>
                                          </p:stCondLst>
                                        </p:cTn>
                                        <p:tgtEl>
                                          <p:spTgt spid="16"/>
                                        </p:tgtEl>
                                      </p:cBhvr>
                                      <p:to x="100000" y="60000"/>
                                    </p:animScale>
                                    <p:animScale>
                                      <p:cBhvr>
                                        <p:cTn id="90" dur="166" decel="50000">
                                          <p:stCondLst>
                                            <p:cond delay="676"/>
                                          </p:stCondLst>
                                        </p:cTn>
                                        <p:tgtEl>
                                          <p:spTgt spid="16"/>
                                        </p:tgtEl>
                                      </p:cBhvr>
                                      <p:to x="100000" y="100000"/>
                                    </p:animScale>
                                    <p:animScale>
                                      <p:cBhvr>
                                        <p:cTn id="91" dur="26">
                                          <p:stCondLst>
                                            <p:cond delay="1312"/>
                                          </p:stCondLst>
                                        </p:cTn>
                                        <p:tgtEl>
                                          <p:spTgt spid="16"/>
                                        </p:tgtEl>
                                      </p:cBhvr>
                                      <p:to x="100000" y="80000"/>
                                    </p:animScale>
                                    <p:animScale>
                                      <p:cBhvr>
                                        <p:cTn id="92" dur="166" decel="50000">
                                          <p:stCondLst>
                                            <p:cond delay="1338"/>
                                          </p:stCondLst>
                                        </p:cTn>
                                        <p:tgtEl>
                                          <p:spTgt spid="16"/>
                                        </p:tgtEl>
                                      </p:cBhvr>
                                      <p:to x="100000" y="100000"/>
                                    </p:animScale>
                                    <p:animScale>
                                      <p:cBhvr>
                                        <p:cTn id="93" dur="26">
                                          <p:stCondLst>
                                            <p:cond delay="1642"/>
                                          </p:stCondLst>
                                        </p:cTn>
                                        <p:tgtEl>
                                          <p:spTgt spid="16"/>
                                        </p:tgtEl>
                                      </p:cBhvr>
                                      <p:to x="100000" y="90000"/>
                                    </p:animScale>
                                    <p:animScale>
                                      <p:cBhvr>
                                        <p:cTn id="94" dur="166" decel="50000">
                                          <p:stCondLst>
                                            <p:cond delay="1668"/>
                                          </p:stCondLst>
                                        </p:cTn>
                                        <p:tgtEl>
                                          <p:spTgt spid="16"/>
                                        </p:tgtEl>
                                      </p:cBhvr>
                                      <p:to x="100000" y="100000"/>
                                    </p:animScale>
                                    <p:animScale>
                                      <p:cBhvr>
                                        <p:cTn id="95" dur="26">
                                          <p:stCondLst>
                                            <p:cond delay="1808"/>
                                          </p:stCondLst>
                                        </p:cTn>
                                        <p:tgtEl>
                                          <p:spTgt spid="16"/>
                                        </p:tgtEl>
                                      </p:cBhvr>
                                      <p:to x="100000" y="95000"/>
                                    </p:animScale>
                                    <p:animScale>
                                      <p:cBhvr>
                                        <p:cTn id="96" dur="166" decel="50000">
                                          <p:stCondLst>
                                            <p:cond delay="1834"/>
                                          </p:stCondLst>
                                        </p:cTn>
                                        <p:tgtEl>
                                          <p:spTgt spid="16"/>
                                        </p:tgtEl>
                                      </p:cBhvr>
                                      <p:to x="100000" y="100000"/>
                                    </p:animScale>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24"/>
                                        </p:tgtEl>
                                        <p:attrNameLst>
                                          <p:attrName>style.visibility</p:attrName>
                                        </p:attrNameLst>
                                      </p:cBhvr>
                                      <p:to>
                                        <p:strVal val="visible"/>
                                      </p:to>
                                    </p:set>
                                  </p:childTnLst>
                                </p:cTn>
                              </p:par>
                              <p:par>
                                <p:cTn id="101" presetID="1" presetClass="entr" presetSubtype="0" fill="hold" grpId="1" nodeType="withEffect">
                                  <p:stCondLst>
                                    <p:cond delay="0"/>
                                  </p:stCondLst>
                                  <p:childTnLst>
                                    <p:set>
                                      <p:cBhvr>
                                        <p:cTn id="102"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103" restart="whenNotActive" fill="hold" evtFilter="cancelBubble" nodeType="interactiveSeq">
                <p:stCondLst>
                  <p:cond evt="onClick" delay="0">
                    <p:tgtEl>
                      <p:spTgt spid="6"/>
                    </p:tgtEl>
                  </p:cond>
                </p:stCondLst>
                <p:endSync evt="end" delay="0">
                  <p:rtn val="all"/>
                </p:endSync>
                <p:childTnLst>
                  <p:par>
                    <p:cTn id="104" fill="hold">
                      <p:stCondLst>
                        <p:cond delay="0"/>
                      </p:stCondLst>
                      <p:childTnLst>
                        <p:par>
                          <p:cTn id="105" fill="hold">
                            <p:stCondLst>
                              <p:cond delay="0"/>
                            </p:stCondLst>
                            <p:childTnLst>
                              <p:par>
                                <p:cTn id="106" presetID="1" presetClass="entr" presetSubtype="0" fill="hold" grpId="1" nodeType="withEffect">
                                  <p:stCondLst>
                                    <p:cond delay="0"/>
                                  </p:stCondLst>
                                  <p:childTnLst>
                                    <p:set>
                                      <p:cBhvr>
                                        <p:cTn id="107" dur="1" fill="hold">
                                          <p:stCondLst>
                                            <p:cond delay="0"/>
                                          </p:stCondLst>
                                        </p:cTn>
                                        <p:tgtEl>
                                          <p:spTgt spid="22"/>
                                        </p:tgtEl>
                                        <p:attrNameLst>
                                          <p:attrName>style.visibility</p:attrName>
                                        </p:attrNameLst>
                                      </p:cBhvr>
                                      <p:to>
                                        <p:strVal val="visible"/>
                                      </p:to>
                                    </p:set>
                                  </p:childTnLst>
                                </p:cTn>
                              </p:par>
                              <p:par>
                                <p:cTn id="108" presetID="1" presetClass="entr" presetSubtype="0" fill="hold" grpId="2" nodeType="withEffect">
                                  <p:stCondLst>
                                    <p:cond delay="0"/>
                                  </p:stCondLst>
                                  <p:childTnLst>
                                    <p:set>
                                      <p:cBhvr>
                                        <p:cTn id="109" dur="1" fill="hold">
                                          <p:stCondLst>
                                            <p:cond delay="0"/>
                                          </p:stCondLst>
                                        </p:cTn>
                                        <p:tgtEl>
                                          <p:spTgt spid="2"/>
                                        </p:tgtEl>
                                        <p:attrNameLst>
                                          <p:attrName>style.visibility</p:attrName>
                                        </p:attrNameLst>
                                      </p:cBhvr>
                                      <p:to>
                                        <p:strVal val="visible"/>
                                      </p:to>
                                    </p:set>
                                  </p:childTnLst>
                                </p:cTn>
                              </p:par>
                              <p:par>
                                <p:cTn id="110" presetID="53" presetClass="entr" presetSubtype="16" fill="hold" grpId="0" nodeType="withEffect">
                                  <p:stCondLst>
                                    <p:cond delay="1000"/>
                                  </p:stCondLst>
                                  <p:childTnLst>
                                    <p:set>
                                      <p:cBhvr>
                                        <p:cTn id="111" dur="1" fill="hold">
                                          <p:stCondLst>
                                            <p:cond delay="0"/>
                                          </p:stCondLst>
                                        </p:cTn>
                                        <p:tgtEl>
                                          <p:spTgt spid="28"/>
                                        </p:tgtEl>
                                        <p:attrNameLst>
                                          <p:attrName>style.visibility</p:attrName>
                                        </p:attrNameLst>
                                      </p:cBhvr>
                                      <p:to>
                                        <p:strVal val="visible"/>
                                      </p:to>
                                    </p:set>
                                    <p:anim calcmode="lin" valueType="num">
                                      <p:cBhvr>
                                        <p:cTn id="112" dur="500" fill="hold"/>
                                        <p:tgtEl>
                                          <p:spTgt spid="28"/>
                                        </p:tgtEl>
                                        <p:attrNameLst>
                                          <p:attrName>ppt_w</p:attrName>
                                        </p:attrNameLst>
                                      </p:cBhvr>
                                      <p:tavLst>
                                        <p:tav tm="0">
                                          <p:val>
                                            <p:fltVal val="0"/>
                                          </p:val>
                                        </p:tav>
                                        <p:tav tm="100000">
                                          <p:val>
                                            <p:strVal val="#ppt_w"/>
                                          </p:val>
                                        </p:tav>
                                      </p:tavLst>
                                    </p:anim>
                                    <p:anim calcmode="lin" valueType="num">
                                      <p:cBhvr>
                                        <p:cTn id="113" dur="500" fill="hold"/>
                                        <p:tgtEl>
                                          <p:spTgt spid="28"/>
                                        </p:tgtEl>
                                        <p:attrNameLst>
                                          <p:attrName>ppt_h</p:attrName>
                                        </p:attrNameLst>
                                      </p:cBhvr>
                                      <p:tavLst>
                                        <p:tav tm="0">
                                          <p:val>
                                            <p:fltVal val="0"/>
                                          </p:val>
                                        </p:tav>
                                        <p:tav tm="100000">
                                          <p:val>
                                            <p:strVal val="#ppt_h"/>
                                          </p:val>
                                        </p:tav>
                                      </p:tavLst>
                                    </p:anim>
                                    <p:animEffect transition="in" filter="fade">
                                      <p:cBhvr>
                                        <p:cTn id="114" dur="500"/>
                                        <p:tgtEl>
                                          <p:spTgt spid="28"/>
                                        </p:tgtEl>
                                      </p:cBhvr>
                                    </p:animEffect>
                                  </p:childTnLst>
                                </p:cTn>
                              </p:par>
                              <p:par>
                                <p:cTn id="115" presetID="1" presetClass="entr" presetSubtype="0" fill="hold" nodeType="withEffect">
                                  <p:stCondLst>
                                    <p:cond delay="3000"/>
                                  </p:stCondLst>
                                  <p:childTnLst>
                                    <p:set>
                                      <p:cBhvr>
                                        <p:cTn id="116" dur="1" fill="hold">
                                          <p:stCondLst>
                                            <p:cond delay="0"/>
                                          </p:stCondLst>
                                        </p:cTn>
                                        <p:tgtEl>
                                          <p:spTgt spid="24"/>
                                        </p:tgtEl>
                                        <p:attrNameLst>
                                          <p:attrName>style.visibility</p:attrName>
                                        </p:attrNameLst>
                                      </p:cBhvr>
                                      <p:to>
                                        <p:strVal val="visible"/>
                                      </p:to>
                                    </p:set>
                                  </p:childTnLst>
                                </p:cTn>
                              </p:par>
                              <p:par>
                                <p:cTn id="117" presetID="1" presetClass="entr" presetSubtype="0" fill="hold" grpId="2" nodeType="withEffect">
                                  <p:stCondLst>
                                    <p:cond delay="3000"/>
                                  </p:stCondLst>
                                  <p:childTnLst>
                                    <p:set>
                                      <p:cBhvr>
                                        <p:cTn id="118"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119" restart="whenNotActive" fill="hold" evtFilter="cancelBubble" nodeType="interactiveSeq">
                <p:stCondLst>
                  <p:cond evt="onClick" delay="0">
                    <p:tgtEl>
                      <p:spTgt spid="7"/>
                    </p:tgtEl>
                  </p:cond>
                </p:stCondLst>
                <p:endSync evt="end" delay="0">
                  <p:rtn val="all"/>
                </p:endSync>
                <p:childTnLst>
                  <p:par>
                    <p:cTn id="120" fill="hold">
                      <p:stCondLst>
                        <p:cond delay="0"/>
                      </p:stCondLst>
                      <p:childTnLst>
                        <p:par>
                          <p:cTn id="121" fill="hold">
                            <p:stCondLst>
                              <p:cond delay="0"/>
                            </p:stCondLst>
                            <p:childTnLst>
                              <p:par>
                                <p:cTn id="122" presetID="1" presetClass="entr" presetSubtype="0" fill="hold" nodeType="withEffect">
                                  <p:stCondLst>
                                    <p:cond delay="0"/>
                                  </p:stCondLst>
                                  <p:childTnLst>
                                    <p:set>
                                      <p:cBhvr>
                                        <p:cTn id="123" dur="1" fill="hold">
                                          <p:stCondLst>
                                            <p:cond delay="0"/>
                                          </p:stCondLst>
                                        </p:cTn>
                                        <p:tgtEl>
                                          <p:spTgt spid="3">
                                            <p:txEl>
                                              <p:pRg st="0" end="0"/>
                                            </p:txEl>
                                          </p:spTgt>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4">
                                            <p:txEl>
                                              <p:pRg st="0" end="0"/>
                                            </p:txEl>
                                          </p:spTgt>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6">
                                            <p:txEl>
                                              <p:pRg st="0" end="0"/>
                                            </p:txEl>
                                          </p:spTgt>
                                        </p:tgtEl>
                                        <p:attrNameLst>
                                          <p:attrName>style.visibility</p:attrName>
                                        </p:attrNameLst>
                                      </p:cBhvr>
                                      <p:to>
                                        <p:strVal val="visible"/>
                                      </p:to>
                                    </p:set>
                                  </p:childTnLst>
                                </p:cTn>
                              </p:par>
                              <p:par>
                                <p:cTn id="128" presetID="1" presetClass="exit" presetSubtype="0" fill="hold" grpId="0" nodeType="withEffect">
                                  <p:stCondLst>
                                    <p:cond delay="0"/>
                                  </p:stCondLst>
                                  <p:childTnLst>
                                    <p:set>
                                      <p:cBhvr>
                                        <p:cTn id="129"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30" restart="whenNotActive" fill="hold" evtFilter="cancelBubble" nodeType="interactiveSeq">
                <p:stCondLst>
                  <p:cond evt="onClick" delay="0">
                    <p:tgtEl>
                      <p:spTgt spid="15"/>
                    </p:tgtEl>
                  </p:cond>
                </p:stCondLst>
                <p:endSync evt="end" delay="0">
                  <p:rtn val="all"/>
                </p:endSync>
                <p:childTnLst>
                  <p:par>
                    <p:cTn id="131" fill="hold">
                      <p:stCondLst>
                        <p:cond delay="0"/>
                      </p:stCondLst>
                      <p:childTnLst>
                        <p:par>
                          <p:cTn id="132" fill="hold">
                            <p:stCondLst>
                              <p:cond delay="0"/>
                            </p:stCondLst>
                            <p:childTnLst>
                              <p:par>
                                <p:cTn id="133" presetID="1" presetClass="entr" presetSubtype="0" fill="hold" grpId="0" nodeType="withEffect">
                                  <p:stCondLst>
                                    <p:cond delay="0"/>
                                  </p:stCondLst>
                                  <p:childTnLst>
                                    <p:set>
                                      <p:cBhvr>
                                        <p:cTn id="134" dur="1" fill="hold">
                                          <p:stCondLst>
                                            <p:cond delay="0"/>
                                          </p:stCondLst>
                                        </p:cTn>
                                        <p:tgtEl>
                                          <p:spTgt spid="22"/>
                                        </p:tgtEl>
                                        <p:attrNameLst>
                                          <p:attrName>style.visibility</p:attrName>
                                        </p:attrNameLst>
                                      </p:cBhvr>
                                      <p:to>
                                        <p:strVal val="visible"/>
                                      </p:to>
                                    </p:set>
                                  </p:childTnLst>
                                </p:cTn>
                              </p:par>
                              <p:par>
                                <p:cTn id="135" presetID="1" presetClass="entr" presetSubtype="0" fill="hold" grpId="1" nodeType="withEffect">
                                  <p:stCondLst>
                                    <p:cond delay="0"/>
                                  </p:stCondLst>
                                  <p:childTnLst>
                                    <p:set>
                                      <p:cBhvr>
                                        <p:cTn id="136" dur="1" fill="hold">
                                          <p:stCondLst>
                                            <p:cond delay="0"/>
                                          </p:stCondLst>
                                        </p:cTn>
                                        <p:tgtEl>
                                          <p:spTgt spid="13"/>
                                        </p:tgtEl>
                                        <p:attrNameLst>
                                          <p:attrName>style.visibility</p:attrName>
                                        </p:attrNameLst>
                                      </p:cBhvr>
                                      <p:to>
                                        <p:strVal val="visible"/>
                                      </p:to>
                                    </p:set>
                                  </p:childTnLst>
                                </p:cTn>
                              </p:par>
                              <p:par>
                                <p:cTn id="137" presetID="1" presetClass="entr" presetSubtype="0" fill="hold" grpId="1" nodeType="withEffect">
                                  <p:stCondLst>
                                    <p:cond delay="0"/>
                                  </p:stCondLst>
                                  <p:childTnLst>
                                    <p:set>
                                      <p:cBhvr>
                                        <p:cTn id="138" dur="1" fill="hold">
                                          <p:stCondLst>
                                            <p:cond delay="0"/>
                                          </p:stCondLst>
                                        </p:cTn>
                                        <p:tgtEl>
                                          <p:spTgt spid="12"/>
                                        </p:tgtEl>
                                        <p:attrNameLst>
                                          <p:attrName>style.visibility</p:attrName>
                                        </p:attrNameLst>
                                      </p:cBhvr>
                                      <p:to>
                                        <p:strVal val="visible"/>
                                      </p:to>
                                    </p:set>
                                  </p:childTnLst>
                                </p:cTn>
                              </p:par>
                              <p:par>
                                <p:cTn id="139" presetID="1" presetClass="exit" presetSubtype="0" fill="hold" nodeType="withEffect">
                                  <p:stCondLst>
                                    <p:cond delay="0"/>
                                  </p:stCondLst>
                                  <p:childTnLst>
                                    <p:set>
                                      <p:cBhvr>
                                        <p:cTn id="140" dur="1" fill="hold">
                                          <p:stCondLst>
                                            <p:cond delay="0"/>
                                          </p:stCondLst>
                                        </p:cTn>
                                        <p:tgtEl>
                                          <p:spTgt spid="15"/>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16"/>
                                        </p:tgtEl>
                                        <p:attrNameLst>
                                          <p:attrName>style.visibility</p:attrName>
                                        </p:attrNameLst>
                                      </p:cBhvr>
                                      <p:to>
                                        <p:strVal val="hidden"/>
                                      </p:to>
                                    </p:set>
                                  </p:childTnLst>
                                </p:cTn>
                              </p:par>
                              <p:par>
                                <p:cTn id="143" presetID="10" presetClass="entr" presetSubtype="0" fill="hold" grpId="0" nodeType="withEffect">
                                  <p:stCondLst>
                                    <p:cond delay="2000"/>
                                  </p:stCondLst>
                                  <p:childTnLst>
                                    <p:set>
                                      <p:cBhvr>
                                        <p:cTn id="144" dur="1" fill="hold">
                                          <p:stCondLst>
                                            <p:cond delay="0"/>
                                          </p:stCondLst>
                                        </p:cTn>
                                        <p:tgtEl>
                                          <p:spTgt spid="25"/>
                                        </p:tgtEl>
                                        <p:attrNameLst>
                                          <p:attrName>style.visibility</p:attrName>
                                        </p:attrNameLst>
                                      </p:cBhvr>
                                      <p:to>
                                        <p:strVal val="visible"/>
                                      </p:to>
                                    </p:set>
                                    <p:animEffect transition="in" filter="fade">
                                      <p:cBhvr>
                                        <p:cTn id="145" dur="500"/>
                                        <p:tgtEl>
                                          <p:spTgt spid="25"/>
                                        </p:tgtEl>
                                      </p:cBhvr>
                                    </p:animEffect>
                                  </p:childTnLst>
                                </p:cTn>
                              </p:par>
                              <p:par>
                                <p:cTn id="146" presetID="10" presetClass="entr" presetSubtype="0" fill="hold" nodeType="withEffect">
                                  <p:stCondLst>
                                    <p:cond delay="1000"/>
                                  </p:stCondLst>
                                  <p:childTnLst>
                                    <p:set>
                                      <p:cBhvr>
                                        <p:cTn id="147" dur="1" fill="hold">
                                          <p:stCondLst>
                                            <p:cond delay="0"/>
                                          </p:stCondLst>
                                        </p:cTn>
                                        <p:tgtEl>
                                          <p:spTgt spid="24"/>
                                        </p:tgtEl>
                                        <p:attrNameLst>
                                          <p:attrName>style.visibility</p:attrName>
                                        </p:attrNameLst>
                                      </p:cBhvr>
                                      <p:to>
                                        <p:strVal val="visible"/>
                                      </p:to>
                                    </p:set>
                                    <p:animEffect transition="in" filter="fade">
                                      <p:cBhvr>
                                        <p:cTn id="148" dur="500"/>
                                        <p:tgtEl>
                                          <p:spTgt spid="24"/>
                                        </p:tgtEl>
                                      </p:cBhvr>
                                    </p:animEffect>
                                  </p:childTnLst>
                                </p:cTn>
                              </p:par>
                            </p:childTnLst>
                          </p:cTn>
                        </p:par>
                      </p:childTnLst>
                    </p:cTn>
                  </p:par>
                </p:childTnLst>
              </p:cTn>
              <p:nextCondLst>
                <p:cond evt="onClick" delay="0">
                  <p:tgtEl>
                    <p:spTgt spid="15"/>
                  </p:tgtEl>
                </p:cond>
              </p:nextCondLst>
            </p:seq>
          </p:childTnLst>
        </p:cTn>
      </p:par>
    </p:tnLst>
    <p:bldLst>
      <p:bldP spid="17" grpId="0" animBg="1"/>
      <p:bldP spid="12" grpId="0" animBg="1"/>
      <p:bldP spid="12" grpId="1" animBg="1"/>
      <p:bldP spid="13" grpId="0" animBg="1"/>
      <p:bldP spid="13" grpId="1" animBg="1"/>
      <p:bldP spid="22" grpId="0" animBg="1"/>
      <p:bldP spid="22" grpId="1" animBg="1"/>
      <p:bldP spid="25" grpId="0"/>
      <p:bldP spid="25" grpId="1"/>
      <p:bldP spid="25" grpId="2"/>
      <p:bldP spid="7" grpId="0" animBg="1"/>
      <p:bldP spid="23" grpId="0"/>
      <p:bldP spid="23" grpId="1"/>
      <p:bldP spid="16" grpId="0"/>
      <p:bldP spid="16" grpId="1"/>
      <p:bldP spid="16" grpId="2"/>
      <p:bldP spid="28" grpId="0"/>
      <p:bldP spid="2" grpId="0" animBg="1"/>
      <p:bldP spid="2" grpId="1" animBg="1"/>
      <p:bldP spid="2"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EAC8E-20D5-2A3F-67FA-E2C6F3001D90}"/>
            </a:ext>
          </a:extLst>
        </p:cNvPr>
        <p:cNvGrpSpPr/>
        <p:nvPr/>
      </p:nvGrpSpPr>
      <p:grpSpPr>
        <a:xfrm>
          <a:off x="0" y="0"/>
          <a:ext cx="0" cy="0"/>
          <a:chOff x="0" y="0"/>
          <a:chExt cx="0" cy="0"/>
        </a:xfrm>
      </p:grpSpPr>
      <p:sp>
        <p:nvSpPr>
          <p:cNvPr id="18" name="צורה חופשית: צורה 17">
            <a:extLst>
              <a:ext uri="{FF2B5EF4-FFF2-40B4-BE49-F238E27FC236}">
                <a16:creationId xmlns:a16="http://schemas.microsoft.com/office/drawing/2014/main" id="{1D563F8B-F0D6-0E9B-5104-2EB13E5DA6DE}"/>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19" name="מלבן 18">
            <a:extLst>
              <a:ext uri="{FF2B5EF4-FFF2-40B4-BE49-F238E27FC236}">
                <a16:creationId xmlns:a16="http://schemas.microsoft.com/office/drawing/2014/main" id="{61089237-6606-14E1-C6B4-AA51BC10F31D}"/>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 name="מחבר ישר 4">
            <a:extLst>
              <a:ext uri="{FF2B5EF4-FFF2-40B4-BE49-F238E27FC236}">
                <a16:creationId xmlns:a16="http://schemas.microsoft.com/office/drawing/2014/main" id="{B0A7EB06-E180-CF26-455D-9AA484A4C515}"/>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7" name="מלבן: פינות מעוגלות 16">
            <a:extLst>
              <a:ext uri="{FF2B5EF4-FFF2-40B4-BE49-F238E27FC236}">
                <a16:creationId xmlns:a16="http://schemas.microsoft.com/office/drawing/2014/main" id="{006A4A3F-52EA-BC7A-45EB-E8EC66006D9F}"/>
              </a:ext>
            </a:extLst>
          </p:cNvPr>
          <p:cNvSpPr/>
          <p:nvPr/>
        </p:nvSpPr>
        <p:spPr>
          <a:xfrm>
            <a:off x="4367808" y="1436737"/>
            <a:ext cx="7119132" cy="738390"/>
          </a:xfrm>
          <a:prstGeom prst="round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2400" b="1" dirty="0">
                <a:latin typeface="Guttman Hatzvi" panose="02010401010101010101" pitchFamily="2" charset="-79"/>
                <a:cs typeface="Guttman Hatzvi" panose="02010401010101010101" pitchFamily="2" charset="-79"/>
              </a:rPr>
              <a:t>דשן הוא חומר כימי המשמש כמזון לצמחים, היכן יש לאחסנו?</a:t>
            </a:r>
            <a:endParaRPr lang="en-US" sz="2400" b="1" dirty="0">
              <a:cs typeface="Guttman Hatzvi" panose="02010401010101010101" pitchFamily="2" charset="-79"/>
            </a:endParaRPr>
          </a:p>
        </p:txBody>
      </p:sp>
      <p:sp>
        <p:nvSpPr>
          <p:cNvPr id="3" name="מלבן: פינות מעוגלות 2">
            <a:extLst>
              <a:ext uri="{FF2B5EF4-FFF2-40B4-BE49-F238E27FC236}">
                <a16:creationId xmlns:a16="http://schemas.microsoft.com/office/drawing/2014/main" id="{76F04119-9A2F-6016-D3A0-D4405062F952}"/>
              </a:ext>
            </a:extLst>
          </p:cNvPr>
          <p:cNvSpPr/>
          <p:nvPr/>
        </p:nvSpPr>
        <p:spPr>
          <a:xfrm>
            <a:off x="8571244" y="3459144"/>
            <a:ext cx="2915696" cy="1635369"/>
          </a:xfrm>
          <a:prstGeom prst="roundRect">
            <a:avLst/>
          </a:prstGeom>
          <a:solidFill>
            <a:schemeClr val="bg2">
              <a:lumMod val="50000"/>
              <a:alpha val="29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lgn="ctr"/>
            <a:r>
              <a:rPr lang="he-IL" sz="2400" b="1" dirty="0">
                <a:solidFill>
                  <a:srgbClr val="002060"/>
                </a:solidFill>
                <a:latin typeface="Guttman Hatzvi" panose="02010401010101010101" pitchFamily="2" charset="-79"/>
                <a:cs typeface="Guttman Hatzvi" panose="02010401010101010101" pitchFamily="2" charset="-79"/>
              </a:rPr>
              <a:t>בארון שמתחת לכיור במטבח </a:t>
            </a:r>
            <a:endParaRPr lang="en-US" sz="2800" b="1" dirty="0">
              <a:solidFill>
                <a:srgbClr val="002060"/>
              </a:solidFill>
              <a:cs typeface="Guttman Hatzvi" panose="02010401010101010101" pitchFamily="2" charset="-79"/>
            </a:endParaRPr>
          </a:p>
        </p:txBody>
      </p:sp>
      <p:sp>
        <p:nvSpPr>
          <p:cNvPr id="4" name="מלבן: פינות מעוגלות 3">
            <a:extLst>
              <a:ext uri="{FF2B5EF4-FFF2-40B4-BE49-F238E27FC236}">
                <a16:creationId xmlns:a16="http://schemas.microsoft.com/office/drawing/2014/main" id="{85B2DE96-B2B5-4BDF-7C1B-3F6AAD54E75E}"/>
              </a:ext>
            </a:extLst>
          </p:cNvPr>
          <p:cNvSpPr/>
          <p:nvPr/>
        </p:nvSpPr>
        <p:spPr>
          <a:xfrm>
            <a:off x="900789" y="3498532"/>
            <a:ext cx="2915696" cy="1635369"/>
          </a:xfrm>
          <a:prstGeom prst="roundRect">
            <a:avLst/>
          </a:prstGeom>
          <a:solidFill>
            <a:schemeClr val="bg2">
              <a:lumMod val="50000"/>
              <a:alpha val="26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2400" b="1" dirty="0">
                <a:solidFill>
                  <a:srgbClr val="002060"/>
                </a:solidFill>
                <a:latin typeface="Guttman Hatzvi" panose="02010401010101010101" pitchFamily="2" charset="-79"/>
                <a:cs typeface="Guttman Hatzvi" panose="02010401010101010101" pitchFamily="2" charset="-79"/>
              </a:rPr>
              <a:t>בסמוך לצמחייה שצריך לדשן</a:t>
            </a:r>
            <a:endParaRPr lang="en-US" sz="2400" b="1" dirty="0">
              <a:solidFill>
                <a:srgbClr val="002060"/>
              </a:solidFill>
              <a:cs typeface="Guttman Hatzvi" panose="02010401010101010101" pitchFamily="2" charset="-79"/>
            </a:endParaRPr>
          </a:p>
        </p:txBody>
      </p:sp>
      <p:sp>
        <p:nvSpPr>
          <p:cNvPr id="6" name="מלבן: פינות מעוגלות 5">
            <a:extLst>
              <a:ext uri="{FF2B5EF4-FFF2-40B4-BE49-F238E27FC236}">
                <a16:creationId xmlns:a16="http://schemas.microsoft.com/office/drawing/2014/main" id="{CE108D03-2AE1-B136-45DE-2172AFC1FBAE}"/>
              </a:ext>
            </a:extLst>
          </p:cNvPr>
          <p:cNvSpPr/>
          <p:nvPr/>
        </p:nvSpPr>
        <p:spPr>
          <a:xfrm>
            <a:off x="4729211" y="3513229"/>
            <a:ext cx="2915696" cy="1635369"/>
          </a:xfrm>
          <a:prstGeom prst="roundRect">
            <a:avLst/>
          </a:prstGeom>
          <a:solidFill>
            <a:schemeClr val="bg1">
              <a:lumMod val="65000"/>
              <a:alpha val="29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b="1" dirty="0">
                <a:solidFill>
                  <a:srgbClr val="002060"/>
                </a:solidFill>
                <a:latin typeface="Guttman Hatzvi" panose="02010401010101010101" pitchFamily="2" charset="-79"/>
                <a:cs typeface="Guttman Hatzvi" panose="02010401010101010101" pitchFamily="2" charset="-79"/>
              </a:rPr>
              <a:t>במקום סגור עם מנעול </a:t>
            </a:r>
            <a:endParaRPr lang="he-IL" sz="6000" b="1" dirty="0">
              <a:solidFill>
                <a:srgbClr val="002060"/>
              </a:solidFill>
              <a:latin typeface="Guttman Hatzvi" panose="02010401010101010101" pitchFamily="2" charset="-79"/>
              <a:cs typeface="Guttman Hatzvi" panose="02010401010101010101" pitchFamily="2" charset="-79"/>
            </a:endParaRPr>
          </a:p>
        </p:txBody>
      </p:sp>
      <p:sp>
        <p:nvSpPr>
          <p:cNvPr id="8" name="תיבת טקסט 7">
            <a:extLst>
              <a:ext uri="{FF2B5EF4-FFF2-40B4-BE49-F238E27FC236}">
                <a16:creationId xmlns:a16="http://schemas.microsoft.com/office/drawing/2014/main" id="{1DB568E9-9571-0C7E-454F-B68234FB5275}"/>
              </a:ext>
            </a:extLst>
          </p:cNvPr>
          <p:cNvSpPr txBox="1"/>
          <p:nvPr/>
        </p:nvSpPr>
        <p:spPr>
          <a:xfrm>
            <a:off x="9483970"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א</a:t>
            </a:r>
          </a:p>
        </p:txBody>
      </p:sp>
      <p:sp>
        <p:nvSpPr>
          <p:cNvPr id="9" name="תיבת טקסט 8">
            <a:extLst>
              <a:ext uri="{FF2B5EF4-FFF2-40B4-BE49-F238E27FC236}">
                <a16:creationId xmlns:a16="http://schemas.microsoft.com/office/drawing/2014/main" id="{A78A3C91-308E-EFE5-B342-AD8817FDB4B4}"/>
              </a:ext>
            </a:extLst>
          </p:cNvPr>
          <p:cNvSpPr txBox="1"/>
          <p:nvPr/>
        </p:nvSpPr>
        <p:spPr>
          <a:xfrm>
            <a:off x="5668108"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ב</a:t>
            </a:r>
          </a:p>
        </p:txBody>
      </p:sp>
      <p:sp>
        <p:nvSpPr>
          <p:cNvPr id="10" name="תיבת טקסט 9">
            <a:extLst>
              <a:ext uri="{FF2B5EF4-FFF2-40B4-BE49-F238E27FC236}">
                <a16:creationId xmlns:a16="http://schemas.microsoft.com/office/drawing/2014/main" id="{3507A255-8528-47A6-1B07-10C4EF7C98CB}"/>
              </a:ext>
            </a:extLst>
          </p:cNvPr>
          <p:cNvSpPr txBox="1"/>
          <p:nvPr/>
        </p:nvSpPr>
        <p:spPr>
          <a:xfrm>
            <a:off x="1849248" y="2653673"/>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ג</a:t>
            </a:r>
          </a:p>
        </p:txBody>
      </p:sp>
      <p:sp>
        <p:nvSpPr>
          <p:cNvPr id="12" name="מלבן: פינות מעוגלות 11">
            <a:extLst>
              <a:ext uri="{FF2B5EF4-FFF2-40B4-BE49-F238E27FC236}">
                <a16:creationId xmlns:a16="http://schemas.microsoft.com/office/drawing/2014/main" id="{71BA3BD9-2FB7-8CDF-BB30-200F138875DA}"/>
              </a:ext>
            </a:extLst>
          </p:cNvPr>
          <p:cNvSpPr/>
          <p:nvPr/>
        </p:nvSpPr>
        <p:spPr>
          <a:xfrm>
            <a:off x="8569143" y="3459144"/>
            <a:ext cx="2915696" cy="1672153"/>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מלבן: פינות מעוגלות 12">
            <a:extLst>
              <a:ext uri="{FF2B5EF4-FFF2-40B4-BE49-F238E27FC236}">
                <a16:creationId xmlns:a16="http://schemas.microsoft.com/office/drawing/2014/main" id="{EE9FB8F1-2009-09E8-AF07-6527E1ACAEF5}"/>
              </a:ext>
            </a:extLst>
          </p:cNvPr>
          <p:cNvSpPr/>
          <p:nvPr/>
        </p:nvSpPr>
        <p:spPr>
          <a:xfrm>
            <a:off x="922980" y="3475911"/>
            <a:ext cx="2915696" cy="1672153"/>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2" name="מלבן: פינות מעוגלות 21">
            <a:extLst>
              <a:ext uri="{FF2B5EF4-FFF2-40B4-BE49-F238E27FC236}">
                <a16:creationId xmlns:a16="http://schemas.microsoft.com/office/drawing/2014/main" id="{B1289D9A-3AC5-BD45-A059-9C1C5C60D4C5}"/>
              </a:ext>
            </a:extLst>
          </p:cNvPr>
          <p:cNvSpPr/>
          <p:nvPr/>
        </p:nvSpPr>
        <p:spPr>
          <a:xfrm>
            <a:off x="4729211" y="3501580"/>
            <a:ext cx="2915696" cy="1672153"/>
          </a:xfrm>
          <a:prstGeom prst="roundRect">
            <a:avLst/>
          </a:prstGeom>
          <a:noFill/>
          <a:ln w="444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24" name="גרפיקה 23" descr="הקודם עם מילוי מלא">
            <a:hlinkClick r:id="" action="ppaction://hlinkshowjump?jump=nextslide"/>
            <a:extLst>
              <a:ext uri="{FF2B5EF4-FFF2-40B4-BE49-F238E27FC236}">
                <a16:creationId xmlns:a16="http://schemas.microsoft.com/office/drawing/2014/main" id="{79059E76-9171-C8C7-C041-9DEDFB777D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105" y="1369996"/>
            <a:ext cx="914400" cy="914400"/>
          </a:xfrm>
          <a:prstGeom prst="rect">
            <a:avLst/>
          </a:prstGeom>
        </p:spPr>
      </p:pic>
      <p:sp>
        <p:nvSpPr>
          <p:cNvPr id="25" name="תיבת טקסט 24">
            <a:extLst>
              <a:ext uri="{FF2B5EF4-FFF2-40B4-BE49-F238E27FC236}">
                <a16:creationId xmlns:a16="http://schemas.microsoft.com/office/drawing/2014/main" id="{D2C6565F-1257-40ED-3DD3-F6702AA92BE9}"/>
              </a:ext>
            </a:extLst>
          </p:cNvPr>
          <p:cNvSpPr txBox="1"/>
          <p:nvPr/>
        </p:nvSpPr>
        <p:spPr>
          <a:xfrm>
            <a:off x="119265" y="2018654"/>
            <a:ext cx="1732981" cy="400110"/>
          </a:xfrm>
          <a:prstGeom prst="rect">
            <a:avLst/>
          </a:prstGeom>
          <a:noFill/>
        </p:spPr>
        <p:txBody>
          <a:bodyPr wrap="square" rtlCol="1">
            <a:spAutoFit/>
          </a:bodyPr>
          <a:lstStyle/>
          <a:p>
            <a:r>
              <a:rPr lang="he-IL" sz="2000" b="1" dirty="0">
                <a:solidFill>
                  <a:schemeClr val="accent1">
                    <a:lumMod val="50000"/>
                  </a:schemeClr>
                </a:solidFill>
                <a:latin typeface="Guttman Hatzvi" panose="02010401010101010101" pitchFamily="2" charset="-79"/>
                <a:cs typeface="Guttman Hatzvi" panose="02010401010101010101" pitchFamily="2" charset="-79"/>
              </a:rPr>
              <a:t>לשאלה הבאה</a:t>
            </a:r>
          </a:p>
        </p:txBody>
      </p:sp>
      <p:sp>
        <p:nvSpPr>
          <p:cNvPr id="23" name="תיבת טקסט 22">
            <a:extLst>
              <a:ext uri="{FF2B5EF4-FFF2-40B4-BE49-F238E27FC236}">
                <a16:creationId xmlns:a16="http://schemas.microsoft.com/office/drawing/2014/main" id="{D2FE774B-412E-041E-A441-DA8873A38EEC}"/>
              </a:ext>
            </a:extLst>
          </p:cNvPr>
          <p:cNvSpPr txBox="1"/>
          <p:nvPr/>
        </p:nvSpPr>
        <p:spPr>
          <a:xfrm>
            <a:off x="3418126" y="5928585"/>
            <a:ext cx="6211532" cy="461665"/>
          </a:xfrm>
          <a:prstGeom prst="rect">
            <a:avLst/>
          </a:prstGeom>
          <a:noFill/>
        </p:spPr>
        <p:txBody>
          <a:bodyPr wrap="square" rtlCol="1">
            <a:spAutoFit/>
          </a:bodyPr>
          <a:lstStyle/>
          <a:p>
            <a:r>
              <a:rPr lang="he-IL" sz="2400" b="1" dirty="0">
                <a:latin typeface="Guttman Hatzvi" panose="02010401010101010101" pitchFamily="2" charset="-79"/>
                <a:cs typeface="Guttman Hatzvi" panose="02010401010101010101" pitchFamily="2" charset="-79"/>
              </a:rPr>
              <a:t>תשובה שגוייה הקבוצה השנייה זוכה בנקודה</a:t>
            </a:r>
          </a:p>
        </p:txBody>
      </p:sp>
      <p:pic>
        <p:nvPicPr>
          <p:cNvPr id="15" name="גרפיקה 14" descr="סימן ביקורת עם מילוי מלא">
            <a:extLst>
              <a:ext uri="{FF2B5EF4-FFF2-40B4-BE49-F238E27FC236}">
                <a16:creationId xmlns:a16="http://schemas.microsoft.com/office/drawing/2014/main" id="{EF38CF0F-C71E-093C-2DA4-B90917417A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77140" y="1466001"/>
            <a:ext cx="914400" cy="914400"/>
          </a:xfrm>
          <a:prstGeom prst="rect">
            <a:avLst/>
          </a:prstGeom>
        </p:spPr>
      </p:pic>
      <p:sp>
        <p:nvSpPr>
          <p:cNvPr id="16" name="תיבת טקסט 15">
            <a:extLst>
              <a:ext uri="{FF2B5EF4-FFF2-40B4-BE49-F238E27FC236}">
                <a16:creationId xmlns:a16="http://schemas.microsoft.com/office/drawing/2014/main" id="{A24CA7AB-CA4A-58B4-BF0D-CE5FAF12CA5B}"/>
              </a:ext>
            </a:extLst>
          </p:cNvPr>
          <p:cNvSpPr txBox="1"/>
          <p:nvPr/>
        </p:nvSpPr>
        <p:spPr>
          <a:xfrm>
            <a:off x="1093782" y="2217901"/>
            <a:ext cx="2920697" cy="400110"/>
          </a:xfrm>
          <a:prstGeom prst="rect">
            <a:avLst/>
          </a:prstGeom>
          <a:noFill/>
        </p:spPr>
        <p:txBody>
          <a:bodyPr wrap="square" rtlCol="1">
            <a:spAutoFit/>
          </a:bodyPr>
          <a:lstStyle/>
          <a:p>
            <a:r>
              <a:rPr lang="he-IL" sz="2000" b="1" dirty="0">
                <a:latin typeface="Guttman Hatzvi" panose="02010401010101010101" pitchFamily="2" charset="-79"/>
                <a:cs typeface="Guttman Hatzvi" panose="02010401010101010101" pitchFamily="2" charset="-79"/>
              </a:rPr>
              <a:t>ראו את  התשובה הנכונה</a:t>
            </a:r>
          </a:p>
        </p:txBody>
      </p:sp>
      <p:sp>
        <p:nvSpPr>
          <p:cNvPr id="28" name="תיבת טקסט 27">
            <a:extLst>
              <a:ext uri="{FF2B5EF4-FFF2-40B4-BE49-F238E27FC236}">
                <a16:creationId xmlns:a16="http://schemas.microsoft.com/office/drawing/2014/main" id="{0B66AE07-039D-F6C1-689E-F4B0C3EDFC0E}"/>
              </a:ext>
            </a:extLst>
          </p:cNvPr>
          <p:cNvSpPr txBox="1"/>
          <p:nvPr/>
        </p:nvSpPr>
        <p:spPr>
          <a:xfrm>
            <a:off x="4439816" y="5928584"/>
            <a:ext cx="4032448" cy="461665"/>
          </a:xfrm>
          <a:prstGeom prst="rect">
            <a:avLst/>
          </a:prstGeom>
          <a:noFill/>
        </p:spPr>
        <p:txBody>
          <a:bodyPr wrap="square" rtlCol="1">
            <a:spAutoFit/>
          </a:bodyPr>
          <a:lstStyle/>
          <a:p>
            <a:r>
              <a:rPr lang="he-IL" sz="2400" b="1" dirty="0">
                <a:latin typeface="Guttman Hatzvi" panose="02010401010101010101" pitchFamily="2" charset="-79"/>
                <a:cs typeface="Guttman Hatzvi" panose="02010401010101010101" pitchFamily="2" charset="-79"/>
              </a:rPr>
              <a:t>תשובה נכונה קבלו 2 נקודות </a:t>
            </a:r>
          </a:p>
        </p:txBody>
      </p:sp>
      <p:sp>
        <p:nvSpPr>
          <p:cNvPr id="2" name="מלבן: פינות מעוגלות 1">
            <a:extLst>
              <a:ext uri="{FF2B5EF4-FFF2-40B4-BE49-F238E27FC236}">
                <a16:creationId xmlns:a16="http://schemas.microsoft.com/office/drawing/2014/main" id="{CEAEE41B-A6DA-2813-C729-96A02C6B367B}"/>
              </a:ext>
            </a:extLst>
          </p:cNvPr>
          <p:cNvSpPr/>
          <p:nvPr/>
        </p:nvSpPr>
        <p:spPr>
          <a:xfrm>
            <a:off x="953691" y="3493748"/>
            <a:ext cx="10614917" cy="1672153"/>
          </a:xfrm>
          <a:prstGeom prst="roundRect">
            <a:avLst/>
          </a:prstGeom>
          <a:solidFill>
            <a:schemeClr val="bg1">
              <a:alpha val="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Rectangle 3">
            <a:extLst>
              <a:ext uri="{FF2B5EF4-FFF2-40B4-BE49-F238E27FC236}">
                <a16:creationId xmlns:a16="http://schemas.microsoft.com/office/drawing/2014/main" id="{E71B044F-0A36-485C-1E0B-E69A6CB810E5}"/>
              </a:ext>
            </a:extLst>
          </p:cNvPr>
          <p:cNvSpPr>
            <a:spLocks noChangeArrowheads="1"/>
          </p:cNvSpPr>
          <p:nvPr/>
        </p:nvSpPr>
        <p:spPr bwMode="auto">
          <a:xfrm>
            <a:off x="9182605" y="253013"/>
            <a:ext cx="213231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he-IL" altLang="he-IL" sz="4800" dirty="0">
                <a:latin typeface="Assistant ExtraBold" panose="00000900000000000000" pitchFamily="2" charset="-79"/>
                <a:cs typeface="Assistant ExtraBold" panose="00000900000000000000" pitchFamily="2" charset="-79"/>
              </a:rPr>
              <a:t>שאלה 9</a:t>
            </a:r>
          </a:p>
        </p:txBody>
      </p:sp>
    </p:spTree>
    <p:extLst>
      <p:ext uri="{BB962C8B-B14F-4D97-AF65-F5344CB8AC3E}">
        <p14:creationId xmlns:p14="http://schemas.microsoft.com/office/powerpoint/2010/main" val="285538887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childTnLst>
                                </p:cTn>
                              </p:par>
                              <p:par>
                                <p:cTn id="22" presetID="53" presetClass="entr" presetSubtype="16" fill="hold" grpId="0" nodeType="withEffect">
                                  <p:stCondLst>
                                    <p:cond delay="100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par>
                                <p:cTn id="27" presetID="26" presetClass="entr" presetSubtype="0" fill="hold" nodeType="withEffect">
                                  <p:stCondLst>
                                    <p:cond delay="200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80">
                                          <p:stCondLst>
                                            <p:cond delay="0"/>
                                          </p:stCondLst>
                                        </p:cTn>
                                        <p:tgtEl>
                                          <p:spTgt spid="15"/>
                                        </p:tgtEl>
                                      </p:cBhvr>
                                    </p:animEffect>
                                    <p:anim calcmode="lin" valueType="num">
                                      <p:cBhvr>
                                        <p:cTn id="3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5" dur="26">
                                          <p:stCondLst>
                                            <p:cond delay="650"/>
                                          </p:stCondLst>
                                        </p:cTn>
                                        <p:tgtEl>
                                          <p:spTgt spid="15"/>
                                        </p:tgtEl>
                                      </p:cBhvr>
                                      <p:to x="100000" y="60000"/>
                                    </p:animScale>
                                    <p:animScale>
                                      <p:cBhvr>
                                        <p:cTn id="36" dur="166" decel="50000">
                                          <p:stCondLst>
                                            <p:cond delay="676"/>
                                          </p:stCondLst>
                                        </p:cTn>
                                        <p:tgtEl>
                                          <p:spTgt spid="15"/>
                                        </p:tgtEl>
                                      </p:cBhvr>
                                      <p:to x="100000" y="100000"/>
                                    </p:animScale>
                                    <p:animScale>
                                      <p:cBhvr>
                                        <p:cTn id="37" dur="26">
                                          <p:stCondLst>
                                            <p:cond delay="1312"/>
                                          </p:stCondLst>
                                        </p:cTn>
                                        <p:tgtEl>
                                          <p:spTgt spid="15"/>
                                        </p:tgtEl>
                                      </p:cBhvr>
                                      <p:to x="100000" y="80000"/>
                                    </p:animScale>
                                    <p:animScale>
                                      <p:cBhvr>
                                        <p:cTn id="38" dur="166" decel="50000">
                                          <p:stCondLst>
                                            <p:cond delay="1338"/>
                                          </p:stCondLst>
                                        </p:cTn>
                                        <p:tgtEl>
                                          <p:spTgt spid="15"/>
                                        </p:tgtEl>
                                      </p:cBhvr>
                                      <p:to x="100000" y="100000"/>
                                    </p:animScale>
                                    <p:animScale>
                                      <p:cBhvr>
                                        <p:cTn id="39" dur="26">
                                          <p:stCondLst>
                                            <p:cond delay="1642"/>
                                          </p:stCondLst>
                                        </p:cTn>
                                        <p:tgtEl>
                                          <p:spTgt spid="15"/>
                                        </p:tgtEl>
                                      </p:cBhvr>
                                      <p:to x="100000" y="90000"/>
                                    </p:animScale>
                                    <p:animScale>
                                      <p:cBhvr>
                                        <p:cTn id="40" dur="166" decel="50000">
                                          <p:stCondLst>
                                            <p:cond delay="1668"/>
                                          </p:stCondLst>
                                        </p:cTn>
                                        <p:tgtEl>
                                          <p:spTgt spid="15"/>
                                        </p:tgtEl>
                                      </p:cBhvr>
                                      <p:to x="100000" y="100000"/>
                                    </p:animScale>
                                    <p:animScale>
                                      <p:cBhvr>
                                        <p:cTn id="41" dur="26">
                                          <p:stCondLst>
                                            <p:cond delay="1808"/>
                                          </p:stCondLst>
                                        </p:cTn>
                                        <p:tgtEl>
                                          <p:spTgt spid="15"/>
                                        </p:tgtEl>
                                      </p:cBhvr>
                                      <p:to x="100000" y="95000"/>
                                    </p:animScale>
                                    <p:animScale>
                                      <p:cBhvr>
                                        <p:cTn id="42" dur="166" decel="50000">
                                          <p:stCondLst>
                                            <p:cond delay="1834"/>
                                          </p:stCondLst>
                                        </p:cTn>
                                        <p:tgtEl>
                                          <p:spTgt spid="15"/>
                                        </p:tgtEl>
                                      </p:cBhvr>
                                      <p:to x="100000" y="100000"/>
                                    </p:animScale>
                                  </p:childTnLst>
                                </p:cTn>
                              </p:par>
                              <p:par>
                                <p:cTn id="43" presetID="26" presetClass="entr" presetSubtype="0" fill="hold" grpId="0" nodeType="withEffect">
                                  <p:stCondLst>
                                    <p:cond delay="200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80">
                                          <p:stCondLst>
                                            <p:cond delay="0"/>
                                          </p:stCondLst>
                                        </p:cTn>
                                        <p:tgtEl>
                                          <p:spTgt spid="16"/>
                                        </p:tgtEl>
                                      </p:cBhvr>
                                    </p:animEffect>
                                    <p:anim calcmode="lin" valueType="num">
                                      <p:cBhvr>
                                        <p:cTn id="4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1" dur="26">
                                          <p:stCondLst>
                                            <p:cond delay="650"/>
                                          </p:stCondLst>
                                        </p:cTn>
                                        <p:tgtEl>
                                          <p:spTgt spid="16"/>
                                        </p:tgtEl>
                                      </p:cBhvr>
                                      <p:to x="100000" y="60000"/>
                                    </p:animScale>
                                    <p:animScale>
                                      <p:cBhvr>
                                        <p:cTn id="52" dur="166" decel="50000">
                                          <p:stCondLst>
                                            <p:cond delay="676"/>
                                          </p:stCondLst>
                                        </p:cTn>
                                        <p:tgtEl>
                                          <p:spTgt spid="16"/>
                                        </p:tgtEl>
                                      </p:cBhvr>
                                      <p:to x="100000" y="100000"/>
                                    </p:animScale>
                                    <p:animScale>
                                      <p:cBhvr>
                                        <p:cTn id="53" dur="26">
                                          <p:stCondLst>
                                            <p:cond delay="1312"/>
                                          </p:stCondLst>
                                        </p:cTn>
                                        <p:tgtEl>
                                          <p:spTgt spid="16"/>
                                        </p:tgtEl>
                                      </p:cBhvr>
                                      <p:to x="100000" y="80000"/>
                                    </p:animScale>
                                    <p:animScale>
                                      <p:cBhvr>
                                        <p:cTn id="54" dur="166" decel="50000">
                                          <p:stCondLst>
                                            <p:cond delay="1338"/>
                                          </p:stCondLst>
                                        </p:cTn>
                                        <p:tgtEl>
                                          <p:spTgt spid="16"/>
                                        </p:tgtEl>
                                      </p:cBhvr>
                                      <p:to x="100000" y="100000"/>
                                    </p:animScale>
                                    <p:animScale>
                                      <p:cBhvr>
                                        <p:cTn id="55" dur="26">
                                          <p:stCondLst>
                                            <p:cond delay="1642"/>
                                          </p:stCondLst>
                                        </p:cTn>
                                        <p:tgtEl>
                                          <p:spTgt spid="16"/>
                                        </p:tgtEl>
                                      </p:cBhvr>
                                      <p:to x="100000" y="90000"/>
                                    </p:animScale>
                                    <p:animScale>
                                      <p:cBhvr>
                                        <p:cTn id="56" dur="166" decel="50000">
                                          <p:stCondLst>
                                            <p:cond delay="1668"/>
                                          </p:stCondLst>
                                        </p:cTn>
                                        <p:tgtEl>
                                          <p:spTgt spid="16"/>
                                        </p:tgtEl>
                                      </p:cBhvr>
                                      <p:to x="100000" y="100000"/>
                                    </p:animScale>
                                    <p:animScale>
                                      <p:cBhvr>
                                        <p:cTn id="57" dur="26">
                                          <p:stCondLst>
                                            <p:cond delay="1808"/>
                                          </p:stCondLst>
                                        </p:cTn>
                                        <p:tgtEl>
                                          <p:spTgt spid="16"/>
                                        </p:tgtEl>
                                      </p:cBhvr>
                                      <p:to x="100000" y="95000"/>
                                    </p:animScale>
                                    <p:animScale>
                                      <p:cBhvr>
                                        <p:cTn id="58" dur="166" decel="50000">
                                          <p:stCondLst>
                                            <p:cond delay="1834"/>
                                          </p:stCondLst>
                                        </p:cTn>
                                        <p:tgtEl>
                                          <p:spTgt spid="16"/>
                                        </p:tgtEl>
                                      </p:cBhvr>
                                      <p:to x="100000" y="100000"/>
                                    </p:animScale>
                                  </p:childTnLst>
                                </p:cTn>
                              </p:par>
                            </p:childTnLst>
                          </p:cTn>
                        </p:par>
                      </p:childTnLst>
                    </p:cTn>
                  </p:par>
                </p:childTnLst>
              </p:cTn>
              <p:nextCondLst>
                <p:cond evt="onClick" delay="0">
                  <p:tgtEl>
                    <p:spTgt spid="3"/>
                  </p:tgtEl>
                </p:cond>
              </p:nextCondLst>
            </p:seq>
            <p:seq concurrent="1" nextAc="seek">
              <p:cTn id="59" restart="whenNotActive" fill="hold" evtFilter="cancelBubble" nodeType="interactiveSeq">
                <p:stCondLst>
                  <p:cond evt="onClick" delay="0">
                    <p:tgtEl>
                      <p:spTgt spid="4"/>
                    </p:tgtEl>
                  </p:cond>
                </p:stCondLst>
                <p:endSync evt="end" delay="0">
                  <p:rtn val="all"/>
                </p:endSync>
                <p:childTnLst>
                  <p:par>
                    <p:cTn id="60" fill="hold">
                      <p:stCondLst>
                        <p:cond delay="0"/>
                      </p:stCondLst>
                      <p:childTnLst>
                        <p:par>
                          <p:cTn id="61" fill="hold">
                            <p:stCondLst>
                              <p:cond delay="0"/>
                            </p:stCondLst>
                            <p:childTnLst>
                              <p:par>
                                <p:cTn id="62" presetID="1" presetClass="entr" presetSubtype="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childTnLst>
                                </p:cTn>
                              </p:par>
                              <p:par>
                                <p:cTn id="64" presetID="1" presetClass="entr" presetSubtype="0" fill="hold" grpId="1" nodeType="withEffect">
                                  <p:stCondLst>
                                    <p:cond delay="0"/>
                                  </p:stCondLst>
                                  <p:childTnLst>
                                    <p:set>
                                      <p:cBhvr>
                                        <p:cTn id="65" dur="1" fill="hold">
                                          <p:stCondLst>
                                            <p:cond delay="0"/>
                                          </p:stCondLst>
                                        </p:cTn>
                                        <p:tgtEl>
                                          <p:spTgt spid="2"/>
                                        </p:tgtEl>
                                        <p:attrNameLst>
                                          <p:attrName>style.visibility</p:attrName>
                                        </p:attrNameLst>
                                      </p:cBhvr>
                                      <p:to>
                                        <p:strVal val="visible"/>
                                      </p:to>
                                    </p:set>
                                  </p:childTnLst>
                                </p:cTn>
                              </p:par>
                              <p:par>
                                <p:cTn id="66" presetID="53" presetClass="entr" presetSubtype="16" fill="hold" grpId="1" nodeType="withEffect">
                                  <p:stCondLst>
                                    <p:cond delay="100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par>
                                <p:cTn id="71" presetID="26" presetClass="entr" presetSubtype="0" fill="hold" nodeType="withEffect">
                                  <p:stCondLst>
                                    <p:cond delay="2000"/>
                                  </p:stCondLst>
                                  <p:childTnLst>
                                    <p:set>
                                      <p:cBhvr>
                                        <p:cTn id="72" dur="1" fill="hold">
                                          <p:stCondLst>
                                            <p:cond delay="0"/>
                                          </p:stCondLst>
                                        </p:cTn>
                                        <p:tgtEl>
                                          <p:spTgt spid="15"/>
                                        </p:tgtEl>
                                        <p:attrNameLst>
                                          <p:attrName>style.visibility</p:attrName>
                                        </p:attrNameLst>
                                      </p:cBhvr>
                                      <p:to>
                                        <p:strVal val="visible"/>
                                      </p:to>
                                    </p:set>
                                    <p:animEffect transition="in" filter="wipe(down)">
                                      <p:cBhvr>
                                        <p:cTn id="73" dur="580">
                                          <p:stCondLst>
                                            <p:cond delay="0"/>
                                          </p:stCondLst>
                                        </p:cTn>
                                        <p:tgtEl>
                                          <p:spTgt spid="15"/>
                                        </p:tgtEl>
                                      </p:cBhvr>
                                    </p:animEffect>
                                    <p:anim calcmode="lin" valueType="num">
                                      <p:cBhvr>
                                        <p:cTn id="7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9" dur="26">
                                          <p:stCondLst>
                                            <p:cond delay="650"/>
                                          </p:stCondLst>
                                        </p:cTn>
                                        <p:tgtEl>
                                          <p:spTgt spid="15"/>
                                        </p:tgtEl>
                                      </p:cBhvr>
                                      <p:to x="100000" y="60000"/>
                                    </p:animScale>
                                    <p:animScale>
                                      <p:cBhvr>
                                        <p:cTn id="80" dur="166" decel="50000">
                                          <p:stCondLst>
                                            <p:cond delay="676"/>
                                          </p:stCondLst>
                                        </p:cTn>
                                        <p:tgtEl>
                                          <p:spTgt spid="15"/>
                                        </p:tgtEl>
                                      </p:cBhvr>
                                      <p:to x="100000" y="100000"/>
                                    </p:animScale>
                                    <p:animScale>
                                      <p:cBhvr>
                                        <p:cTn id="81" dur="26">
                                          <p:stCondLst>
                                            <p:cond delay="1312"/>
                                          </p:stCondLst>
                                        </p:cTn>
                                        <p:tgtEl>
                                          <p:spTgt spid="15"/>
                                        </p:tgtEl>
                                      </p:cBhvr>
                                      <p:to x="100000" y="80000"/>
                                    </p:animScale>
                                    <p:animScale>
                                      <p:cBhvr>
                                        <p:cTn id="82" dur="166" decel="50000">
                                          <p:stCondLst>
                                            <p:cond delay="1338"/>
                                          </p:stCondLst>
                                        </p:cTn>
                                        <p:tgtEl>
                                          <p:spTgt spid="15"/>
                                        </p:tgtEl>
                                      </p:cBhvr>
                                      <p:to x="100000" y="100000"/>
                                    </p:animScale>
                                    <p:animScale>
                                      <p:cBhvr>
                                        <p:cTn id="83" dur="26">
                                          <p:stCondLst>
                                            <p:cond delay="1642"/>
                                          </p:stCondLst>
                                        </p:cTn>
                                        <p:tgtEl>
                                          <p:spTgt spid="15"/>
                                        </p:tgtEl>
                                      </p:cBhvr>
                                      <p:to x="100000" y="90000"/>
                                    </p:animScale>
                                    <p:animScale>
                                      <p:cBhvr>
                                        <p:cTn id="84" dur="166" decel="50000">
                                          <p:stCondLst>
                                            <p:cond delay="1668"/>
                                          </p:stCondLst>
                                        </p:cTn>
                                        <p:tgtEl>
                                          <p:spTgt spid="15"/>
                                        </p:tgtEl>
                                      </p:cBhvr>
                                      <p:to x="100000" y="100000"/>
                                    </p:animScale>
                                    <p:animScale>
                                      <p:cBhvr>
                                        <p:cTn id="85" dur="26">
                                          <p:stCondLst>
                                            <p:cond delay="1808"/>
                                          </p:stCondLst>
                                        </p:cTn>
                                        <p:tgtEl>
                                          <p:spTgt spid="15"/>
                                        </p:tgtEl>
                                      </p:cBhvr>
                                      <p:to x="100000" y="95000"/>
                                    </p:animScale>
                                    <p:animScale>
                                      <p:cBhvr>
                                        <p:cTn id="86" dur="166" decel="50000">
                                          <p:stCondLst>
                                            <p:cond delay="1834"/>
                                          </p:stCondLst>
                                        </p:cTn>
                                        <p:tgtEl>
                                          <p:spTgt spid="15"/>
                                        </p:tgtEl>
                                      </p:cBhvr>
                                      <p:to x="100000" y="100000"/>
                                    </p:animScale>
                                  </p:childTnLst>
                                </p:cTn>
                              </p:par>
                              <p:par>
                                <p:cTn id="87" presetID="26" presetClass="entr" presetSubtype="0" fill="hold" grpId="2" nodeType="withEffect">
                                  <p:stCondLst>
                                    <p:cond delay="2000"/>
                                  </p:stCondLst>
                                  <p:childTnLst>
                                    <p:set>
                                      <p:cBhvr>
                                        <p:cTn id="88" dur="1" fill="hold">
                                          <p:stCondLst>
                                            <p:cond delay="0"/>
                                          </p:stCondLst>
                                        </p:cTn>
                                        <p:tgtEl>
                                          <p:spTgt spid="16"/>
                                        </p:tgtEl>
                                        <p:attrNameLst>
                                          <p:attrName>style.visibility</p:attrName>
                                        </p:attrNameLst>
                                      </p:cBhvr>
                                      <p:to>
                                        <p:strVal val="visible"/>
                                      </p:to>
                                    </p:set>
                                    <p:animEffect transition="in" filter="wipe(down)">
                                      <p:cBhvr>
                                        <p:cTn id="89" dur="580">
                                          <p:stCondLst>
                                            <p:cond delay="0"/>
                                          </p:stCondLst>
                                        </p:cTn>
                                        <p:tgtEl>
                                          <p:spTgt spid="16"/>
                                        </p:tgtEl>
                                      </p:cBhvr>
                                    </p:animEffect>
                                    <p:anim calcmode="lin" valueType="num">
                                      <p:cBhvr>
                                        <p:cTn id="9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95" dur="26">
                                          <p:stCondLst>
                                            <p:cond delay="650"/>
                                          </p:stCondLst>
                                        </p:cTn>
                                        <p:tgtEl>
                                          <p:spTgt spid="16"/>
                                        </p:tgtEl>
                                      </p:cBhvr>
                                      <p:to x="100000" y="60000"/>
                                    </p:animScale>
                                    <p:animScale>
                                      <p:cBhvr>
                                        <p:cTn id="96" dur="166" decel="50000">
                                          <p:stCondLst>
                                            <p:cond delay="676"/>
                                          </p:stCondLst>
                                        </p:cTn>
                                        <p:tgtEl>
                                          <p:spTgt spid="16"/>
                                        </p:tgtEl>
                                      </p:cBhvr>
                                      <p:to x="100000" y="100000"/>
                                    </p:animScale>
                                    <p:animScale>
                                      <p:cBhvr>
                                        <p:cTn id="97" dur="26">
                                          <p:stCondLst>
                                            <p:cond delay="1312"/>
                                          </p:stCondLst>
                                        </p:cTn>
                                        <p:tgtEl>
                                          <p:spTgt spid="16"/>
                                        </p:tgtEl>
                                      </p:cBhvr>
                                      <p:to x="100000" y="80000"/>
                                    </p:animScale>
                                    <p:animScale>
                                      <p:cBhvr>
                                        <p:cTn id="98" dur="166" decel="50000">
                                          <p:stCondLst>
                                            <p:cond delay="1338"/>
                                          </p:stCondLst>
                                        </p:cTn>
                                        <p:tgtEl>
                                          <p:spTgt spid="16"/>
                                        </p:tgtEl>
                                      </p:cBhvr>
                                      <p:to x="100000" y="100000"/>
                                    </p:animScale>
                                    <p:animScale>
                                      <p:cBhvr>
                                        <p:cTn id="99" dur="26">
                                          <p:stCondLst>
                                            <p:cond delay="1642"/>
                                          </p:stCondLst>
                                        </p:cTn>
                                        <p:tgtEl>
                                          <p:spTgt spid="16"/>
                                        </p:tgtEl>
                                      </p:cBhvr>
                                      <p:to x="100000" y="90000"/>
                                    </p:animScale>
                                    <p:animScale>
                                      <p:cBhvr>
                                        <p:cTn id="100" dur="166" decel="50000">
                                          <p:stCondLst>
                                            <p:cond delay="1668"/>
                                          </p:stCondLst>
                                        </p:cTn>
                                        <p:tgtEl>
                                          <p:spTgt spid="16"/>
                                        </p:tgtEl>
                                      </p:cBhvr>
                                      <p:to x="100000" y="100000"/>
                                    </p:animScale>
                                    <p:animScale>
                                      <p:cBhvr>
                                        <p:cTn id="101" dur="26">
                                          <p:stCondLst>
                                            <p:cond delay="1808"/>
                                          </p:stCondLst>
                                        </p:cTn>
                                        <p:tgtEl>
                                          <p:spTgt spid="16"/>
                                        </p:tgtEl>
                                      </p:cBhvr>
                                      <p:to x="100000" y="95000"/>
                                    </p:animScale>
                                    <p:animScale>
                                      <p:cBhvr>
                                        <p:cTn id="102" dur="166" decel="50000">
                                          <p:stCondLst>
                                            <p:cond delay="1834"/>
                                          </p:stCondLst>
                                        </p:cTn>
                                        <p:tgtEl>
                                          <p:spTgt spid="16"/>
                                        </p:tgtEl>
                                      </p:cBhvr>
                                      <p:to x="100000" y="100000"/>
                                    </p:animScale>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24"/>
                                        </p:tgtEl>
                                        <p:attrNameLst>
                                          <p:attrName>style.visibility</p:attrName>
                                        </p:attrNameLst>
                                      </p:cBhvr>
                                      <p:to>
                                        <p:strVal val="visible"/>
                                      </p:to>
                                    </p:set>
                                  </p:childTnLst>
                                </p:cTn>
                              </p:par>
                              <p:par>
                                <p:cTn id="107" presetID="1" presetClass="entr" presetSubtype="0" fill="hold" grpId="1" nodeType="withEffect">
                                  <p:stCondLst>
                                    <p:cond delay="0"/>
                                  </p:stCondLst>
                                  <p:childTnLst>
                                    <p:set>
                                      <p:cBhvr>
                                        <p:cTn id="108"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109" restart="whenNotActive" fill="hold" evtFilter="cancelBubble" nodeType="interactiveSeq">
                <p:stCondLst>
                  <p:cond evt="onClick" delay="0">
                    <p:tgtEl>
                      <p:spTgt spid="6"/>
                    </p:tgtEl>
                  </p:cond>
                </p:stCondLst>
                <p:endSync evt="end" delay="0">
                  <p:rtn val="all"/>
                </p:endSync>
                <p:childTnLst>
                  <p:par>
                    <p:cTn id="110" fill="hold">
                      <p:stCondLst>
                        <p:cond delay="0"/>
                      </p:stCondLst>
                      <p:childTnLst>
                        <p:par>
                          <p:cTn id="111" fill="hold">
                            <p:stCondLst>
                              <p:cond delay="0"/>
                            </p:stCondLst>
                            <p:childTnLst>
                              <p:par>
                                <p:cTn id="112" presetID="1" presetClass="entr" presetSubtype="0" fill="hold" grpId="1" nodeType="withEffect">
                                  <p:stCondLst>
                                    <p:cond delay="0"/>
                                  </p:stCondLst>
                                  <p:childTnLst>
                                    <p:set>
                                      <p:cBhvr>
                                        <p:cTn id="113" dur="1" fill="hold">
                                          <p:stCondLst>
                                            <p:cond delay="0"/>
                                          </p:stCondLst>
                                        </p:cTn>
                                        <p:tgtEl>
                                          <p:spTgt spid="22"/>
                                        </p:tgtEl>
                                        <p:attrNameLst>
                                          <p:attrName>style.visibility</p:attrName>
                                        </p:attrNameLst>
                                      </p:cBhvr>
                                      <p:to>
                                        <p:strVal val="visible"/>
                                      </p:to>
                                    </p:set>
                                  </p:childTnLst>
                                </p:cTn>
                              </p:par>
                              <p:par>
                                <p:cTn id="114" presetID="1" presetClass="entr" presetSubtype="0" fill="hold" grpId="2" nodeType="withEffect">
                                  <p:stCondLst>
                                    <p:cond delay="0"/>
                                  </p:stCondLst>
                                  <p:childTnLst>
                                    <p:set>
                                      <p:cBhvr>
                                        <p:cTn id="115" dur="1" fill="hold">
                                          <p:stCondLst>
                                            <p:cond delay="0"/>
                                          </p:stCondLst>
                                        </p:cTn>
                                        <p:tgtEl>
                                          <p:spTgt spid="2"/>
                                        </p:tgtEl>
                                        <p:attrNameLst>
                                          <p:attrName>style.visibility</p:attrName>
                                        </p:attrNameLst>
                                      </p:cBhvr>
                                      <p:to>
                                        <p:strVal val="visible"/>
                                      </p:to>
                                    </p:set>
                                  </p:childTnLst>
                                </p:cTn>
                              </p:par>
                              <p:par>
                                <p:cTn id="116" presetID="53" presetClass="entr" presetSubtype="16" fill="hold" grpId="0" nodeType="withEffect">
                                  <p:stCondLst>
                                    <p:cond delay="100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par>
                                <p:cTn id="121" presetID="1" presetClass="entr" presetSubtype="0" fill="hold" nodeType="withEffect">
                                  <p:stCondLst>
                                    <p:cond delay="3000"/>
                                  </p:stCondLst>
                                  <p:childTnLst>
                                    <p:set>
                                      <p:cBhvr>
                                        <p:cTn id="122" dur="1" fill="hold">
                                          <p:stCondLst>
                                            <p:cond delay="0"/>
                                          </p:stCondLst>
                                        </p:cTn>
                                        <p:tgtEl>
                                          <p:spTgt spid="24"/>
                                        </p:tgtEl>
                                        <p:attrNameLst>
                                          <p:attrName>style.visibility</p:attrName>
                                        </p:attrNameLst>
                                      </p:cBhvr>
                                      <p:to>
                                        <p:strVal val="visible"/>
                                      </p:to>
                                    </p:set>
                                  </p:childTnLst>
                                </p:cTn>
                              </p:par>
                              <p:par>
                                <p:cTn id="123" presetID="1" presetClass="entr" presetSubtype="0" fill="hold" grpId="2" nodeType="withEffect">
                                  <p:stCondLst>
                                    <p:cond delay="3000"/>
                                  </p:stCondLst>
                                  <p:childTnLst>
                                    <p:set>
                                      <p:cBhvr>
                                        <p:cTn id="124"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125" restart="whenNotActive" fill="hold" evtFilter="cancelBubble" nodeType="interactiveSeq">
                <p:stCondLst>
                  <p:cond evt="onClick" delay="0">
                    <p:tgtEl>
                      <p:spTgt spid="15"/>
                    </p:tgtEl>
                  </p:cond>
                </p:stCondLst>
                <p:endSync evt="end" delay="0">
                  <p:rtn val="all"/>
                </p:endSync>
                <p:childTnLst>
                  <p:par>
                    <p:cTn id="126" fill="hold">
                      <p:stCondLst>
                        <p:cond delay="0"/>
                      </p:stCondLst>
                      <p:childTnLst>
                        <p:par>
                          <p:cTn id="127" fill="hold">
                            <p:stCondLst>
                              <p:cond delay="0"/>
                            </p:stCondLst>
                            <p:childTnLst>
                              <p:par>
                                <p:cTn id="128" presetID="1" presetClass="entr" presetSubtype="0" fill="hold" grpId="0" nodeType="withEffect">
                                  <p:stCondLst>
                                    <p:cond delay="0"/>
                                  </p:stCondLst>
                                  <p:childTnLst>
                                    <p:set>
                                      <p:cBhvr>
                                        <p:cTn id="129" dur="1" fill="hold">
                                          <p:stCondLst>
                                            <p:cond delay="0"/>
                                          </p:stCondLst>
                                        </p:cTn>
                                        <p:tgtEl>
                                          <p:spTgt spid="22"/>
                                        </p:tgtEl>
                                        <p:attrNameLst>
                                          <p:attrName>style.visibility</p:attrName>
                                        </p:attrNameLst>
                                      </p:cBhvr>
                                      <p:to>
                                        <p:strVal val="visible"/>
                                      </p:to>
                                    </p:set>
                                  </p:childTnLst>
                                </p:cTn>
                              </p:par>
                              <p:par>
                                <p:cTn id="130" presetID="1" presetClass="entr" presetSubtype="0" fill="hold" grpId="1" nodeType="withEffect">
                                  <p:stCondLst>
                                    <p:cond delay="0"/>
                                  </p:stCondLst>
                                  <p:childTnLst>
                                    <p:set>
                                      <p:cBhvr>
                                        <p:cTn id="131" dur="1" fill="hold">
                                          <p:stCondLst>
                                            <p:cond delay="0"/>
                                          </p:stCondLst>
                                        </p:cTn>
                                        <p:tgtEl>
                                          <p:spTgt spid="13"/>
                                        </p:tgtEl>
                                        <p:attrNameLst>
                                          <p:attrName>style.visibility</p:attrName>
                                        </p:attrNameLst>
                                      </p:cBhvr>
                                      <p:to>
                                        <p:strVal val="visible"/>
                                      </p:to>
                                    </p:set>
                                  </p:childTnLst>
                                </p:cTn>
                              </p:par>
                              <p:par>
                                <p:cTn id="132" presetID="1" presetClass="entr" presetSubtype="0" fill="hold" grpId="1" nodeType="withEffect">
                                  <p:stCondLst>
                                    <p:cond delay="0"/>
                                  </p:stCondLst>
                                  <p:childTnLst>
                                    <p:set>
                                      <p:cBhvr>
                                        <p:cTn id="133" dur="1" fill="hold">
                                          <p:stCondLst>
                                            <p:cond delay="0"/>
                                          </p:stCondLst>
                                        </p:cTn>
                                        <p:tgtEl>
                                          <p:spTgt spid="12"/>
                                        </p:tgtEl>
                                        <p:attrNameLst>
                                          <p:attrName>style.visibility</p:attrName>
                                        </p:attrNameLst>
                                      </p:cBhvr>
                                      <p:to>
                                        <p:strVal val="visible"/>
                                      </p:to>
                                    </p:set>
                                  </p:childTnLst>
                                </p:cTn>
                              </p:par>
                              <p:par>
                                <p:cTn id="134" presetID="1" presetClass="exit" presetSubtype="0" fill="hold" nodeType="withEffect">
                                  <p:stCondLst>
                                    <p:cond delay="0"/>
                                  </p:stCondLst>
                                  <p:childTnLst>
                                    <p:set>
                                      <p:cBhvr>
                                        <p:cTn id="135" dur="1" fill="hold">
                                          <p:stCondLst>
                                            <p:cond delay="0"/>
                                          </p:stCondLst>
                                        </p:cTn>
                                        <p:tgtEl>
                                          <p:spTgt spid="15"/>
                                        </p:tgtEl>
                                        <p:attrNameLst>
                                          <p:attrName>style.visibility</p:attrName>
                                        </p:attrNameLst>
                                      </p:cBhvr>
                                      <p:to>
                                        <p:strVal val="hidden"/>
                                      </p:to>
                                    </p:set>
                                  </p:childTnLst>
                                </p:cTn>
                              </p:par>
                              <p:par>
                                <p:cTn id="136" presetID="1" presetClass="exit" presetSubtype="0" fill="hold" grpId="1" nodeType="withEffect">
                                  <p:stCondLst>
                                    <p:cond delay="0"/>
                                  </p:stCondLst>
                                  <p:childTnLst>
                                    <p:set>
                                      <p:cBhvr>
                                        <p:cTn id="137" dur="1" fill="hold">
                                          <p:stCondLst>
                                            <p:cond delay="0"/>
                                          </p:stCondLst>
                                        </p:cTn>
                                        <p:tgtEl>
                                          <p:spTgt spid="16"/>
                                        </p:tgtEl>
                                        <p:attrNameLst>
                                          <p:attrName>style.visibility</p:attrName>
                                        </p:attrNameLst>
                                      </p:cBhvr>
                                      <p:to>
                                        <p:strVal val="hidden"/>
                                      </p:to>
                                    </p:set>
                                  </p:childTnLst>
                                </p:cTn>
                              </p:par>
                              <p:par>
                                <p:cTn id="138" presetID="10" presetClass="entr" presetSubtype="0" fill="hold" grpId="0" nodeType="withEffect">
                                  <p:stCondLst>
                                    <p:cond delay="2000"/>
                                  </p:stCondLst>
                                  <p:childTnLst>
                                    <p:set>
                                      <p:cBhvr>
                                        <p:cTn id="139" dur="1" fill="hold">
                                          <p:stCondLst>
                                            <p:cond delay="0"/>
                                          </p:stCondLst>
                                        </p:cTn>
                                        <p:tgtEl>
                                          <p:spTgt spid="25"/>
                                        </p:tgtEl>
                                        <p:attrNameLst>
                                          <p:attrName>style.visibility</p:attrName>
                                        </p:attrNameLst>
                                      </p:cBhvr>
                                      <p:to>
                                        <p:strVal val="visible"/>
                                      </p:to>
                                    </p:set>
                                    <p:animEffect transition="in" filter="fade">
                                      <p:cBhvr>
                                        <p:cTn id="140" dur="500"/>
                                        <p:tgtEl>
                                          <p:spTgt spid="25"/>
                                        </p:tgtEl>
                                      </p:cBhvr>
                                    </p:animEffect>
                                  </p:childTnLst>
                                </p:cTn>
                              </p:par>
                              <p:par>
                                <p:cTn id="141" presetID="10" presetClass="entr" presetSubtype="0" fill="hold" nodeType="withEffect">
                                  <p:stCondLst>
                                    <p:cond delay="1000"/>
                                  </p:stCondLst>
                                  <p:childTnLst>
                                    <p:set>
                                      <p:cBhvr>
                                        <p:cTn id="142" dur="1" fill="hold">
                                          <p:stCondLst>
                                            <p:cond delay="0"/>
                                          </p:stCondLst>
                                        </p:cTn>
                                        <p:tgtEl>
                                          <p:spTgt spid="24"/>
                                        </p:tgtEl>
                                        <p:attrNameLst>
                                          <p:attrName>style.visibility</p:attrName>
                                        </p:attrNameLst>
                                      </p:cBhvr>
                                      <p:to>
                                        <p:strVal val="visible"/>
                                      </p:to>
                                    </p:set>
                                    <p:animEffect transition="in" filter="fade">
                                      <p:cBhvr>
                                        <p:cTn id="143" dur="500"/>
                                        <p:tgtEl>
                                          <p:spTgt spid="24"/>
                                        </p:tgtEl>
                                      </p:cBhvr>
                                    </p:animEffect>
                                  </p:childTnLst>
                                </p:cTn>
                              </p:par>
                            </p:childTnLst>
                          </p:cTn>
                        </p:par>
                      </p:childTnLst>
                    </p:cTn>
                  </p:par>
                </p:childTnLst>
              </p:cTn>
              <p:nextCondLst>
                <p:cond evt="onClick" delay="0">
                  <p:tgtEl>
                    <p:spTgt spid="15"/>
                  </p:tgtEl>
                </p:cond>
              </p:nextCondLst>
            </p:seq>
          </p:childTnLst>
        </p:cTn>
      </p:par>
    </p:tnLst>
    <p:bldLst>
      <p:bldP spid="17" grpId="0" animBg="1"/>
      <p:bldP spid="12" grpId="0" animBg="1"/>
      <p:bldP spid="12" grpId="1" animBg="1"/>
      <p:bldP spid="13" grpId="0" animBg="1"/>
      <p:bldP spid="13" grpId="1" animBg="1"/>
      <p:bldP spid="22" grpId="0" animBg="1"/>
      <p:bldP spid="22" grpId="1" animBg="1"/>
      <p:bldP spid="25" grpId="0"/>
      <p:bldP spid="25" grpId="1"/>
      <p:bldP spid="25" grpId="2"/>
      <p:bldP spid="23" grpId="0"/>
      <p:bldP spid="23" grpId="1"/>
      <p:bldP spid="16" grpId="0"/>
      <p:bldP spid="16" grpId="1"/>
      <p:bldP spid="16" grpId="2"/>
      <p:bldP spid="28" grpId="0"/>
      <p:bldP spid="2" grpId="0" animBg="1"/>
      <p:bldP spid="2" grpId="1" animBg="1"/>
      <p:bldP spid="2" grpId="2"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EA3E0-2D2B-0CDF-1210-271B89D75C28}"/>
            </a:ext>
          </a:extLst>
        </p:cNvPr>
        <p:cNvGrpSpPr/>
        <p:nvPr/>
      </p:nvGrpSpPr>
      <p:grpSpPr>
        <a:xfrm>
          <a:off x="0" y="0"/>
          <a:ext cx="0" cy="0"/>
          <a:chOff x="0" y="0"/>
          <a:chExt cx="0" cy="0"/>
        </a:xfrm>
      </p:grpSpPr>
      <p:cxnSp>
        <p:nvCxnSpPr>
          <p:cNvPr id="5" name="מחבר ישר 4">
            <a:extLst>
              <a:ext uri="{FF2B5EF4-FFF2-40B4-BE49-F238E27FC236}">
                <a16:creationId xmlns:a16="http://schemas.microsoft.com/office/drawing/2014/main" id="{B85CF7E3-2545-9DB7-FFBC-CCE45159914D}"/>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7" name="מלבן: פינות מעוגלות 16">
            <a:extLst>
              <a:ext uri="{FF2B5EF4-FFF2-40B4-BE49-F238E27FC236}">
                <a16:creationId xmlns:a16="http://schemas.microsoft.com/office/drawing/2014/main" id="{9ED7E0E9-84A9-97F1-49EA-F06937B7D2E0}"/>
              </a:ext>
            </a:extLst>
          </p:cNvPr>
          <p:cNvSpPr/>
          <p:nvPr/>
        </p:nvSpPr>
        <p:spPr>
          <a:xfrm>
            <a:off x="4223791" y="1436737"/>
            <a:ext cx="7261047" cy="738390"/>
          </a:xfrm>
          <a:prstGeom prst="round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2800" dirty="0">
                <a:solidFill>
                  <a:schemeClr val="bg1"/>
                </a:solidFill>
                <a:latin typeface="Assistant ExtraBold" panose="00000900000000000000" pitchFamily="2" charset="-79"/>
                <a:cs typeface="Assistant ExtraBold" panose="00000900000000000000" pitchFamily="2" charset="-79"/>
              </a:rPr>
              <a:t>ילד שסבון לניקוי כלים נכנס לעינו והוא חש בצריבה כואבת. מה עושים?</a:t>
            </a:r>
            <a:endParaRPr lang="en-US" sz="2800" dirty="0">
              <a:solidFill>
                <a:schemeClr val="bg1"/>
              </a:solidFill>
              <a:latin typeface="Assistant ExtraBold" panose="00000900000000000000" pitchFamily="2" charset="-79"/>
              <a:cs typeface="Assistant ExtraBold" panose="00000900000000000000" pitchFamily="2" charset="-79"/>
            </a:endParaRPr>
          </a:p>
        </p:txBody>
      </p:sp>
      <p:sp>
        <p:nvSpPr>
          <p:cNvPr id="3" name="מלבן: פינות מעוגלות 2">
            <a:extLst>
              <a:ext uri="{FF2B5EF4-FFF2-40B4-BE49-F238E27FC236}">
                <a16:creationId xmlns:a16="http://schemas.microsoft.com/office/drawing/2014/main" id="{E9DF62CF-3595-05AB-4322-AE32AD839681}"/>
              </a:ext>
            </a:extLst>
          </p:cNvPr>
          <p:cNvSpPr/>
          <p:nvPr/>
        </p:nvSpPr>
        <p:spPr>
          <a:xfrm>
            <a:off x="4692472" y="3427415"/>
            <a:ext cx="2915696" cy="1635369"/>
          </a:xfrm>
          <a:prstGeom prst="roundRect">
            <a:avLst/>
          </a:prstGeom>
          <a:solidFill>
            <a:schemeClr val="bg2">
              <a:lumMod val="50000"/>
              <a:alpha val="29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tabLst>
                <a:tab pos="1708150" algn="l"/>
              </a:tabLst>
            </a:pPr>
            <a:r>
              <a:rPr lang="he-IL" sz="2400" b="1" dirty="0">
                <a:solidFill>
                  <a:schemeClr val="accent5">
                    <a:lumMod val="50000"/>
                  </a:schemeClr>
                </a:solidFill>
                <a:latin typeface="Guttman Hatzvi" panose="02010401010101010101" pitchFamily="2" charset="-79"/>
                <a:cs typeface="Guttman Hatzvi" panose="02010401010101010101" pitchFamily="2" charset="-79"/>
              </a:rPr>
              <a:t>מנקים את המקום הצריבה עם אלכוהול </a:t>
            </a:r>
            <a:endParaRPr lang="he-IL" sz="4800" b="1" dirty="0">
              <a:solidFill>
                <a:schemeClr val="accent5">
                  <a:lumMod val="50000"/>
                </a:schemeClr>
              </a:solidFill>
              <a:latin typeface="Guttman Hatzvi" panose="02010401010101010101" pitchFamily="2" charset="-79"/>
              <a:cs typeface="Guttman Hatzvi" panose="02010401010101010101" pitchFamily="2" charset="-79"/>
            </a:endParaRPr>
          </a:p>
        </p:txBody>
      </p:sp>
      <p:sp>
        <p:nvSpPr>
          <p:cNvPr id="4" name="מלבן: פינות מעוגלות 3">
            <a:extLst>
              <a:ext uri="{FF2B5EF4-FFF2-40B4-BE49-F238E27FC236}">
                <a16:creationId xmlns:a16="http://schemas.microsoft.com/office/drawing/2014/main" id="{90E4DFFC-D14A-CE2F-188F-541016FF33C1}"/>
              </a:ext>
            </a:extLst>
          </p:cNvPr>
          <p:cNvSpPr/>
          <p:nvPr/>
        </p:nvSpPr>
        <p:spPr>
          <a:xfrm>
            <a:off x="900789" y="3468388"/>
            <a:ext cx="2915696" cy="1635369"/>
          </a:xfrm>
          <a:prstGeom prst="roundRect">
            <a:avLst/>
          </a:prstGeom>
          <a:solidFill>
            <a:schemeClr val="bg2">
              <a:lumMod val="50000"/>
              <a:alpha val="26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accent5">
                    <a:lumMod val="50000"/>
                  </a:schemeClr>
                </a:solidFill>
                <a:latin typeface="Guttman Hatzvi" panose="02010401010101010101" pitchFamily="2" charset="-79"/>
                <a:cs typeface="Guttman Hatzvi" panose="02010401010101010101" pitchFamily="2" charset="-79"/>
              </a:rPr>
              <a:t>מגיעים עם הילד למרפאה הקרובה</a:t>
            </a:r>
            <a:endParaRPr lang="he-IL" sz="6000" b="1" dirty="0">
              <a:solidFill>
                <a:schemeClr val="accent5">
                  <a:lumMod val="50000"/>
                </a:schemeClr>
              </a:solidFill>
              <a:latin typeface="Guttman Hatzvi" panose="02010401010101010101" pitchFamily="2" charset="-79"/>
              <a:cs typeface="Guttman Hatzvi" panose="02010401010101010101" pitchFamily="2" charset="-79"/>
            </a:endParaRPr>
          </a:p>
        </p:txBody>
      </p:sp>
      <p:sp>
        <p:nvSpPr>
          <p:cNvPr id="6" name="מלבן: פינות מעוגלות 5">
            <a:extLst>
              <a:ext uri="{FF2B5EF4-FFF2-40B4-BE49-F238E27FC236}">
                <a16:creationId xmlns:a16="http://schemas.microsoft.com/office/drawing/2014/main" id="{3083AEF8-CA92-4D8F-7C4C-573883525FDC}"/>
              </a:ext>
            </a:extLst>
          </p:cNvPr>
          <p:cNvSpPr/>
          <p:nvPr/>
        </p:nvSpPr>
        <p:spPr>
          <a:xfrm>
            <a:off x="8550760" y="3418756"/>
            <a:ext cx="2915696" cy="1635369"/>
          </a:xfrm>
          <a:prstGeom prst="roundRect">
            <a:avLst/>
          </a:prstGeom>
          <a:solidFill>
            <a:schemeClr val="bg1">
              <a:lumMod val="65000"/>
              <a:alpha val="29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accent5">
                    <a:lumMod val="50000"/>
                  </a:schemeClr>
                </a:solidFill>
                <a:latin typeface="Guttman Hatzvi" panose="02010401010101010101" pitchFamily="2" charset="-79"/>
                <a:cs typeface="Guttman Hatzvi" panose="02010401010101010101" pitchFamily="2" charset="-79"/>
              </a:rPr>
              <a:t>שוטפים את העין במי ברז </a:t>
            </a:r>
            <a:endParaRPr lang="he-IL" sz="6000" b="1" dirty="0">
              <a:solidFill>
                <a:schemeClr val="accent5">
                  <a:lumMod val="50000"/>
                </a:schemeClr>
              </a:solidFill>
              <a:latin typeface="Guttman Hatzvi" panose="02010401010101010101" pitchFamily="2" charset="-79"/>
              <a:cs typeface="Guttman Hatzvi" panose="02010401010101010101" pitchFamily="2" charset="-79"/>
            </a:endParaRPr>
          </a:p>
        </p:txBody>
      </p:sp>
      <p:sp>
        <p:nvSpPr>
          <p:cNvPr id="8" name="תיבת טקסט 7">
            <a:extLst>
              <a:ext uri="{FF2B5EF4-FFF2-40B4-BE49-F238E27FC236}">
                <a16:creationId xmlns:a16="http://schemas.microsoft.com/office/drawing/2014/main" id="{F50A7B94-D224-11A8-CD1F-2437857973EA}"/>
              </a:ext>
            </a:extLst>
          </p:cNvPr>
          <p:cNvSpPr txBox="1"/>
          <p:nvPr/>
        </p:nvSpPr>
        <p:spPr>
          <a:xfrm>
            <a:off x="9483970"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א</a:t>
            </a:r>
          </a:p>
        </p:txBody>
      </p:sp>
      <p:sp>
        <p:nvSpPr>
          <p:cNvPr id="9" name="תיבת טקסט 8">
            <a:extLst>
              <a:ext uri="{FF2B5EF4-FFF2-40B4-BE49-F238E27FC236}">
                <a16:creationId xmlns:a16="http://schemas.microsoft.com/office/drawing/2014/main" id="{BC777CCE-3CA4-E000-D07B-75EC6CC5F141}"/>
              </a:ext>
            </a:extLst>
          </p:cNvPr>
          <p:cNvSpPr txBox="1"/>
          <p:nvPr/>
        </p:nvSpPr>
        <p:spPr>
          <a:xfrm>
            <a:off x="5668108" y="260433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ב</a:t>
            </a:r>
          </a:p>
        </p:txBody>
      </p:sp>
      <p:sp>
        <p:nvSpPr>
          <p:cNvPr id="10" name="תיבת טקסט 9">
            <a:extLst>
              <a:ext uri="{FF2B5EF4-FFF2-40B4-BE49-F238E27FC236}">
                <a16:creationId xmlns:a16="http://schemas.microsoft.com/office/drawing/2014/main" id="{7E002E4B-1A4D-7D60-BA9A-F6925A7FDB7D}"/>
              </a:ext>
            </a:extLst>
          </p:cNvPr>
          <p:cNvSpPr txBox="1"/>
          <p:nvPr/>
        </p:nvSpPr>
        <p:spPr>
          <a:xfrm>
            <a:off x="1819104" y="2673769"/>
            <a:ext cx="855784" cy="923330"/>
          </a:xfrm>
          <a:prstGeom prst="rect">
            <a:avLst/>
          </a:prstGeom>
          <a:noFill/>
        </p:spPr>
        <p:txBody>
          <a:bodyPr wrap="square" rtlCol="1">
            <a:spAutoFit/>
          </a:bodyPr>
          <a:lstStyle/>
          <a:p>
            <a:r>
              <a:rPr lang="he-IL" sz="5400" b="1" dirty="0">
                <a:solidFill>
                  <a:schemeClr val="accent1">
                    <a:lumMod val="50000"/>
                  </a:schemeClr>
                </a:solidFill>
                <a:latin typeface="Guttman Hatzvi" panose="02010401010101010101" pitchFamily="2" charset="-79"/>
                <a:cs typeface="Guttman Hatzvi" panose="02010401010101010101" pitchFamily="2" charset="-79"/>
              </a:rPr>
              <a:t>ג</a:t>
            </a:r>
          </a:p>
        </p:txBody>
      </p:sp>
      <p:sp>
        <p:nvSpPr>
          <p:cNvPr id="12" name="מלבן: פינות מעוגלות 11">
            <a:extLst>
              <a:ext uri="{FF2B5EF4-FFF2-40B4-BE49-F238E27FC236}">
                <a16:creationId xmlns:a16="http://schemas.microsoft.com/office/drawing/2014/main" id="{9C0D50C6-8472-894C-8481-85D934E49A1B}"/>
              </a:ext>
            </a:extLst>
          </p:cNvPr>
          <p:cNvSpPr/>
          <p:nvPr/>
        </p:nvSpPr>
        <p:spPr>
          <a:xfrm>
            <a:off x="4690371" y="3427415"/>
            <a:ext cx="2915696" cy="1672153"/>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מלבן: פינות מעוגלות 12">
            <a:extLst>
              <a:ext uri="{FF2B5EF4-FFF2-40B4-BE49-F238E27FC236}">
                <a16:creationId xmlns:a16="http://schemas.microsoft.com/office/drawing/2014/main" id="{EE805877-DCFD-6171-4A1D-203054F1A262}"/>
              </a:ext>
            </a:extLst>
          </p:cNvPr>
          <p:cNvSpPr/>
          <p:nvPr/>
        </p:nvSpPr>
        <p:spPr>
          <a:xfrm>
            <a:off x="922980" y="3455815"/>
            <a:ext cx="2915696" cy="1672153"/>
          </a:xfrm>
          <a:prstGeom prst="round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2" name="מלבן: פינות מעוגלות 21">
            <a:extLst>
              <a:ext uri="{FF2B5EF4-FFF2-40B4-BE49-F238E27FC236}">
                <a16:creationId xmlns:a16="http://schemas.microsoft.com/office/drawing/2014/main" id="{EFA9B472-B166-64D5-C8FC-4F0E18F70EB8}"/>
              </a:ext>
            </a:extLst>
          </p:cNvPr>
          <p:cNvSpPr/>
          <p:nvPr/>
        </p:nvSpPr>
        <p:spPr>
          <a:xfrm>
            <a:off x="8550760" y="3407107"/>
            <a:ext cx="2915696" cy="1672153"/>
          </a:xfrm>
          <a:prstGeom prst="roundRect">
            <a:avLst/>
          </a:prstGeom>
          <a:noFill/>
          <a:ln w="444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24" name="גרפיקה 23" descr="הקודם עם מילוי מלא">
            <a:hlinkClick r:id="" action="ppaction://hlinkshowjump?jump=nextslide"/>
            <a:extLst>
              <a:ext uri="{FF2B5EF4-FFF2-40B4-BE49-F238E27FC236}">
                <a16:creationId xmlns:a16="http://schemas.microsoft.com/office/drawing/2014/main" id="{CBB7B85E-9334-2A3A-4A95-B42D46B8D2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105" y="1369996"/>
            <a:ext cx="914400" cy="914400"/>
          </a:xfrm>
          <a:prstGeom prst="rect">
            <a:avLst/>
          </a:prstGeom>
        </p:spPr>
      </p:pic>
      <p:sp>
        <p:nvSpPr>
          <p:cNvPr id="25" name="תיבת טקסט 24">
            <a:extLst>
              <a:ext uri="{FF2B5EF4-FFF2-40B4-BE49-F238E27FC236}">
                <a16:creationId xmlns:a16="http://schemas.microsoft.com/office/drawing/2014/main" id="{6CD4465F-70FC-372E-5CAB-EB2CFE4CF2C3}"/>
              </a:ext>
            </a:extLst>
          </p:cNvPr>
          <p:cNvSpPr txBox="1"/>
          <p:nvPr/>
        </p:nvSpPr>
        <p:spPr>
          <a:xfrm>
            <a:off x="0" y="2068437"/>
            <a:ext cx="2232319" cy="400110"/>
          </a:xfrm>
          <a:prstGeom prst="rect">
            <a:avLst/>
          </a:prstGeom>
          <a:noFill/>
        </p:spPr>
        <p:txBody>
          <a:bodyPr wrap="square" rtlCol="1">
            <a:spAutoFit/>
          </a:bodyPr>
          <a:lstStyle/>
          <a:p>
            <a:r>
              <a:rPr lang="he-IL" sz="2000" b="1" dirty="0">
                <a:solidFill>
                  <a:schemeClr val="accent1">
                    <a:lumMod val="50000"/>
                  </a:schemeClr>
                </a:solidFill>
                <a:latin typeface="Guttman Hatzvi" panose="02010401010101010101" pitchFamily="2" charset="-79"/>
                <a:cs typeface="Guttman Hatzvi" panose="02010401010101010101" pitchFamily="2" charset="-79"/>
              </a:rPr>
              <a:t>לסיכום השעשועון</a:t>
            </a:r>
          </a:p>
        </p:txBody>
      </p:sp>
      <p:sp>
        <p:nvSpPr>
          <p:cNvPr id="23" name="תיבת טקסט 22">
            <a:extLst>
              <a:ext uri="{FF2B5EF4-FFF2-40B4-BE49-F238E27FC236}">
                <a16:creationId xmlns:a16="http://schemas.microsoft.com/office/drawing/2014/main" id="{54FB4D1B-5F52-B7A9-9321-3D18712F35CC}"/>
              </a:ext>
            </a:extLst>
          </p:cNvPr>
          <p:cNvSpPr txBox="1"/>
          <p:nvPr/>
        </p:nvSpPr>
        <p:spPr>
          <a:xfrm>
            <a:off x="3418126" y="5928585"/>
            <a:ext cx="6211532" cy="461665"/>
          </a:xfrm>
          <a:prstGeom prst="rect">
            <a:avLst/>
          </a:prstGeom>
          <a:noFill/>
        </p:spPr>
        <p:txBody>
          <a:bodyPr wrap="square" rtlCol="1">
            <a:spAutoFit/>
          </a:bodyPr>
          <a:lstStyle/>
          <a:p>
            <a:r>
              <a:rPr lang="he-IL" sz="2400" b="1" dirty="0">
                <a:latin typeface="Guttman Hatzvi" panose="02010401010101010101" pitchFamily="2" charset="-79"/>
                <a:cs typeface="Guttman Hatzvi" panose="02010401010101010101" pitchFamily="2" charset="-79"/>
              </a:rPr>
              <a:t>תשובה שגוייה הקבוצה השנייה זוכה בנקודה</a:t>
            </a:r>
          </a:p>
        </p:txBody>
      </p:sp>
      <p:pic>
        <p:nvPicPr>
          <p:cNvPr id="15" name="גרפיקה 14" descr="סימן ביקורת עם מילוי מלא">
            <a:extLst>
              <a:ext uri="{FF2B5EF4-FFF2-40B4-BE49-F238E27FC236}">
                <a16:creationId xmlns:a16="http://schemas.microsoft.com/office/drawing/2014/main" id="{47BA5849-3775-601A-DEEC-EADD93B7795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77140" y="1466001"/>
            <a:ext cx="914400" cy="914400"/>
          </a:xfrm>
          <a:prstGeom prst="rect">
            <a:avLst/>
          </a:prstGeom>
        </p:spPr>
      </p:pic>
      <p:sp>
        <p:nvSpPr>
          <p:cNvPr id="16" name="תיבת טקסט 15">
            <a:extLst>
              <a:ext uri="{FF2B5EF4-FFF2-40B4-BE49-F238E27FC236}">
                <a16:creationId xmlns:a16="http://schemas.microsoft.com/office/drawing/2014/main" id="{D8526F59-E5CC-06E1-B866-0532407F03DC}"/>
              </a:ext>
            </a:extLst>
          </p:cNvPr>
          <p:cNvSpPr txBox="1"/>
          <p:nvPr/>
        </p:nvSpPr>
        <p:spPr>
          <a:xfrm>
            <a:off x="1093782" y="2217901"/>
            <a:ext cx="2920697" cy="400110"/>
          </a:xfrm>
          <a:prstGeom prst="rect">
            <a:avLst/>
          </a:prstGeom>
          <a:noFill/>
        </p:spPr>
        <p:txBody>
          <a:bodyPr wrap="square" rtlCol="1">
            <a:spAutoFit/>
          </a:bodyPr>
          <a:lstStyle/>
          <a:p>
            <a:r>
              <a:rPr lang="he-IL" sz="2000" b="1" dirty="0">
                <a:latin typeface="Guttman Hatzvi" panose="02010401010101010101" pitchFamily="2" charset="-79"/>
                <a:cs typeface="Guttman Hatzvi" panose="02010401010101010101" pitchFamily="2" charset="-79"/>
              </a:rPr>
              <a:t>ראו את  התשובה הנכונה</a:t>
            </a:r>
          </a:p>
        </p:txBody>
      </p:sp>
      <p:sp>
        <p:nvSpPr>
          <p:cNvPr id="28" name="תיבת טקסט 27">
            <a:extLst>
              <a:ext uri="{FF2B5EF4-FFF2-40B4-BE49-F238E27FC236}">
                <a16:creationId xmlns:a16="http://schemas.microsoft.com/office/drawing/2014/main" id="{230C4992-E7A7-7E5B-71B9-737811309CA1}"/>
              </a:ext>
            </a:extLst>
          </p:cNvPr>
          <p:cNvSpPr txBox="1"/>
          <p:nvPr/>
        </p:nvSpPr>
        <p:spPr>
          <a:xfrm>
            <a:off x="4439816" y="5928584"/>
            <a:ext cx="4032448" cy="461665"/>
          </a:xfrm>
          <a:prstGeom prst="rect">
            <a:avLst/>
          </a:prstGeom>
          <a:noFill/>
        </p:spPr>
        <p:txBody>
          <a:bodyPr wrap="square" rtlCol="1">
            <a:spAutoFit/>
          </a:bodyPr>
          <a:lstStyle/>
          <a:p>
            <a:r>
              <a:rPr lang="he-IL" sz="2400" b="1" dirty="0">
                <a:latin typeface="Guttman Hatzvi" panose="02010401010101010101" pitchFamily="2" charset="-79"/>
                <a:cs typeface="Guttman Hatzvi" panose="02010401010101010101" pitchFamily="2" charset="-79"/>
              </a:rPr>
              <a:t>תשובה נכונה קבלו 2 נקודות </a:t>
            </a:r>
          </a:p>
        </p:txBody>
      </p:sp>
      <p:sp>
        <p:nvSpPr>
          <p:cNvPr id="2" name="מלבן: פינות מעוגלות 1">
            <a:extLst>
              <a:ext uri="{FF2B5EF4-FFF2-40B4-BE49-F238E27FC236}">
                <a16:creationId xmlns:a16="http://schemas.microsoft.com/office/drawing/2014/main" id="{0CEA7F26-2FBF-EAA3-99E5-4DEB1E31AA8F}"/>
              </a:ext>
            </a:extLst>
          </p:cNvPr>
          <p:cNvSpPr/>
          <p:nvPr/>
        </p:nvSpPr>
        <p:spPr>
          <a:xfrm>
            <a:off x="870645" y="3454821"/>
            <a:ext cx="10614917" cy="1672153"/>
          </a:xfrm>
          <a:prstGeom prst="roundRect">
            <a:avLst/>
          </a:prstGeom>
          <a:solidFill>
            <a:schemeClr val="bg1">
              <a:alpha val="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Rectangle 3">
            <a:extLst>
              <a:ext uri="{FF2B5EF4-FFF2-40B4-BE49-F238E27FC236}">
                <a16:creationId xmlns:a16="http://schemas.microsoft.com/office/drawing/2014/main" id="{2E785342-9197-BD56-E3A2-C9CE7FFFFC15}"/>
              </a:ext>
            </a:extLst>
          </p:cNvPr>
          <p:cNvSpPr>
            <a:spLocks noChangeArrowheads="1"/>
          </p:cNvSpPr>
          <p:nvPr/>
        </p:nvSpPr>
        <p:spPr bwMode="auto">
          <a:xfrm>
            <a:off x="8879638" y="253013"/>
            <a:ext cx="243528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he-IL" altLang="he-IL" sz="4800" dirty="0">
                <a:latin typeface="Assistant ExtraBold" panose="00000900000000000000" pitchFamily="2" charset="-79"/>
                <a:cs typeface="Assistant ExtraBold" panose="00000900000000000000" pitchFamily="2" charset="-79"/>
              </a:rPr>
              <a:t>שאלה 10</a:t>
            </a:r>
          </a:p>
        </p:txBody>
      </p:sp>
    </p:spTree>
    <p:extLst>
      <p:ext uri="{BB962C8B-B14F-4D97-AF65-F5344CB8AC3E}">
        <p14:creationId xmlns:p14="http://schemas.microsoft.com/office/powerpoint/2010/main" val="169978197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childTnLst>
                                </p:cTn>
                              </p:par>
                              <p:par>
                                <p:cTn id="22" presetID="53" presetClass="entr" presetSubtype="16" fill="hold" grpId="0" nodeType="withEffect">
                                  <p:stCondLst>
                                    <p:cond delay="100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par>
                                <p:cTn id="27" presetID="26" presetClass="entr" presetSubtype="0" fill="hold" nodeType="withEffect">
                                  <p:stCondLst>
                                    <p:cond delay="200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80">
                                          <p:stCondLst>
                                            <p:cond delay="0"/>
                                          </p:stCondLst>
                                        </p:cTn>
                                        <p:tgtEl>
                                          <p:spTgt spid="15"/>
                                        </p:tgtEl>
                                      </p:cBhvr>
                                    </p:animEffect>
                                    <p:anim calcmode="lin" valueType="num">
                                      <p:cBhvr>
                                        <p:cTn id="3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5" dur="26">
                                          <p:stCondLst>
                                            <p:cond delay="650"/>
                                          </p:stCondLst>
                                        </p:cTn>
                                        <p:tgtEl>
                                          <p:spTgt spid="15"/>
                                        </p:tgtEl>
                                      </p:cBhvr>
                                      <p:to x="100000" y="60000"/>
                                    </p:animScale>
                                    <p:animScale>
                                      <p:cBhvr>
                                        <p:cTn id="36" dur="166" decel="50000">
                                          <p:stCondLst>
                                            <p:cond delay="676"/>
                                          </p:stCondLst>
                                        </p:cTn>
                                        <p:tgtEl>
                                          <p:spTgt spid="15"/>
                                        </p:tgtEl>
                                      </p:cBhvr>
                                      <p:to x="100000" y="100000"/>
                                    </p:animScale>
                                    <p:animScale>
                                      <p:cBhvr>
                                        <p:cTn id="37" dur="26">
                                          <p:stCondLst>
                                            <p:cond delay="1312"/>
                                          </p:stCondLst>
                                        </p:cTn>
                                        <p:tgtEl>
                                          <p:spTgt spid="15"/>
                                        </p:tgtEl>
                                      </p:cBhvr>
                                      <p:to x="100000" y="80000"/>
                                    </p:animScale>
                                    <p:animScale>
                                      <p:cBhvr>
                                        <p:cTn id="38" dur="166" decel="50000">
                                          <p:stCondLst>
                                            <p:cond delay="1338"/>
                                          </p:stCondLst>
                                        </p:cTn>
                                        <p:tgtEl>
                                          <p:spTgt spid="15"/>
                                        </p:tgtEl>
                                      </p:cBhvr>
                                      <p:to x="100000" y="100000"/>
                                    </p:animScale>
                                    <p:animScale>
                                      <p:cBhvr>
                                        <p:cTn id="39" dur="26">
                                          <p:stCondLst>
                                            <p:cond delay="1642"/>
                                          </p:stCondLst>
                                        </p:cTn>
                                        <p:tgtEl>
                                          <p:spTgt spid="15"/>
                                        </p:tgtEl>
                                      </p:cBhvr>
                                      <p:to x="100000" y="90000"/>
                                    </p:animScale>
                                    <p:animScale>
                                      <p:cBhvr>
                                        <p:cTn id="40" dur="166" decel="50000">
                                          <p:stCondLst>
                                            <p:cond delay="1668"/>
                                          </p:stCondLst>
                                        </p:cTn>
                                        <p:tgtEl>
                                          <p:spTgt spid="15"/>
                                        </p:tgtEl>
                                      </p:cBhvr>
                                      <p:to x="100000" y="100000"/>
                                    </p:animScale>
                                    <p:animScale>
                                      <p:cBhvr>
                                        <p:cTn id="41" dur="26">
                                          <p:stCondLst>
                                            <p:cond delay="1808"/>
                                          </p:stCondLst>
                                        </p:cTn>
                                        <p:tgtEl>
                                          <p:spTgt spid="15"/>
                                        </p:tgtEl>
                                      </p:cBhvr>
                                      <p:to x="100000" y="95000"/>
                                    </p:animScale>
                                    <p:animScale>
                                      <p:cBhvr>
                                        <p:cTn id="42" dur="166" decel="50000">
                                          <p:stCondLst>
                                            <p:cond delay="1834"/>
                                          </p:stCondLst>
                                        </p:cTn>
                                        <p:tgtEl>
                                          <p:spTgt spid="15"/>
                                        </p:tgtEl>
                                      </p:cBhvr>
                                      <p:to x="100000" y="100000"/>
                                    </p:animScale>
                                  </p:childTnLst>
                                </p:cTn>
                              </p:par>
                              <p:par>
                                <p:cTn id="43" presetID="26" presetClass="entr" presetSubtype="0" fill="hold" grpId="0" nodeType="withEffect">
                                  <p:stCondLst>
                                    <p:cond delay="200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80">
                                          <p:stCondLst>
                                            <p:cond delay="0"/>
                                          </p:stCondLst>
                                        </p:cTn>
                                        <p:tgtEl>
                                          <p:spTgt spid="16"/>
                                        </p:tgtEl>
                                      </p:cBhvr>
                                    </p:animEffect>
                                    <p:anim calcmode="lin" valueType="num">
                                      <p:cBhvr>
                                        <p:cTn id="4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1" dur="26">
                                          <p:stCondLst>
                                            <p:cond delay="650"/>
                                          </p:stCondLst>
                                        </p:cTn>
                                        <p:tgtEl>
                                          <p:spTgt spid="16"/>
                                        </p:tgtEl>
                                      </p:cBhvr>
                                      <p:to x="100000" y="60000"/>
                                    </p:animScale>
                                    <p:animScale>
                                      <p:cBhvr>
                                        <p:cTn id="52" dur="166" decel="50000">
                                          <p:stCondLst>
                                            <p:cond delay="676"/>
                                          </p:stCondLst>
                                        </p:cTn>
                                        <p:tgtEl>
                                          <p:spTgt spid="16"/>
                                        </p:tgtEl>
                                      </p:cBhvr>
                                      <p:to x="100000" y="100000"/>
                                    </p:animScale>
                                    <p:animScale>
                                      <p:cBhvr>
                                        <p:cTn id="53" dur="26">
                                          <p:stCondLst>
                                            <p:cond delay="1312"/>
                                          </p:stCondLst>
                                        </p:cTn>
                                        <p:tgtEl>
                                          <p:spTgt spid="16"/>
                                        </p:tgtEl>
                                      </p:cBhvr>
                                      <p:to x="100000" y="80000"/>
                                    </p:animScale>
                                    <p:animScale>
                                      <p:cBhvr>
                                        <p:cTn id="54" dur="166" decel="50000">
                                          <p:stCondLst>
                                            <p:cond delay="1338"/>
                                          </p:stCondLst>
                                        </p:cTn>
                                        <p:tgtEl>
                                          <p:spTgt spid="16"/>
                                        </p:tgtEl>
                                      </p:cBhvr>
                                      <p:to x="100000" y="100000"/>
                                    </p:animScale>
                                    <p:animScale>
                                      <p:cBhvr>
                                        <p:cTn id="55" dur="26">
                                          <p:stCondLst>
                                            <p:cond delay="1642"/>
                                          </p:stCondLst>
                                        </p:cTn>
                                        <p:tgtEl>
                                          <p:spTgt spid="16"/>
                                        </p:tgtEl>
                                      </p:cBhvr>
                                      <p:to x="100000" y="90000"/>
                                    </p:animScale>
                                    <p:animScale>
                                      <p:cBhvr>
                                        <p:cTn id="56" dur="166" decel="50000">
                                          <p:stCondLst>
                                            <p:cond delay="1668"/>
                                          </p:stCondLst>
                                        </p:cTn>
                                        <p:tgtEl>
                                          <p:spTgt spid="16"/>
                                        </p:tgtEl>
                                      </p:cBhvr>
                                      <p:to x="100000" y="100000"/>
                                    </p:animScale>
                                    <p:animScale>
                                      <p:cBhvr>
                                        <p:cTn id="57" dur="26">
                                          <p:stCondLst>
                                            <p:cond delay="1808"/>
                                          </p:stCondLst>
                                        </p:cTn>
                                        <p:tgtEl>
                                          <p:spTgt spid="16"/>
                                        </p:tgtEl>
                                      </p:cBhvr>
                                      <p:to x="100000" y="95000"/>
                                    </p:animScale>
                                    <p:animScale>
                                      <p:cBhvr>
                                        <p:cTn id="58" dur="166" decel="50000">
                                          <p:stCondLst>
                                            <p:cond delay="1834"/>
                                          </p:stCondLst>
                                        </p:cTn>
                                        <p:tgtEl>
                                          <p:spTgt spid="16"/>
                                        </p:tgtEl>
                                      </p:cBhvr>
                                      <p:to x="100000" y="100000"/>
                                    </p:animScale>
                                  </p:childTnLst>
                                </p:cTn>
                              </p:par>
                            </p:childTnLst>
                          </p:cTn>
                        </p:par>
                      </p:childTnLst>
                    </p:cTn>
                  </p:par>
                </p:childTnLst>
              </p:cTn>
              <p:nextCondLst>
                <p:cond evt="onClick" delay="0">
                  <p:tgtEl>
                    <p:spTgt spid="3"/>
                  </p:tgtEl>
                </p:cond>
              </p:nextCondLst>
            </p:seq>
            <p:seq concurrent="1" nextAc="seek">
              <p:cTn id="59" restart="whenNotActive" fill="hold" evtFilter="cancelBubble" nodeType="interactiveSeq">
                <p:stCondLst>
                  <p:cond evt="onClick" delay="0">
                    <p:tgtEl>
                      <p:spTgt spid="4"/>
                    </p:tgtEl>
                  </p:cond>
                </p:stCondLst>
                <p:endSync evt="end" delay="0">
                  <p:rtn val="all"/>
                </p:endSync>
                <p:childTnLst>
                  <p:par>
                    <p:cTn id="60" fill="hold">
                      <p:stCondLst>
                        <p:cond delay="0"/>
                      </p:stCondLst>
                      <p:childTnLst>
                        <p:par>
                          <p:cTn id="61" fill="hold">
                            <p:stCondLst>
                              <p:cond delay="0"/>
                            </p:stCondLst>
                            <p:childTnLst>
                              <p:par>
                                <p:cTn id="62" presetID="1" presetClass="entr" presetSubtype="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childTnLst>
                                </p:cTn>
                              </p:par>
                              <p:par>
                                <p:cTn id="64" presetID="1" presetClass="entr" presetSubtype="0" fill="hold" grpId="1" nodeType="withEffect">
                                  <p:stCondLst>
                                    <p:cond delay="0"/>
                                  </p:stCondLst>
                                  <p:childTnLst>
                                    <p:set>
                                      <p:cBhvr>
                                        <p:cTn id="65" dur="1" fill="hold">
                                          <p:stCondLst>
                                            <p:cond delay="0"/>
                                          </p:stCondLst>
                                        </p:cTn>
                                        <p:tgtEl>
                                          <p:spTgt spid="2"/>
                                        </p:tgtEl>
                                        <p:attrNameLst>
                                          <p:attrName>style.visibility</p:attrName>
                                        </p:attrNameLst>
                                      </p:cBhvr>
                                      <p:to>
                                        <p:strVal val="visible"/>
                                      </p:to>
                                    </p:set>
                                  </p:childTnLst>
                                </p:cTn>
                              </p:par>
                              <p:par>
                                <p:cTn id="66" presetID="53" presetClass="entr" presetSubtype="16" fill="hold" grpId="1" nodeType="withEffect">
                                  <p:stCondLst>
                                    <p:cond delay="100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par>
                                <p:cTn id="71" presetID="26" presetClass="entr" presetSubtype="0" fill="hold" nodeType="withEffect">
                                  <p:stCondLst>
                                    <p:cond delay="2000"/>
                                  </p:stCondLst>
                                  <p:childTnLst>
                                    <p:set>
                                      <p:cBhvr>
                                        <p:cTn id="72" dur="1" fill="hold">
                                          <p:stCondLst>
                                            <p:cond delay="0"/>
                                          </p:stCondLst>
                                        </p:cTn>
                                        <p:tgtEl>
                                          <p:spTgt spid="15"/>
                                        </p:tgtEl>
                                        <p:attrNameLst>
                                          <p:attrName>style.visibility</p:attrName>
                                        </p:attrNameLst>
                                      </p:cBhvr>
                                      <p:to>
                                        <p:strVal val="visible"/>
                                      </p:to>
                                    </p:set>
                                    <p:animEffect transition="in" filter="wipe(down)">
                                      <p:cBhvr>
                                        <p:cTn id="73" dur="580">
                                          <p:stCondLst>
                                            <p:cond delay="0"/>
                                          </p:stCondLst>
                                        </p:cTn>
                                        <p:tgtEl>
                                          <p:spTgt spid="15"/>
                                        </p:tgtEl>
                                      </p:cBhvr>
                                    </p:animEffect>
                                    <p:anim calcmode="lin" valueType="num">
                                      <p:cBhvr>
                                        <p:cTn id="7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9" dur="26">
                                          <p:stCondLst>
                                            <p:cond delay="650"/>
                                          </p:stCondLst>
                                        </p:cTn>
                                        <p:tgtEl>
                                          <p:spTgt spid="15"/>
                                        </p:tgtEl>
                                      </p:cBhvr>
                                      <p:to x="100000" y="60000"/>
                                    </p:animScale>
                                    <p:animScale>
                                      <p:cBhvr>
                                        <p:cTn id="80" dur="166" decel="50000">
                                          <p:stCondLst>
                                            <p:cond delay="676"/>
                                          </p:stCondLst>
                                        </p:cTn>
                                        <p:tgtEl>
                                          <p:spTgt spid="15"/>
                                        </p:tgtEl>
                                      </p:cBhvr>
                                      <p:to x="100000" y="100000"/>
                                    </p:animScale>
                                    <p:animScale>
                                      <p:cBhvr>
                                        <p:cTn id="81" dur="26">
                                          <p:stCondLst>
                                            <p:cond delay="1312"/>
                                          </p:stCondLst>
                                        </p:cTn>
                                        <p:tgtEl>
                                          <p:spTgt spid="15"/>
                                        </p:tgtEl>
                                      </p:cBhvr>
                                      <p:to x="100000" y="80000"/>
                                    </p:animScale>
                                    <p:animScale>
                                      <p:cBhvr>
                                        <p:cTn id="82" dur="166" decel="50000">
                                          <p:stCondLst>
                                            <p:cond delay="1338"/>
                                          </p:stCondLst>
                                        </p:cTn>
                                        <p:tgtEl>
                                          <p:spTgt spid="15"/>
                                        </p:tgtEl>
                                      </p:cBhvr>
                                      <p:to x="100000" y="100000"/>
                                    </p:animScale>
                                    <p:animScale>
                                      <p:cBhvr>
                                        <p:cTn id="83" dur="26">
                                          <p:stCondLst>
                                            <p:cond delay="1642"/>
                                          </p:stCondLst>
                                        </p:cTn>
                                        <p:tgtEl>
                                          <p:spTgt spid="15"/>
                                        </p:tgtEl>
                                      </p:cBhvr>
                                      <p:to x="100000" y="90000"/>
                                    </p:animScale>
                                    <p:animScale>
                                      <p:cBhvr>
                                        <p:cTn id="84" dur="166" decel="50000">
                                          <p:stCondLst>
                                            <p:cond delay="1668"/>
                                          </p:stCondLst>
                                        </p:cTn>
                                        <p:tgtEl>
                                          <p:spTgt spid="15"/>
                                        </p:tgtEl>
                                      </p:cBhvr>
                                      <p:to x="100000" y="100000"/>
                                    </p:animScale>
                                    <p:animScale>
                                      <p:cBhvr>
                                        <p:cTn id="85" dur="26">
                                          <p:stCondLst>
                                            <p:cond delay="1808"/>
                                          </p:stCondLst>
                                        </p:cTn>
                                        <p:tgtEl>
                                          <p:spTgt spid="15"/>
                                        </p:tgtEl>
                                      </p:cBhvr>
                                      <p:to x="100000" y="95000"/>
                                    </p:animScale>
                                    <p:animScale>
                                      <p:cBhvr>
                                        <p:cTn id="86" dur="166" decel="50000">
                                          <p:stCondLst>
                                            <p:cond delay="1834"/>
                                          </p:stCondLst>
                                        </p:cTn>
                                        <p:tgtEl>
                                          <p:spTgt spid="15"/>
                                        </p:tgtEl>
                                      </p:cBhvr>
                                      <p:to x="100000" y="100000"/>
                                    </p:animScale>
                                  </p:childTnLst>
                                </p:cTn>
                              </p:par>
                              <p:par>
                                <p:cTn id="87" presetID="26" presetClass="entr" presetSubtype="0" fill="hold" grpId="2" nodeType="withEffect">
                                  <p:stCondLst>
                                    <p:cond delay="2000"/>
                                  </p:stCondLst>
                                  <p:childTnLst>
                                    <p:set>
                                      <p:cBhvr>
                                        <p:cTn id="88" dur="1" fill="hold">
                                          <p:stCondLst>
                                            <p:cond delay="0"/>
                                          </p:stCondLst>
                                        </p:cTn>
                                        <p:tgtEl>
                                          <p:spTgt spid="16"/>
                                        </p:tgtEl>
                                        <p:attrNameLst>
                                          <p:attrName>style.visibility</p:attrName>
                                        </p:attrNameLst>
                                      </p:cBhvr>
                                      <p:to>
                                        <p:strVal val="visible"/>
                                      </p:to>
                                    </p:set>
                                    <p:animEffect transition="in" filter="wipe(down)">
                                      <p:cBhvr>
                                        <p:cTn id="89" dur="580">
                                          <p:stCondLst>
                                            <p:cond delay="0"/>
                                          </p:stCondLst>
                                        </p:cTn>
                                        <p:tgtEl>
                                          <p:spTgt spid="16"/>
                                        </p:tgtEl>
                                      </p:cBhvr>
                                    </p:animEffect>
                                    <p:anim calcmode="lin" valueType="num">
                                      <p:cBhvr>
                                        <p:cTn id="9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95" dur="26">
                                          <p:stCondLst>
                                            <p:cond delay="650"/>
                                          </p:stCondLst>
                                        </p:cTn>
                                        <p:tgtEl>
                                          <p:spTgt spid="16"/>
                                        </p:tgtEl>
                                      </p:cBhvr>
                                      <p:to x="100000" y="60000"/>
                                    </p:animScale>
                                    <p:animScale>
                                      <p:cBhvr>
                                        <p:cTn id="96" dur="166" decel="50000">
                                          <p:stCondLst>
                                            <p:cond delay="676"/>
                                          </p:stCondLst>
                                        </p:cTn>
                                        <p:tgtEl>
                                          <p:spTgt spid="16"/>
                                        </p:tgtEl>
                                      </p:cBhvr>
                                      <p:to x="100000" y="100000"/>
                                    </p:animScale>
                                    <p:animScale>
                                      <p:cBhvr>
                                        <p:cTn id="97" dur="26">
                                          <p:stCondLst>
                                            <p:cond delay="1312"/>
                                          </p:stCondLst>
                                        </p:cTn>
                                        <p:tgtEl>
                                          <p:spTgt spid="16"/>
                                        </p:tgtEl>
                                      </p:cBhvr>
                                      <p:to x="100000" y="80000"/>
                                    </p:animScale>
                                    <p:animScale>
                                      <p:cBhvr>
                                        <p:cTn id="98" dur="166" decel="50000">
                                          <p:stCondLst>
                                            <p:cond delay="1338"/>
                                          </p:stCondLst>
                                        </p:cTn>
                                        <p:tgtEl>
                                          <p:spTgt spid="16"/>
                                        </p:tgtEl>
                                      </p:cBhvr>
                                      <p:to x="100000" y="100000"/>
                                    </p:animScale>
                                    <p:animScale>
                                      <p:cBhvr>
                                        <p:cTn id="99" dur="26">
                                          <p:stCondLst>
                                            <p:cond delay="1642"/>
                                          </p:stCondLst>
                                        </p:cTn>
                                        <p:tgtEl>
                                          <p:spTgt spid="16"/>
                                        </p:tgtEl>
                                      </p:cBhvr>
                                      <p:to x="100000" y="90000"/>
                                    </p:animScale>
                                    <p:animScale>
                                      <p:cBhvr>
                                        <p:cTn id="100" dur="166" decel="50000">
                                          <p:stCondLst>
                                            <p:cond delay="1668"/>
                                          </p:stCondLst>
                                        </p:cTn>
                                        <p:tgtEl>
                                          <p:spTgt spid="16"/>
                                        </p:tgtEl>
                                      </p:cBhvr>
                                      <p:to x="100000" y="100000"/>
                                    </p:animScale>
                                    <p:animScale>
                                      <p:cBhvr>
                                        <p:cTn id="101" dur="26">
                                          <p:stCondLst>
                                            <p:cond delay="1808"/>
                                          </p:stCondLst>
                                        </p:cTn>
                                        <p:tgtEl>
                                          <p:spTgt spid="16"/>
                                        </p:tgtEl>
                                      </p:cBhvr>
                                      <p:to x="100000" y="95000"/>
                                    </p:animScale>
                                    <p:animScale>
                                      <p:cBhvr>
                                        <p:cTn id="102" dur="166" decel="50000">
                                          <p:stCondLst>
                                            <p:cond delay="1834"/>
                                          </p:stCondLst>
                                        </p:cTn>
                                        <p:tgtEl>
                                          <p:spTgt spid="16"/>
                                        </p:tgtEl>
                                      </p:cBhvr>
                                      <p:to x="100000" y="100000"/>
                                    </p:animScale>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24"/>
                                        </p:tgtEl>
                                        <p:attrNameLst>
                                          <p:attrName>style.visibility</p:attrName>
                                        </p:attrNameLst>
                                      </p:cBhvr>
                                      <p:to>
                                        <p:strVal val="visible"/>
                                      </p:to>
                                    </p:set>
                                  </p:childTnLst>
                                </p:cTn>
                              </p:par>
                              <p:par>
                                <p:cTn id="107" presetID="1" presetClass="entr" presetSubtype="0" fill="hold" grpId="1" nodeType="withEffect">
                                  <p:stCondLst>
                                    <p:cond delay="0"/>
                                  </p:stCondLst>
                                  <p:childTnLst>
                                    <p:set>
                                      <p:cBhvr>
                                        <p:cTn id="108"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109" restart="whenNotActive" fill="hold" evtFilter="cancelBubble" nodeType="interactiveSeq">
                <p:stCondLst>
                  <p:cond evt="onClick" delay="0">
                    <p:tgtEl>
                      <p:spTgt spid="6"/>
                    </p:tgtEl>
                  </p:cond>
                </p:stCondLst>
                <p:endSync evt="end" delay="0">
                  <p:rtn val="all"/>
                </p:endSync>
                <p:childTnLst>
                  <p:par>
                    <p:cTn id="110" fill="hold">
                      <p:stCondLst>
                        <p:cond delay="0"/>
                      </p:stCondLst>
                      <p:childTnLst>
                        <p:par>
                          <p:cTn id="111" fill="hold">
                            <p:stCondLst>
                              <p:cond delay="0"/>
                            </p:stCondLst>
                            <p:childTnLst>
                              <p:par>
                                <p:cTn id="112" presetID="1" presetClass="entr" presetSubtype="0" fill="hold" grpId="1" nodeType="withEffect">
                                  <p:stCondLst>
                                    <p:cond delay="0"/>
                                  </p:stCondLst>
                                  <p:childTnLst>
                                    <p:set>
                                      <p:cBhvr>
                                        <p:cTn id="113" dur="1" fill="hold">
                                          <p:stCondLst>
                                            <p:cond delay="0"/>
                                          </p:stCondLst>
                                        </p:cTn>
                                        <p:tgtEl>
                                          <p:spTgt spid="22"/>
                                        </p:tgtEl>
                                        <p:attrNameLst>
                                          <p:attrName>style.visibility</p:attrName>
                                        </p:attrNameLst>
                                      </p:cBhvr>
                                      <p:to>
                                        <p:strVal val="visible"/>
                                      </p:to>
                                    </p:set>
                                  </p:childTnLst>
                                </p:cTn>
                              </p:par>
                              <p:par>
                                <p:cTn id="114" presetID="1" presetClass="entr" presetSubtype="0" fill="hold" grpId="2" nodeType="withEffect">
                                  <p:stCondLst>
                                    <p:cond delay="0"/>
                                  </p:stCondLst>
                                  <p:childTnLst>
                                    <p:set>
                                      <p:cBhvr>
                                        <p:cTn id="115" dur="1" fill="hold">
                                          <p:stCondLst>
                                            <p:cond delay="0"/>
                                          </p:stCondLst>
                                        </p:cTn>
                                        <p:tgtEl>
                                          <p:spTgt spid="2"/>
                                        </p:tgtEl>
                                        <p:attrNameLst>
                                          <p:attrName>style.visibility</p:attrName>
                                        </p:attrNameLst>
                                      </p:cBhvr>
                                      <p:to>
                                        <p:strVal val="visible"/>
                                      </p:to>
                                    </p:set>
                                  </p:childTnLst>
                                </p:cTn>
                              </p:par>
                              <p:par>
                                <p:cTn id="116" presetID="53" presetClass="entr" presetSubtype="16" fill="hold" grpId="0" nodeType="withEffect">
                                  <p:stCondLst>
                                    <p:cond delay="100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par>
                                <p:cTn id="121" presetID="1" presetClass="entr" presetSubtype="0" fill="hold" nodeType="withEffect">
                                  <p:stCondLst>
                                    <p:cond delay="3000"/>
                                  </p:stCondLst>
                                  <p:childTnLst>
                                    <p:set>
                                      <p:cBhvr>
                                        <p:cTn id="122" dur="1" fill="hold">
                                          <p:stCondLst>
                                            <p:cond delay="0"/>
                                          </p:stCondLst>
                                        </p:cTn>
                                        <p:tgtEl>
                                          <p:spTgt spid="24"/>
                                        </p:tgtEl>
                                        <p:attrNameLst>
                                          <p:attrName>style.visibility</p:attrName>
                                        </p:attrNameLst>
                                      </p:cBhvr>
                                      <p:to>
                                        <p:strVal val="visible"/>
                                      </p:to>
                                    </p:set>
                                  </p:childTnLst>
                                </p:cTn>
                              </p:par>
                              <p:par>
                                <p:cTn id="123" presetID="1" presetClass="entr" presetSubtype="0" fill="hold" grpId="2" nodeType="withEffect">
                                  <p:stCondLst>
                                    <p:cond delay="3000"/>
                                  </p:stCondLst>
                                  <p:childTnLst>
                                    <p:set>
                                      <p:cBhvr>
                                        <p:cTn id="124"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125" restart="whenNotActive" fill="hold" evtFilter="cancelBubble" nodeType="interactiveSeq">
                <p:stCondLst>
                  <p:cond evt="onClick" delay="0">
                    <p:tgtEl>
                      <p:spTgt spid="15"/>
                    </p:tgtEl>
                  </p:cond>
                </p:stCondLst>
                <p:endSync evt="end" delay="0">
                  <p:rtn val="all"/>
                </p:endSync>
                <p:childTnLst>
                  <p:par>
                    <p:cTn id="126" fill="hold">
                      <p:stCondLst>
                        <p:cond delay="0"/>
                      </p:stCondLst>
                      <p:childTnLst>
                        <p:par>
                          <p:cTn id="127" fill="hold">
                            <p:stCondLst>
                              <p:cond delay="0"/>
                            </p:stCondLst>
                            <p:childTnLst>
                              <p:par>
                                <p:cTn id="128" presetID="1" presetClass="entr" presetSubtype="0" fill="hold" grpId="0" nodeType="withEffect">
                                  <p:stCondLst>
                                    <p:cond delay="0"/>
                                  </p:stCondLst>
                                  <p:childTnLst>
                                    <p:set>
                                      <p:cBhvr>
                                        <p:cTn id="129" dur="1" fill="hold">
                                          <p:stCondLst>
                                            <p:cond delay="0"/>
                                          </p:stCondLst>
                                        </p:cTn>
                                        <p:tgtEl>
                                          <p:spTgt spid="22"/>
                                        </p:tgtEl>
                                        <p:attrNameLst>
                                          <p:attrName>style.visibility</p:attrName>
                                        </p:attrNameLst>
                                      </p:cBhvr>
                                      <p:to>
                                        <p:strVal val="visible"/>
                                      </p:to>
                                    </p:set>
                                  </p:childTnLst>
                                </p:cTn>
                              </p:par>
                              <p:par>
                                <p:cTn id="130" presetID="1" presetClass="entr" presetSubtype="0" fill="hold" grpId="1" nodeType="withEffect">
                                  <p:stCondLst>
                                    <p:cond delay="0"/>
                                  </p:stCondLst>
                                  <p:childTnLst>
                                    <p:set>
                                      <p:cBhvr>
                                        <p:cTn id="131" dur="1" fill="hold">
                                          <p:stCondLst>
                                            <p:cond delay="0"/>
                                          </p:stCondLst>
                                        </p:cTn>
                                        <p:tgtEl>
                                          <p:spTgt spid="13"/>
                                        </p:tgtEl>
                                        <p:attrNameLst>
                                          <p:attrName>style.visibility</p:attrName>
                                        </p:attrNameLst>
                                      </p:cBhvr>
                                      <p:to>
                                        <p:strVal val="visible"/>
                                      </p:to>
                                    </p:set>
                                  </p:childTnLst>
                                </p:cTn>
                              </p:par>
                              <p:par>
                                <p:cTn id="132" presetID="1" presetClass="entr" presetSubtype="0" fill="hold" grpId="1" nodeType="withEffect">
                                  <p:stCondLst>
                                    <p:cond delay="0"/>
                                  </p:stCondLst>
                                  <p:childTnLst>
                                    <p:set>
                                      <p:cBhvr>
                                        <p:cTn id="133" dur="1" fill="hold">
                                          <p:stCondLst>
                                            <p:cond delay="0"/>
                                          </p:stCondLst>
                                        </p:cTn>
                                        <p:tgtEl>
                                          <p:spTgt spid="12"/>
                                        </p:tgtEl>
                                        <p:attrNameLst>
                                          <p:attrName>style.visibility</p:attrName>
                                        </p:attrNameLst>
                                      </p:cBhvr>
                                      <p:to>
                                        <p:strVal val="visible"/>
                                      </p:to>
                                    </p:set>
                                  </p:childTnLst>
                                </p:cTn>
                              </p:par>
                              <p:par>
                                <p:cTn id="134" presetID="1" presetClass="exit" presetSubtype="0" fill="hold" nodeType="withEffect">
                                  <p:stCondLst>
                                    <p:cond delay="0"/>
                                  </p:stCondLst>
                                  <p:childTnLst>
                                    <p:set>
                                      <p:cBhvr>
                                        <p:cTn id="135" dur="1" fill="hold">
                                          <p:stCondLst>
                                            <p:cond delay="0"/>
                                          </p:stCondLst>
                                        </p:cTn>
                                        <p:tgtEl>
                                          <p:spTgt spid="15"/>
                                        </p:tgtEl>
                                        <p:attrNameLst>
                                          <p:attrName>style.visibility</p:attrName>
                                        </p:attrNameLst>
                                      </p:cBhvr>
                                      <p:to>
                                        <p:strVal val="hidden"/>
                                      </p:to>
                                    </p:set>
                                  </p:childTnLst>
                                </p:cTn>
                              </p:par>
                              <p:par>
                                <p:cTn id="136" presetID="1" presetClass="exit" presetSubtype="0" fill="hold" grpId="1" nodeType="withEffect">
                                  <p:stCondLst>
                                    <p:cond delay="0"/>
                                  </p:stCondLst>
                                  <p:childTnLst>
                                    <p:set>
                                      <p:cBhvr>
                                        <p:cTn id="137" dur="1" fill="hold">
                                          <p:stCondLst>
                                            <p:cond delay="0"/>
                                          </p:stCondLst>
                                        </p:cTn>
                                        <p:tgtEl>
                                          <p:spTgt spid="16"/>
                                        </p:tgtEl>
                                        <p:attrNameLst>
                                          <p:attrName>style.visibility</p:attrName>
                                        </p:attrNameLst>
                                      </p:cBhvr>
                                      <p:to>
                                        <p:strVal val="hidden"/>
                                      </p:to>
                                    </p:set>
                                  </p:childTnLst>
                                </p:cTn>
                              </p:par>
                              <p:par>
                                <p:cTn id="138" presetID="10" presetClass="entr" presetSubtype="0" fill="hold" grpId="0" nodeType="withEffect">
                                  <p:stCondLst>
                                    <p:cond delay="2000"/>
                                  </p:stCondLst>
                                  <p:childTnLst>
                                    <p:set>
                                      <p:cBhvr>
                                        <p:cTn id="139" dur="1" fill="hold">
                                          <p:stCondLst>
                                            <p:cond delay="0"/>
                                          </p:stCondLst>
                                        </p:cTn>
                                        <p:tgtEl>
                                          <p:spTgt spid="25"/>
                                        </p:tgtEl>
                                        <p:attrNameLst>
                                          <p:attrName>style.visibility</p:attrName>
                                        </p:attrNameLst>
                                      </p:cBhvr>
                                      <p:to>
                                        <p:strVal val="visible"/>
                                      </p:to>
                                    </p:set>
                                    <p:animEffect transition="in" filter="fade">
                                      <p:cBhvr>
                                        <p:cTn id="140" dur="500"/>
                                        <p:tgtEl>
                                          <p:spTgt spid="25"/>
                                        </p:tgtEl>
                                      </p:cBhvr>
                                    </p:animEffect>
                                  </p:childTnLst>
                                </p:cTn>
                              </p:par>
                              <p:par>
                                <p:cTn id="141" presetID="10" presetClass="entr" presetSubtype="0" fill="hold" nodeType="withEffect">
                                  <p:stCondLst>
                                    <p:cond delay="1000"/>
                                  </p:stCondLst>
                                  <p:childTnLst>
                                    <p:set>
                                      <p:cBhvr>
                                        <p:cTn id="142" dur="1" fill="hold">
                                          <p:stCondLst>
                                            <p:cond delay="0"/>
                                          </p:stCondLst>
                                        </p:cTn>
                                        <p:tgtEl>
                                          <p:spTgt spid="24"/>
                                        </p:tgtEl>
                                        <p:attrNameLst>
                                          <p:attrName>style.visibility</p:attrName>
                                        </p:attrNameLst>
                                      </p:cBhvr>
                                      <p:to>
                                        <p:strVal val="visible"/>
                                      </p:to>
                                    </p:set>
                                    <p:animEffect transition="in" filter="fade">
                                      <p:cBhvr>
                                        <p:cTn id="143" dur="500"/>
                                        <p:tgtEl>
                                          <p:spTgt spid="24"/>
                                        </p:tgtEl>
                                      </p:cBhvr>
                                    </p:animEffect>
                                  </p:childTnLst>
                                </p:cTn>
                              </p:par>
                            </p:childTnLst>
                          </p:cTn>
                        </p:par>
                      </p:childTnLst>
                    </p:cTn>
                  </p:par>
                </p:childTnLst>
              </p:cTn>
              <p:nextCondLst>
                <p:cond evt="onClick" delay="0">
                  <p:tgtEl>
                    <p:spTgt spid="15"/>
                  </p:tgtEl>
                </p:cond>
              </p:nextCondLst>
            </p:seq>
          </p:childTnLst>
        </p:cTn>
      </p:par>
    </p:tnLst>
    <p:bldLst>
      <p:bldP spid="17" grpId="0" animBg="1"/>
      <p:bldP spid="12" grpId="0" animBg="1"/>
      <p:bldP spid="12" grpId="1" animBg="1"/>
      <p:bldP spid="13" grpId="0" animBg="1"/>
      <p:bldP spid="13" grpId="1" animBg="1"/>
      <p:bldP spid="22" grpId="0" animBg="1"/>
      <p:bldP spid="22" grpId="1" animBg="1"/>
      <p:bldP spid="25" grpId="0"/>
      <p:bldP spid="25" grpId="1"/>
      <p:bldP spid="25" grpId="2"/>
      <p:bldP spid="23" grpId="0"/>
      <p:bldP spid="23" grpId="1"/>
      <p:bldP spid="16" grpId="0"/>
      <p:bldP spid="16" grpId="1"/>
      <p:bldP spid="16" grpId="2"/>
      <p:bldP spid="28" grpId="0"/>
      <p:bldP spid="2" grpId="0" animBg="1"/>
      <p:bldP spid="2" grpId="1" animBg="1"/>
      <p:bldP spid="2"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9FCF6-C3A2-0D31-F1C6-1031476CA7E5}"/>
            </a:ext>
          </a:extLst>
        </p:cNvPr>
        <p:cNvGrpSpPr/>
        <p:nvPr/>
      </p:nvGrpSpPr>
      <p:grpSpPr>
        <a:xfrm>
          <a:off x="0" y="0"/>
          <a:ext cx="0" cy="0"/>
          <a:chOff x="0" y="0"/>
          <a:chExt cx="0" cy="0"/>
        </a:xfrm>
      </p:grpSpPr>
      <p:sp>
        <p:nvSpPr>
          <p:cNvPr id="2" name="צורה חופשית: צורה 1">
            <a:extLst>
              <a:ext uri="{FF2B5EF4-FFF2-40B4-BE49-F238E27FC236}">
                <a16:creationId xmlns:a16="http://schemas.microsoft.com/office/drawing/2014/main" id="{B782B35B-66B1-8F81-100B-0A489A91E390}"/>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 name="מלבן 2">
            <a:extLst>
              <a:ext uri="{FF2B5EF4-FFF2-40B4-BE49-F238E27FC236}">
                <a16:creationId xmlns:a16="http://schemas.microsoft.com/office/drawing/2014/main" id="{0EBA6758-1735-D92D-2635-82AE55345B30}"/>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08430E6E-CC82-C03A-51D0-9A508E5601E9}"/>
              </a:ext>
            </a:extLst>
          </p:cNvPr>
          <p:cNvSpPr/>
          <p:nvPr/>
        </p:nvSpPr>
        <p:spPr>
          <a:xfrm>
            <a:off x="695400" y="2852936"/>
            <a:ext cx="10945216" cy="2263889"/>
          </a:xfrm>
          <a:prstGeom prst="rect">
            <a:avLst/>
          </a:prstGeom>
          <a:solidFill>
            <a:schemeClr val="bg1">
              <a:lumMod val="85000"/>
              <a:lumOff val="15000"/>
            </a:schemeClr>
          </a:soli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algn="r" rtl="1">
              <a:lnSpc>
                <a:spcPct val="115000"/>
              </a:lnSpc>
              <a:spcAft>
                <a:spcPts val="600"/>
              </a:spcAft>
            </a:pPr>
            <a:r>
              <a:rPr lang="he-IL" sz="2400" dirty="0">
                <a:latin typeface="Assistant ExtraBold" panose="00000900000000000000" pitchFamily="2" charset="-79"/>
                <a:cs typeface="Assistant ExtraBold" panose="00000900000000000000" pitchFamily="2" charset="-79"/>
              </a:rPr>
              <a:t>איזו קבוצה זכתה?</a:t>
            </a:r>
          </a:p>
          <a:p>
            <a:pPr algn="r" rtl="1">
              <a:lnSpc>
                <a:spcPct val="115000"/>
              </a:lnSpc>
              <a:spcAft>
                <a:spcPts val="600"/>
              </a:spcAft>
            </a:pPr>
            <a:endParaRPr lang="he-IL" sz="2400" dirty="0">
              <a:latin typeface="Assistant ExtraBold" panose="00000900000000000000" pitchFamily="2" charset="-79"/>
              <a:cs typeface="Assistant ExtraBold" panose="00000900000000000000" pitchFamily="2" charset="-79"/>
            </a:endParaRPr>
          </a:p>
          <a:p>
            <a:pPr algn="r" rtl="1">
              <a:lnSpc>
                <a:spcPct val="115000"/>
              </a:lnSpc>
              <a:spcAft>
                <a:spcPts val="600"/>
              </a:spcAft>
            </a:pPr>
            <a:r>
              <a:rPr lang="he-IL" sz="2400" dirty="0">
                <a:latin typeface="Assistant ExtraBold" panose="00000900000000000000" pitchFamily="2" charset="-79"/>
                <a:cs typeface="Assistant ExtraBold" panose="00000900000000000000" pitchFamily="2" charset="-79"/>
              </a:rPr>
              <a:t>שאלה לדיון</a:t>
            </a:r>
          </a:p>
          <a:p>
            <a:pPr algn="r" rtl="1">
              <a:lnSpc>
                <a:spcPct val="115000"/>
              </a:lnSpc>
              <a:spcAft>
                <a:spcPts val="600"/>
              </a:spcAft>
            </a:pPr>
            <a:r>
              <a:rPr lang="he-IL" sz="2400" dirty="0">
                <a:latin typeface="Assistant ExtraBold" panose="00000900000000000000" pitchFamily="2" charset="-79"/>
                <a:cs typeface="Assistant ExtraBold" panose="00000900000000000000" pitchFamily="2" charset="-79"/>
              </a:rPr>
              <a:t>מה למדנו בשעשועון זה על אחריות אישית?</a:t>
            </a:r>
            <a:endParaRPr lang="en-US" sz="2400" dirty="0">
              <a:latin typeface="Assistant ExtraBold" panose="00000900000000000000" pitchFamily="2" charset="-79"/>
              <a:cs typeface="Assistant ExtraBold" panose="00000900000000000000" pitchFamily="2" charset="-79"/>
            </a:endParaRPr>
          </a:p>
          <a:p>
            <a:pPr algn="just" rtl="1">
              <a:lnSpc>
                <a:spcPct val="120000"/>
              </a:lnSpc>
            </a:pPr>
            <a:endParaRPr lang="he-IL" sz="1000" b="1" u="sng" dirty="0">
              <a:latin typeface="Tahoma" panose="020B0604030504040204" pitchFamily="34" charset="0"/>
              <a:ea typeface="Tahoma" panose="020B0604030504040204" pitchFamily="34" charset="0"/>
              <a:cs typeface="Tahoma" panose="020B0604030504040204" pitchFamily="34" charset="0"/>
            </a:endParaRPr>
          </a:p>
        </p:txBody>
      </p:sp>
      <p:sp>
        <p:nvSpPr>
          <p:cNvPr id="11" name="מלבן: פינות מעוגלות 10">
            <a:extLst>
              <a:ext uri="{FF2B5EF4-FFF2-40B4-BE49-F238E27FC236}">
                <a16:creationId xmlns:a16="http://schemas.microsoft.com/office/drawing/2014/main" id="{6E686175-556E-9F1B-E058-365645A927E1}"/>
              </a:ext>
            </a:extLst>
          </p:cNvPr>
          <p:cNvSpPr/>
          <p:nvPr/>
        </p:nvSpPr>
        <p:spPr>
          <a:xfrm>
            <a:off x="8184232" y="1268760"/>
            <a:ext cx="3286012" cy="738390"/>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800" dirty="0">
                <a:solidFill>
                  <a:schemeClr val="bg1"/>
                </a:solidFill>
                <a:latin typeface="Assistant ExtraBold" panose="00000900000000000000" pitchFamily="2" charset="-79"/>
                <a:cs typeface="Assistant ExtraBold" panose="00000900000000000000" pitchFamily="2" charset="-79"/>
              </a:rPr>
              <a:t>סיכום פעילות 2</a:t>
            </a:r>
            <a:endParaRPr lang="en-US" sz="2800" dirty="0">
              <a:solidFill>
                <a:schemeClr val="bg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393497715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000"/>
                            </p:stCondLst>
                            <p:childTnLst>
                              <p:par>
                                <p:cTn id="9" presetID="42" presetClass="entr" presetSubtype="0" fill="hold"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fade">
                                      <p:cBhvr>
                                        <p:cTn id="17" dur="500"/>
                                        <p:tgtEl>
                                          <p:spTgt spid="5">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1000"/>
                                        <p:tgtEl>
                                          <p:spTgt spid="5">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B22F1-4285-20AC-A15C-FB7836A50504}"/>
            </a:ext>
          </a:extLst>
        </p:cNvPr>
        <p:cNvGrpSpPr/>
        <p:nvPr/>
      </p:nvGrpSpPr>
      <p:grpSpPr>
        <a:xfrm>
          <a:off x="0" y="0"/>
          <a:ext cx="0" cy="0"/>
          <a:chOff x="0" y="0"/>
          <a:chExt cx="0" cy="0"/>
        </a:xfrm>
      </p:grpSpPr>
      <p:sp>
        <p:nvSpPr>
          <p:cNvPr id="2" name="צורה חופשית: צורה 1">
            <a:extLst>
              <a:ext uri="{FF2B5EF4-FFF2-40B4-BE49-F238E27FC236}">
                <a16:creationId xmlns:a16="http://schemas.microsoft.com/office/drawing/2014/main" id="{93BF3DA3-D0C1-E291-CC22-36D60D2538BA}"/>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 name="מלבן 2">
            <a:extLst>
              <a:ext uri="{FF2B5EF4-FFF2-40B4-BE49-F238E27FC236}">
                <a16:creationId xmlns:a16="http://schemas.microsoft.com/office/drawing/2014/main" id="{6A1F937A-4B0A-42D9-1D7F-E6A4F06A65E7}"/>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4846B0E6-90FB-CD04-3D81-CCE7CE8B3751}"/>
              </a:ext>
            </a:extLst>
          </p:cNvPr>
          <p:cNvSpPr/>
          <p:nvPr/>
        </p:nvSpPr>
        <p:spPr>
          <a:xfrm>
            <a:off x="733855" y="2494650"/>
            <a:ext cx="10945216" cy="3962816"/>
          </a:xfrm>
          <a:prstGeom prst="rect">
            <a:avLst/>
          </a:prstGeom>
          <a:solidFill>
            <a:schemeClr val="bg1">
              <a:lumMod val="85000"/>
              <a:lumOff val="15000"/>
            </a:schemeClr>
          </a:soli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a:lnSpc>
                <a:spcPct val="115000"/>
              </a:lnSpc>
              <a:spcAft>
                <a:spcPts val="600"/>
              </a:spcAft>
            </a:pPr>
            <a:r>
              <a:rPr lang="he-IL" sz="2400" dirty="0">
                <a:latin typeface="Assistant ExtraBold" panose="00000900000000000000" pitchFamily="2" charset="-79"/>
                <a:cs typeface="Assistant ExtraBold" panose="00000900000000000000" pitchFamily="2" charset="-79"/>
              </a:rPr>
              <a:t>הסבר</a:t>
            </a:r>
          </a:p>
          <a:p>
            <a:pPr>
              <a:lnSpc>
                <a:spcPct val="115000"/>
              </a:lnSpc>
              <a:spcAft>
                <a:spcPts val="600"/>
              </a:spcAft>
            </a:pPr>
            <a:r>
              <a:rPr lang="he-IL" sz="2400" dirty="0">
                <a:latin typeface="Assistant ExtraBold" panose="00000900000000000000" pitchFamily="2" charset="-79"/>
                <a:cs typeface="Assistant ExtraBold" panose="00000900000000000000" pitchFamily="2" charset="-79"/>
              </a:rPr>
              <a:t>ישנם חומרים מסוכנים שאינם משמשים אותנו בבית, אך נמצאים בחוץ ומסכנים את שלומנו. חומרים כימיים אלו מיוצרים על ידי מפעלים, הם מובלים במכליות בכבישי הארץ או מאוחסנים במאגרים ייעודיים (כדוגמת מיכל אמוניה הנמצא במפרץ חיפה). כל פגיעה באמצעי ייצור ואחסון הגורמת לדליפה, מסכנת את הציבור.</a:t>
            </a:r>
          </a:p>
          <a:p>
            <a:pPr>
              <a:lnSpc>
                <a:spcPct val="115000"/>
              </a:lnSpc>
              <a:spcAft>
                <a:spcPts val="600"/>
              </a:spcAft>
            </a:pPr>
            <a:endParaRPr lang="en-US" sz="2400" dirty="0">
              <a:latin typeface="Assistant ExtraBold" panose="00000900000000000000" pitchFamily="2" charset="-79"/>
              <a:cs typeface="Assistant ExtraBold" panose="00000900000000000000" pitchFamily="2" charset="-79"/>
            </a:endParaRPr>
          </a:p>
          <a:p>
            <a:pPr>
              <a:lnSpc>
                <a:spcPct val="115000"/>
              </a:lnSpc>
              <a:spcAft>
                <a:spcPts val="600"/>
              </a:spcAft>
            </a:pPr>
            <a:r>
              <a:rPr lang="he-IL" sz="2400" dirty="0">
                <a:latin typeface="Assistant ExtraBold" panose="00000900000000000000" pitchFamily="2" charset="-79"/>
                <a:cs typeface="Assistant ExtraBold" panose="00000900000000000000" pitchFamily="2" charset="-79"/>
              </a:rPr>
              <a:t>נצפה בסרט הסברה של פיקוד העורף המטיל על כל אחד מאתנו אחריות אישית להתנהג בהתאם להנחיות ההתגוננות. </a:t>
            </a:r>
            <a:endParaRPr lang="en-US" sz="2400" dirty="0">
              <a:latin typeface="Assistant ExtraBold" panose="00000900000000000000" pitchFamily="2" charset="-79"/>
              <a:cs typeface="Assistant ExtraBold" panose="00000900000000000000" pitchFamily="2" charset="-79"/>
            </a:endParaRPr>
          </a:p>
          <a:p>
            <a:pPr algn="just" rtl="1">
              <a:lnSpc>
                <a:spcPct val="120000"/>
              </a:lnSpc>
            </a:pPr>
            <a:endParaRPr lang="he-IL" sz="1000" b="1" u="sng" dirty="0">
              <a:latin typeface="Tahoma" panose="020B0604030504040204" pitchFamily="34" charset="0"/>
              <a:ea typeface="Tahoma" panose="020B0604030504040204" pitchFamily="34" charset="0"/>
              <a:cs typeface="Tahoma" panose="020B0604030504040204" pitchFamily="34" charset="0"/>
            </a:endParaRPr>
          </a:p>
        </p:txBody>
      </p:sp>
      <p:sp>
        <p:nvSpPr>
          <p:cNvPr id="4" name="מלבן: פינות מעוגלות 3">
            <a:extLst>
              <a:ext uri="{FF2B5EF4-FFF2-40B4-BE49-F238E27FC236}">
                <a16:creationId xmlns:a16="http://schemas.microsoft.com/office/drawing/2014/main" id="{5313486A-0F52-2294-CCFD-60729BB4BF01}"/>
              </a:ext>
            </a:extLst>
          </p:cNvPr>
          <p:cNvSpPr/>
          <p:nvPr/>
        </p:nvSpPr>
        <p:spPr>
          <a:xfrm>
            <a:off x="4871864" y="1268760"/>
            <a:ext cx="6807207" cy="738390"/>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800" dirty="0">
                <a:solidFill>
                  <a:schemeClr val="bg1"/>
                </a:solidFill>
                <a:latin typeface="Assistant ExtraBold" panose="00000900000000000000" pitchFamily="2" charset="-79"/>
                <a:cs typeface="Assistant ExtraBold" panose="00000900000000000000" pitchFamily="2" charset="-79"/>
              </a:rPr>
              <a:t>פעילות 3 - פגיעת חומרים רעילים</a:t>
            </a:r>
            <a:endParaRPr lang="en-US" sz="2800" dirty="0">
              <a:solidFill>
                <a:schemeClr val="bg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269149856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100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nodeType="afterEffect">
                                  <p:stCondLst>
                                    <p:cond delay="100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1000"/>
                                        <p:tgtEl>
                                          <p:spTgt spid="5">
                                            <p:txEl>
                                              <p:pRg st="3" end="3"/>
                                            </p:txEl>
                                          </p:spTgt>
                                        </p:tgtEl>
                                      </p:cBhvr>
                                    </p:animEffect>
                                    <p:anim calcmode="lin" valueType="num">
                                      <p:cBhvr>
                                        <p:cTn id="2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10" presetClass="entr" presetSubtype="0" fill="hold" grpId="0" nodeType="afterEffect">
                                  <p:stCondLst>
                                    <p:cond delay="0"/>
                                  </p:stCondLst>
                                  <p:childTnLst>
                                    <p:set>
                                      <p:cBhvr>
                                        <p:cTn id="28" dur="1" fill="hold">
                                          <p:stCondLst>
                                            <p:cond delay="0"/>
                                          </p:stCondLst>
                                        </p:cTn>
                                        <p:tgtEl>
                                          <p:spTgt spid="5">
                                            <p:bg/>
                                          </p:spTgt>
                                        </p:tgtEl>
                                        <p:attrNameLst>
                                          <p:attrName>style.visibility</p:attrName>
                                        </p:attrNameLst>
                                      </p:cBhvr>
                                      <p:to>
                                        <p:strVal val="visible"/>
                                      </p:to>
                                    </p:set>
                                    <p:animEffect transition="in" filter="fade">
                                      <p:cBhvr>
                                        <p:cTn id="29" dur="5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9672B-3884-9F30-7A52-8FF59E43176F}"/>
            </a:ext>
          </a:extLst>
        </p:cNvPr>
        <p:cNvGrpSpPr/>
        <p:nvPr/>
      </p:nvGrpSpPr>
      <p:grpSpPr>
        <a:xfrm>
          <a:off x="0" y="0"/>
          <a:ext cx="0" cy="0"/>
          <a:chOff x="0" y="0"/>
          <a:chExt cx="0" cy="0"/>
        </a:xfrm>
      </p:grpSpPr>
      <p:sp>
        <p:nvSpPr>
          <p:cNvPr id="2" name="צורה חופשית: צורה 1">
            <a:extLst>
              <a:ext uri="{FF2B5EF4-FFF2-40B4-BE49-F238E27FC236}">
                <a16:creationId xmlns:a16="http://schemas.microsoft.com/office/drawing/2014/main" id="{A8320252-EEB6-FF34-7C3C-6AE1EFC88E9C}"/>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 name="מלבן 2">
            <a:extLst>
              <a:ext uri="{FF2B5EF4-FFF2-40B4-BE49-F238E27FC236}">
                <a16:creationId xmlns:a16="http://schemas.microsoft.com/office/drawing/2014/main" id="{F2BD73E2-3E2C-373E-7DD8-39623CD947A0}"/>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35E22017-473F-F50D-5437-E95BB20442A7}"/>
              </a:ext>
            </a:extLst>
          </p:cNvPr>
          <p:cNvSpPr/>
          <p:nvPr/>
        </p:nvSpPr>
        <p:spPr>
          <a:xfrm>
            <a:off x="733855" y="2494650"/>
            <a:ext cx="10945216" cy="1289777"/>
          </a:xfrm>
          <a:prstGeom prst="rect">
            <a:avLst/>
          </a:prstGeom>
          <a:solidFill>
            <a:schemeClr val="bg1">
              <a:lumMod val="85000"/>
              <a:lumOff val="15000"/>
            </a:schemeClr>
          </a:soli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algn="ctr">
              <a:lnSpc>
                <a:spcPct val="115000"/>
              </a:lnSpc>
              <a:spcAft>
                <a:spcPts val="600"/>
              </a:spcAft>
            </a:pPr>
            <a:r>
              <a:rPr lang="he-IL" sz="5400" dirty="0">
                <a:latin typeface="Assistant ExtraBold" panose="00000900000000000000" pitchFamily="2" charset="-79"/>
                <a:cs typeface="Assistant ExtraBold" panose="00000900000000000000" pitchFamily="2" charset="-79"/>
                <a:hlinkClick r:id="rId2"/>
              </a:rPr>
              <a:t>קישור לסרטון</a:t>
            </a:r>
            <a:endParaRPr lang="en-US" sz="5400" dirty="0">
              <a:latin typeface="Assistant ExtraBold" panose="00000900000000000000" pitchFamily="2" charset="-79"/>
              <a:cs typeface="Assistant ExtraBold" panose="00000900000000000000" pitchFamily="2" charset="-79"/>
            </a:endParaRPr>
          </a:p>
          <a:p>
            <a:pPr algn="just" rtl="1">
              <a:lnSpc>
                <a:spcPct val="120000"/>
              </a:lnSpc>
            </a:pPr>
            <a:endParaRPr lang="he-IL" sz="1000" b="1" u="sng" dirty="0">
              <a:latin typeface="Tahoma" panose="020B0604030504040204" pitchFamily="34" charset="0"/>
              <a:ea typeface="Tahoma" panose="020B0604030504040204" pitchFamily="34" charset="0"/>
              <a:cs typeface="Tahoma" panose="020B0604030504040204" pitchFamily="34" charset="0"/>
            </a:endParaRPr>
          </a:p>
        </p:txBody>
      </p:sp>
      <p:sp>
        <p:nvSpPr>
          <p:cNvPr id="4" name="מלבן: פינות מעוגלות 3">
            <a:extLst>
              <a:ext uri="{FF2B5EF4-FFF2-40B4-BE49-F238E27FC236}">
                <a16:creationId xmlns:a16="http://schemas.microsoft.com/office/drawing/2014/main" id="{3B1F735B-F8B1-3155-34DE-231A9D0C9393}"/>
              </a:ext>
            </a:extLst>
          </p:cNvPr>
          <p:cNvSpPr/>
          <p:nvPr/>
        </p:nvSpPr>
        <p:spPr>
          <a:xfrm>
            <a:off x="4871864" y="1268760"/>
            <a:ext cx="6807207" cy="738390"/>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800" dirty="0">
                <a:solidFill>
                  <a:schemeClr val="bg1"/>
                </a:solidFill>
                <a:latin typeface="Assistant ExtraBold" panose="00000900000000000000" pitchFamily="2" charset="-79"/>
                <a:cs typeface="Assistant ExtraBold" panose="00000900000000000000" pitchFamily="2" charset="-79"/>
              </a:rPr>
              <a:t>פעילות 3 - פגיעת חומרים רעילים</a:t>
            </a:r>
            <a:endParaRPr lang="en-US" sz="2800" dirty="0">
              <a:solidFill>
                <a:schemeClr val="bg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285604975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fade">
                                      <p:cBhvr>
                                        <p:cTn id="17" dur="5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2C5A7-8A8D-A5A8-06AE-845BFBC5DA47}"/>
            </a:ext>
          </a:extLst>
        </p:cNvPr>
        <p:cNvGrpSpPr/>
        <p:nvPr/>
      </p:nvGrpSpPr>
      <p:grpSpPr>
        <a:xfrm>
          <a:off x="0" y="0"/>
          <a:ext cx="0" cy="0"/>
          <a:chOff x="0" y="0"/>
          <a:chExt cx="0" cy="0"/>
        </a:xfrm>
      </p:grpSpPr>
      <p:sp>
        <p:nvSpPr>
          <p:cNvPr id="3" name="צורה חופשית: צורה 2">
            <a:extLst>
              <a:ext uri="{FF2B5EF4-FFF2-40B4-BE49-F238E27FC236}">
                <a16:creationId xmlns:a16="http://schemas.microsoft.com/office/drawing/2014/main" id="{54164BEE-0F94-C378-A97E-59E2677DCC8E}"/>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 name="מלבן 3">
            <a:extLst>
              <a:ext uri="{FF2B5EF4-FFF2-40B4-BE49-F238E27FC236}">
                <a16:creationId xmlns:a16="http://schemas.microsoft.com/office/drawing/2014/main" id="{E209866D-D077-BBD1-10D2-D0003A5E1135}"/>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8B5EA87D-690B-9BC6-7ED2-BC9AD4F16C4A}"/>
              </a:ext>
            </a:extLst>
          </p:cNvPr>
          <p:cNvSpPr/>
          <p:nvPr/>
        </p:nvSpPr>
        <p:spPr>
          <a:xfrm>
            <a:off x="665809" y="1518007"/>
            <a:ext cx="10945216" cy="4393703"/>
          </a:xfrm>
          <a:prstGeom prst="rect">
            <a:avLst/>
          </a:prstGeom>
          <a:solidFill>
            <a:schemeClr val="bg1">
              <a:lumMod val="85000"/>
              <a:lumOff val="15000"/>
            </a:schemeClr>
          </a:soli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algn="just"/>
            <a:r>
              <a:rPr lang="he-IL" sz="2400" dirty="0">
                <a:latin typeface="Assistant ExtraBold" panose="00000900000000000000" pitchFamily="2" charset="-79"/>
                <a:cs typeface="Assistant ExtraBold" panose="00000900000000000000" pitchFamily="2" charset="-79"/>
              </a:rPr>
              <a:t>בסדרה לימודית זו ישנם שלושה שיעורים, כל שיעור עוסק בתחום אחר של גורמי סיכון בטיחותי. המשותף לכולם הינה האחריות האישית וההדדית המהווה מפתח מרכזי להימנעות מסיכון ולמניעת היפגעות שלנו ושל אחרים.</a:t>
            </a:r>
            <a:endParaRPr lang="en-US" sz="2400" dirty="0">
              <a:latin typeface="Assistant ExtraBold" panose="00000900000000000000" pitchFamily="2" charset="-79"/>
              <a:cs typeface="Assistant ExtraBold" panose="00000900000000000000" pitchFamily="2" charset="-79"/>
            </a:endParaRPr>
          </a:p>
          <a:p>
            <a:pPr marL="342900" indent="-342900" algn="just" rtl="1">
              <a:lnSpc>
                <a:spcPct val="120000"/>
              </a:lnSpc>
              <a:buFont typeface="Wingdings" panose="05000000000000000000" pitchFamily="2" charset="2"/>
              <a:buChar char="q"/>
            </a:pPr>
            <a:endParaRPr lang="he-IL" sz="2400" dirty="0">
              <a:latin typeface="Assistant ExtraBold" panose="00000900000000000000" pitchFamily="2" charset="-79"/>
              <a:cs typeface="Assistant ExtraBold" panose="00000900000000000000" pitchFamily="2" charset="-79"/>
            </a:endParaRPr>
          </a:p>
          <a:p>
            <a:r>
              <a:rPr lang="he-IL" sz="2400" dirty="0">
                <a:latin typeface="Assistant ExtraBold" panose="00000900000000000000" pitchFamily="2" charset="-79"/>
                <a:cs typeface="Assistant ExtraBold" panose="00000900000000000000" pitchFamily="2" charset="-79"/>
              </a:rPr>
              <a:t>השיעורים הם:</a:t>
            </a:r>
            <a:endParaRPr lang="en-US" sz="2400" dirty="0">
              <a:latin typeface="Assistant ExtraBold" panose="00000900000000000000" pitchFamily="2" charset="-79"/>
              <a:cs typeface="Assistant ExtraBold" panose="00000900000000000000" pitchFamily="2" charset="-79"/>
            </a:endParaRPr>
          </a:p>
          <a:p>
            <a:pPr marL="342900" lvl="0" indent="-342900" algn="just">
              <a:buFont typeface="Wingdings" panose="05000000000000000000" pitchFamily="2" charset="2"/>
              <a:buChar char="q"/>
            </a:pPr>
            <a:r>
              <a:rPr lang="he-IL" sz="2400" dirty="0">
                <a:latin typeface="Assistant ExtraBold" panose="00000900000000000000" pitchFamily="2" charset="-79"/>
                <a:cs typeface="Assistant ExtraBold" panose="00000900000000000000" pitchFamily="2" charset="-79"/>
              </a:rPr>
              <a:t>רעילים וכימיקלים המסוכנים במגע ובשאיפה. נלמד מי אחראי למנוע פגיעה ועל מי מוטלת האחריות להימנע מפגיעה? </a:t>
            </a:r>
            <a:endParaRPr lang="en-US" sz="2400" dirty="0">
              <a:latin typeface="Assistant ExtraBold" panose="00000900000000000000" pitchFamily="2" charset="-79"/>
              <a:cs typeface="Assistant ExtraBold" panose="00000900000000000000" pitchFamily="2" charset="-79"/>
            </a:endParaRPr>
          </a:p>
          <a:p>
            <a:pPr marL="342900" lvl="0" indent="-342900">
              <a:buFont typeface="Wingdings" panose="05000000000000000000" pitchFamily="2" charset="2"/>
              <a:buChar char="q"/>
            </a:pPr>
            <a:r>
              <a:rPr lang="he-IL" sz="2400" dirty="0">
                <a:latin typeface="Assistant ExtraBold" panose="00000900000000000000" pitchFamily="2" charset="-79"/>
                <a:cs typeface="Assistant ExtraBold" panose="00000900000000000000" pitchFamily="2" charset="-79"/>
              </a:rPr>
              <a:t>סכנות האורבות לנו בים ובברכה. נלמד מהי אחריות אישית המוטלת עלינו למניעת היפגעות בזמן הרחצה.</a:t>
            </a:r>
            <a:endParaRPr lang="en-US" sz="2400" dirty="0">
              <a:latin typeface="Assistant ExtraBold" panose="00000900000000000000" pitchFamily="2" charset="-79"/>
              <a:cs typeface="Assistant ExtraBold" panose="00000900000000000000" pitchFamily="2" charset="-79"/>
            </a:endParaRPr>
          </a:p>
          <a:p>
            <a:pPr marL="342900" lvl="0" indent="-342900">
              <a:buFont typeface="Wingdings" panose="05000000000000000000" pitchFamily="2" charset="2"/>
              <a:buChar char="q"/>
            </a:pPr>
            <a:r>
              <a:rPr lang="he-IL" sz="2400" dirty="0">
                <a:latin typeface="Assistant ExtraBold" panose="00000900000000000000" pitchFamily="2" charset="-79"/>
                <a:cs typeface="Assistant ExtraBold" panose="00000900000000000000" pitchFamily="2" charset="-79"/>
              </a:rPr>
              <a:t>סכנת היפגעות מאש וחשמל בבית ובכל מקום. נלמד על כוויות שהן תוצאה מפגיעה כזו ועל האחריות שלנו להימנע מסיכונים אלו.</a:t>
            </a:r>
            <a:endParaRPr lang="en-US" sz="2400" dirty="0">
              <a:latin typeface="Assistant ExtraBold" panose="00000900000000000000" pitchFamily="2" charset="-79"/>
              <a:cs typeface="Assistant ExtraBold" panose="00000900000000000000" pitchFamily="2" charset="-79"/>
            </a:endParaRPr>
          </a:p>
          <a:p>
            <a:pPr marL="342900" indent="-342900" algn="just" rtl="1">
              <a:lnSpc>
                <a:spcPct val="120000"/>
              </a:lnSpc>
              <a:buFont typeface="Wingdings" panose="05000000000000000000" pitchFamily="2" charset="2"/>
              <a:buChar char="q"/>
            </a:pPr>
            <a:endParaRPr lang="he-IL" sz="1000" b="1" u="sng" dirty="0">
              <a:latin typeface="Tahoma" panose="020B0604030504040204" pitchFamily="34" charset="0"/>
              <a:ea typeface="Tahoma" panose="020B0604030504040204" pitchFamily="34" charset="0"/>
              <a:cs typeface="Tahoma" panose="020B0604030504040204" pitchFamily="34" charset="0"/>
            </a:endParaRPr>
          </a:p>
        </p:txBody>
      </p:sp>
      <p:sp>
        <p:nvSpPr>
          <p:cNvPr id="2" name="מלבן: פינות מעוגלות 1">
            <a:extLst>
              <a:ext uri="{FF2B5EF4-FFF2-40B4-BE49-F238E27FC236}">
                <a16:creationId xmlns:a16="http://schemas.microsoft.com/office/drawing/2014/main" id="{88DE1AEA-0398-B6AD-6EF9-DC6734653F63}"/>
              </a:ext>
            </a:extLst>
          </p:cNvPr>
          <p:cNvSpPr/>
          <p:nvPr/>
        </p:nvSpPr>
        <p:spPr>
          <a:xfrm>
            <a:off x="8904312" y="563212"/>
            <a:ext cx="2702751" cy="738390"/>
          </a:xfrm>
          <a:prstGeom prst="roundRect">
            <a:avLst/>
          </a:prstGeom>
          <a:solidFill>
            <a:schemeClr val="accent1">
              <a:lumMod val="75000"/>
            </a:schemeClr>
          </a:solidFill>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4800">
                <a:solidFill>
                  <a:schemeClr val="bg1"/>
                </a:solidFill>
                <a:latin typeface="Assistant ExtraBold" panose="00000900000000000000" pitchFamily="2" charset="-79"/>
                <a:cs typeface="Assistant ExtraBold" panose="00000900000000000000" pitchFamily="2" charset="-79"/>
              </a:rPr>
              <a:t>השיעורים</a:t>
            </a:r>
            <a:endParaRPr lang="en-US" sz="4800" dirty="0">
              <a:solidFill>
                <a:schemeClr val="bg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356468990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100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1000"/>
                                        <p:tgtEl>
                                          <p:spTgt spid="5">
                                            <p:txEl>
                                              <p:pRg st="3" end="3"/>
                                            </p:txEl>
                                          </p:spTgt>
                                        </p:tgtEl>
                                      </p:cBhvr>
                                    </p:animEffect>
                                    <p:anim calcmode="lin" valueType="num">
                                      <p:cBhvr>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1000"/>
                                        <p:tgtEl>
                                          <p:spTgt spid="5">
                                            <p:txEl>
                                              <p:pRg st="5" end="5"/>
                                            </p:txEl>
                                          </p:spTgt>
                                        </p:tgtEl>
                                      </p:cBhvr>
                                    </p:animEffect>
                                    <p:anim calcmode="lin" valueType="num">
                                      <p:cBhvr>
                                        <p:cTn id="3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331BC-7809-CA40-7930-D1D2F9644311}"/>
            </a:ext>
          </a:extLst>
        </p:cNvPr>
        <p:cNvGrpSpPr/>
        <p:nvPr/>
      </p:nvGrpSpPr>
      <p:grpSpPr>
        <a:xfrm>
          <a:off x="0" y="0"/>
          <a:ext cx="0" cy="0"/>
          <a:chOff x="0" y="0"/>
          <a:chExt cx="0" cy="0"/>
        </a:xfrm>
      </p:grpSpPr>
      <p:sp>
        <p:nvSpPr>
          <p:cNvPr id="2" name="צורה חופשית: צורה 1">
            <a:extLst>
              <a:ext uri="{FF2B5EF4-FFF2-40B4-BE49-F238E27FC236}">
                <a16:creationId xmlns:a16="http://schemas.microsoft.com/office/drawing/2014/main" id="{A758D46A-B4BA-5CD0-2A07-19AE613B39A0}"/>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 name="מלבן 2">
            <a:extLst>
              <a:ext uri="{FF2B5EF4-FFF2-40B4-BE49-F238E27FC236}">
                <a16:creationId xmlns:a16="http://schemas.microsoft.com/office/drawing/2014/main" id="{88864CFF-D99F-5089-1AC2-986329D217C5}"/>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C1756266-05C9-F2FA-F3F1-9248575982C1}"/>
              </a:ext>
            </a:extLst>
          </p:cNvPr>
          <p:cNvSpPr/>
          <p:nvPr/>
        </p:nvSpPr>
        <p:spPr>
          <a:xfrm>
            <a:off x="733855" y="2494650"/>
            <a:ext cx="10945216" cy="2768643"/>
          </a:xfrm>
          <a:prstGeom prst="rect">
            <a:avLst/>
          </a:prstGeom>
          <a:solidFill>
            <a:schemeClr val="bg1">
              <a:lumMod val="85000"/>
              <a:lumOff val="15000"/>
            </a:schemeClr>
          </a:soli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r>
              <a:rPr lang="he-IL" dirty="0"/>
              <a:t> </a:t>
            </a:r>
            <a:endParaRPr lang="en-US" dirty="0"/>
          </a:p>
          <a:p>
            <a:pPr marL="457200" lvl="0" indent="-457200">
              <a:lnSpc>
                <a:spcPct val="120000"/>
              </a:lnSpc>
              <a:spcAft>
                <a:spcPts val="1200"/>
              </a:spcAft>
              <a:buAutoNum type="arabicPeriod"/>
            </a:pPr>
            <a:r>
              <a:rPr lang="he-IL" sz="2400" dirty="0">
                <a:latin typeface="Assistant ExtraBold" panose="00000900000000000000" pitchFamily="2" charset="-79"/>
                <a:cs typeface="Assistant ExtraBold" panose="00000900000000000000" pitchFamily="2" charset="-79"/>
              </a:rPr>
              <a:t>אלו צעדי התגוננות יש לנקוט כדי להישמר מפגיעה כשיש אירוע של חומרים מסוכנים?</a:t>
            </a:r>
          </a:p>
          <a:p>
            <a:pPr marL="457200" lvl="0" indent="-457200">
              <a:lnSpc>
                <a:spcPct val="120000"/>
              </a:lnSpc>
              <a:spcAft>
                <a:spcPts val="1200"/>
              </a:spcAft>
              <a:buAutoNum type="arabicPeriod"/>
            </a:pPr>
            <a:r>
              <a:rPr lang="he-IL" sz="2400" dirty="0">
                <a:latin typeface="Assistant ExtraBold" panose="00000900000000000000" pitchFamily="2" charset="-79"/>
                <a:cs typeface="Assistant ExtraBold" panose="00000900000000000000" pitchFamily="2" charset="-79"/>
              </a:rPr>
              <a:t>מה היא האחריות האישית של מי שנמצא באזור שבו מתרחש אירוע חומרים מסוכנים?</a:t>
            </a:r>
          </a:p>
          <a:p>
            <a:pPr marL="457200" lvl="0" indent="-457200">
              <a:lnSpc>
                <a:spcPct val="120000"/>
              </a:lnSpc>
              <a:spcAft>
                <a:spcPts val="1200"/>
              </a:spcAft>
              <a:buAutoNum type="arabicPeriod"/>
            </a:pPr>
            <a:r>
              <a:rPr lang="he-IL" sz="2400" dirty="0">
                <a:latin typeface="Assistant ExtraBold" panose="00000900000000000000" pitchFamily="2" charset="-79"/>
                <a:cs typeface="Assistant ExtraBold" panose="00000900000000000000" pitchFamily="2" charset="-79"/>
              </a:rPr>
              <a:t>אלו תסמינים מצריכים מאתנו נקיטת פעולה, בעקבות היפגעות באירוע חומרים מסוכנים?</a:t>
            </a:r>
            <a:endParaRPr lang="en-US" sz="2400" dirty="0">
              <a:latin typeface="Assistant ExtraBold" panose="00000900000000000000" pitchFamily="2" charset="-79"/>
              <a:cs typeface="Assistant ExtraBold" panose="00000900000000000000" pitchFamily="2" charset="-79"/>
            </a:endParaRPr>
          </a:p>
          <a:p>
            <a:pPr algn="just" rtl="1">
              <a:lnSpc>
                <a:spcPct val="120000"/>
              </a:lnSpc>
            </a:pPr>
            <a:endParaRPr lang="he-IL" sz="1000" b="1" u="sng" dirty="0">
              <a:latin typeface="Tahoma" panose="020B0604030504040204" pitchFamily="34" charset="0"/>
              <a:ea typeface="Tahoma" panose="020B0604030504040204" pitchFamily="34" charset="0"/>
              <a:cs typeface="Tahoma" panose="020B0604030504040204" pitchFamily="34" charset="0"/>
            </a:endParaRPr>
          </a:p>
        </p:txBody>
      </p:sp>
      <p:sp>
        <p:nvSpPr>
          <p:cNvPr id="4" name="מלבן: פינות מעוגלות 3">
            <a:extLst>
              <a:ext uri="{FF2B5EF4-FFF2-40B4-BE49-F238E27FC236}">
                <a16:creationId xmlns:a16="http://schemas.microsoft.com/office/drawing/2014/main" id="{A9D78C47-2D9F-EF0A-1F46-F0AC711AB900}"/>
              </a:ext>
            </a:extLst>
          </p:cNvPr>
          <p:cNvSpPr/>
          <p:nvPr/>
        </p:nvSpPr>
        <p:spPr>
          <a:xfrm>
            <a:off x="5591944" y="717430"/>
            <a:ext cx="5943111" cy="738390"/>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nSpc>
                <a:spcPct val="120000"/>
              </a:lnSpc>
              <a:spcAft>
                <a:spcPts val="1200"/>
              </a:spcAft>
            </a:pPr>
            <a:r>
              <a:rPr lang="he-IL" sz="2800" dirty="0">
                <a:solidFill>
                  <a:schemeClr val="bg1"/>
                </a:solidFill>
                <a:latin typeface="Assistant ExtraBold" panose="00000900000000000000" pitchFamily="2" charset="-79"/>
                <a:cs typeface="Assistant ExtraBold" panose="00000900000000000000" pitchFamily="2" charset="-79"/>
              </a:rPr>
              <a:t>שאלות בעקבות הצפייה בסרט </a:t>
            </a:r>
            <a:endParaRPr lang="en-US" sz="2800" dirty="0">
              <a:solidFill>
                <a:schemeClr val="bg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317630421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bg/>
                                          </p:spTgt>
                                        </p:tgtEl>
                                        <p:attrNameLst>
                                          <p:attrName>style.visibility</p:attrName>
                                        </p:attrNameLst>
                                      </p:cBhvr>
                                      <p:to>
                                        <p:strVal val="visible"/>
                                      </p:to>
                                    </p:set>
                                    <p:animEffect transition="in" filter="fade">
                                      <p:cBhvr>
                                        <p:cTn id="18" dur="500"/>
                                        <p:tgtEl>
                                          <p:spTgt spid="5">
                                            <p:bg/>
                                          </p:spTgt>
                                        </p:tgtEl>
                                      </p:cBhvr>
                                    </p:animEffect>
                                  </p:childTnLst>
                                </p:cTn>
                              </p:par>
                            </p:childTnLst>
                          </p:cTn>
                        </p:par>
                        <p:par>
                          <p:cTn id="19" fill="hold">
                            <p:stCondLst>
                              <p:cond delay="500"/>
                            </p:stCondLst>
                            <p:childTnLst>
                              <p:par>
                                <p:cTn id="20" presetID="42" presetClass="entr" presetSubtype="0" fill="hold" nodeType="after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1000"/>
                                        <p:tgtEl>
                                          <p:spTgt spid="5">
                                            <p:txEl>
                                              <p:pRg st="1" end="1"/>
                                            </p:txEl>
                                          </p:spTgt>
                                        </p:tgtEl>
                                      </p:cBhvr>
                                    </p:animEffect>
                                    <p:anim calcmode="lin" valueType="num">
                                      <p:cBhvr>
                                        <p:cTn id="2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1000"/>
                                        <p:tgtEl>
                                          <p:spTgt spid="5">
                                            <p:txEl>
                                              <p:pRg st="2" end="2"/>
                                            </p:txEl>
                                          </p:spTgt>
                                        </p:tgtEl>
                                      </p:cBhvr>
                                    </p:animEffect>
                                    <p:anim calcmode="lin" valueType="num">
                                      <p:cBhvr>
                                        <p:cTn id="3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fade">
                                      <p:cBhvr>
                                        <p:cTn id="36" dur="1000"/>
                                        <p:tgtEl>
                                          <p:spTgt spid="5">
                                            <p:txEl>
                                              <p:pRg st="3" end="3"/>
                                            </p:txEl>
                                          </p:spTgt>
                                        </p:tgtEl>
                                      </p:cBhvr>
                                    </p:animEffect>
                                    <p:anim calcmode="lin" valueType="num">
                                      <p:cBhvr>
                                        <p:cTn id="3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1EB44-3BDE-EFE1-E26F-8B7A5F5F4386}"/>
            </a:ext>
          </a:extLst>
        </p:cNvPr>
        <p:cNvGrpSpPr/>
        <p:nvPr/>
      </p:nvGrpSpPr>
      <p:grpSpPr>
        <a:xfrm>
          <a:off x="0" y="0"/>
          <a:ext cx="0" cy="0"/>
          <a:chOff x="0" y="0"/>
          <a:chExt cx="0" cy="0"/>
        </a:xfrm>
      </p:grpSpPr>
      <p:sp>
        <p:nvSpPr>
          <p:cNvPr id="2" name="צורה חופשית: צורה 1">
            <a:extLst>
              <a:ext uri="{FF2B5EF4-FFF2-40B4-BE49-F238E27FC236}">
                <a16:creationId xmlns:a16="http://schemas.microsoft.com/office/drawing/2014/main" id="{4CE82209-1F08-F993-EA24-969DB987DFB5}"/>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 name="מלבן 2">
            <a:extLst>
              <a:ext uri="{FF2B5EF4-FFF2-40B4-BE49-F238E27FC236}">
                <a16:creationId xmlns:a16="http://schemas.microsoft.com/office/drawing/2014/main" id="{823011F3-04F0-3A09-4FDE-38425D7CF949}"/>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546DFDBB-38BC-7EE6-6031-6A4FDE819DC2}"/>
              </a:ext>
            </a:extLst>
          </p:cNvPr>
          <p:cNvSpPr/>
          <p:nvPr/>
        </p:nvSpPr>
        <p:spPr>
          <a:xfrm>
            <a:off x="758872" y="1873525"/>
            <a:ext cx="10945216" cy="2904065"/>
          </a:xfrm>
          <a:prstGeom prst="rect">
            <a:avLst/>
          </a:prstGeom>
          <a:solidFill>
            <a:schemeClr val="bg1">
              <a:lumMod val="85000"/>
              <a:lumOff val="15000"/>
            </a:schemeClr>
          </a:soli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r>
              <a:rPr lang="he-IL" dirty="0"/>
              <a:t> </a:t>
            </a:r>
            <a:endParaRPr lang="en-US" dirty="0"/>
          </a:p>
          <a:p>
            <a:pPr marL="457200" indent="-457200">
              <a:lnSpc>
                <a:spcPct val="120000"/>
              </a:lnSpc>
              <a:spcAft>
                <a:spcPts val="1200"/>
              </a:spcAft>
              <a:buAutoNum type="arabicPeriod"/>
            </a:pPr>
            <a:r>
              <a:rPr lang="he-IL" sz="2400" dirty="0">
                <a:latin typeface="Assistant ExtraBold" panose="00000900000000000000" pitchFamily="2" charset="-79"/>
                <a:cs typeface="Assistant ExtraBold" panose="00000900000000000000" pitchFamily="2" charset="-79"/>
              </a:rPr>
              <a:t>חומרים מסוכנים ורעילים נמצאים בכל בית, באזורי תעשייה ומהווים סיכון לנפש, לרכוש ולסביבה. האחריות למניעת סיכון מחומרים אלו מוטלת על הגורמים המייצרים והמשתמשים בהם. למדנו מה הם אותם חומרים וכיצד באפשרותנו להיות אחראים על עצמנו. עלינו להישמע להנחיות בזמן אירוע, להיות זהירים בשימוש בחומרים רעילים שנמצאים בבית. </a:t>
            </a:r>
            <a:endParaRPr lang="en-US" sz="2400" dirty="0">
              <a:latin typeface="Assistant ExtraBold" panose="00000900000000000000" pitchFamily="2" charset="-79"/>
              <a:cs typeface="Assistant ExtraBold" panose="00000900000000000000" pitchFamily="2" charset="-79"/>
            </a:endParaRPr>
          </a:p>
          <a:p>
            <a:pPr algn="just" rtl="1">
              <a:lnSpc>
                <a:spcPct val="120000"/>
              </a:lnSpc>
            </a:pPr>
            <a:endParaRPr lang="he-IL" sz="1000" b="1" u="sng" dirty="0">
              <a:latin typeface="Tahoma" panose="020B0604030504040204" pitchFamily="34" charset="0"/>
              <a:ea typeface="Tahoma" panose="020B0604030504040204" pitchFamily="34" charset="0"/>
              <a:cs typeface="Tahoma" panose="020B0604030504040204" pitchFamily="34" charset="0"/>
            </a:endParaRPr>
          </a:p>
        </p:txBody>
      </p:sp>
      <p:sp>
        <p:nvSpPr>
          <p:cNvPr id="4" name="מלבן: פינות מעוגלות 3">
            <a:extLst>
              <a:ext uri="{FF2B5EF4-FFF2-40B4-BE49-F238E27FC236}">
                <a16:creationId xmlns:a16="http://schemas.microsoft.com/office/drawing/2014/main" id="{1D3C09BC-E52F-876A-8BF9-0E2DE52B4780}"/>
              </a:ext>
            </a:extLst>
          </p:cNvPr>
          <p:cNvSpPr/>
          <p:nvPr/>
        </p:nvSpPr>
        <p:spPr>
          <a:xfrm>
            <a:off x="5760977" y="523858"/>
            <a:ext cx="5943111" cy="738390"/>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nSpc>
                <a:spcPct val="120000"/>
              </a:lnSpc>
              <a:spcAft>
                <a:spcPts val="1200"/>
              </a:spcAft>
            </a:pPr>
            <a:r>
              <a:rPr lang="he-IL" sz="2800" dirty="0">
                <a:solidFill>
                  <a:schemeClr val="bg1"/>
                </a:solidFill>
                <a:latin typeface="Assistant ExtraBold" panose="00000900000000000000" pitchFamily="2" charset="-79"/>
                <a:cs typeface="Assistant ExtraBold" panose="00000900000000000000" pitchFamily="2" charset="-79"/>
              </a:rPr>
              <a:t>סיכום השיעור</a:t>
            </a:r>
            <a:endParaRPr lang="en-US" sz="2800" dirty="0">
              <a:solidFill>
                <a:schemeClr val="bg1"/>
              </a:solidFill>
              <a:latin typeface="Assistant ExtraBold" panose="00000900000000000000" pitchFamily="2" charset="-79"/>
              <a:cs typeface="Assistant ExtraBold" panose="00000900000000000000" pitchFamily="2" charset="-79"/>
            </a:endParaRPr>
          </a:p>
        </p:txBody>
      </p:sp>
      <p:sp>
        <p:nvSpPr>
          <p:cNvPr id="7" name="מלבן: פינות מעוגלות 6">
            <a:extLst>
              <a:ext uri="{FF2B5EF4-FFF2-40B4-BE49-F238E27FC236}">
                <a16:creationId xmlns:a16="http://schemas.microsoft.com/office/drawing/2014/main" id="{9CDE4C74-EC59-488B-DAB8-EDAA466211E0}"/>
              </a:ext>
            </a:extLst>
          </p:cNvPr>
          <p:cNvSpPr/>
          <p:nvPr/>
        </p:nvSpPr>
        <p:spPr>
          <a:xfrm>
            <a:off x="2855640" y="4939303"/>
            <a:ext cx="7344816" cy="1445482"/>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nSpc>
                <a:spcPct val="120000"/>
              </a:lnSpc>
              <a:spcAft>
                <a:spcPts val="1200"/>
              </a:spcAft>
            </a:pPr>
            <a:r>
              <a:rPr lang="he-IL" sz="2800" dirty="0">
                <a:solidFill>
                  <a:schemeClr val="bg1"/>
                </a:solidFill>
                <a:latin typeface="Assistant ExtraBold" panose="00000900000000000000" pitchFamily="2" charset="-79"/>
                <a:cs typeface="Assistant ExtraBold" panose="00000900000000000000" pitchFamily="2" charset="-79"/>
              </a:rPr>
              <a:t>לאור מה שלמדנו, כל אחד יבחר לעצמו תחום שבו ייקח אחריות מהיום</a:t>
            </a:r>
            <a:endParaRPr lang="en-US" sz="2800" dirty="0">
              <a:solidFill>
                <a:schemeClr val="bg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159156056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bg/>
                                          </p:spTgt>
                                        </p:tgtEl>
                                        <p:attrNameLst>
                                          <p:attrName>style.visibility</p:attrName>
                                        </p:attrNameLst>
                                      </p:cBhvr>
                                      <p:to>
                                        <p:strVal val="visible"/>
                                      </p:to>
                                    </p:set>
                                    <p:animEffect transition="in" filter="fade">
                                      <p:cBhvr>
                                        <p:cTn id="18" dur="500"/>
                                        <p:tgtEl>
                                          <p:spTgt spid="5">
                                            <p:bg/>
                                          </p:spTgt>
                                        </p:tgtEl>
                                      </p:cBhvr>
                                    </p:animEffect>
                                  </p:childTnLst>
                                </p:cTn>
                              </p:par>
                            </p:childTnLst>
                          </p:cTn>
                        </p:par>
                        <p:par>
                          <p:cTn id="19" fill="hold">
                            <p:stCondLst>
                              <p:cond delay="500"/>
                            </p:stCondLst>
                            <p:childTnLst>
                              <p:par>
                                <p:cTn id="20" presetID="42" presetClass="entr" presetSubtype="0" fill="hold" nodeType="after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1000"/>
                                        <p:tgtEl>
                                          <p:spTgt spid="5">
                                            <p:txEl>
                                              <p:pRg st="1" end="1"/>
                                            </p:txEl>
                                          </p:spTgt>
                                        </p:tgtEl>
                                      </p:cBhvr>
                                    </p:animEffect>
                                    <p:anim calcmode="lin" valueType="num">
                                      <p:cBhvr>
                                        <p:cTn id="2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5" presetID="22" presetClass="entr" presetSubtype="2"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4"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EC851-6EB5-53FB-AE75-091A10FD94B5}"/>
            </a:ext>
          </a:extLst>
        </p:cNvPr>
        <p:cNvGrpSpPr/>
        <p:nvPr/>
      </p:nvGrpSpPr>
      <p:grpSpPr>
        <a:xfrm>
          <a:off x="0" y="0"/>
          <a:ext cx="0" cy="0"/>
          <a:chOff x="0" y="0"/>
          <a:chExt cx="0" cy="0"/>
        </a:xfrm>
      </p:grpSpPr>
      <p:sp>
        <p:nvSpPr>
          <p:cNvPr id="3" name="צורה חופשית: צורה 2">
            <a:extLst>
              <a:ext uri="{FF2B5EF4-FFF2-40B4-BE49-F238E27FC236}">
                <a16:creationId xmlns:a16="http://schemas.microsoft.com/office/drawing/2014/main" id="{B5268CF5-9DAC-2325-9105-24D2FAD1B3ED}"/>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 name="מלבן 3">
            <a:extLst>
              <a:ext uri="{FF2B5EF4-FFF2-40B4-BE49-F238E27FC236}">
                <a16:creationId xmlns:a16="http://schemas.microsoft.com/office/drawing/2014/main" id="{3AA969FA-4BF9-3917-B5F3-345C5DD39876}"/>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66AB9188-5A0E-7A1E-8BAF-1FA9F56D4702}"/>
              </a:ext>
            </a:extLst>
          </p:cNvPr>
          <p:cNvSpPr/>
          <p:nvPr/>
        </p:nvSpPr>
        <p:spPr>
          <a:xfrm>
            <a:off x="911424" y="1947428"/>
            <a:ext cx="10945216" cy="4307526"/>
          </a:xfrm>
          <a:prstGeom prst="rect">
            <a:avLst/>
          </a:prstGeom>
          <a:solidFill>
            <a:schemeClr val="bg1">
              <a:lumMod val="85000"/>
              <a:lumOff val="15000"/>
            </a:schemeClr>
          </a:soli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algn="just"/>
            <a:r>
              <a:rPr lang="he-IL" sz="2800" dirty="0">
                <a:latin typeface="Assistant ExtraBold" panose="00000900000000000000" pitchFamily="2" charset="-79"/>
                <a:cs typeface="Assistant ExtraBold" panose="00000900000000000000" pitchFamily="2" charset="-79"/>
              </a:rPr>
              <a:t>מה</a:t>
            </a:r>
            <a:r>
              <a:rPr lang="he-IL" sz="2400" b="1" dirty="0">
                <a:solidFill>
                  <a:schemeClr val="accent5">
                    <a:lumMod val="50000"/>
                  </a:schemeClr>
                </a:solidFill>
              </a:rPr>
              <a:t> </a:t>
            </a:r>
            <a:r>
              <a:rPr lang="he-IL" sz="2800" dirty="0">
                <a:latin typeface="Assistant ExtraBold" panose="00000900000000000000" pitchFamily="2" charset="-79"/>
                <a:cs typeface="Assistant ExtraBold" panose="00000900000000000000" pitchFamily="2" charset="-79"/>
              </a:rPr>
              <a:t>זו בטיחות?</a:t>
            </a:r>
            <a:endParaRPr lang="en-US" sz="2800" dirty="0">
              <a:latin typeface="Assistant ExtraBold" panose="00000900000000000000" pitchFamily="2" charset="-79"/>
              <a:cs typeface="Assistant ExtraBold" panose="00000900000000000000" pitchFamily="2" charset="-79"/>
            </a:endParaRPr>
          </a:p>
          <a:p>
            <a:pPr marL="342900" indent="-342900" algn="just" rtl="1">
              <a:lnSpc>
                <a:spcPct val="120000"/>
              </a:lnSpc>
              <a:buFont typeface="Wingdings" panose="05000000000000000000" pitchFamily="2" charset="2"/>
              <a:buChar char="q"/>
            </a:pPr>
            <a:endParaRPr lang="he-IL" sz="2800" dirty="0">
              <a:latin typeface="Assistant ExtraBold" panose="00000900000000000000" pitchFamily="2" charset="-79"/>
              <a:cs typeface="Assistant ExtraBold" panose="00000900000000000000" pitchFamily="2" charset="-79"/>
            </a:endParaRPr>
          </a:p>
          <a:p>
            <a:pPr algn="just">
              <a:lnSpc>
                <a:spcPct val="120000"/>
              </a:lnSpc>
            </a:pPr>
            <a:r>
              <a:rPr lang="he-IL" sz="2800" dirty="0">
                <a:latin typeface="Assistant ExtraBold" panose="00000900000000000000" pitchFamily="2" charset="-79"/>
                <a:cs typeface="Assistant ExtraBold" panose="00000900000000000000" pitchFamily="2" charset="-79"/>
              </a:rPr>
              <a:t>ילדים ובני נוער נפגעים בתאונות שונות: בדרך, בבית ובפעילות פנאי כגון רחצה בים ובבריכה. </a:t>
            </a:r>
          </a:p>
          <a:p>
            <a:pPr algn="just">
              <a:lnSpc>
                <a:spcPct val="120000"/>
              </a:lnSpc>
            </a:pPr>
            <a:r>
              <a:rPr lang="he-IL" sz="2800" dirty="0">
                <a:latin typeface="Assistant ExtraBold" panose="00000900000000000000" pitchFamily="2" charset="-79"/>
                <a:cs typeface="Assistant ExtraBold" panose="00000900000000000000" pitchFamily="2" charset="-79"/>
              </a:rPr>
              <a:t>בטיחות היא מושג כללי של הגנה מפני סכנת הפגיעות. בטיחות אינה מטרה בפני עצמה אלא נושא שמלווה אותנו בכל מקום שבו אנו נמצאים ומשמעותה שמירה והגנה מפני פגיעה בגוף או נזק מתמשך לנו ולמשפחתנו. החיים יקרים לנו מאוד והיינו רוצים להיות בטוחים ומוגנים מכל פגע. </a:t>
            </a:r>
            <a:endParaRPr lang="en-US" sz="2800" dirty="0">
              <a:latin typeface="Assistant ExtraBold" panose="00000900000000000000" pitchFamily="2" charset="-79"/>
              <a:cs typeface="Assistant ExtraBold" panose="00000900000000000000" pitchFamily="2" charset="-79"/>
            </a:endParaRPr>
          </a:p>
          <a:p>
            <a:pPr marL="342900" indent="-342900" algn="just" rtl="1">
              <a:lnSpc>
                <a:spcPct val="120000"/>
              </a:lnSpc>
              <a:buFont typeface="Wingdings" panose="05000000000000000000" pitchFamily="2" charset="2"/>
              <a:buChar char="q"/>
            </a:pPr>
            <a:endParaRPr lang="he-IL" sz="1000" b="1" u="sng" dirty="0">
              <a:latin typeface="Tahoma" panose="020B0604030504040204" pitchFamily="34" charset="0"/>
              <a:ea typeface="Tahoma" panose="020B0604030504040204" pitchFamily="34" charset="0"/>
              <a:cs typeface="Tahoma" panose="020B0604030504040204" pitchFamily="34" charset="0"/>
            </a:endParaRPr>
          </a:p>
        </p:txBody>
      </p:sp>
      <p:sp>
        <p:nvSpPr>
          <p:cNvPr id="2" name="מלבן: פינות מעוגלות 1">
            <a:extLst>
              <a:ext uri="{FF2B5EF4-FFF2-40B4-BE49-F238E27FC236}">
                <a16:creationId xmlns:a16="http://schemas.microsoft.com/office/drawing/2014/main" id="{9CF04561-3351-AD6B-672C-3E8C9BF9C259}"/>
              </a:ext>
            </a:extLst>
          </p:cNvPr>
          <p:cNvSpPr/>
          <p:nvPr/>
        </p:nvSpPr>
        <p:spPr>
          <a:xfrm>
            <a:off x="5807968" y="746394"/>
            <a:ext cx="5871103" cy="738390"/>
          </a:xfrm>
          <a:prstGeom prst="roundRect">
            <a:avLst/>
          </a:prstGeom>
          <a:solidFill>
            <a:schemeClr val="accent1">
              <a:lumMod val="75000"/>
            </a:schemeClr>
          </a:solidFill>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4800" dirty="0">
                <a:solidFill>
                  <a:schemeClr val="bg1"/>
                </a:solidFill>
                <a:latin typeface="Assistant ExtraBold" panose="00000900000000000000" pitchFamily="2" charset="-79"/>
                <a:cs typeface="Assistant ExtraBold" panose="00000900000000000000" pitchFamily="2" charset="-79"/>
              </a:rPr>
              <a:t>דיון </a:t>
            </a:r>
            <a:r>
              <a:rPr lang="he-IL" sz="4800">
                <a:solidFill>
                  <a:schemeClr val="bg1"/>
                </a:solidFill>
                <a:latin typeface="Assistant ExtraBold" panose="00000900000000000000" pitchFamily="2" charset="-79"/>
                <a:cs typeface="Assistant ExtraBold" panose="00000900000000000000" pitchFamily="2" charset="-79"/>
              </a:rPr>
              <a:t>להבהרת מושגים</a:t>
            </a:r>
            <a:endParaRPr lang="en-US" sz="4800" dirty="0">
              <a:solidFill>
                <a:schemeClr val="bg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352324775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1000"/>
                                        <p:tgtEl>
                                          <p:spTgt spid="5">
                                            <p:txEl>
                                              <p:pRg st="3" end="3"/>
                                            </p:txEl>
                                          </p:spTgt>
                                        </p:tgtEl>
                                      </p:cBhvr>
                                    </p:animEffect>
                                    <p:anim calcmode="lin" valueType="num">
                                      <p:cBhvr>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2D8AB-EB6D-63B2-F77B-EA064706F4DC}"/>
            </a:ext>
          </a:extLst>
        </p:cNvPr>
        <p:cNvGrpSpPr/>
        <p:nvPr/>
      </p:nvGrpSpPr>
      <p:grpSpPr>
        <a:xfrm>
          <a:off x="0" y="0"/>
          <a:ext cx="0" cy="0"/>
          <a:chOff x="0" y="0"/>
          <a:chExt cx="0" cy="0"/>
        </a:xfrm>
      </p:grpSpPr>
      <p:sp>
        <p:nvSpPr>
          <p:cNvPr id="3" name="צורה חופשית: צורה 2">
            <a:extLst>
              <a:ext uri="{FF2B5EF4-FFF2-40B4-BE49-F238E27FC236}">
                <a16:creationId xmlns:a16="http://schemas.microsoft.com/office/drawing/2014/main" id="{BA151B29-EEF0-38AE-DE4D-79AC87D9E36B}"/>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6" name="מלבן 5">
            <a:extLst>
              <a:ext uri="{FF2B5EF4-FFF2-40B4-BE49-F238E27FC236}">
                <a16:creationId xmlns:a16="http://schemas.microsoft.com/office/drawing/2014/main" id="{DA3E0279-423B-F451-3603-1BDAC9B55CD4}"/>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1E3C9B3D-A832-CD88-BF04-9F0E0A0688E6}"/>
              </a:ext>
            </a:extLst>
          </p:cNvPr>
          <p:cNvSpPr/>
          <p:nvPr/>
        </p:nvSpPr>
        <p:spPr>
          <a:xfrm>
            <a:off x="733855" y="3140968"/>
            <a:ext cx="10945216" cy="3273397"/>
          </a:xfrm>
          <a:prstGeom prst="rect">
            <a:avLst/>
          </a:prstGeom>
          <a:solidFill>
            <a:schemeClr val="bg1">
              <a:lumMod val="85000"/>
              <a:lumOff val="15000"/>
            </a:schemeClr>
          </a:soli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marL="1077913" lvl="0" indent="-1077913"/>
            <a:r>
              <a:rPr lang="he-IL" sz="2800" dirty="0">
                <a:latin typeface="Assistant ExtraBold" panose="00000900000000000000" pitchFamily="2" charset="-79"/>
                <a:cs typeface="Assistant ExtraBold" panose="00000900000000000000" pitchFamily="2" charset="-79"/>
              </a:rPr>
              <a:t>סיכון </a:t>
            </a:r>
            <a:r>
              <a:rPr lang="en-US" sz="2800" dirty="0">
                <a:latin typeface="Assistant ExtraBold" panose="00000900000000000000" pitchFamily="2" charset="-79"/>
                <a:cs typeface="Assistant ExtraBold" panose="00000900000000000000" pitchFamily="2" charset="-79"/>
              </a:rPr>
              <a:t>–</a:t>
            </a:r>
            <a:r>
              <a:rPr lang="he-IL" sz="2800" dirty="0">
                <a:latin typeface="Assistant ExtraBold" panose="00000900000000000000" pitchFamily="2" charset="-79"/>
                <a:cs typeface="Assistant ExtraBold" panose="00000900000000000000" pitchFamily="2" charset="-79"/>
              </a:rPr>
              <a:t> מה המילה הזו אומרת לכם? תנו דוגמאות למצב עם סיכון או למקום שיש בו סכנה להיפגעות.</a:t>
            </a:r>
          </a:p>
          <a:p>
            <a:pPr lvl="0"/>
            <a:endParaRPr lang="en-US" sz="2800" dirty="0">
              <a:latin typeface="Assistant ExtraBold" panose="00000900000000000000" pitchFamily="2" charset="-79"/>
              <a:cs typeface="Assistant ExtraBold" panose="00000900000000000000" pitchFamily="2" charset="-79"/>
            </a:endParaRPr>
          </a:p>
          <a:p>
            <a:r>
              <a:rPr lang="he-IL" sz="2800" dirty="0">
                <a:latin typeface="Assistant ExtraBold" panose="00000900000000000000" pitchFamily="2" charset="-79"/>
                <a:cs typeface="Assistant ExtraBold" panose="00000900000000000000" pitchFamily="2" charset="-79"/>
              </a:rPr>
              <a:t>סיכון הוא מצב או מקום שבו עלולה להיגרם פגיעה בגוף וצריך להימנע מלהימצא בו. </a:t>
            </a:r>
          </a:p>
          <a:p>
            <a:r>
              <a:rPr lang="he-IL" sz="2800" dirty="0">
                <a:latin typeface="Assistant ExtraBold" panose="00000900000000000000" pitchFamily="2" charset="-79"/>
                <a:cs typeface="Assistant ExtraBold" panose="00000900000000000000" pitchFamily="2" charset="-79"/>
              </a:rPr>
              <a:t>דוגמה: חלון פתוח שאין בו סורג ונמצא בקומה גבוהה של הבית. חלון כזה מהווה סיכון אם ניתן לעלות ולשבת עליו. </a:t>
            </a:r>
            <a:endParaRPr lang="en-US" sz="2800" dirty="0">
              <a:latin typeface="Assistant ExtraBold" panose="00000900000000000000" pitchFamily="2" charset="-79"/>
              <a:cs typeface="Assistant ExtraBold" panose="00000900000000000000" pitchFamily="2" charset="-79"/>
            </a:endParaRPr>
          </a:p>
          <a:p>
            <a:pPr marL="342900" indent="-342900" algn="just" rtl="1">
              <a:lnSpc>
                <a:spcPct val="120000"/>
              </a:lnSpc>
              <a:buFont typeface="Wingdings" panose="05000000000000000000" pitchFamily="2" charset="2"/>
              <a:buChar char="q"/>
            </a:pPr>
            <a:endParaRPr lang="he-IL" sz="1000" b="1" u="sng" dirty="0">
              <a:latin typeface="Tahoma" panose="020B0604030504040204" pitchFamily="34" charset="0"/>
              <a:ea typeface="Tahoma" panose="020B0604030504040204" pitchFamily="34" charset="0"/>
              <a:cs typeface="Tahoma" panose="020B0604030504040204" pitchFamily="34" charset="0"/>
            </a:endParaRPr>
          </a:p>
        </p:txBody>
      </p:sp>
      <p:sp>
        <p:nvSpPr>
          <p:cNvPr id="2" name="מלבן: פינות מעוגלות 1">
            <a:extLst>
              <a:ext uri="{FF2B5EF4-FFF2-40B4-BE49-F238E27FC236}">
                <a16:creationId xmlns:a16="http://schemas.microsoft.com/office/drawing/2014/main" id="{FC3105F3-4830-1446-F3F4-0A057D75C925}"/>
              </a:ext>
            </a:extLst>
          </p:cNvPr>
          <p:cNvSpPr/>
          <p:nvPr/>
        </p:nvSpPr>
        <p:spPr>
          <a:xfrm>
            <a:off x="6417587" y="891463"/>
            <a:ext cx="5295039" cy="738390"/>
          </a:xfrm>
          <a:prstGeom prst="roundRect">
            <a:avLst/>
          </a:prstGeom>
          <a:solidFill>
            <a:schemeClr val="accent1">
              <a:lumMod val="75000"/>
            </a:schemeClr>
          </a:solidFill>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4800">
                <a:solidFill>
                  <a:schemeClr val="bg1"/>
                </a:solidFill>
                <a:latin typeface="Assistant ExtraBold" panose="00000900000000000000" pitchFamily="2" charset="-79"/>
                <a:cs typeface="Assistant ExtraBold" panose="00000900000000000000" pitchFamily="2" charset="-79"/>
              </a:rPr>
              <a:t>מרכיבי הבטיחות</a:t>
            </a:r>
            <a:endParaRPr lang="en-US" sz="4800" dirty="0">
              <a:solidFill>
                <a:schemeClr val="bg1"/>
              </a:solidFill>
              <a:latin typeface="Assistant ExtraBold" panose="00000900000000000000" pitchFamily="2" charset="-79"/>
              <a:cs typeface="Assistant ExtraBold" panose="00000900000000000000" pitchFamily="2" charset="-79"/>
            </a:endParaRPr>
          </a:p>
        </p:txBody>
      </p:sp>
      <p:sp>
        <p:nvSpPr>
          <p:cNvPr id="4" name="תיבת טקסט 3">
            <a:extLst>
              <a:ext uri="{FF2B5EF4-FFF2-40B4-BE49-F238E27FC236}">
                <a16:creationId xmlns:a16="http://schemas.microsoft.com/office/drawing/2014/main" id="{0B5457C0-D391-3403-AF2B-D928A6B9E401}"/>
              </a:ext>
            </a:extLst>
          </p:cNvPr>
          <p:cNvSpPr txBox="1"/>
          <p:nvPr/>
        </p:nvSpPr>
        <p:spPr>
          <a:xfrm>
            <a:off x="5449093" y="2411514"/>
            <a:ext cx="6229978" cy="348172"/>
          </a:xfrm>
          <a:prstGeom prst="rect">
            <a:avLst/>
          </a:prstGeom>
          <a:noFill/>
        </p:spPr>
        <p:txBody>
          <a:bodyPr wrap="square">
            <a:spAutoFit/>
          </a:bodyPr>
          <a:lstStyle/>
          <a:p>
            <a:pPr algn="just" rtl="1">
              <a:lnSpc>
                <a:spcPts val="1700"/>
              </a:lnSpc>
              <a:spcAft>
                <a:spcPts val="600"/>
              </a:spcAft>
            </a:pPr>
            <a:r>
              <a:rPr lang="he-IL" sz="2800" dirty="0">
                <a:latin typeface="Assistant ExtraBold" panose="00000900000000000000" pitchFamily="2" charset="-79"/>
                <a:cs typeface="Assistant ExtraBold" panose="00000900000000000000" pitchFamily="2" charset="-79"/>
              </a:rPr>
              <a:t>נשוחח על כמה ממרכיבי הבטיחות: </a:t>
            </a:r>
            <a:endParaRPr lang="en-US" sz="2800" dirty="0">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173311669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fade">
                                      <p:cBhvr>
                                        <p:cTn id="15" dur="500"/>
                                        <p:tgtEl>
                                          <p:spTgt spid="5">
                                            <p:bg/>
                                          </p:spTgt>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2"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692B1-B7A3-686D-3383-B6986C0861FD}"/>
            </a:ext>
          </a:extLst>
        </p:cNvPr>
        <p:cNvGrpSpPr/>
        <p:nvPr/>
      </p:nvGrpSpPr>
      <p:grpSpPr>
        <a:xfrm>
          <a:off x="0" y="0"/>
          <a:ext cx="0" cy="0"/>
          <a:chOff x="0" y="0"/>
          <a:chExt cx="0" cy="0"/>
        </a:xfrm>
      </p:grpSpPr>
      <p:sp>
        <p:nvSpPr>
          <p:cNvPr id="3" name="צורה חופשית: צורה 2">
            <a:extLst>
              <a:ext uri="{FF2B5EF4-FFF2-40B4-BE49-F238E27FC236}">
                <a16:creationId xmlns:a16="http://schemas.microsoft.com/office/drawing/2014/main" id="{8DA45DB5-CAED-70BD-8E88-FF63BE4B0C87}"/>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 name="מלבן 3">
            <a:extLst>
              <a:ext uri="{FF2B5EF4-FFF2-40B4-BE49-F238E27FC236}">
                <a16:creationId xmlns:a16="http://schemas.microsoft.com/office/drawing/2014/main" id="{17101E8C-3765-A85F-982D-C02AB4C04372}"/>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84D925C2-693F-B8E9-DF38-F37CA10C98B1}"/>
              </a:ext>
            </a:extLst>
          </p:cNvPr>
          <p:cNvSpPr/>
          <p:nvPr/>
        </p:nvSpPr>
        <p:spPr>
          <a:xfrm>
            <a:off x="623392" y="2012673"/>
            <a:ext cx="10945216" cy="3273397"/>
          </a:xfrm>
          <a:prstGeom prst="rect">
            <a:avLst/>
          </a:prstGeom>
          <a:solidFill>
            <a:schemeClr val="bg1">
              <a:lumMod val="85000"/>
              <a:lumOff val="15000"/>
            </a:schemeClr>
          </a:soli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marL="1077913" lvl="0" indent="-1077913"/>
            <a:r>
              <a:rPr lang="he-IL" sz="2800" dirty="0">
                <a:latin typeface="Assistant ExtraBold" panose="00000900000000000000" pitchFamily="2" charset="-79"/>
                <a:cs typeface="Assistant ExtraBold" panose="00000900000000000000" pitchFamily="2" charset="-79"/>
              </a:rPr>
              <a:t>מפגע – מה מגדיר מפגע בהיבט של סיכן או פגיעה בבטיחות. </a:t>
            </a:r>
          </a:p>
          <a:p>
            <a:pPr marL="1077913" lvl="0" indent="-1077913"/>
            <a:r>
              <a:rPr lang="he-IL" sz="2800" dirty="0">
                <a:latin typeface="Assistant ExtraBold" panose="00000900000000000000" pitchFamily="2" charset="-79"/>
                <a:cs typeface="Assistant ExtraBold" panose="00000900000000000000" pitchFamily="2" charset="-79"/>
              </a:rPr>
              <a:t>תנו דוגמאות למפגעים שנתקלתם בהם.</a:t>
            </a:r>
          </a:p>
          <a:p>
            <a:pPr lvl="0"/>
            <a:endParaRPr lang="en-US" sz="2800" dirty="0">
              <a:latin typeface="Assistant ExtraBold" panose="00000900000000000000" pitchFamily="2" charset="-79"/>
              <a:cs typeface="Assistant ExtraBold" panose="00000900000000000000" pitchFamily="2" charset="-79"/>
            </a:endParaRPr>
          </a:p>
          <a:p>
            <a:r>
              <a:rPr lang="he-IL" sz="2800" dirty="0">
                <a:latin typeface="Assistant ExtraBold" panose="00000900000000000000" pitchFamily="2" charset="-79"/>
                <a:cs typeface="Assistant ExtraBold" panose="00000900000000000000" pitchFamily="2" charset="-79"/>
              </a:rPr>
              <a:t>מפגע הוא ליקוי או מכשול שניתן לסלקו, העלול לגרום לפגיעה ולנזק אם לא יסולק. דוגמאות: </a:t>
            </a:r>
          </a:p>
          <a:p>
            <a:pPr marL="342900" indent="-342900">
              <a:buFont typeface="Wingdings" panose="05000000000000000000" pitchFamily="2" charset="2"/>
              <a:buChar char="q"/>
            </a:pPr>
            <a:r>
              <a:rPr lang="he-IL" sz="2800" dirty="0">
                <a:latin typeface="Assistant ExtraBold" panose="00000900000000000000" pitchFamily="2" charset="-79"/>
                <a:cs typeface="Assistant ExtraBold" panose="00000900000000000000" pitchFamily="2" charset="-79"/>
              </a:rPr>
              <a:t>סכנת החלקה על ריצפה רטובה. </a:t>
            </a:r>
          </a:p>
          <a:p>
            <a:pPr marL="342900" indent="-342900">
              <a:buFont typeface="Wingdings" panose="05000000000000000000" pitchFamily="2" charset="2"/>
              <a:buChar char="q"/>
            </a:pPr>
            <a:r>
              <a:rPr lang="he-IL" sz="2800" dirty="0">
                <a:latin typeface="Assistant ExtraBold" panose="00000900000000000000" pitchFamily="2" charset="-79"/>
                <a:cs typeface="Assistant ExtraBold" panose="00000900000000000000" pitchFamily="2" charset="-79"/>
              </a:rPr>
              <a:t>הנחת תיק של תלמיד במקום שתלמידים עוברים</a:t>
            </a:r>
            <a:endParaRPr lang="en-US" sz="2800" dirty="0">
              <a:latin typeface="Assistant ExtraBold" panose="00000900000000000000" pitchFamily="2" charset="-79"/>
              <a:cs typeface="Assistant ExtraBold" panose="00000900000000000000" pitchFamily="2" charset="-79"/>
            </a:endParaRPr>
          </a:p>
          <a:p>
            <a:pPr marL="342900" indent="-342900" algn="just" rtl="1">
              <a:lnSpc>
                <a:spcPct val="120000"/>
              </a:lnSpc>
              <a:buFont typeface="Wingdings" panose="05000000000000000000" pitchFamily="2" charset="2"/>
              <a:buChar char="q"/>
            </a:pPr>
            <a:endParaRPr lang="he-IL" sz="1000" b="1" u="sng" dirty="0">
              <a:latin typeface="Tahoma" panose="020B0604030504040204" pitchFamily="34" charset="0"/>
              <a:ea typeface="Tahoma" panose="020B0604030504040204" pitchFamily="34" charset="0"/>
              <a:cs typeface="Tahoma" panose="020B0604030504040204" pitchFamily="34" charset="0"/>
            </a:endParaRPr>
          </a:p>
        </p:txBody>
      </p:sp>
      <p:sp>
        <p:nvSpPr>
          <p:cNvPr id="2" name="מלבן: פינות מעוגלות 1">
            <a:extLst>
              <a:ext uri="{FF2B5EF4-FFF2-40B4-BE49-F238E27FC236}">
                <a16:creationId xmlns:a16="http://schemas.microsoft.com/office/drawing/2014/main" id="{BA140D96-E7A8-B819-4CDE-686DDA60C0FC}"/>
              </a:ext>
            </a:extLst>
          </p:cNvPr>
          <p:cNvSpPr/>
          <p:nvPr/>
        </p:nvSpPr>
        <p:spPr>
          <a:xfrm>
            <a:off x="6312024" y="764704"/>
            <a:ext cx="5072116" cy="738390"/>
          </a:xfrm>
          <a:prstGeom prst="roundRect">
            <a:avLst/>
          </a:prstGeom>
          <a:solidFill>
            <a:schemeClr val="accent1">
              <a:lumMod val="75000"/>
            </a:schemeClr>
          </a:solidFill>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4800">
                <a:solidFill>
                  <a:schemeClr val="bg1"/>
                </a:solidFill>
                <a:latin typeface="Assistant ExtraBold" panose="00000900000000000000" pitchFamily="2" charset="-79"/>
                <a:cs typeface="Assistant ExtraBold" panose="00000900000000000000" pitchFamily="2" charset="-79"/>
              </a:rPr>
              <a:t>מרכיבי הבטיחות</a:t>
            </a:r>
            <a:endParaRPr lang="en-US" sz="4800" dirty="0">
              <a:solidFill>
                <a:schemeClr val="bg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159139296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00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1000"/>
                                        <p:tgtEl>
                                          <p:spTgt spid="5">
                                            <p:txEl>
                                              <p:pRg st="0" end="0"/>
                                            </p:txEl>
                                          </p:spTgt>
                                        </p:tgtEl>
                                      </p:cBhvr>
                                    </p:animEffect>
                                    <p:anim calcmode="lin" valueType="num">
                                      <p:cBhvr>
                                        <p:cTn id="1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00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1000"/>
                                        <p:tgtEl>
                                          <p:spTgt spid="5">
                                            <p:txEl>
                                              <p:pRg st="1" end="1"/>
                                            </p:txEl>
                                          </p:spTgt>
                                        </p:tgtEl>
                                      </p:cBhvr>
                                    </p:animEffect>
                                    <p:anim calcmode="lin" valueType="num">
                                      <p:cBhvr>
                                        <p:cTn id="2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fade">
                                      <p:cBhvr>
                                        <p:cTn id="29" dur="1000"/>
                                        <p:tgtEl>
                                          <p:spTgt spid="5">
                                            <p:txEl>
                                              <p:pRg st="3" end="3"/>
                                            </p:txEl>
                                          </p:spTgt>
                                        </p:tgtEl>
                                      </p:cBhvr>
                                    </p:animEffect>
                                    <p:anim calcmode="lin" valueType="num">
                                      <p:cBhvr>
                                        <p:cTn id="3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Effect transition="in" filter="fade">
                                      <p:cBhvr>
                                        <p:cTn id="36" dur="1000"/>
                                        <p:tgtEl>
                                          <p:spTgt spid="5">
                                            <p:txEl>
                                              <p:pRg st="4" end="4"/>
                                            </p:txEl>
                                          </p:spTgt>
                                        </p:tgtEl>
                                      </p:cBhvr>
                                    </p:animEffect>
                                    <p:anim calcmode="lin" valueType="num">
                                      <p:cBhvr>
                                        <p:cTn id="37"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Effect transition="in" filter="fade">
                                      <p:cBhvr>
                                        <p:cTn id="43" dur="1000"/>
                                        <p:tgtEl>
                                          <p:spTgt spid="5">
                                            <p:txEl>
                                              <p:pRg st="5" end="5"/>
                                            </p:txEl>
                                          </p:spTgt>
                                        </p:tgtEl>
                                      </p:cBhvr>
                                    </p:animEffect>
                                    <p:anim calcmode="lin" valueType="num">
                                      <p:cBhvr>
                                        <p:cTn id="44"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FFD90-4FAD-8409-FB31-7D7C561EDC7D}"/>
            </a:ext>
          </a:extLst>
        </p:cNvPr>
        <p:cNvGrpSpPr/>
        <p:nvPr/>
      </p:nvGrpSpPr>
      <p:grpSpPr>
        <a:xfrm>
          <a:off x="0" y="0"/>
          <a:ext cx="0" cy="0"/>
          <a:chOff x="0" y="0"/>
          <a:chExt cx="0" cy="0"/>
        </a:xfrm>
      </p:grpSpPr>
      <p:sp>
        <p:nvSpPr>
          <p:cNvPr id="3" name="צורה חופשית: צורה 2">
            <a:extLst>
              <a:ext uri="{FF2B5EF4-FFF2-40B4-BE49-F238E27FC236}">
                <a16:creationId xmlns:a16="http://schemas.microsoft.com/office/drawing/2014/main" id="{180B31CF-4FD3-E901-E3E7-19E3A6C0D8E8}"/>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6" name="מלבן 5">
            <a:extLst>
              <a:ext uri="{FF2B5EF4-FFF2-40B4-BE49-F238E27FC236}">
                <a16:creationId xmlns:a16="http://schemas.microsoft.com/office/drawing/2014/main" id="{6C38A78C-3A43-AC4A-EB62-E64BE80A7C3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23836693-E5D1-5AF7-CDB8-1F0F87835284}"/>
              </a:ext>
            </a:extLst>
          </p:cNvPr>
          <p:cNvSpPr/>
          <p:nvPr/>
        </p:nvSpPr>
        <p:spPr>
          <a:xfrm>
            <a:off x="690484" y="2708920"/>
            <a:ext cx="10945216" cy="3211841"/>
          </a:xfrm>
          <a:prstGeom prst="rect">
            <a:avLst/>
          </a:prstGeom>
          <a:solidFill>
            <a:schemeClr val="bg1">
              <a:lumMod val="85000"/>
              <a:lumOff val="15000"/>
            </a:schemeClr>
          </a:soli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lvl="0"/>
            <a:r>
              <a:rPr lang="he-IL" sz="2400" dirty="0">
                <a:latin typeface="Assistant ExtraBold" panose="00000900000000000000" pitchFamily="2" charset="-79"/>
                <a:cs typeface="Assistant ExtraBold" panose="00000900000000000000" pitchFamily="2" charset="-79"/>
              </a:rPr>
              <a:t>מה היא לדעתכם אחריות אישית? תנו דוגמאות בהן פעלתם באחריות אישית?</a:t>
            </a:r>
          </a:p>
          <a:p>
            <a:pPr lvl="0"/>
            <a:endParaRPr lang="en-US" sz="2400" dirty="0">
              <a:latin typeface="Assistant ExtraBold" panose="00000900000000000000" pitchFamily="2" charset="-79"/>
              <a:cs typeface="Assistant ExtraBold" panose="00000900000000000000" pitchFamily="2" charset="-79"/>
            </a:endParaRPr>
          </a:p>
          <a:p>
            <a:pPr marL="342900" indent="-342900">
              <a:buFont typeface="Wingdings" panose="05000000000000000000" pitchFamily="2" charset="2"/>
              <a:buChar char="q"/>
            </a:pPr>
            <a:r>
              <a:rPr lang="he-IL" sz="2400" dirty="0">
                <a:latin typeface="Assistant ExtraBold" panose="00000900000000000000" pitchFamily="2" charset="-79"/>
                <a:cs typeface="Assistant ExtraBold" panose="00000900000000000000" pitchFamily="2" charset="-79"/>
              </a:rPr>
              <a:t>אחריות היא מרכיב הכרחי בכל מעגלי החיים. אנו נוטלים על עצמנו אחריות לניהול סדר היום של עצמנו. אנו נזהרים ונשמרים מפני היפגעות. אם נתקלנו במכשול, ניקח אחריות להימנע מהפגיעה ולא נחפש את מי להאשים.   </a:t>
            </a:r>
            <a:endParaRPr lang="en-US" sz="2400" dirty="0">
              <a:latin typeface="Assistant ExtraBold" panose="00000900000000000000" pitchFamily="2" charset="-79"/>
              <a:cs typeface="Assistant ExtraBold" panose="00000900000000000000" pitchFamily="2" charset="-79"/>
            </a:endParaRPr>
          </a:p>
          <a:p>
            <a:pPr marL="342900" indent="-342900">
              <a:buFont typeface="Wingdings" panose="05000000000000000000" pitchFamily="2" charset="2"/>
              <a:buChar char="q"/>
            </a:pPr>
            <a:r>
              <a:rPr lang="he-IL" sz="2400" dirty="0">
                <a:latin typeface="Assistant ExtraBold" panose="00000900000000000000" pitchFamily="2" charset="-79"/>
                <a:cs typeface="Assistant ExtraBold" panose="00000900000000000000" pitchFamily="2" charset="-79"/>
              </a:rPr>
              <a:t>אחריות היא ערך מוסרי שמשמעותו לאדם שחי בחברה, שהוא נענה לצרכיו של האחר, גם ביודענו שאין בצידו תגמול. אם נתקלנו במכשול, נסיר אותו או נסמן, כדי שאחרים לא ייפגעו.</a:t>
            </a:r>
            <a:endParaRPr lang="en-US" sz="2400" dirty="0">
              <a:latin typeface="Assistant ExtraBold" panose="00000900000000000000" pitchFamily="2" charset="-79"/>
              <a:cs typeface="Assistant ExtraBold" panose="00000900000000000000" pitchFamily="2" charset="-79"/>
            </a:endParaRPr>
          </a:p>
          <a:p>
            <a:pPr marL="342900" indent="-342900" algn="just" rtl="1">
              <a:lnSpc>
                <a:spcPct val="120000"/>
              </a:lnSpc>
              <a:buFont typeface="Wingdings" panose="05000000000000000000" pitchFamily="2" charset="2"/>
              <a:buChar char="q"/>
            </a:pPr>
            <a:endParaRPr lang="he-IL" sz="1000" b="1" u="sng" dirty="0">
              <a:latin typeface="Tahoma" panose="020B0604030504040204" pitchFamily="34" charset="0"/>
              <a:ea typeface="Tahoma" panose="020B0604030504040204" pitchFamily="34" charset="0"/>
              <a:cs typeface="Tahoma" panose="020B0604030504040204" pitchFamily="34" charset="0"/>
            </a:endParaRPr>
          </a:p>
        </p:txBody>
      </p:sp>
      <p:sp>
        <p:nvSpPr>
          <p:cNvPr id="2" name="מלבן: פינות מעוגלות 1">
            <a:extLst>
              <a:ext uri="{FF2B5EF4-FFF2-40B4-BE49-F238E27FC236}">
                <a16:creationId xmlns:a16="http://schemas.microsoft.com/office/drawing/2014/main" id="{FC90AF9D-1E26-A4D3-9547-161212FAA30E}"/>
              </a:ext>
            </a:extLst>
          </p:cNvPr>
          <p:cNvSpPr/>
          <p:nvPr/>
        </p:nvSpPr>
        <p:spPr>
          <a:xfrm>
            <a:off x="6600056" y="476672"/>
            <a:ext cx="5223031" cy="738390"/>
          </a:xfrm>
          <a:prstGeom prst="roundRect">
            <a:avLst/>
          </a:prstGeom>
          <a:solidFill>
            <a:schemeClr val="accent1">
              <a:lumMod val="75000"/>
            </a:schemeClr>
          </a:solidFill>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4800">
                <a:solidFill>
                  <a:schemeClr val="bg1"/>
                </a:solidFill>
                <a:latin typeface="Assistant ExtraBold" panose="00000900000000000000" pitchFamily="2" charset="-79"/>
                <a:cs typeface="Assistant ExtraBold" panose="00000900000000000000" pitchFamily="2" charset="-79"/>
              </a:rPr>
              <a:t>מרכיבי הבטיחות</a:t>
            </a:r>
            <a:endParaRPr lang="en-US" sz="4800" dirty="0">
              <a:solidFill>
                <a:schemeClr val="bg1"/>
              </a:solidFill>
              <a:latin typeface="Assistant ExtraBold" panose="00000900000000000000" pitchFamily="2" charset="-79"/>
              <a:cs typeface="Assistant ExtraBold" panose="00000900000000000000" pitchFamily="2" charset="-79"/>
            </a:endParaRPr>
          </a:p>
        </p:txBody>
      </p:sp>
      <p:sp>
        <p:nvSpPr>
          <p:cNvPr id="4" name="תיבת טקסט 3">
            <a:extLst>
              <a:ext uri="{FF2B5EF4-FFF2-40B4-BE49-F238E27FC236}">
                <a16:creationId xmlns:a16="http://schemas.microsoft.com/office/drawing/2014/main" id="{33576205-CB7D-BF6D-3701-8517DCBC7BD5}"/>
              </a:ext>
            </a:extLst>
          </p:cNvPr>
          <p:cNvSpPr txBox="1"/>
          <p:nvPr/>
        </p:nvSpPr>
        <p:spPr>
          <a:xfrm>
            <a:off x="1169849" y="1491906"/>
            <a:ext cx="10474713" cy="1091709"/>
          </a:xfrm>
          <a:prstGeom prst="rect">
            <a:avLst/>
          </a:prstGeom>
          <a:noFill/>
        </p:spPr>
        <p:txBody>
          <a:bodyPr wrap="square">
            <a:spAutoFit/>
          </a:bodyPr>
          <a:lstStyle/>
          <a:p>
            <a:pPr algn="just">
              <a:lnSpc>
                <a:spcPct val="120000"/>
              </a:lnSpc>
              <a:spcAft>
                <a:spcPts val="600"/>
              </a:spcAft>
            </a:pPr>
            <a:r>
              <a:rPr lang="he-IL" sz="2800" dirty="0">
                <a:latin typeface="Assistant ExtraBold" panose="00000900000000000000" pitchFamily="2" charset="-79"/>
                <a:cs typeface="Assistant ExtraBold" panose="00000900000000000000" pitchFamily="2" charset="-79"/>
              </a:rPr>
              <a:t>אחריות אישית היא כאשר אנו חשים באחריות שלנו על מעשה או מחדל. נדון במשמעות של נטילת אחריות ונרחיב למשמעות האחריות ההדדית:</a:t>
            </a:r>
            <a:endParaRPr lang="en-US" sz="2800" dirty="0">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117273690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fade">
                                      <p:cBhvr>
                                        <p:cTn id="15" dur="500"/>
                                        <p:tgtEl>
                                          <p:spTgt spid="5">
                                            <p:bg/>
                                          </p:spTgt>
                                        </p:tgtEl>
                                      </p:cBhvr>
                                    </p:animEffect>
                                  </p:childTnLst>
                                </p:cTn>
                              </p:par>
                              <p:par>
                                <p:cTn id="16" presetID="42" presetClass="entr" presetSubtype="0" fill="hold"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1000"/>
                                        <p:tgtEl>
                                          <p:spTgt spid="5">
                                            <p:txEl>
                                              <p:pRg st="0" end="0"/>
                                            </p:txEl>
                                          </p:spTgt>
                                        </p:tgtEl>
                                      </p:cBhvr>
                                    </p:animEffect>
                                    <p:anim calcmode="lin" valueType="num">
                                      <p:cBhvr>
                                        <p:cTn id="1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1000"/>
                                        <p:tgtEl>
                                          <p:spTgt spid="5">
                                            <p:txEl>
                                              <p:pRg st="2" end="2"/>
                                            </p:txEl>
                                          </p:spTgt>
                                        </p:tgtEl>
                                      </p:cBhvr>
                                    </p:animEffect>
                                    <p:anim calcmode="lin" valueType="num">
                                      <p:cBhvr>
                                        <p:cTn id="2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1000"/>
                                        <p:tgtEl>
                                          <p:spTgt spid="5">
                                            <p:txEl>
                                              <p:pRg st="3" end="3"/>
                                            </p:txEl>
                                          </p:spTgt>
                                        </p:tgtEl>
                                      </p:cBhvr>
                                    </p:animEffect>
                                    <p:anim calcmode="lin" valueType="num">
                                      <p:cBhvr>
                                        <p:cTn id="3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2"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1838E-F32A-D140-542F-0D1A2C5CCDC5}"/>
            </a:ext>
          </a:extLst>
        </p:cNvPr>
        <p:cNvGrpSpPr/>
        <p:nvPr/>
      </p:nvGrpSpPr>
      <p:grpSpPr>
        <a:xfrm>
          <a:off x="0" y="0"/>
          <a:ext cx="0" cy="0"/>
          <a:chOff x="0" y="0"/>
          <a:chExt cx="0" cy="0"/>
        </a:xfrm>
      </p:grpSpPr>
      <p:sp>
        <p:nvSpPr>
          <p:cNvPr id="3" name="צורה חופשית: צורה 2">
            <a:extLst>
              <a:ext uri="{FF2B5EF4-FFF2-40B4-BE49-F238E27FC236}">
                <a16:creationId xmlns:a16="http://schemas.microsoft.com/office/drawing/2014/main" id="{549FF111-746D-3545-E849-E5BF5FA174AE}"/>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 name="מלבן 3">
            <a:extLst>
              <a:ext uri="{FF2B5EF4-FFF2-40B4-BE49-F238E27FC236}">
                <a16:creationId xmlns:a16="http://schemas.microsoft.com/office/drawing/2014/main" id="{6F950C81-52E1-BBE6-5FEB-6EAB2B7E201A}"/>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E6D52741-1EC8-5D41-FC30-57F9EE88F00D}"/>
              </a:ext>
            </a:extLst>
          </p:cNvPr>
          <p:cNvSpPr/>
          <p:nvPr/>
        </p:nvSpPr>
        <p:spPr>
          <a:xfrm>
            <a:off x="767408" y="1996235"/>
            <a:ext cx="10945216" cy="3790461"/>
          </a:xfrm>
          <a:prstGeom prst="rect">
            <a:avLst/>
          </a:prstGeom>
          <a:solidFill>
            <a:schemeClr val="bg1">
              <a:lumMod val="85000"/>
              <a:lumOff val="15000"/>
            </a:schemeClr>
          </a:soli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algn="just">
              <a:lnSpc>
                <a:spcPct val="120000"/>
              </a:lnSpc>
            </a:pPr>
            <a:r>
              <a:rPr lang="he-IL" sz="2800" dirty="0">
                <a:latin typeface="Assistant ExtraBold" panose="00000900000000000000" pitchFamily="2" charset="-79"/>
                <a:cs typeface="Assistant ExtraBold" panose="00000900000000000000" pitchFamily="2" charset="-79"/>
              </a:rPr>
              <a:t>אנו זקוקים שיהיו לנו יכולות לקחת אחריות על ההחלטות ועל המעשים שלנו במשך היום.</a:t>
            </a:r>
            <a:endParaRPr lang="en-US" sz="2800" dirty="0">
              <a:latin typeface="Assistant ExtraBold" panose="00000900000000000000" pitchFamily="2" charset="-79"/>
              <a:cs typeface="Assistant ExtraBold" panose="00000900000000000000" pitchFamily="2" charset="-79"/>
            </a:endParaRPr>
          </a:p>
          <a:p>
            <a:pPr algn="just"/>
            <a:endParaRPr lang="he-IL" sz="2800" dirty="0">
              <a:latin typeface="Assistant ExtraBold" panose="00000900000000000000" pitchFamily="2" charset="-79"/>
              <a:cs typeface="Assistant ExtraBold" panose="00000900000000000000" pitchFamily="2" charset="-79"/>
            </a:endParaRPr>
          </a:p>
          <a:p>
            <a:pPr algn="just">
              <a:lnSpc>
                <a:spcPct val="120000"/>
              </a:lnSpc>
            </a:pPr>
            <a:r>
              <a:rPr lang="he-IL" sz="2800" dirty="0">
                <a:latin typeface="Assistant ExtraBold" panose="00000900000000000000" pitchFamily="2" charset="-79"/>
                <a:cs typeface="Assistant ExtraBold" panose="00000900000000000000" pitchFamily="2" charset="-79"/>
              </a:rPr>
              <a:t>לדוגמה: דרושה לנו יכולת לקבוע לעצמנו סדר עדיפויות בין מטלות שעלינו לבצע במשך היום. </a:t>
            </a:r>
          </a:p>
          <a:p>
            <a:pPr algn="just">
              <a:lnSpc>
                <a:spcPct val="120000"/>
              </a:lnSpc>
            </a:pPr>
            <a:r>
              <a:rPr lang="he-IL" sz="2800" dirty="0">
                <a:latin typeface="Assistant ExtraBold" panose="00000900000000000000" pitchFamily="2" charset="-79"/>
                <a:cs typeface="Assistant ExtraBold" panose="00000900000000000000" pitchFamily="2" charset="-79"/>
              </a:rPr>
              <a:t>כגון, החלטה על סדר קדימויות של פעולות שנעשה בשובנו הביתה מבית ספר. האם קודם להכין שיעורי בית ורק לאחר מכן לצפות בטלוויזיה או להיפך.</a:t>
            </a:r>
            <a:endParaRPr lang="en-US" sz="2800" dirty="0">
              <a:latin typeface="Assistant ExtraBold" panose="00000900000000000000" pitchFamily="2" charset="-79"/>
              <a:cs typeface="Assistant ExtraBold" panose="00000900000000000000" pitchFamily="2" charset="-79"/>
            </a:endParaRPr>
          </a:p>
          <a:p>
            <a:pPr marL="342900" indent="-342900" algn="just" rtl="1">
              <a:lnSpc>
                <a:spcPct val="120000"/>
              </a:lnSpc>
              <a:buFont typeface="Wingdings" panose="05000000000000000000" pitchFamily="2" charset="2"/>
              <a:buChar char="q"/>
            </a:pPr>
            <a:endParaRPr lang="he-IL" sz="1000" b="1" u="sng" dirty="0">
              <a:latin typeface="Tahoma" panose="020B0604030504040204" pitchFamily="34" charset="0"/>
              <a:ea typeface="Tahoma" panose="020B0604030504040204" pitchFamily="34" charset="0"/>
              <a:cs typeface="Tahoma" panose="020B0604030504040204" pitchFamily="34" charset="0"/>
            </a:endParaRPr>
          </a:p>
        </p:txBody>
      </p:sp>
      <p:sp>
        <p:nvSpPr>
          <p:cNvPr id="2" name="מלבן: פינות מעוגלות 1">
            <a:extLst>
              <a:ext uri="{FF2B5EF4-FFF2-40B4-BE49-F238E27FC236}">
                <a16:creationId xmlns:a16="http://schemas.microsoft.com/office/drawing/2014/main" id="{72BEFE5F-949E-D4C8-BA38-E61EEF2D431A}"/>
              </a:ext>
            </a:extLst>
          </p:cNvPr>
          <p:cNvSpPr/>
          <p:nvPr/>
        </p:nvSpPr>
        <p:spPr>
          <a:xfrm>
            <a:off x="6456040" y="733321"/>
            <a:ext cx="4741422" cy="738390"/>
          </a:xfrm>
          <a:prstGeom prst="roundRect">
            <a:avLst/>
          </a:prstGeom>
          <a:solidFill>
            <a:schemeClr val="accent1">
              <a:lumMod val="75000"/>
            </a:schemeClr>
          </a:solidFill>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4800">
                <a:solidFill>
                  <a:schemeClr val="bg1"/>
                </a:solidFill>
                <a:latin typeface="Assistant ExtraBold" panose="00000900000000000000" pitchFamily="2" charset="-79"/>
                <a:cs typeface="Assistant ExtraBold" panose="00000900000000000000" pitchFamily="2" charset="-79"/>
              </a:rPr>
              <a:t>מרכיבי הבטיחות</a:t>
            </a:r>
            <a:endParaRPr lang="en-US" sz="4800" dirty="0">
              <a:solidFill>
                <a:schemeClr val="bg1"/>
              </a:solidFill>
              <a:latin typeface="Assistant ExtraBold" panose="00000900000000000000" pitchFamily="2" charset="-79"/>
              <a:cs typeface="Assistant ExtraBold" panose="00000900000000000000" pitchFamily="2" charset="-79"/>
            </a:endParaRPr>
          </a:p>
        </p:txBody>
      </p:sp>
      <p:cxnSp>
        <p:nvCxnSpPr>
          <p:cNvPr id="9" name="מחבר ישר 8">
            <a:extLst>
              <a:ext uri="{FF2B5EF4-FFF2-40B4-BE49-F238E27FC236}">
                <a16:creationId xmlns:a16="http://schemas.microsoft.com/office/drawing/2014/main" id="{CDB90A0C-BF50-6E31-E535-27054B95B9D6}"/>
              </a:ext>
            </a:extLst>
          </p:cNvPr>
          <p:cNvCxnSpPr/>
          <p:nvPr/>
        </p:nvCxnSpPr>
        <p:spPr>
          <a:xfrm>
            <a:off x="61595" y="7924165"/>
            <a:ext cx="7437120" cy="4572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987601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500"/>
                                        <p:tgtEl>
                                          <p:spTgt spid="5">
                                            <p:bg/>
                                          </p:spTgt>
                                        </p:tgtEl>
                                      </p:cBhvr>
                                    </p:animEffect>
                                  </p:childTnLst>
                                </p:cTn>
                              </p:par>
                              <p:par>
                                <p:cTn id="13" presetID="42" presetClass="entr" presetSubtype="0" fill="hold"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anim calcmode="lin" valueType="num">
                                      <p:cBhvr>
                                        <p:cTn id="1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1000"/>
                                        <p:tgtEl>
                                          <p:spTgt spid="5">
                                            <p:txEl>
                                              <p:pRg st="2" end="2"/>
                                            </p:txEl>
                                          </p:spTgt>
                                        </p:tgtEl>
                                      </p:cBhvr>
                                    </p:animEffect>
                                    <p:anim calcmode="lin" valueType="num">
                                      <p:cBhvr>
                                        <p:cTn id="2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fade">
                                      <p:cBhvr>
                                        <p:cTn id="29" dur="1000"/>
                                        <p:tgtEl>
                                          <p:spTgt spid="5">
                                            <p:txEl>
                                              <p:pRg st="3" end="3"/>
                                            </p:txEl>
                                          </p:spTgt>
                                        </p:tgtEl>
                                      </p:cBhvr>
                                    </p:animEffect>
                                    <p:anim calcmode="lin" valueType="num">
                                      <p:cBhvr>
                                        <p:cTn id="3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57C6A-256D-1B94-0B93-F4A5C57ED09B}"/>
            </a:ext>
          </a:extLst>
        </p:cNvPr>
        <p:cNvGrpSpPr/>
        <p:nvPr/>
      </p:nvGrpSpPr>
      <p:grpSpPr>
        <a:xfrm>
          <a:off x="0" y="0"/>
          <a:ext cx="0" cy="0"/>
          <a:chOff x="0" y="0"/>
          <a:chExt cx="0" cy="0"/>
        </a:xfrm>
      </p:grpSpPr>
      <p:sp>
        <p:nvSpPr>
          <p:cNvPr id="3" name="צורה חופשית: צורה 2">
            <a:extLst>
              <a:ext uri="{FF2B5EF4-FFF2-40B4-BE49-F238E27FC236}">
                <a16:creationId xmlns:a16="http://schemas.microsoft.com/office/drawing/2014/main" id="{0A47F159-B578-5D29-B549-73C44D4A5277}"/>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 name="מלבן 3">
            <a:extLst>
              <a:ext uri="{FF2B5EF4-FFF2-40B4-BE49-F238E27FC236}">
                <a16:creationId xmlns:a16="http://schemas.microsoft.com/office/drawing/2014/main" id="{0CB26E71-EFBF-8B04-F912-E45E16491AC2}"/>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BE7BEFA3-356D-65F8-86AF-D4A45A458104}"/>
              </a:ext>
            </a:extLst>
          </p:cNvPr>
          <p:cNvSpPr/>
          <p:nvPr/>
        </p:nvSpPr>
        <p:spPr>
          <a:xfrm>
            <a:off x="733855" y="2227756"/>
            <a:ext cx="10945216" cy="3677032"/>
          </a:xfrm>
          <a:prstGeom prst="rect">
            <a:avLst/>
          </a:prstGeom>
          <a:solidFill>
            <a:schemeClr val="bg1">
              <a:lumMod val="85000"/>
              <a:lumOff val="15000"/>
            </a:schemeClr>
          </a:solidFill>
          <a:effectLst>
            <a:outerShdw blurRad="50800" dist="50800" dir="5400000" algn="ctr" rotWithShape="0">
              <a:schemeClr val="bg1"/>
            </a:outerShdw>
          </a:effectLst>
          <a:scene3d>
            <a:camera prst="orthographicFront"/>
            <a:lightRig rig="threePt" dir="t"/>
          </a:scene3d>
          <a:sp3d contourW="12700">
            <a:bevelT w="190500" h="190500"/>
            <a:bevelB w="190500" h="190500"/>
            <a:contourClr>
              <a:schemeClr val="bg1">
                <a:lumMod val="75000"/>
                <a:lumOff val="25000"/>
              </a:schemeClr>
            </a:contourClr>
          </a:sp3d>
        </p:spPr>
        <p:txBody>
          <a:bodyPr wrap="square" rIns="252000">
            <a:spAutoFit/>
          </a:bodyPr>
          <a:lstStyle/>
          <a:p>
            <a:pPr>
              <a:lnSpc>
                <a:spcPct val="120000"/>
              </a:lnSpc>
            </a:pPr>
            <a:r>
              <a:rPr lang="he-IL" sz="2800" dirty="0">
                <a:latin typeface="Assistant ExtraBold" panose="00000900000000000000" pitchFamily="2" charset="-79"/>
                <a:cs typeface="Assistant ExtraBold" panose="00000900000000000000" pitchFamily="2" charset="-79"/>
              </a:rPr>
              <a:t>אילו יכולות נוספות נדרשות לנו כדי שנוכל להיות אחראים?</a:t>
            </a:r>
            <a:endParaRPr lang="en-US" sz="2800" dirty="0">
              <a:latin typeface="Assistant ExtraBold" panose="00000900000000000000" pitchFamily="2" charset="-79"/>
              <a:cs typeface="Assistant ExtraBold" panose="00000900000000000000" pitchFamily="2" charset="-79"/>
            </a:endParaRPr>
          </a:p>
          <a:p>
            <a:pPr marL="342900" lvl="0" indent="-342900">
              <a:lnSpc>
                <a:spcPct val="120000"/>
              </a:lnSpc>
              <a:buFont typeface="Wingdings" panose="05000000000000000000" pitchFamily="2" charset="2"/>
              <a:buChar char="q"/>
            </a:pPr>
            <a:r>
              <a:rPr lang="he-IL" sz="2800" dirty="0">
                <a:latin typeface="Assistant ExtraBold" panose="00000900000000000000" pitchFamily="2" charset="-79"/>
                <a:cs typeface="Assistant ExtraBold" panose="00000900000000000000" pitchFamily="2" charset="-79"/>
              </a:rPr>
              <a:t>יכולת להעריך מראש את התוצאות האפשריות של החלטות שאנו מקבלים, ולדעת שלא הכול תלוי רק בנו ולכן לא נוכל לקחת אחריות על כל התוצאות.</a:t>
            </a:r>
            <a:endParaRPr lang="en-US" sz="2800" dirty="0">
              <a:latin typeface="Assistant ExtraBold" panose="00000900000000000000" pitchFamily="2" charset="-79"/>
              <a:cs typeface="Assistant ExtraBold" panose="00000900000000000000" pitchFamily="2" charset="-79"/>
            </a:endParaRPr>
          </a:p>
          <a:p>
            <a:pPr marL="342900" lvl="0" indent="-342900">
              <a:lnSpc>
                <a:spcPct val="120000"/>
              </a:lnSpc>
              <a:buFont typeface="Wingdings" panose="05000000000000000000" pitchFamily="2" charset="2"/>
              <a:buChar char="q"/>
            </a:pPr>
            <a:r>
              <a:rPr lang="he-IL" sz="2800" dirty="0">
                <a:latin typeface="Assistant ExtraBold" panose="00000900000000000000" pitchFamily="2" charset="-79"/>
                <a:cs typeface="Assistant ExtraBold" panose="00000900000000000000" pitchFamily="2" charset="-79"/>
              </a:rPr>
              <a:t>יכולת להימנע ממעשה שתוצאותיו האפשריות אינן רצויות. היכולת לקבל החלטה של הימנעות ממעשה הינה לקיחת אחריות אישית.</a:t>
            </a:r>
            <a:endParaRPr lang="en-US" sz="2800" dirty="0">
              <a:latin typeface="Assistant ExtraBold" panose="00000900000000000000" pitchFamily="2" charset="-79"/>
              <a:cs typeface="Assistant ExtraBold" panose="00000900000000000000" pitchFamily="2" charset="-79"/>
            </a:endParaRPr>
          </a:p>
          <a:p>
            <a:pPr marL="342900" lvl="0" indent="-342900">
              <a:lnSpc>
                <a:spcPct val="120000"/>
              </a:lnSpc>
              <a:buFont typeface="Wingdings" panose="05000000000000000000" pitchFamily="2" charset="2"/>
              <a:buChar char="q"/>
            </a:pPr>
            <a:r>
              <a:rPr lang="he-IL" sz="2800" dirty="0">
                <a:latin typeface="Assistant ExtraBold" panose="00000900000000000000" pitchFamily="2" charset="-79"/>
                <a:cs typeface="Assistant ExtraBold" panose="00000900000000000000" pitchFamily="2" charset="-79"/>
              </a:rPr>
              <a:t>יכולת חשיבה ביקורתית בטרם בחירה בין אפשרויות. ולאחר מעשה, להפיק לקחים שיאפשרו שיפור של בחירה בעתיד. </a:t>
            </a:r>
          </a:p>
        </p:txBody>
      </p:sp>
      <p:sp>
        <p:nvSpPr>
          <p:cNvPr id="2" name="מלבן: פינות מעוגלות 1">
            <a:extLst>
              <a:ext uri="{FF2B5EF4-FFF2-40B4-BE49-F238E27FC236}">
                <a16:creationId xmlns:a16="http://schemas.microsoft.com/office/drawing/2014/main" id="{084CE880-7D6A-1607-9193-C7BA6F0DA185}"/>
              </a:ext>
            </a:extLst>
          </p:cNvPr>
          <p:cNvSpPr/>
          <p:nvPr/>
        </p:nvSpPr>
        <p:spPr>
          <a:xfrm>
            <a:off x="6456040" y="776231"/>
            <a:ext cx="4862991" cy="738390"/>
          </a:xfrm>
          <a:prstGeom prst="roundRect">
            <a:avLst/>
          </a:prstGeom>
          <a:solidFill>
            <a:schemeClr val="accent1">
              <a:lumMod val="75000"/>
            </a:schemeClr>
          </a:solidFill>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4800">
                <a:solidFill>
                  <a:schemeClr val="bg1"/>
                </a:solidFill>
                <a:latin typeface="Assistant ExtraBold" panose="00000900000000000000" pitchFamily="2" charset="-79"/>
                <a:cs typeface="Assistant ExtraBold" panose="00000900000000000000" pitchFamily="2" charset="-79"/>
              </a:rPr>
              <a:t>מרכיבי הבטיחות</a:t>
            </a:r>
            <a:endParaRPr lang="en-US" sz="4800" dirty="0">
              <a:solidFill>
                <a:schemeClr val="bg1"/>
              </a:solidFill>
              <a:latin typeface="Assistant ExtraBold" panose="00000900000000000000" pitchFamily="2" charset="-79"/>
              <a:cs typeface="Assistant ExtraBold" panose="00000900000000000000" pitchFamily="2" charset="-79"/>
            </a:endParaRPr>
          </a:p>
        </p:txBody>
      </p:sp>
      <p:cxnSp>
        <p:nvCxnSpPr>
          <p:cNvPr id="9" name="מחבר ישר 8">
            <a:extLst>
              <a:ext uri="{FF2B5EF4-FFF2-40B4-BE49-F238E27FC236}">
                <a16:creationId xmlns:a16="http://schemas.microsoft.com/office/drawing/2014/main" id="{F3F01983-266E-D378-3A48-E5D10271FB79}"/>
              </a:ext>
            </a:extLst>
          </p:cNvPr>
          <p:cNvCxnSpPr/>
          <p:nvPr/>
        </p:nvCxnSpPr>
        <p:spPr>
          <a:xfrm>
            <a:off x="61595" y="7924165"/>
            <a:ext cx="7437120" cy="4572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6991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500"/>
                                        <p:tgtEl>
                                          <p:spTgt spid="5">
                                            <p:bg/>
                                          </p:spTgt>
                                        </p:tgtEl>
                                      </p:cBhvr>
                                    </p:animEffect>
                                  </p:childTnLst>
                                </p:cTn>
                              </p:par>
                              <p:par>
                                <p:cTn id="13" presetID="10" presetClass="entr" presetSubtype="0" fill="hold" nodeType="withEffect">
                                  <p:stCondLst>
                                    <p:cond delay="100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2" grpId="0" animBg="1"/>
    </p:bldLst>
  </p:timing>
</p:sld>
</file>

<file path=ppt/theme/theme1.xml><?xml version="1.0" encoding="utf-8"?>
<a:theme xmlns:a="http://schemas.openxmlformats.org/drawingml/2006/main" name="הפעלת משמרות זהב - מתוזמן 1">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tp939[1]">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he-I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he-I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p939[1]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tp939[1]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tp939[1]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tp939[1]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tp939[1]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tp939[1]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שיעורים ממוחשבים - אחריות אישית והדדית ז-ט_2" id="{DBA17ADF-6577-4EAC-8473-A2556E127D48}" vid="{148D1F5D-85B5-46DA-8C98-58350A64E4A0}"/>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שיעורים ממוחשבים - אחריות אישית והדדית ז-ט_2" id="{DBA17ADF-6577-4EAC-8473-A2556E127D48}" vid="{A75C4C4D-E45A-4000-A801-2B0F56E4F0CD}"/>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שיעורים ממוחשבים - אחריות אישית והדדית ז-ט_שיעור ראשון רעלים וכימקלים מסוכנים</Template>
  <TotalTime>12367</TotalTime>
  <Words>1988</Words>
  <Application>Microsoft Office PowerPoint</Application>
  <PresentationFormat>מסך רחב</PresentationFormat>
  <Paragraphs>288</Paragraphs>
  <Slides>31</Slides>
  <Notes>24</Notes>
  <HiddenSlides>0</HiddenSlides>
  <MMClips>0</MMClips>
  <ScaleCrop>false</ScaleCrop>
  <HeadingPairs>
    <vt:vector size="6" baseType="variant">
      <vt:variant>
        <vt:lpstr>גופנים בשימוש</vt:lpstr>
      </vt:variant>
      <vt:variant>
        <vt:i4>8</vt:i4>
      </vt:variant>
      <vt:variant>
        <vt:lpstr>ערכת נושא</vt:lpstr>
      </vt:variant>
      <vt:variant>
        <vt:i4>2</vt:i4>
      </vt:variant>
      <vt:variant>
        <vt:lpstr>כותרות שקופיות</vt:lpstr>
      </vt:variant>
      <vt:variant>
        <vt:i4>31</vt:i4>
      </vt:variant>
    </vt:vector>
  </HeadingPairs>
  <TitlesOfParts>
    <vt:vector size="41" baseType="lpstr">
      <vt:lpstr>Arial</vt:lpstr>
      <vt:lpstr>Assistant ExtraBold</vt:lpstr>
      <vt:lpstr>Calibri</vt:lpstr>
      <vt:lpstr>Calibri Light</vt:lpstr>
      <vt:lpstr>Garamond</vt:lpstr>
      <vt:lpstr>Guttman Hatzvi</vt:lpstr>
      <vt:lpstr>Tahoma</vt:lpstr>
      <vt:lpstr>Wingdings</vt:lpstr>
      <vt:lpstr>הפעלת משמרות זהב - מתוזמן 1</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יניב מיכאלי</dc:creator>
  <cp:lastModifiedBy>רחלי דיאמנט</cp:lastModifiedBy>
  <cp:revision>9</cp:revision>
  <dcterms:created xsi:type="dcterms:W3CDTF">2025-04-10T10:25:15Z</dcterms:created>
  <dcterms:modified xsi:type="dcterms:W3CDTF">2025-05-11T16:28:50Z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2025-04-10T10:25:38Z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02567295-b83b-4c17-b8b6-955c7be510b6</vt:lpwstr>
  </property>
  <property fmtid="{D5CDD505-2E9C-101B-9397-08002B2CF9AE}" pid="7" name="MSIP_Label_defa4170-0d19-0005-0004-bc88714345d2_ActionId">
    <vt:lpwstr>82c1fca6-0b90-4e65-9cc9-a19c1a125bb3</vt:lpwstr>
  </property>
  <property fmtid="{D5CDD505-2E9C-101B-9397-08002B2CF9AE}" pid="8" name="MSIP_Label_defa4170-0d19-0005-0004-bc88714345d2_ContentBits">
    <vt:lpwstr>0</vt:lpwstr>
  </property>
  <property fmtid="{D5CDD505-2E9C-101B-9397-08002B2CF9AE}" pid="9" name="MSIP_Label_defa4170-0d19-0005-0004-bc88714345d2_Tag">
    <vt:lpwstr>10, 3, 0, 1</vt:lpwstr>
  </property>
</Properties>
</file>