
<file path=[Content_Types].xml><?xml version="1.0" encoding="utf-8"?>
<Types xmlns="http://schemas.openxmlformats.org/package/2006/content-types">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 id="2147483709" r:id="rId2"/>
  </p:sldMasterIdLst>
  <p:notesMasterIdLst>
    <p:notesMasterId r:id="rId49"/>
  </p:notesMasterIdLst>
  <p:sldIdLst>
    <p:sldId id="400" r:id="rId3"/>
    <p:sldId id="352" r:id="rId4"/>
    <p:sldId id="379" r:id="rId5"/>
    <p:sldId id="380" r:id="rId6"/>
    <p:sldId id="381" r:id="rId7"/>
    <p:sldId id="436" r:id="rId8"/>
    <p:sldId id="437" r:id="rId9"/>
    <p:sldId id="382" r:id="rId10"/>
    <p:sldId id="383" r:id="rId11"/>
    <p:sldId id="438" r:id="rId12"/>
    <p:sldId id="384" r:id="rId13"/>
    <p:sldId id="439" r:id="rId14"/>
    <p:sldId id="385" r:id="rId15"/>
    <p:sldId id="388" r:id="rId16"/>
    <p:sldId id="387" r:id="rId17"/>
    <p:sldId id="313" r:id="rId18"/>
    <p:sldId id="441" r:id="rId19"/>
    <p:sldId id="440" r:id="rId20"/>
    <p:sldId id="315" r:id="rId21"/>
    <p:sldId id="443" r:id="rId22"/>
    <p:sldId id="442" r:id="rId23"/>
    <p:sldId id="305" r:id="rId24"/>
    <p:sldId id="445" r:id="rId25"/>
    <p:sldId id="444" r:id="rId26"/>
    <p:sldId id="389" r:id="rId27"/>
    <p:sldId id="447" r:id="rId28"/>
    <p:sldId id="446" r:id="rId29"/>
    <p:sldId id="449" r:id="rId30"/>
    <p:sldId id="390" r:id="rId31"/>
    <p:sldId id="448" r:id="rId32"/>
    <p:sldId id="308" r:id="rId33"/>
    <p:sldId id="451" r:id="rId34"/>
    <p:sldId id="450" r:id="rId35"/>
    <p:sldId id="309" r:id="rId36"/>
    <p:sldId id="453" r:id="rId37"/>
    <p:sldId id="452" r:id="rId38"/>
    <p:sldId id="310" r:id="rId39"/>
    <p:sldId id="455" r:id="rId40"/>
    <p:sldId id="454" r:id="rId41"/>
    <p:sldId id="311" r:id="rId42"/>
    <p:sldId id="457" r:id="rId43"/>
    <p:sldId id="456" r:id="rId44"/>
    <p:sldId id="312" r:id="rId45"/>
    <p:sldId id="459" r:id="rId46"/>
    <p:sldId id="458" r:id="rId47"/>
    <p:sldId id="391" r:id="rId48"/>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אביבה / שמעון אלעזרי" initials="ASE" lastIdx="1" clrIdx="0">
    <p:extLst>
      <p:ext uri="{19B8F6BF-5375-455C-9EA6-DF929625EA0E}">
        <p15:presenceInfo xmlns:p15="http://schemas.microsoft.com/office/powerpoint/2012/main" userId="אביבה / שמעון אלעזרי"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4AB1"/>
    <a:srgbClr val="00DAF0"/>
    <a:srgbClr val="1F3741"/>
    <a:srgbClr val="57EFFF"/>
    <a:srgbClr val="00B1C4"/>
    <a:srgbClr val="3BF151"/>
    <a:srgbClr val="DA6A16"/>
    <a:srgbClr val="E09610"/>
    <a:srgbClr val="C49500"/>
    <a:srgbClr val="9B1D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85007" autoAdjust="0"/>
    <p:restoredTop sz="96163" autoAdjust="0"/>
  </p:normalViewPr>
  <p:slideViewPr>
    <p:cSldViewPr>
      <p:cViewPr>
        <p:scale>
          <a:sx n="75" d="100"/>
          <a:sy n="75" d="100"/>
        </p:scale>
        <p:origin x="1872" y="70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9F4FA77C-2DE2-426A-AABF-A6A016F7CFED}" type="datetimeFigureOut">
              <a:rPr lang="he-IL" smtClean="0"/>
              <a:t>י'/אייר/תשפ"ה</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312FDA18-5141-4E84-B13B-E2F3DE496B78}" type="slidenum">
              <a:rPr lang="he-IL" smtClean="0"/>
              <a:t>‹#›</a:t>
            </a:fld>
            <a:endParaRPr lang="he-IL"/>
          </a:p>
        </p:txBody>
      </p:sp>
    </p:spTree>
    <p:extLst>
      <p:ext uri="{BB962C8B-B14F-4D97-AF65-F5344CB8AC3E}">
        <p14:creationId xmlns:p14="http://schemas.microsoft.com/office/powerpoint/2010/main" val="406605561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3D7A2-8D03-DE54-A22B-30F5D252B6DA}"/>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33ED267A-80AA-1C7D-D010-4754D15B786B}"/>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256C5375-01D1-28BC-16D7-57765B6F8D34}"/>
              </a:ext>
            </a:extLst>
          </p:cNvPr>
          <p:cNvSpPr>
            <a:spLocks noGrp="1"/>
          </p:cNvSpPr>
          <p:nvPr>
            <p:ph type="body" idx="1"/>
          </p:nvPr>
        </p:nvSpPr>
        <p:spPr/>
        <p:txBody>
          <a:bodyPr/>
          <a:lstStyle/>
          <a:p>
            <a:endParaRPr lang="he-IL" dirty="0"/>
          </a:p>
        </p:txBody>
      </p:sp>
      <p:sp>
        <p:nvSpPr>
          <p:cNvPr id="4" name="מציין מיקום של מספר שקופית 3">
            <a:extLst>
              <a:ext uri="{FF2B5EF4-FFF2-40B4-BE49-F238E27FC236}">
                <a16:creationId xmlns:a16="http://schemas.microsoft.com/office/drawing/2014/main" id="{D4E6E647-FFFF-1144-161E-3E06C29B0E38}"/>
              </a:ext>
            </a:extLst>
          </p:cNvPr>
          <p:cNvSpPr>
            <a:spLocks noGrp="1"/>
          </p:cNvSpPr>
          <p:nvPr>
            <p:ph type="sldNum" sz="quarter" idx="5"/>
          </p:nvPr>
        </p:nvSpPr>
        <p:spPr/>
        <p:txBody>
          <a:bodyPr/>
          <a:lstStyle/>
          <a:p>
            <a:fld id="{312FDA18-5141-4E84-B13B-E2F3DE496B78}" type="slidenum">
              <a:rPr lang="he-IL" smtClean="0"/>
              <a:t>28</a:t>
            </a:fld>
            <a:endParaRPr lang="he-IL"/>
          </a:p>
        </p:txBody>
      </p:sp>
    </p:spTree>
    <p:extLst>
      <p:ext uri="{BB962C8B-B14F-4D97-AF65-F5344CB8AC3E}">
        <p14:creationId xmlns:p14="http://schemas.microsoft.com/office/powerpoint/2010/main" val="835352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312FDA18-5141-4E84-B13B-E2F3DE496B78}" type="slidenum">
              <a:rPr lang="he-IL" smtClean="0"/>
              <a:t>29</a:t>
            </a:fld>
            <a:endParaRPr lang="he-IL"/>
          </a:p>
        </p:txBody>
      </p:sp>
    </p:spTree>
    <p:extLst>
      <p:ext uri="{BB962C8B-B14F-4D97-AF65-F5344CB8AC3E}">
        <p14:creationId xmlns:p14="http://schemas.microsoft.com/office/powerpoint/2010/main" val="13456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EB049-BB3C-56EC-9068-5A830FE6C961}"/>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2C91D32D-DD06-7148-409F-A63A1BF4306B}"/>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782A670E-1458-B331-46AB-5675CCAEFB4B}"/>
              </a:ext>
            </a:extLst>
          </p:cNvPr>
          <p:cNvSpPr>
            <a:spLocks noGrp="1"/>
          </p:cNvSpPr>
          <p:nvPr>
            <p:ph type="body" idx="1"/>
          </p:nvPr>
        </p:nvSpPr>
        <p:spPr/>
        <p:txBody>
          <a:bodyPr/>
          <a:lstStyle/>
          <a:p>
            <a:endParaRPr lang="he-IL" dirty="0"/>
          </a:p>
        </p:txBody>
      </p:sp>
      <p:sp>
        <p:nvSpPr>
          <p:cNvPr id="4" name="מציין מיקום של מספר שקופית 3">
            <a:extLst>
              <a:ext uri="{FF2B5EF4-FFF2-40B4-BE49-F238E27FC236}">
                <a16:creationId xmlns:a16="http://schemas.microsoft.com/office/drawing/2014/main" id="{C9705303-9683-13FE-E373-5D21A3A90074}"/>
              </a:ext>
            </a:extLst>
          </p:cNvPr>
          <p:cNvSpPr>
            <a:spLocks noGrp="1"/>
          </p:cNvSpPr>
          <p:nvPr>
            <p:ph type="sldNum" sz="quarter" idx="5"/>
          </p:nvPr>
        </p:nvSpPr>
        <p:spPr/>
        <p:txBody>
          <a:bodyPr/>
          <a:lstStyle/>
          <a:p>
            <a:fld id="{312FDA18-5141-4E84-B13B-E2F3DE496B78}" type="slidenum">
              <a:rPr lang="he-IL" smtClean="0"/>
              <a:t>30</a:t>
            </a:fld>
            <a:endParaRPr lang="he-IL"/>
          </a:p>
        </p:txBody>
      </p:sp>
    </p:spTree>
    <p:extLst>
      <p:ext uri="{BB962C8B-B14F-4D97-AF65-F5344CB8AC3E}">
        <p14:creationId xmlns:p14="http://schemas.microsoft.com/office/powerpoint/2010/main" val="1514616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37890" name="Rectangle 2050"/>
          <p:cNvSpPr>
            <a:spLocks noGrp="1" noChangeArrowheads="1"/>
          </p:cNvSpPr>
          <p:nvPr>
            <p:ph type="ctrTitle"/>
          </p:nvPr>
        </p:nvSpPr>
        <p:spPr>
          <a:xfrm>
            <a:off x="914400" y="2819400"/>
            <a:ext cx="10363200" cy="2057400"/>
          </a:xfrm>
        </p:spPr>
        <p:txBody>
          <a:bodyPr/>
          <a:lstStyle>
            <a:lvl1pPr>
              <a:defRPr sz="4800"/>
            </a:lvl1pPr>
          </a:lstStyle>
          <a:p>
            <a:pPr lvl="0"/>
            <a:r>
              <a:rPr lang="he-IL" altLang="he-IL" noProof="0"/>
              <a:t>לחץ כדי לערוך סגנון כותרת של תבנית בסיס</a:t>
            </a:r>
          </a:p>
        </p:txBody>
      </p:sp>
      <p:sp>
        <p:nvSpPr>
          <p:cNvPr id="37891" name="Rectangle 2051"/>
          <p:cNvSpPr>
            <a:spLocks noGrp="1" noChangeArrowheads="1"/>
          </p:cNvSpPr>
          <p:nvPr>
            <p:ph type="subTitle" idx="1"/>
          </p:nvPr>
        </p:nvSpPr>
        <p:spPr>
          <a:xfrm>
            <a:off x="1625600" y="5029200"/>
            <a:ext cx="8534400" cy="914400"/>
          </a:xfrm>
        </p:spPr>
        <p:txBody>
          <a:bodyPr/>
          <a:lstStyle>
            <a:lvl1pPr marL="0" indent="0">
              <a:buFontTx/>
              <a:buNone/>
              <a:defRPr sz="2400"/>
            </a:lvl1pPr>
          </a:lstStyle>
          <a:p>
            <a:pPr lvl="0"/>
            <a:r>
              <a:rPr lang="he-IL" altLang="he-IL" noProof="0"/>
              <a:t>לחץ כדי לערוך סגנון כותרת משנה של תבנית בסיס</a:t>
            </a:r>
          </a:p>
        </p:txBody>
      </p:sp>
      <p:sp>
        <p:nvSpPr>
          <p:cNvPr id="37904" name="Rectangle 2064"/>
          <p:cNvSpPr>
            <a:spLocks noGrp="1" noChangeArrowheads="1"/>
          </p:cNvSpPr>
          <p:nvPr>
            <p:ph type="dt" sz="half" idx="2"/>
          </p:nvPr>
        </p:nvSpPr>
        <p:spPr>
          <a:xfrm>
            <a:off x="508000" y="6248400"/>
            <a:ext cx="2540000" cy="381000"/>
          </a:xfrm>
        </p:spPr>
        <p:txBody>
          <a:bodyPr anchor="b"/>
          <a:lstStyle>
            <a:lvl1pPr>
              <a:defRPr kumimoji="0">
                <a:solidFill>
                  <a:srgbClr val="000000"/>
                </a:solidFill>
                <a:latin typeface="+mn-lt"/>
              </a:defRPr>
            </a:lvl1pPr>
          </a:lstStyle>
          <a:p>
            <a:fld id="{C9E58039-0F53-462E-9818-AD9EACBC8AB1}" type="datetimeFigureOut">
              <a:rPr lang="he-IL" smtClean="0"/>
              <a:t>י'/אייר/תשפ"ה</a:t>
            </a:fld>
            <a:endParaRPr lang="he-IL"/>
          </a:p>
        </p:txBody>
      </p:sp>
      <p:sp>
        <p:nvSpPr>
          <p:cNvPr id="37905" name="Rectangle 2065"/>
          <p:cNvSpPr>
            <a:spLocks noGrp="1" noChangeArrowheads="1"/>
          </p:cNvSpPr>
          <p:nvPr>
            <p:ph type="ftr" sz="quarter" idx="3"/>
          </p:nvPr>
        </p:nvSpPr>
        <p:spPr>
          <a:xfrm>
            <a:off x="4165600" y="6248400"/>
            <a:ext cx="3860800" cy="381000"/>
          </a:xfrm>
        </p:spPr>
        <p:txBody>
          <a:bodyPr anchor="b"/>
          <a:lstStyle>
            <a:lvl1pPr>
              <a:defRPr kumimoji="0">
                <a:solidFill>
                  <a:srgbClr val="000000"/>
                </a:solidFill>
                <a:latin typeface="+mn-lt"/>
              </a:defRPr>
            </a:lvl1pPr>
          </a:lstStyle>
          <a:p>
            <a:endParaRPr lang="he-IL"/>
          </a:p>
        </p:txBody>
      </p:sp>
      <p:sp>
        <p:nvSpPr>
          <p:cNvPr id="37906" name="Rectangle 2066"/>
          <p:cNvSpPr>
            <a:spLocks noGrp="1" noChangeArrowheads="1"/>
          </p:cNvSpPr>
          <p:nvPr>
            <p:ph type="sldNum" sz="quarter" idx="4"/>
          </p:nvPr>
        </p:nvSpPr>
        <p:spPr>
          <a:xfrm>
            <a:off x="9144000" y="6248400"/>
            <a:ext cx="2540000" cy="381000"/>
          </a:xfrm>
        </p:spPr>
        <p:txBody>
          <a:bodyPr anchor="b"/>
          <a:lstStyle>
            <a:lvl1pPr>
              <a:defRPr kumimoji="0">
                <a:solidFill>
                  <a:srgbClr val="000000"/>
                </a:solidFill>
                <a:latin typeface="+mn-lt"/>
              </a:defRPr>
            </a:lvl1pPr>
          </a:lstStyle>
          <a:p>
            <a:fld id="{89FDB4BF-8FDA-4C82-A434-B65C023509A7}" type="slidenum">
              <a:rPr lang="he-IL" smtClean="0"/>
              <a:t>‹#›</a:t>
            </a:fld>
            <a:endParaRPr lang="he-IL"/>
          </a:p>
        </p:txBody>
      </p:sp>
    </p:spTree>
  </p:cSld>
  <p:clrMapOvr>
    <a:masterClrMapping/>
  </p:clrMapOvr>
  <mc:AlternateContent xmlns:mc="http://schemas.openxmlformats.org/markup-compatibility/2006" xmlns:p14="http://schemas.microsoft.com/office/powerpoint/2010/main">
    <mc:Choice Requires="p14">
      <p:transition spd="slow" p14:dur="1500" advTm="31493">
        <p:split orient="vert"/>
      </p:transition>
    </mc:Choice>
    <mc:Fallback xmlns="">
      <p:transition spd="slow" advTm="31493">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dissolve">
                                      <p:cBhvr>
                                        <p:cTn id="7" dur="500"/>
                                        <p:tgtEl>
                                          <p:spTgt spid="37890"/>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7891">
                                            <p:txEl>
                                              <p:pRg st="0" end="0"/>
                                            </p:txEl>
                                          </p:spTgt>
                                        </p:tgtEl>
                                        <p:attrNameLst>
                                          <p:attrName>style.visibility</p:attrName>
                                        </p:attrNameLst>
                                      </p:cBhvr>
                                      <p:to>
                                        <p:strVal val="visible"/>
                                      </p:to>
                                    </p:set>
                                    <p:animEffect transition="in" filter="dissolve">
                                      <p:cBhvr>
                                        <p:cTn id="11" dur="500"/>
                                        <p:tgtEl>
                                          <p:spTgt spid="378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utoUpdateAnimBg="0"/>
      <p:bldP spid="37891" grpId="0" build="p" autoUpdateAnimBg="0" advAuto="0">
        <p:tmplLst>
          <p:tmpl lvl="1">
            <p:tnLst>
              <p:par>
                <p:cTn presetID="9" presetClass="entr" presetSubtype="0" fill="hold" nodeType="afterEffect">
                  <p:stCondLst>
                    <p:cond delay="0"/>
                  </p:stCondLst>
                  <p:childTnLst>
                    <p:set>
                      <p:cBhvr>
                        <p:cTn dur="1" fill="hold">
                          <p:stCondLst>
                            <p:cond delay="0"/>
                          </p:stCondLst>
                        </p:cTn>
                        <p:tgtEl>
                          <p:spTgt spid="37891"/>
                        </p:tgtEl>
                        <p:attrNameLst>
                          <p:attrName>style.visibility</p:attrName>
                        </p:attrNameLst>
                      </p:cBhvr>
                      <p:to>
                        <p:strVal val="visible"/>
                      </p:to>
                    </p:set>
                    <p:animEffect transition="in" filter="dissolve">
                      <p:cBhvr>
                        <p:cTn dur="500"/>
                        <p:tgtEl>
                          <p:spTgt spid="37891"/>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lvl1pPr>
              <a:defRPr/>
            </a:lvl1pPr>
          </a:lstStyle>
          <a:p>
            <a:fld id="{C9E58039-0F53-462E-9818-AD9EACBC8AB1}" type="datetimeFigureOut">
              <a:rPr lang="he-IL" smtClean="0"/>
              <a:t>י'/אייר/תשפ"ה</a:t>
            </a:fld>
            <a:endParaRPr lang="he-IL"/>
          </a:p>
        </p:txBody>
      </p:sp>
      <p:sp>
        <p:nvSpPr>
          <p:cNvPr id="5" name="מציין מיקום של כותרת תחתונה 4"/>
          <p:cNvSpPr>
            <a:spLocks noGrp="1"/>
          </p:cNvSpPr>
          <p:nvPr>
            <p:ph type="ftr" sz="quarter" idx="11"/>
          </p:nvPr>
        </p:nvSpPr>
        <p:spPr/>
        <p:txBody>
          <a:bodyPr/>
          <a:lstStyle>
            <a:lvl1pPr>
              <a:defRPr/>
            </a:lvl1pPr>
          </a:lstStyle>
          <a:p>
            <a:endParaRPr lang="he-IL"/>
          </a:p>
        </p:txBody>
      </p:sp>
      <p:sp>
        <p:nvSpPr>
          <p:cNvPr id="6" name="מציין מיקום של מספר שקופית 5"/>
          <p:cNvSpPr>
            <a:spLocks noGrp="1"/>
          </p:cNvSpPr>
          <p:nvPr>
            <p:ph type="sldNum" sz="quarter" idx="12"/>
          </p:nvPr>
        </p:nvSpPr>
        <p:spPr/>
        <p:txBody>
          <a:bodyPr/>
          <a:lstStyle>
            <a:lvl1pPr>
              <a:defRPr/>
            </a:lvl1pPr>
          </a:lstStyle>
          <a:p>
            <a:fld id="{89FDB4BF-8FDA-4C82-A434-B65C023509A7}" type="slidenum">
              <a:rPr lang="he-IL" smtClean="0"/>
              <a:t>‹#›</a:t>
            </a:fld>
            <a:endParaRPr lang="he-IL"/>
          </a:p>
        </p:txBody>
      </p:sp>
    </p:spTree>
    <p:extLst>
      <p:ext uri="{BB962C8B-B14F-4D97-AF65-F5344CB8AC3E}">
        <p14:creationId xmlns:p14="http://schemas.microsoft.com/office/powerpoint/2010/main" val="177997635"/>
      </p:ext>
    </p:extLst>
  </p:cSld>
  <p:clrMapOvr>
    <a:masterClrMapping/>
  </p:clrMapOvr>
  <mc:AlternateContent xmlns:mc="http://schemas.openxmlformats.org/markup-compatibility/2006" xmlns:p14="http://schemas.microsoft.com/office/powerpoint/2010/main">
    <mc:Choice Requires="p14">
      <p:transition spd="slow" p14:dur="1500" advTm="31493">
        <p:split orient="vert"/>
      </p:transition>
    </mc:Choice>
    <mc:Fallback xmlns="">
      <p:transition spd="slow" advTm="31493">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305800" y="76200"/>
            <a:ext cx="2260600" cy="5867400"/>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1524000" y="76200"/>
            <a:ext cx="6578600" cy="5867400"/>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lvl1pPr>
              <a:defRPr/>
            </a:lvl1pPr>
          </a:lstStyle>
          <a:p>
            <a:fld id="{C9E58039-0F53-462E-9818-AD9EACBC8AB1}" type="datetimeFigureOut">
              <a:rPr lang="he-IL" smtClean="0"/>
              <a:t>י'/אייר/תשפ"ה</a:t>
            </a:fld>
            <a:endParaRPr lang="he-IL"/>
          </a:p>
        </p:txBody>
      </p:sp>
      <p:sp>
        <p:nvSpPr>
          <p:cNvPr id="5" name="מציין מיקום של כותרת תחתונה 4"/>
          <p:cNvSpPr>
            <a:spLocks noGrp="1"/>
          </p:cNvSpPr>
          <p:nvPr>
            <p:ph type="ftr" sz="quarter" idx="11"/>
          </p:nvPr>
        </p:nvSpPr>
        <p:spPr/>
        <p:txBody>
          <a:bodyPr/>
          <a:lstStyle>
            <a:lvl1pPr>
              <a:defRPr/>
            </a:lvl1pPr>
          </a:lstStyle>
          <a:p>
            <a:endParaRPr lang="he-IL"/>
          </a:p>
        </p:txBody>
      </p:sp>
      <p:sp>
        <p:nvSpPr>
          <p:cNvPr id="6" name="מציין מיקום של מספר שקופית 5"/>
          <p:cNvSpPr>
            <a:spLocks noGrp="1"/>
          </p:cNvSpPr>
          <p:nvPr>
            <p:ph type="sldNum" sz="quarter" idx="12"/>
          </p:nvPr>
        </p:nvSpPr>
        <p:spPr/>
        <p:txBody>
          <a:bodyPr/>
          <a:lstStyle>
            <a:lvl1pPr>
              <a:defRPr/>
            </a:lvl1pPr>
          </a:lstStyle>
          <a:p>
            <a:fld id="{89FDB4BF-8FDA-4C82-A434-B65C023509A7}" type="slidenum">
              <a:rPr lang="he-IL" smtClean="0"/>
              <a:t>‹#›</a:t>
            </a:fld>
            <a:endParaRPr lang="he-IL"/>
          </a:p>
        </p:txBody>
      </p:sp>
    </p:spTree>
    <p:extLst>
      <p:ext uri="{BB962C8B-B14F-4D97-AF65-F5344CB8AC3E}">
        <p14:creationId xmlns:p14="http://schemas.microsoft.com/office/powerpoint/2010/main" val="2637225587"/>
      </p:ext>
    </p:extLst>
  </p:cSld>
  <p:clrMapOvr>
    <a:masterClrMapping/>
  </p:clrMapOvr>
  <mc:AlternateContent xmlns:mc="http://schemas.openxmlformats.org/markup-compatibility/2006" xmlns:p14="http://schemas.microsoft.com/office/powerpoint/2010/main">
    <mc:Choice Requires="p14">
      <p:transition spd="slow" p14:dur="1500" advTm="31493">
        <p:split orient="vert"/>
      </p:transition>
    </mc:Choice>
    <mc:Fallback xmlns="">
      <p:transition spd="slow" advTm="31493">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כותרת וטקסט על פני 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1524000" y="76200"/>
            <a:ext cx="9042400" cy="1066800"/>
          </a:xfrm>
        </p:spPr>
        <p:txBody>
          <a:bodyPr/>
          <a:lstStyle/>
          <a:p>
            <a:r>
              <a:rPr lang="he-IL"/>
              <a:t>לחץ כדי לערוך סגנון כותרת של תבנית בסיס</a:t>
            </a:r>
          </a:p>
        </p:txBody>
      </p:sp>
      <p:sp>
        <p:nvSpPr>
          <p:cNvPr id="3" name="מציין מיקום טקסט 2"/>
          <p:cNvSpPr>
            <a:spLocks noGrp="1"/>
          </p:cNvSpPr>
          <p:nvPr>
            <p:ph type="body" sz="half" idx="1"/>
          </p:nvPr>
        </p:nvSpPr>
        <p:spPr>
          <a:xfrm>
            <a:off x="1524000" y="1219200"/>
            <a:ext cx="9042400" cy="22860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1524000" y="3657600"/>
            <a:ext cx="9042400" cy="22860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a:xfrm>
            <a:off x="609600" y="6245225"/>
            <a:ext cx="2844800" cy="476250"/>
          </a:xfrm>
        </p:spPr>
        <p:txBody>
          <a:bodyPr/>
          <a:lstStyle>
            <a:lvl1pPr>
              <a:defRPr/>
            </a:lvl1pPr>
          </a:lstStyle>
          <a:p>
            <a:fld id="{C9E58039-0F53-462E-9818-AD9EACBC8AB1}" type="datetimeFigureOut">
              <a:rPr lang="he-IL" smtClean="0"/>
              <a:t>י'/אייר/תשפ"ה</a:t>
            </a:fld>
            <a:endParaRPr lang="he-IL"/>
          </a:p>
        </p:txBody>
      </p:sp>
      <p:sp>
        <p:nvSpPr>
          <p:cNvPr id="6" name="מציין מיקום של כותרת תחתונה 5"/>
          <p:cNvSpPr>
            <a:spLocks noGrp="1"/>
          </p:cNvSpPr>
          <p:nvPr>
            <p:ph type="ftr" sz="quarter" idx="11"/>
          </p:nvPr>
        </p:nvSpPr>
        <p:spPr>
          <a:xfrm>
            <a:off x="4165600" y="6245225"/>
            <a:ext cx="3860800" cy="476250"/>
          </a:xfrm>
        </p:spPr>
        <p:txBody>
          <a:bodyPr/>
          <a:lstStyle>
            <a:lvl1pPr>
              <a:defRPr/>
            </a:lvl1pPr>
          </a:lstStyle>
          <a:p>
            <a:endParaRPr lang="he-IL"/>
          </a:p>
        </p:txBody>
      </p:sp>
      <p:sp>
        <p:nvSpPr>
          <p:cNvPr id="7" name="מציין מיקום של מספר שקופית 6"/>
          <p:cNvSpPr>
            <a:spLocks noGrp="1"/>
          </p:cNvSpPr>
          <p:nvPr>
            <p:ph type="sldNum" sz="quarter" idx="12"/>
          </p:nvPr>
        </p:nvSpPr>
        <p:spPr>
          <a:xfrm>
            <a:off x="8737600" y="6245225"/>
            <a:ext cx="2844800" cy="476250"/>
          </a:xfrm>
        </p:spPr>
        <p:txBody>
          <a:bodyPr/>
          <a:lstStyle>
            <a:lvl1pPr>
              <a:defRPr/>
            </a:lvl1pPr>
          </a:lstStyle>
          <a:p>
            <a:fld id="{89FDB4BF-8FDA-4C82-A434-B65C023509A7}" type="slidenum">
              <a:rPr lang="he-IL" smtClean="0"/>
              <a:t>‹#›</a:t>
            </a:fld>
            <a:endParaRPr lang="he-IL"/>
          </a:p>
        </p:txBody>
      </p:sp>
    </p:spTree>
    <p:extLst>
      <p:ext uri="{BB962C8B-B14F-4D97-AF65-F5344CB8AC3E}">
        <p14:creationId xmlns:p14="http://schemas.microsoft.com/office/powerpoint/2010/main" val="456006207"/>
      </p:ext>
    </p:extLst>
  </p:cSld>
  <p:clrMapOvr>
    <a:masterClrMapping/>
  </p:clrMapOvr>
  <mc:AlternateContent xmlns:mc="http://schemas.openxmlformats.org/markup-compatibility/2006" xmlns:p14="http://schemas.microsoft.com/office/powerpoint/2010/main">
    <mc:Choice Requires="p14">
      <p:transition spd="slow" p14:dur="1500" advTm="31493">
        <p:split orient="vert"/>
      </p:transition>
    </mc:Choice>
    <mc:Fallback xmlns="">
      <p:transition spd="slow" advTm="31493">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6F87711-C672-9C2F-AF2A-81841767C59A}"/>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D562F3D2-0BF9-BE9D-A45B-842B479EEA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DB7E2E68-627A-EA6B-5C23-01B275BB4CDB}"/>
              </a:ext>
            </a:extLst>
          </p:cNvPr>
          <p:cNvSpPr>
            <a:spLocks noGrp="1"/>
          </p:cNvSpPr>
          <p:nvPr>
            <p:ph type="dt" sz="half" idx="10"/>
          </p:nvPr>
        </p:nvSpPr>
        <p:spPr/>
        <p:txBody>
          <a:bodyPr/>
          <a:lstStyle/>
          <a:p>
            <a:fld id="{C9E58039-0F53-462E-9818-AD9EACBC8AB1}" type="datetimeFigureOut">
              <a:rPr lang="he-IL" smtClean="0"/>
              <a:t>י'/אייר/תשפ"ה</a:t>
            </a:fld>
            <a:endParaRPr lang="he-IL"/>
          </a:p>
        </p:txBody>
      </p:sp>
      <p:sp>
        <p:nvSpPr>
          <p:cNvPr id="5" name="מציין מיקום של כותרת תחתונה 4">
            <a:extLst>
              <a:ext uri="{FF2B5EF4-FFF2-40B4-BE49-F238E27FC236}">
                <a16:creationId xmlns:a16="http://schemas.microsoft.com/office/drawing/2014/main" id="{D1D56870-7472-49AD-C9E3-4D38D0059227}"/>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20A88BEE-C4D5-907F-E5FF-DDD22340FF51}"/>
              </a:ext>
            </a:extLst>
          </p:cNvPr>
          <p:cNvSpPr>
            <a:spLocks noGrp="1"/>
          </p:cNvSpPr>
          <p:nvPr>
            <p:ph type="sldNum" sz="quarter" idx="12"/>
          </p:nvPr>
        </p:nvSpPr>
        <p:spPr/>
        <p:txBody>
          <a:bodyPr/>
          <a:lstStyle/>
          <a:p>
            <a:fld id="{89FDB4BF-8FDA-4C82-A434-B65C023509A7}" type="slidenum">
              <a:rPr lang="he-IL" smtClean="0"/>
              <a:t>‹#›</a:t>
            </a:fld>
            <a:endParaRPr lang="he-IL"/>
          </a:p>
        </p:txBody>
      </p:sp>
    </p:spTree>
    <p:extLst>
      <p:ext uri="{BB962C8B-B14F-4D97-AF65-F5344CB8AC3E}">
        <p14:creationId xmlns:p14="http://schemas.microsoft.com/office/powerpoint/2010/main" val="38239453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advTm="31493">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ssolv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advAuto="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3D36B63-FA23-E685-F9EA-70018E42000E}"/>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3FD2FB6E-FE7A-DF09-272B-F23CF6FC5946}"/>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AB6DC44F-FC28-8303-B830-E097C3149A1C}"/>
              </a:ext>
            </a:extLst>
          </p:cNvPr>
          <p:cNvSpPr>
            <a:spLocks noGrp="1"/>
          </p:cNvSpPr>
          <p:nvPr>
            <p:ph type="dt" sz="half" idx="10"/>
          </p:nvPr>
        </p:nvSpPr>
        <p:spPr/>
        <p:txBody>
          <a:bodyPr/>
          <a:lstStyle/>
          <a:p>
            <a:fld id="{C9E58039-0F53-462E-9818-AD9EACBC8AB1}" type="datetimeFigureOut">
              <a:rPr lang="he-IL" smtClean="0"/>
              <a:t>י'/אייר/תשפ"ה</a:t>
            </a:fld>
            <a:endParaRPr lang="he-IL"/>
          </a:p>
        </p:txBody>
      </p:sp>
      <p:sp>
        <p:nvSpPr>
          <p:cNvPr id="5" name="מציין מיקום של כותרת תחתונה 4">
            <a:extLst>
              <a:ext uri="{FF2B5EF4-FFF2-40B4-BE49-F238E27FC236}">
                <a16:creationId xmlns:a16="http://schemas.microsoft.com/office/drawing/2014/main" id="{BE218DFC-0A7B-EB7E-9EBF-F45C61346C4B}"/>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E34BDBEF-A245-F41B-80BB-94DCB56CFAFB}"/>
              </a:ext>
            </a:extLst>
          </p:cNvPr>
          <p:cNvSpPr>
            <a:spLocks noGrp="1"/>
          </p:cNvSpPr>
          <p:nvPr>
            <p:ph type="sldNum" sz="quarter" idx="12"/>
          </p:nvPr>
        </p:nvSpPr>
        <p:spPr/>
        <p:txBody>
          <a:bodyPr/>
          <a:lstStyle/>
          <a:p>
            <a:fld id="{89FDB4BF-8FDA-4C82-A434-B65C023509A7}" type="slidenum">
              <a:rPr lang="he-IL" smtClean="0"/>
              <a:t>‹#›</a:t>
            </a:fld>
            <a:endParaRPr lang="he-IL"/>
          </a:p>
        </p:txBody>
      </p:sp>
    </p:spTree>
    <p:extLst>
      <p:ext uri="{BB962C8B-B14F-4D97-AF65-F5344CB8AC3E}">
        <p14:creationId xmlns:p14="http://schemas.microsoft.com/office/powerpoint/2010/main" val="19997153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advTm="31493">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8F99B29-C88E-90D4-3EFD-D48E255E1341}"/>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AAB153C0-63EC-F3EC-5EE3-D06C457CDD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B9D19C37-7AE0-C0B0-BA62-79363465172E}"/>
              </a:ext>
            </a:extLst>
          </p:cNvPr>
          <p:cNvSpPr>
            <a:spLocks noGrp="1"/>
          </p:cNvSpPr>
          <p:nvPr>
            <p:ph type="dt" sz="half" idx="10"/>
          </p:nvPr>
        </p:nvSpPr>
        <p:spPr/>
        <p:txBody>
          <a:bodyPr/>
          <a:lstStyle/>
          <a:p>
            <a:fld id="{C9E58039-0F53-462E-9818-AD9EACBC8AB1}" type="datetimeFigureOut">
              <a:rPr lang="he-IL" smtClean="0"/>
              <a:t>י'/אייר/תשפ"ה</a:t>
            </a:fld>
            <a:endParaRPr lang="he-IL"/>
          </a:p>
        </p:txBody>
      </p:sp>
      <p:sp>
        <p:nvSpPr>
          <p:cNvPr id="5" name="מציין מיקום של כותרת תחתונה 4">
            <a:extLst>
              <a:ext uri="{FF2B5EF4-FFF2-40B4-BE49-F238E27FC236}">
                <a16:creationId xmlns:a16="http://schemas.microsoft.com/office/drawing/2014/main" id="{DC8272C0-D121-D1DB-78F8-1B24F460CA13}"/>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141EE6F1-AFA9-73B4-B742-3B8269A155DF}"/>
              </a:ext>
            </a:extLst>
          </p:cNvPr>
          <p:cNvSpPr>
            <a:spLocks noGrp="1"/>
          </p:cNvSpPr>
          <p:nvPr>
            <p:ph type="sldNum" sz="quarter" idx="12"/>
          </p:nvPr>
        </p:nvSpPr>
        <p:spPr/>
        <p:txBody>
          <a:bodyPr/>
          <a:lstStyle/>
          <a:p>
            <a:fld id="{89FDB4BF-8FDA-4C82-A434-B65C023509A7}" type="slidenum">
              <a:rPr lang="he-IL" smtClean="0"/>
              <a:t>‹#›</a:t>
            </a:fld>
            <a:endParaRPr lang="he-IL"/>
          </a:p>
        </p:txBody>
      </p:sp>
    </p:spTree>
    <p:extLst>
      <p:ext uri="{BB962C8B-B14F-4D97-AF65-F5344CB8AC3E}">
        <p14:creationId xmlns:p14="http://schemas.microsoft.com/office/powerpoint/2010/main" val="22649828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advTm="31493">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2A2AC68-4D6D-D9EE-23EA-A111BF8B50C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13F832EC-7DAE-4B54-CEEF-325CA93AC8F4}"/>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E092C0CE-6564-AC86-4796-FC0459C5D70C}"/>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92578155-553A-7ADD-A881-39A7019584C7}"/>
              </a:ext>
            </a:extLst>
          </p:cNvPr>
          <p:cNvSpPr>
            <a:spLocks noGrp="1"/>
          </p:cNvSpPr>
          <p:nvPr>
            <p:ph type="dt" sz="half" idx="10"/>
          </p:nvPr>
        </p:nvSpPr>
        <p:spPr/>
        <p:txBody>
          <a:bodyPr/>
          <a:lstStyle/>
          <a:p>
            <a:fld id="{C9E58039-0F53-462E-9818-AD9EACBC8AB1}" type="datetimeFigureOut">
              <a:rPr lang="he-IL" smtClean="0"/>
              <a:t>י'/אייר/תשפ"ה</a:t>
            </a:fld>
            <a:endParaRPr lang="he-IL"/>
          </a:p>
        </p:txBody>
      </p:sp>
      <p:sp>
        <p:nvSpPr>
          <p:cNvPr id="6" name="מציין מיקום של כותרת תחתונה 5">
            <a:extLst>
              <a:ext uri="{FF2B5EF4-FFF2-40B4-BE49-F238E27FC236}">
                <a16:creationId xmlns:a16="http://schemas.microsoft.com/office/drawing/2014/main" id="{3DE944E7-7C77-9059-CADF-D910C8F3A88B}"/>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F7DF34E6-1CD1-7BBE-E61F-D0416E410F0E}"/>
              </a:ext>
            </a:extLst>
          </p:cNvPr>
          <p:cNvSpPr>
            <a:spLocks noGrp="1"/>
          </p:cNvSpPr>
          <p:nvPr>
            <p:ph type="sldNum" sz="quarter" idx="12"/>
          </p:nvPr>
        </p:nvSpPr>
        <p:spPr/>
        <p:txBody>
          <a:bodyPr/>
          <a:lstStyle/>
          <a:p>
            <a:fld id="{89FDB4BF-8FDA-4C82-A434-B65C023509A7}" type="slidenum">
              <a:rPr lang="he-IL" smtClean="0"/>
              <a:t>‹#›</a:t>
            </a:fld>
            <a:endParaRPr lang="he-IL"/>
          </a:p>
        </p:txBody>
      </p:sp>
    </p:spTree>
    <p:extLst>
      <p:ext uri="{BB962C8B-B14F-4D97-AF65-F5344CB8AC3E}">
        <p14:creationId xmlns:p14="http://schemas.microsoft.com/office/powerpoint/2010/main" val="12636071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advTm="31493">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4F1B772-71AB-22FA-8505-C46FCF1A31BE}"/>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6B8FB5E6-4E9E-7453-FB53-180BDCDCCC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CD58AE2A-7AEC-D733-AEF1-2E18033FB655}"/>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80143F09-A9A3-05B7-3371-37CF308B22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93FFF789-B64F-E1EB-FB89-7F41AF7E94B1}"/>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E27ED203-0529-1EA6-F994-0A0A9E536841}"/>
              </a:ext>
            </a:extLst>
          </p:cNvPr>
          <p:cNvSpPr>
            <a:spLocks noGrp="1"/>
          </p:cNvSpPr>
          <p:nvPr>
            <p:ph type="dt" sz="half" idx="10"/>
          </p:nvPr>
        </p:nvSpPr>
        <p:spPr/>
        <p:txBody>
          <a:bodyPr/>
          <a:lstStyle/>
          <a:p>
            <a:fld id="{C9E58039-0F53-462E-9818-AD9EACBC8AB1}" type="datetimeFigureOut">
              <a:rPr lang="he-IL" smtClean="0"/>
              <a:t>י'/אייר/תשפ"ה</a:t>
            </a:fld>
            <a:endParaRPr lang="he-IL"/>
          </a:p>
        </p:txBody>
      </p:sp>
      <p:sp>
        <p:nvSpPr>
          <p:cNvPr id="8" name="מציין מיקום של כותרת תחתונה 7">
            <a:extLst>
              <a:ext uri="{FF2B5EF4-FFF2-40B4-BE49-F238E27FC236}">
                <a16:creationId xmlns:a16="http://schemas.microsoft.com/office/drawing/2014/main" id="{D85C2701-7A41-B2CE-E76E-5EE917BC722B}"/>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DA84DEC5-279C-8242-54F6-9EDDE991205B}"/>
              </a:ext>
            </a:extLst>
          </p:cNvPr>
          <p:cNvSpPr>
            <a:spLocks noGrp="1"/>
          </p:cNvSpPr>
          <p:nvPr>
            <p:ph type="sldNum" sz="quarter" idx="12"/>
          </p:nvPr>
        </p:nvSpPr>
        <p:spPr/>
        <p:txBody>
          <a:bodyPr/>
          <a:lstStyle/>
          <a:p>
            <a:fld id="{89FDB4BF-8FDA-4C82-A434-B65C023509A7}" type="slidenum">
              <a:rPr lang="he-IL" smtClean="0"/>
              <a:t>‹#›</a:t>
            </a:fld>
            <a:endParaRPr lang="he-IL"/>
          </a:p>
        </p:txBody>
      </p:sp>
    </p:spTree>
    <p:extLst>
      <p:ext uri="{BB962C8B-B14F-4D97-AF65-F5344CB8AC3E}">
        <p14:creationId xmlns:p14="http://schemas.microsoft.com/office/powerpoint/2010/main" val="8539766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advTm="31493">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051F190-2F6D-A9AB-0367-1F2D55A4F06D}"/>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DB75F0A4-528A-B694-608C-7C2AA563D7E8}"/>
              </a:ext>
            </a:extLst>
          </p:cNvPr>
          <p:cNvSpPr>
            <a:spLocks noGrp="1"/>
          </p:cNvSpPr>
          <p:nvPr>
            <p:ph type="dt" sz="half" idx="10"/>
          </p:nvPr>
        </p:nvSpPr>
        <p:spPr/>
        <p:txBody>
          <a:bodyPr/>
          <a:lstStyle/>
          <a:p>
            <a:fld id="{C9E58039-0F53-462E-9818-AD9EACBC8AB1}" type="datetimeFigureOut">
              <a:rPr lang="he-IL" smtClean="0"/>
              <a:t>י'/אייר/תשפ"ה</a:t>
            </a:fld>
            <a:endParaRPr lang="he-IL"/>
          </a:p>
        </p:txBody>
      </p:sp>
      <p:sp>
        <p:nvSpPr>
          <p:cNvPr id="4" name="מציין מיקום של כותרת תחתונה 3">
            <a:extLst>
              <a:ext uri="{FF2B5EF4-FFF2-40B4-BE49-F238E27FC236}">
                <a16:creationId xmlns:a16="http://schemas.microsoft.com/office/drawing/2014/main" id="{AA0DF2E7-DD8F-3D3D-BA81-C1A98452A468}"/>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E0C1F1BC-9D72-45FD-41C6-7C10D0A7BA60}"/>
              </a:ext>
            </a:extLst>
          </p:cNvPr>
          <p:cNvSpPr>
            <a:spLocks noGrp="1"/>
          </p:cNvSpPr>
          <p:nvPr>
            <p:ph type="sldNum" sz="quarter" idx="12"/>
          </p:nvPr>
        </p:nvSpPr>
        <p:spPr/>
        <p:txBody>
          <a:bodyPr/>
          <a:lstStyle/>
          <a:p>
            <a:fld id="{89FDB4BF-8FDA-4C82-A434-B65C023509A7}" type="slidenum">
              <a:rPr lang="he-IL" smtClean="0"/>
              <a:t>‹#›</a:t>
            </a:fld>
            <a:endParaRPr lang="he-IL"/>
          </a:p>
        </p:txBody>
      </p:sp>
    </p:spTree>
    <p:extLst>
      <p:ext uri="{BB962C8B-B14F-4D97-AF65-F5344CB8AC3E}">
        <p14:creationId xmlns:p14="http://schemas.microsoft.com/office/powerpoint/2010/main" val="7228765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advTm="31493">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A9709604-DEC3-C4E4-455C-4637C781C748}"/>
              </a:ext>
            </a:extLst>
          </p:cNvPr>
          <p:cNvSpPr>
            <a:spLocks noGrp="1"/>
          </p:cNvSpPr>
          <p:nvPr>
            <p:ph type="dt" sz="half" idx="10"/>
          </p:nvPr>
        </p:nvSpPr>
        <p:spPr/>
        <p:txBody>
          <a:bodyPr/>
          <a:lstStyle/>
          <a:p>
            <a:fld id="{C9E58039-0F53-462E-9818-AD9EACBC8AB1}" type="datetimeFigureOut">
              <a:rPr lang="he-IL" smtClean="0"/>
              <a:t>י'/אייר/תשפ"ה</a:t>
            </a:fld>
            <a:endParaRPr lang="he-IL"/>
          </a:p>
        </p:txBody>
      </p:sp>
      <p:sp>
        <p:nvSpPr>
          <p:cNvPr id="3" name="מציין מיקום של כותרת תחתונה 2">
            <a:extLst>
              <a:ext uri="{FF2B5EF4-FFF2-40B4-BE49-F238E27FC236}">
                <a16:creationId xmlns:a16="http://schemas.microsoft.com/office/drawing/2014/main" id="{A10540B2-4F58-8B31-DB8A-F356C0878467}"/>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FA8AE953-EBEB-AC08-4EF7-DE7A95566B2F}"/>
              </a:ext>
            </a:extLst>
          </p:cNvPr>
          <p:cNvSpPr>
            <a:spLocks noGrp="1"/>
          </p:cNvSpPr>
          <p:nvPr>
            <p:ph type="sldNum" sz="quarter" idx="12"/>
          </p:nvPr>
        </p:nvSpPr>
        <p:spPr/>
        <p:txBody>
          <a:bodyPr/>
          <a:lstStyle/>
          <a:p>
            <a:fld id="{89FDB4BF-8FDA-4C82-A434-B65C023509A7}" type="slidenum">
              <a:rPr lang="he-IL" smtClean="0"/>
              <a:t>‹#›</a:t>
            </a:fld>
            <a:endParaRPr lang="he-IL"/>
          </a:p>
        </p:txBody>
      </p:sp>
    </p:spTree>
    <p:extLst>
      <p:ext uri="{BB962C8B-B14F-4D97-AF65-F5344CB8AC3E}">
        <p14:creationId xmlns:p14="http://schemas.microsoft.com/office/powerpoint/2010/main" val="25034258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advTm="31493">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lvl1pPr>
              <a:defRPr/>
            </a:lvl1pPr>
          </a:lstStyle>
          <a:p>
            <a:fld id="{C9E58039-0F53-462E-9818-AD9EACBC8AB1}" type="datetimeFigureOut">
              <a:rPr lang="he-IL" smtClean="0"/>
              <a:t>י'/אייר/תשפ"ה</a:t>
            </a:fld>
            <a:endParaRPr lang="he-IL"/>
          </a:p>
        </p:txBody>
      </p:sp>
      <p:sp>
        <p:nvSpPr>
          <p:cNvPr id="5" name="מציין מיקום של כותרת תחתונה 4"/>
          <p:cNvSpPr>
            <a:spLocks noGrp="1"/>
          </p:cNvSpPr>
          <p:nvPr>
            <p:ph type="ftr" sz="quarter" idx="11"/>
          </p:nvPr>
        </p:nvSpPr>
        <p:spPr/>
        <p:txBody>
          <a:bodyPr/>
          <a:lstStyle>
            <a:lvl1pPr>
              <a:defRPr/>
            </a:lvl1pPr>
          </a:lstStyle>
          <a:p>
            <a:endParaRPr lang="he-IL"/>
          </a:p>
        </p:txBody>
      </p:sp>
      <p:sp>
        <p:nvSpPr>
          <p:cNvPr id="6" name="מציין מיקום של מספר שקופית 5"/>
          <p:cNvSpPr>
            <a:spLocks noGrp="1"/>
          </p:cNvSpPr>
          <p:nvPr>
            <p:ph type="sldNum" sz="quarter" idx="12"/>
          </p:nvPr>
        </p:nvSpPr>
        <p:spPr/>
        <p:txBody>
          <a:bodyPr/>
          <a:lstStyle>
            <a:lvl1pPr>
              <a:defRPr/>
            </a:lvl1pPr>
          </a:lstStyle>
          <a:p>
            <a:fld id="{89FDB4BF-8FDA-4C82-A434-B65C023509A7}" type="slidenum">
              <a:rPr lang="he-IL" smtClean="0"/>
              <a:t>‹#›</a:t>
            </a:fld>
            <a:endParaRPr lang="he-IL"/>
          </a:p>
        </p:txBody>
      </p:sp>
    </p:spTree>
    <p:extLst>
      <p:ext uri="{BB962C8B-B14F-4D97-AF65-F5344CB8AC3E}">
        <p14:creationId xmlns:p14="http://schemas.microsoft.com/office/powerpoint/2010/main" val="2735663807"/>
      </p:ext>
    </p:extLst>
  </p:cSld>
  <p:clrMapOvr>
    <a:masterClrMapping/>
  </p:clrMapOvr>
  <mc:AlternateContent xmlns:mc="http://schemas.openxmlformats.org/markup-compatibility/2006" xmlns:p14="http://schemas.microsoft.com/office/powerpoint/2010/main">
    <mc:Choice Requires="p14">
      <p:transition spd="slow" p14:dur="1500" advTm="31493">
        <p:split orient="vert"/>
      </p:transition>
    </mc:Choice>
    <mc:Fallback xmlns="">
      <p:transition spd="slow" advTm="31493">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606DFC3-D47C-6FDC-66EB-6D974EB3B96B}"/>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4864A228-DF01-E993-6245-9CED563272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C78AB1FA-9AC1-865A-1E94-52D87ADFB3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07ED0A2D-1104-DC2F-A0F3-88726EE8AE38}"/>
              </a:ext>
            </a:extLst>
          </p:cNvPr>
          <p:cNvSpPr>
            <a:spLocks noGrp="1"/>
          </p:cNvSpPr>
          <p:nvPr>
            <p:ph type="dt" sz="half" idx="10"/>
          </p:nvPr>
        </p:nvSpPr>
        <p:spPr/>
        <p:txBody>
          <a:bodyPr/>
          <a:lstStyle/>
          <a:p>
            <a:fld id="{C9E58039-0F53-462E-9818-AD9EACBC8AB1}" type="datetimeFigureOut">
              <a:rPr lang="he-IL" smtClean="0"/>
              <a:t>י'/אייר/תשפ"ה</a:t>
            </a:fld>
            <a:endParaRPr lang="he-IL"/>
          </a:p>
        </p:txBody>
      </p:sp>
      <p:sp>
        <p:nvSpPr>
          <p:cNvPr id="6" name="מציין מיקום של כותרת תחתונה 5">
            <a:extLst>
              <a:ext uri="{FF2B5EF4-FFF2-40B4-BE49-F238E27FC236}">
                <a16:creationId xmlns:a16="http://schemas.microsoft.com/office/drawing/2014/main" id="{CCCCE644-76C7-CFF9-B010-2F8D803D636C}"/>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AFB6AC2A-77FF-6DAF-87BC-BD1EA4E6E061}"/>
              </a:ext>
            </a:extLst>
          </p:cNvPr>
          <p:cNvSpPr>
            <a:spLocks noGrp="1"/>
          </p:cNvSpPr>
          <p:nvPr>
            <p:ph type="sldNum" sz="quarter" idx="12"/>
          </p:nvPr>
        </p:nvSpPr>
        <p:spPr/>
        <p:txBody>
          <a:bodyPr/>
          <a:lstStyle/>
          <a:p>
            <a:fld id="{89FDB4BF-8FDA-4C82-A434-B65C023509A7}" type="slidenum">
              <a:rPr lang="he-IL" smtClean="0"/>
              <a:t>‹#›</a:t>
            </a:fld>
            <a:endParaRPr lang="he-IL"/>
          </a:p>
        </p:txBody>
      </p:sp>
    </p:spTree>
    <p:extLst>
      <p:ext uri="{BB962C8B-B14F-4D97-AF65-F5344CB8AC3E}">
        <p14:creationId xmlns:p14="http://schemas.microsoft.com/office/powerpoint/2010/main" val="13007607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advTm="31493">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E29190B-0ED1-A4F2-E4FE-3BC86C0FCD3F}"/>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8270D82B-ABB3-8791-932C-5C8EF065D1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9888D9DD-B1B7-005A-4B8E-B5A6A92411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B2FDC8D4-BA6F-8990-4B68-C947422BF7FC}"/>
              </a:ext>
            </a:extLst>
          </p:cNvPr>
          <p:cNvSpPr>
            <a:spLocks noGrp="1"/>
          </p:cNvSpPr>
          <p:nvPr>
            <p:ph type="dt" sz="half" idx="10"/>
          </p:nvPr>
        </p:nvSpPr>
        <p:spPr/>
        <p:txBody>
          <a:bodyPr/>
          <a:lstStyle/>
          <a:p>
            <a:fld id="{C9E58039-0F53-462E-9818-AD9EACBC8AB1}" type="datetimeFigureOut">
              <a:rPr lang="he-IL" smtClean="0"/>
              <a:t>י'/אייר/תשפ"ה</a:t>
            </a:fld>
            <a:endParaRPr lang="he-IL"/>
          </a:p>
        </p:txBody>
      </p:sp>
      <p:sp>
        <p:nvSpPr>
          <p:cNvPr id="6" name="מציין מיקום של כותרת תחתונה 5">
            <a:extLst>
              <a:ext uri="{FF2B5EF4-FFF2-40B4-BE49-F238E27FC236}">
                <a16:creationId xmlns:a16="http://schemas.microsoft.com/office/drawing/2014/main" id="{B8A35AF3-E399-F8DC-252F-76173C29B9A0}"/>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43B2BFB8-8871-6735-518B-7DE7AEF14481}"/>
              </a:ext>
            </a:extLst>
          </p:cNvPr>
          <p:cNvSpPr>
            <a:spLocks noGrp="1"/>
          </p:cNvSpPr>
          <p:nvPr>
            <p:ph type="sldNum" sz="quarter" idx="12"/>
          </p:nvPr>
        </p:nvSpPr>
        <p:spPr/>
        <p:txBody>
          <a:bodyPr/>
          <a:lstStyle/>
          <a:p>
            <a:fld id="{89FDB4BF-8FDA-4C82-A434-B65C023509A7}" type="slidenum">
              <a:rPr lang="he-IL" smtClean="0"/>
              <a:t>‹#›</a:t>
            </a:fld>
            <a:endParaRPr lang="he-IL"/>
          </a:p>
        </p:txBody>
      </p:sp>
    </p:spTree>
    <p:extLst>
      <p:ext uri="{BB962C8B-B14F-4D97-AF65-F5344CB8AC3E}">
        <p14:creationId xmlns:p14="http://schemas.microsoft.com/office/powerpoint/2010/main" val="41491952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advTm="31493">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E890EF3-5B18-BA70-32DE-C1BBD5D57EA4}"/>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14ECAB65-5129-20D3-4A07-12BABA649742}"/>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9D3C9318-8560-63FF-0C04-0BE56D943693}"/>
              </a:ext>
            </a:extLst>
          </p:cNvPr>
          <p:cNvSpPr>
            <a:spLocks noGrp="1"/>
          </p:cNvSpPr>
          <p:nvPr>
            <p:ph type="dt" sz="half" idx="10"/>
          </p:nvPr>
        </p:nvSpPr>
        <p:spPr/>
        <p:txBody>
          <a:bodyPr/>
          <a:lstStyle/>
          <a:p>
            <a:fld id="{C9E58039-0F53-462E-9818-AD9EACBC8AB1}" type="datetimeFigureOut">
              <a:rPr lang="he-IL" smtClean="0"/>
              <a:t>י'/אייר/תשפ"ה</a:t>
            </a:fld>
            <a:endParaRPr lang="he-IL"/>
          </a:p>
        </p:txBody>
      </p:sp>
      <p:sp>
        <p:nvSpPr>
          <p:cNvPr id="5" name="מציין מיקום של כותרת תחתונה 4">
            <a:extLst>
              <a:ext uri="{FF2B5EF4-FFF2-40B4-BE49-F238E27FC236}">
                <a16:creationId xmlns:a16="http://schemas.microsoft.com/office/drawing/2014/main" id="{1E99D5FD-BF73-66CD-AD83-6AD772129BFA}"/>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B0425BD4-99BC-B819-B5F9-CC3D530C6B6D}"/>
              </a:ext>
            </a:extLst>
          </p:cNvPr>
          <p:cNvSpPr>
            <a:spLocks noGrp="1"/>
          </p:cNvSpPr>
          <p:nvPr>
            <p:ph type="sldNum" sz="quarter" idx="12"/>
          </p:nvPr>
        </p:nvSpPr>
        <p:spPr/>
        <p:txBody>
          <a:bodyPr/>
          <a:lstStyle/>
          <a:p>
            <a:fld id="{89FDB4BF-8FDA-4C82-A434-B65C023509A7}" type="slidenum">
              <a:rPr lang="he-IL" smtClean="0"/>
              <a:t>‹#›</a:t>
            </a:fld>
            <a:endParaRPr lang="he-IL"/>
          </a:p>
        </p:txBody>
      </p:sp>
    </p:spTree>
    <p:extLst>
      <p:ext uri="{BB962C8B-B14F-4D97-AF65-F5344CB8AC3E}">
        <p14:creationId xmlns:p14="http://schemas.microsoft.com/office/powerpoint/2010/main" val="33205868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advTm="31493">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EB73AEA9-9485-6431-E767-184E857B3DBE}"/>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74C8ACDE-1B9D-5F86-0175-07E5B4501BF7}"/>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F400F603-C612-D126-4FF6-26BA3ACD4CB7}"/>
              </a:ext>
            </a:extLst>
          </p:cNvPr>
          <p:cNvSpPr>
            <a:spLocks noGrp="1"/>
          </p:cNvSpPr>
          <p:nvPr>
            <p:ph type="dt" sz="half" idx="10"/>
          </p:nvPr>
        </p:nvSpPr>
        <p:spPr/>
        <p:txBody>
          <a:bodyPr/>
          <a:lstStyle/>
          <a:p>
            <a:fld id="{C9E58039-0F53-462E-9818-AD9EACBC8AB1}" type="datetimeFigureOut">
              <a:rPr lang="he-IL" smtClean="0"/>
              <a:t>י'/אייר/תשפ"ה</a:t>
            </a:fld>
            <a:endParaRPr lang="he-IL"/>
          </a:p>
        </p:txBody>
      </p:sp>
      <p:sp>
        <p:nvSpPr>
          <p:cNvPr id="5" name="מציין מיקום של כותרת תחתונה 4">
            <a:extLst>
              <a:ext uri="{FF2B5EF4-FFF2-40B4-BE49-F238E27FC236}">
                <a16:creationId xmlns:a16="http://schemas.microsoft.com/office/drawing/2014/main" id="{593E60C5-E7D1-190F-9EC6-D683ECE348FC}"/>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D6C82F58-FD89-1DF3-3120-20340292D2C6}"/>
              </a:ext>
            </a:extLst>
          </p:cNvPr>
          <p:cNvSpPr>
            <a:spLocks noGrp="1"/>
          </p:cNvSpPr>
          <p:nvPr>
            <p:ph type="sldNum" sz="quarter" idx="12"/>
          </p:nvPr>
        </p:nvSpPr>
        <p:spPr/>
        <p:txBody>
          <a:bodyPr/>
          <a:lstStyle/>
          <a:p>
            <a:fld id="{89FDB4BF-8FDA-4C82-A434-B65C023509A7}" type="slidenum">
              <a:rPr lang="he-IL" smtClean="0"/>
              <a:t>‹#›</a:t>
            </a:fld>
            <a:endParaRPr lang="he-IL"/>
          </a:p>
        </p:txBody>
      </p:sp>
    </p:spTree>
    <p:extLst>
      <p:ext uri="{BB962C8B-B14F-4D97-AF65-F5344CB8AC3E}">
        <p14:creationId xmlns:p14="http://schemas.microsoft.com/office/powerpoint/2010/main" val="1551056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advTm="31493">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963084" y="4406901"/>
            <a:ext cx="103632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lvl1pPr>
              <a:defRPr/>
            </a:lvl1pPr>
          </a:lstStyle>
          <a:p>
            <a:fld id="{C9E58039-0F53-462E-9818-AD9EACBC8AB1}" type="datetimeFigureOut">
              <a:rPr lang="he-IL" smtClean="0"/>
              <a:t>י'/אייר/תשפ"ה</a:t>
            </a:fld>
            <a:endParaRPr lang="he-IL"/>
          </a:p>
        </p:txBody>
      </p:sp>
      <p:sp>
        <p:nvSpPr>
          <p:cNvPr id="5" name="מציין מיקום של כותרת תחתונה 4"/>
          <p:cNvSpPr>
            <a:spLocks noGrp="1"/>
          </p:cNvSpPr>
          <p:nvPr>
            <p:ph type="ftr" sz="quarter" idx="11"/>
          </p:nvPr>
        </p:nvSpPr>
        <p:spPr/>
        <p:txBody>
          <a:bodyPr/>
          <a:lstStyle>
            <a:lvl1pPr>
              <a:defRPr/>
            </a:lvl1pPr>
          </a:lstStyle>
          <a:p>
            <a:endParaRPr lang="he-IL"/>
          </a:p>
        </p:txBody>
      </p:sp>
      <p:sp>
        <p:nvSpPr>
          <p:cNvPr id="6" name="מציין מיקום של מספר שקופית 5"/>
          <p:cNvSpPr>
            <a:spLocks noGrp="1"/>
          </p:cNvSpPr>
          <p:nvPr>
            <p:ph type="sldNum" sz="quarter" idx="12"/>
          </p:nvPr>
        </p:nvSpPr>
        <p:spPr/>
        <p:txBody>
          <a:bodyPr/>
          <a:lstStyle>
            <a:lvl1pPr>
              <a:defRPr/>
            </a:lvl1pPr>
          </a:lstStyle>
          <a:p>
            <a:fld id="{89FDB4BF-8FDA-4C82-A434-B65C023509A7}" type="slidenum">
              <a:rPr lang="he-IL" smtClean="0"/>
              <a:t>‹#›</a:t>
            </a:fld>
            <a:endParaRPr lang="he-IL"/>
          </a:p>
        </p:txBody>
      </p:sp>
    </p:spTree>
    <p:extLst>
      <p:ext uri="{BB962C8B-B14F-4D97-AF65-F5344CB8AC3E}">
        <p14:creationId xmlns:p14="http://schemas.microsoft.com/office/powerpoint/2010/main" val="2688438392"/>
      </p:ext>
    </p:extLst>
  </p:cSld>
  <p:clrMapOvr>
    <a:masterClrMapping/>
  </p:clrMapOvr>
  <mc:AlternateContent xmlns:mc="http://schemas.openxmlformats.org/markup-compatibility/2006" xmlns:p14="http://schemas.microsoft.com/office/powerpoint/2010/main">
    <mc:Choice Requires="p14">
      <p:transition spd="slow" p14:dur="1500" advTm="31493">
        <p:split orient="vert"/>
      </p:transition>
    </mc:Choice>
    <mc:Fallback xmlns="">
      <p:transition spd="slow" advTm="31493">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1524000" y="1219200"/>
            <a:ext cx="4419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46800" y="1219200"/>
            <a:ext cx="4419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lvl1pPr>
              <a:defRPr/>
            </a:lvl1pPr>
          </a:lstStyle>
          <a:p>
            <a:fld id="{C9E58039-0F53-462E-9818-AD9EACBC8AB1}" type="datetimeFigureOut">
              <a:rPr lang="he-IL" smtClean="0"/>
              <a:t>י'/אייר/תשפ"ה</a:t>
            </a:fld>
            <a:endParaRPr lang="he-IL"/>
          </a:p>
        </p:txBody>
      </p:sp>
      <p:sp>
        <p:nvSpPr>
          <p:cNvPr id="6" name="מציין מיקום של כותרת תחתונה 5"/>
          <p:cNvSpPr>
            <a:spLocks noGrp="1"/>
          </p:cNvSpPr>
          <p:nvPr>
            <p:ph type="ftr" sz="quarter" idx="11"/>
          </p:nvPr>
        </p:nvSpPr>
        <p:spPr/>
        <p:txBody>
          <a:bodyPr/>
          <a:lstStyle>
            <a:lvl1pPr>
              <a:defRPr/>
            </a:lvl1pPr>
          </a:lstStyle>
          <a:p>
            <a:endParaRPr lang="he-IL"/>
          </a:p>
        </p:txBody>
      </p:sp>
      <p:sp>
        <p:nvSpPr>
          <p:cNvPr id="7" name="מציין מיקום של מספר שקופית 6"/>
          <p:cNvSpPr>
            <a:spLocks noGrp="1"/>
          </p:cNvSpPr>
          <p:nvPr>
            <p:ph type="sldNum" sz="quarter" idx="12"/>
          </p:nvPr>
        </p:nvSpPr>
        <p:spPr/>
        <p:txBody>
          <a:bodyPr/>
          <a:lstStyle>
            <a:lvl1pPr>
              <a:defRPr/>
            </a:lvl1pPr>
          </a:lstStyle>
          <a:p>
            <a:fld id="{89FDB4BF-8FDA-4C82-A434-B65C023509A7}" type="slidenum">
              <a:rPr lang="he-IL" smtClean="0"/>
              <a:t>‹#›</a:t>
            </a:fld>
            <a:endParaRPr lang="he-IL"/>
          </a:p>
        </p:txBody>
      </p:sp>
    </p:spTree>
    <p:extLst>
      <p:ext uri="{BB962C8B-B14F-4D97-AF65-F5344CB8AC3E}">
        <p14:creationId xmlns:p14="http://schemas.microsoft.com/office/powerpoint/2010/main" val="4025738691"/>
      </p:ext>
    </p:extLst>
  </p:cSld>
  <p:clrMapOvr>
    <a:masterClrMapping/>
  </p:clrMapOvr>
  <mc:AlternateContent xmlns:mc="http://schemas.openxmlformats.org/markup-compatibility/2006" xmlns:p14="http://schemas.microsoft.com/office/powerpoint/2010/main">
    <mc:Choice Requires="p14">
      <p:transition spd="slow" p14:dur="1500" advTm="31493">
        <p:split orient="vert"/>
      </p:transition>
    </mc:Choice>
    <mc:Fallback xmlns="">
      <p:transition spd="slow" advTm="31493">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609600" y="274638"/>
            <a:ext cx="10972800" cy="1143000"/>
          </a:xfrm>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lvl1pPr>
              <a:defRPr/>
            </a:lvl1pPr>
          </a:lstStyle>
          <a:p>
            <a:fld id="{C9E58039-0F53-462E-9818-AD9EACBC8AB1}" type="datetimeFigureOut">
              <a:rPr lang="he-IL" smtClean="0"/>
              <a:t>י'/אייר/תשפ"ה</a:t>
            </a:fld>
            <a:endParaRPr lang="he-IL"/>
          </a:p>
        </p:txBody>
      </p:sp>
      <p:sp>
        <p:nvSpPr>
          <p:cNvPr id="8" name="מציין מיקום של כותרת תחתונה 7"/>
          <p:cNvSpPr>
            <a:spLocks noGrp="1"/>
          </p:cNvSpPr>
          <p:nvPr>
            <p:ph type="ftr" sz="quarter" idx="11"/>
          </p:nvPr>
        </p:nvSpPr>
        <p:spPr/>
        <p:txBody>
          <a:bodyPr/>
          <a:lstStyle>
            <a:lvl1pPr>
              <a:defRPr/>
            </a:lvl1pPr>
          </a:lstStyle>
          <a:p>
            <a:endParaRPr lang="he-IL"/>
          </a:p>
        </p:txBody>
      </p:sp>
      <p:sp>
        <p:nvSpPr>
          <p:cNvPr id="9" name="מציין מיקום של מספר שקופית 8"/>
          <p:cNvSpPr>
            <a:spLocks noGrp="1"/>
          </p:cNvSpPr>
          <p:nvPr>
            <p:ph type="sldNum" sz="quarter" idx="12"/>
          </p:nvPr>
        </p:nvSpPr>
        <p:spPr/>
        <p:txBody>
          <a:bodyPr/>
          <a:lstStyle>
            <a:lvl1pPr>
              <a:defRPr/>
            </a:lvl1pPr>
          </a:lstStyle>
          <a:p>
            <a:fld id="{89FDB4BF-8FDA-4C82-A434-B65C023509A7}" type="slidenum">
              <a:rPr lang="he-IL" smtClean="0"/>
              <a:t>‹#›</a:t>
            </a:fld>
            <a:endParaRPr lang="he-IL"/>
          </a:p>
        </p:txBody>
      </p:sp>
    </p:spTree>
    <p:extLst>
      <p:ext uri="{BB962C8B-B14F-4D97-AF65-F5344CB8AC3E}">
        <p14:creationId xmlns:p14="http://schemas.microsoft.com/office/powerpoint/2010/main" val="907147411"/>
      </p:ext>
    </p:extLst>
  </p:cSld>
  <p:clrMapOvr>
    <a:masterClrMapping/>
  </p:clrMapOvr>
  <mc:AlternateContent xmlns:mc="http://schemas.openxmlformats.org/markup-compatibility/2006" xmlns:p14="http://schemas.microsoft.com/office/powerpoint/2010/main">
    <mc:Choice Requires="p14">
      <p:transition spd="slow" p14:dur="1500" advTm="31493">
        <p:split orient="vert"/>
      </p:transition>
    </mc:Choice>
    <mc:Fallback xmlns="">
      <p:transition spd="slow" advTm="31493">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lvl1pPr>
              <a:defRPr/>
            </a:lvl1pPr>
          </a:lstStyle>
          <a:p>
            <a:fld id="{C9E58039-0F53-462E-9818-AD9EACBC8AB1}" type="datetimeFigureOut">
              <a:rPr lang="he-IL" smtClean="0"/>
              <a:t>י'/אייר/תשפ"ה</a:t>
            </a:fld>
            <a:endParaRPr lang="he-IL"/>
          </a:p>
        </p:txBody>
      </p:sp>
      <p:sp>
        <p:nvSpPr>
          <p:cNvPr id="4" name="מציין מיקום של כותרת תחתונה 3"/>
          <p:cNvSpPr>
            <a:spLocks noGrp="1"/>
          </p:cNvSpPr>
          <p:nvPr>
            <p:ph type="ftr" sz="quarter" idx="11"/>
          </p:nvPr>
        </p:nvSpPr>
        <p:spPr/>
        <p:txBody>
          <a:bodyPr/>
          <a:lstStyle>
            <a:lvl1pPr>
              <a:defRPr/>
            </a:lvl1pPr>
          </a:lstStyle>
          <a:p>
            <a:endParaRPr lang="he-IL"/>
          </a:p>
        </p:txBody>
      </p:sp>
      <p:sp>
        <p:nvSpPr>
          <p:cNvPr id="5" name="מציין מיקום של מספר שקופית 4"/>
          <p:cNvSpPr>
            <a:spLocks noGrp="1"/>
          </p:cNvSpPr>
          <p:nvPr>
            <p:ph type="sldNum" sz="quarter" idx="12"/>
          </p:nvPr>
        </p:nvSpPr>
        <p:spPr/>
        <p:txBody>
          <a:bodyPr/>
          <a:lstStyle>
            <a:lvl1pPr>
              <a:defRPr/>
            </a:lvl1pPr>
          </a:lstStyle>
          <a:p>
            <a:fld id="{89FDB4BF-8FDA-4C82-A434-B65C023509A7}" type="slidenum">
              <a:rPr lang="he-IL" smtClean="0"/>
              <a:t>‹#›</a:t>
            </a:fld>
            <a:endParaRPr lang="he-IL"/>
          </a:p>
        </p:txBody>
      </p:sp>
    </p:spTree>
    <p:extLst>
      <p:ext uri="{BB962C8B-B14F-4D97-AF65-F5344CB8AC3E}">
        <p14:creationId xmlns:p14="http://schemas.microsoft.com/office/powerpoint/2010/main" val="1870018542"/>
      </p:ext>
    </p:extLst>
  </p:cSld>
  <p:clrMapOvr>
    <a:masterClrMapping/>
  </p:clrMapOvr>
  <mc:AlternateContent xmlns:mc="http://schemas.openxmlformats.org/markup-compatibility/2006" xmlns:p14="http://schemas.microsoft.com/office/powerpoint/2010/main">
    <mc:Choice Requires="p14">
      <p:transition spd="slow" p14:dur="1500" advTm="31493">
        <p:split orient="vert"/>
      </p:transition>
    </mc:Choice>
    <mc:Fallback xmlns="">
      <p:transition spd="slow" advTm="31493">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lvl1pPr>
              <a:defRPr/>
            </a:lvl1pPr>
          </a:lstStyle>
          <a:p>
            <a:fld id="{C9E58039-0F53-462E-9818-AD9EACBC8AB1}" type="datetimeFigureOut">
              <a:rPr lang="he-IL" smtClean="0"/>
              <a:t>י'/אייר/תשפ"ה</a:t>
            </a:fld>
            <a:endParaRPr lang="he-IL"/>
          </a:p>
        </p:txBody>
      </p:sp>
      <p:sp>
        <p:nvSpPr>
          <p:cNvPr id="3" name="מציין מיקום של כותרת תחתונה 2"/>
          <p:cNvSpPr>
            <a:spLocks noGrp="1"/>
          </p:cNvSpPr>
          <p:nvPr>
            <p:ph type="ftr" sz="quarter" idx="11"/>
          </p:nvPr>
        </p:nvSpPr>
        <p:spPr/>
        <p:txBody>
          <a:bodyPr/>
          <a:lstStyle>
            <a:lvl1pPr>
              <a:defRPr/>
            </a:lvl1pPr>
          </a:lstStyle>
          <a:p>
            <a:endParaRPr lang="he-IL"/>
          </a:p>
        </p:txBody>
      </p:sp>
      <p:sp>
        <p:nvSpPr>
          <p:cNvPr id="4" name="מציין מיקום של מספר שקופית 3"/>
          <p:cNvSpPr>
            <a:spLocks noGrp="1"/>
          </p:cNvSpPr>
          <p:nvPr>
            <p:ph type="sldNum" sz="quarter" idx="12"/>
          </p:nvPr>
        </p:nvSpPr>
        <p:spPr/>
        <p:txBody>
          <a:bodyPr/>
          <a:lstStyle>
            <a:lvl1pPr>
              <a:defRPr/>
            </a:lvl1pPr>
          </a:lstStyle>
          <a:p>
            <a:fld id="{89FDB4BF-8FDA-4C82-A434-B65C023509A7}" type="slidenum">
              <a:rPr lang="he-IL" smtClean="0"/>
              <a:t>‹#›</a:t>
            </a:fld>
            <a:endParaRPr lang="he-IL"/>
          </a:p>
        </p:txBody>
      </p:sp>
    </p:spTree>
    <p:extLst>
      <p:ext uri="{BB962C8B-B14F-4D97-AF65-F5344CB8AC3E}">
        <p14:creationId xmlns:p14="http://schemas.microsoft.com/office/powerpoint/2010/main" val="3326749323"/>
      </p:ext>
    </p:extLst>
  </p:cSld>
  <p:clrMapOvr>
    <a:masterClrMapping/>
  </p:clrMapOvr>
  <mc:AlternateContent xmlns:mc="http://schemas.openxmlformats.org/markup-compatibility/2006" xmlns:p14="http://schemas.microsoft.com/office/powerpoint/2010/main">
    <mc:Choice Requires="p14">
      <p:transition spd="slow" p14:dur="1500" advTm="31493">
        <p:split orient="vert"/>
      </p:transition>
    </mc:Choice>
    <mc:Fallback xmlns="">
      <p:transition spd="slow" advTm="31493">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09601" y="273050"/>
            <a:ext cx="4011084" cy="1162050"/>
          </a:xfrm>
        </p:spPr>
        <p:txBody>
          <a:bodyPr/>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lvl1pPr>
              <a:defRPr/>
            </a:lvl1pPr>
          </a:lstStyle>
          <a:p>
            <a:fld id="{C9E58039-0F53-462E-9818-AD9EACBC8AB1}" type="datetimeFigureOut">
              <a:rPr lang="he-IL" smtClean="0"/>
              <a:t>י'/אייר/תשפ"ה</a:t>
            </a:fld>
            <a:endParaRPr lang="he-IL"/>
          </a:p>
        </p:txBody>
      </p:sp>
      <p:sp>
        <p:nvSpPr>
          <p:cNvPr id="6" name="מציין מיקום של כותרת תחתונה 5"/>
          <p:cNvSpPr>
            <a:spLocks noGrp="1"/>
          </p:cNvSpPr>
          <p:nvPr>
            <p:ph type="ftr" sz="quarter" idx="11"/>
          </p:nvPr>
        </p:nvSpPr>
        <p:spPr/>
        <p:txBody>
          <a:bodyPr/>
          <a:lstStyle>
            <a:lvl1pPr>
              <a:defRPr/>
            </a:lvl1pPr>
          </a:lstStyle>
          <a:p>
            <a:endParaRPr lang="he-IL"/>
          </a:p>
        </p:txBody>
      </p:sp>
      <p:sp>
        <p:nvSpPr>
          <p:cNvPr id="7" name="מציין מיקום של מספר שקופית 6"/>
          <p:cNvSpPr>
            <a:spLocks noGrp="1"/>
          </p:cNvSpPr>
          <p:nvPr>
            <p:ph type="sldNum" sz="quarter" idx="12"/>
          </p:nvPr>
        </p:nvSpPr>
        <p:spPr/>
        <p:txBody>
          <a:bodyPr/>
          <a:lstStyle>
            <a:lvl1pPr>
              <a:defRPr/>
            </a:lvl1pPr>
          </a:lstStyle>
          <a:p>
            <a:fld id="{89FDB4BF-8FDA-4C82-A434-B65C023509A7}" type="slidenum">
              <a:rPr lang="he-IL" smtClean="0"/>
              <a:t>‹#›</a:t>
            </a:fld>
            <a:endParaRPr lang="he-IL"/>
          </a:p>
        </p:txBody>
      </p:sp>
    </p:spTree>
    <p:extLst>
      <p:ext uri="{BB962C8B-B14F-4D97-AF65-F5344CB8AC3E}">
        <p14:creationId xmlns:p14="http://schemas.microsoft.com/office/powerpoint/2010/main" val="1392760071"/>
      </p:ext>
    </p:extLst>
  </p:cSld>
  <p:clrMapOvr>
    <a:masterClrMapping/>
  </p:clrMapOvr>
  <mc:AlternateContent xmlns:mc="http://schemas.openxmlformats.org/markup-compatibility/2006" xmlns:p14="http://schemas.microsoft.com/office/powerpoint/2010/main">
    <mc:Choice Requires="p14">
      <p:transition spd="slow" p14:dur="1500" advTm="31493">
        <p:split orient="vert"/>
      </p:transition>
    </mc:Choice>
    <mc:Fallback xmlns="">
      <p:transition spd="slow" advTm="31493">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2389717" y="4800600"/>
            <a:ext cx="7315200" cy="566738"/>
          </a:xfrm>
        </p:spPr>
        <p:txBody>
          <a:bodyPr/>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p>
        </p:txBody>
      </p:sp>
      <p:sp>
        <p:nvSpPr>
          <p:cNvPr id="4" name="מציין מיקום טקסט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lvl1pPr>
              <a:defRPr/>
            </a:lvl1pPr>
          </a:lstStyle>
          <a:p>
            <a:fld id="{C9E58039-0F53-462E-9818-AD9EACBC8AB1}" type="datetimeFigureOut">
              <a:rPr lang="he-IL" smtClean="0"/>
              <a:t>י'/אייר/תשפ"ה</a:t>
            </a:fld>
            <a:endParaRPr lang="he-IL"/>
          </a:p>
        </p:txBody>
      </p:sp>
      <p:sp>
        <p:nvSpPr>
          <p:cNvPr id="6" name="מציין מיקום של כותרת תחתונה 5"/>
          <p:cNvSpPr>
            <a:spLocks noGrp="1"/>
          </p:cNvSpPr>
          <p:nvPr>
            <p:ph type="ftr" sz="quarter" idx="11"/>
          </p:nvPr>
        </p:nvSpPr>
        <p:spPr/>
        <p:txBody>
          <a:bodyPr/>
          <a:lstStyle>
            <a:lvl1pPr>
              <a:defRPr/>
            </a:lvl1pPr>
          </a:lstStyle>
          <a:p>
            <a:endParaRPr lang="he-IL"/>
          </a:p>
        </p:txBody>
      </p:sp>
      <p:sp>
        <p:nvSpPr>
          <p:cNvPr id="7" name="מציין מיקום של מספר שקופית 6"/>
          <p:cNvSpPr>
            <a:spLocks noGrp="1"/>
          </p:cNvSpPr>
          <p:nvPr>
            <p:ph type="sldNum" sz="quarter" idx="12"/>
          </p:nvPr>
        </p:nvSpPr>
        <p:spPr/>
        <p:txBody>
          <a:bodyPr/>
          <a:lstStyle>
            <a:lvl1pPr>
              <a:defRPr/>
            </a:lvl1pPr>
          </a:lstStyle>
          <a:p>
            <a:fld id="{89FDB4BF-8FDA-4C82-A434-B65C023509A7}" type="slidenum">
              <a:rPr lang="he-IL" smtClean="0"/>
              <a:t>‹#›</a:t>
            </a:fld>
            <a:endParaRPr lang="he-IL"/>
          </a:p>
        </p:txBody>
      </p:sp>
    </p:spTree>
    <p:extLst>
      <p:ext uri="{BB962C8B-B14F-4D97-AF65-F5344CB8AC3E}">
        <p14:creationId xmlns:p14="http://schemas.microsoft.com/office/powerpoint/2010/main" val="1385455822"/>
      </p:ext>
    </p:extLst>
  </p:cSld>
  <p:clrMapOvr>
    <a:masterClrMapping/>
  </p:clrMapOvr>
  <mc:AlternateContent xmlns:mc="http://schemas.openxmlformats.org/markup-compatibility/2006" xmlns:p14="http://schemas.microsoft.com/office/powerpoint/2010/main">
    <mc:Choice Requires="p14">
      <p:transition spd="slow" p14:dur="1500" advTm="31493">
        <p:split orient="vert"/>
      </p:transition>
    </mc:Choice>
    <mc:Fallback xmlns="">
      <p:transition spd="slow" advTm="31493">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extLst>
              <a:ext uri="{BEBA8EAE-BF5A-486C-A8C5-ECC9F3942E4B}">
                <a14:imgProps xmlns:a14="http://schemas.microsoft.com/office/drawing/2010/main">
                  <a14:imgLayer r:embed="rId15">
                    <a14:imgEffect>
                      <a14:artisticGlass/>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6866" name="Rectangle 1026"/>
          <p:cNvSpPr>
            <a:spLocks noGrp="1" noChangeArrowheads="1"/>
          </p:cNvSpPr>
          <p:nvPr>
            <p:ph type="title"/>
          </p:nvPr>
        </p:nvSpPr>
        <p:spPr bwMode="auto">
          <a:xfrm>
            <a:off x="1524000" y="76200"/>
            <a:ext cx="904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he-IL" altLang="he-IL"/>
              <a:t>לחץ כדי לערוך סגנון כותרת של תבנית בסיס</a:t>
            </a:r>
          </a:p>
        </p:txBody>
      </p:sp>
      <p:sp>
        <p:nvSpPr>
          <p:cNvPr id="36867" name="Rectangle 1027"/>
          <p:cNvSpPr>
            <a:spLocks noGrp="1" noChangeArrowheads="1"/>
          </p:cNvSpPr>
          <p:nvPr>
            <p:ph type="body" idx="1"/>
          </p:nvPr>
        </p:nvSpPr>
        <p:spPr bwMode="auto">
          <a:xfrm>
            <a:off x="1524000" y="1219200"/>
            <a:ext cx="9042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e-IL" altLang="he-IL"/>
              <a:t>לחץ כדי לערוך סגנונות טקסט של תבנית בסיס</a:t>
            </a:r>
          </a:p>
          <a:p>
            <a:pPr lvl="1"/>
            <a:r>
              <a:rPr lang="he-IL" altLang="he-IL"/>
              <a:t>רמה שניה</a:t>
            </a:r>
          </a:p>
          <a:p>
            <a:pPr lvl="2"/>
            <a:r>
              <a:rPr lang="he-IL" altLang="he-IL"/>
              <a:t>רמה שלישית</a:t>
            </a:r>
          </a:p>
          <a:p>
            <a:pPr lvl="3"/>
            <a:r>
              <a:rPr lang="he-IL" altLang="he-IL"/>
              <a:t>רמה רביעית</a:t>
            </a:r>
          </a:p>
          <a:p>
            <a:pPr lvl="4"/>
            <a:r>
              <a:rPr lang="he-IL" altLang="he-IL"/>
              <a:t>רמה חמישית</a:t>
            </a:r>
          </a:p>
        </p:txBody>
      </p:sp>
      <p:sp>
        <p:nvSpPr>
          <p:cNvPr id="36886" name="Rectangle 1046"/>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rtl="1">
              <a:defRPr kumimoji="1" sz="1400"/>
            </a:lvl1pPr>
          </a:lstStyle>
          <a:p>
            <a:fld id="{C9E58039-0F53-462E-9818-AD9EACBC8AB1}" type="datetimeFigureOut">
              <a:rPr lang="he-IL" smtClean="0"/>
              <a:t>י'/אייר/תשפ"ה</a:t>
            </a:fld>
            <a:endParaRPr lang="he-IL"/>
          </a:p>
        </p:txBody>
      </p:sp>
      <p:sp>
        <p:nvSpPr>
          <p:cNvPr id="36887" name="Rectangle 1047"/>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1">
              <a:defRPr kumimoji="1" sz="1400"/>
            </a:lvl1pPr>
          </a:lstStyle>
          <a:p>
            <a:endParaRPr lang="he-IL"/>
          </a:p>
        </p:txBody>
      </p:sp>
      <p:sp>
        <p:nvSpPr>
          <p:cNvPr id="36888" name="Rectangle 1048"/>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rtl="1">
              <a:defRPr kumimoji="1" sz="1400">
                <a:cs typeface="+mn-cs"/>
              </a:defRPr>
            </a:lvl1pPr>
          </a:lstStyle>
          <a:p>
            <a:fld id="{89FDB4BF-8FDA-4C82-A434-B65C023509A7}" type="slidenum">
              <a:rPr lang="he-IL" smtClean="0"/>
              <a:t>‹#›</a:t>
            </a:fld>
            <a:endParaRPr lang="he-IL"/>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mc:AlternateContent xmlns:mc="http://schemas.openxmlformats.org/markup-compatibility/2006" xmlns:p14="http://schemas.microsoft.com/office/powerpoint/2010/main">
    <mc:Choice Requires="p14">
      <p:transition spd="slow" p14:dur="1500" advTm="31493">
        <p:split orient="vert"/>
      </p:transition>
    </mc:Choice>
    <mc:Fallback xmlns="">
      <p:transition spd="slow" advTm="31493">
        <p:split orient="vert"/>
      </p:transition>
    </mc:Fallback>
  </mc:AlternateContent>
  <p:txStyles>
    <p:titleStyle>
      <a:lvl1pPr algn="r" rtl="1" eaLnBrk="1" fontAlgn="base" hangingPunct="1">
        <a:spcBef>
          <a:spcPct val="0"/>
        </a:spcBef>
        <a:spcAft>
          <a:spcPct val="0"/>
        </a:spcAft>
        <a:defRPr sz="3600">
          <a:solidFill>
            <a:srgbClr val="000000"/>
          </a:solidFill>
          <a:latin typeface="+mj-lt"/>
          <a:ea typeface="+mj-ea"/>
          <a:cs typeface="+mj-cs"/>
        </a:defRPr>
      </a:lvl1pPr>
      <a:lvl2pPr algn="r" rtl="1" eaLnBrk="1" fontAlgn="base" hangingPunct="1">
        <a:spcBef>
          <a:spcPct val="0"/>
        </a:spcBef>
        <a:spcAft>
          <a:spcPct val="0"/>
        </a:spcAft>
        <a:defRPr sz="3600">
          <a:solidFill>
            <a:srgbClr val="000000"/>
          </a:solidFill>
          <a:latin typeface="Garamond" pitchFamily="18" charset="0"/>
          <a:cs typeface="Arial" pitchFamily="34" charset="0"/>
        </a:defRPr>
      </a:lvl2pPr>
      <a:lvl3pPr algn="r" rtl="1" eaLnBrk="1" fontAlgn="base" hangingPunct="1">
        <a:spcBef>
          <a:spcPct val="0"/>
        </a:spcBef>
        <a:spcAft>
          <a:spcPct val="0"/>
        </a:spcAft>
        <a:defRPr sz="3600">
          <a:solidFill>
            <a:srgbClr val="000000"/>
          </a:solidFill>
          <a:latin typeface="Garamond" pitchFamily="18" charset="0"/>
          <a:cs typeface="Arial" pitchFamily="34" charset="0"/>
        </a:defRPr>
      </a:lvl3pPr>
      <a:lvl4pPr algn="r" rtl="1" eaLnBrk="1" fontAlgn="base" hangingPunct="1">
        <a:spcBef>
          <a:spcPct val="0"/>
        </a:spcBef>
        <a:spcAft>
          <a:spcPct val="0"/>
        </a:spcAft>
        <a:defRPr sz="3600">
          <a:solidFill>
            <a:srgbClr val="000000"/>
          </a:solidFill>
          <a:latin typeface="Garamond" pitchFamily="18" charset="0"/>
          <a:cs typeface="Arial" pitchFamily="34" charset="0"/>
        </a:defRPr>
      </a:lvl4pPr>
      <a:lvl5pPr algn="r" rtl="1" eaLnBrk="1" fontAlgn="base" hangingPunct="1">
        <a:spcBef>
          <a:spcPct val="0"/>
        </a:spcBef>
        <a:spcAft>
          <a:spcPct val="0"/>
        </a:spcAft>
        <a:defRPr sz="3600">
          <a:solidFill>
            <a:srgbClr val="000000"/>
          </a:solidFill>
          <a:latin typeface="Garamond" pitchFamily="18" charset="0"/>
          <a:cs typeface="Arial" pitchFamily="34" charset="0"/>
        </a:defRPr>
      </a:lvl5pPr>
      <a:lvl6pPr marL="457200" algn="r" rtl="1" eaLnBrk="1" fontAlgn="base" hangingPunct="1">
        <a:spcBef>
          <a:spcPct val="0"/>
        </a:spcBef>
        <a:spcAft>
          <a:spcPct val="0"/>
        </a:spcAft>
        <a:defRPr sz="3600">
          <a:solidFill>
            <a:srgbClr val="000000"/>
          </a:solidFill>
          <a:latin typeface="Garamond" pitchFamily="18" charset="0"/>
          <a:cs typeface="Arial" pitchFamily="34" charset="0"/>
        </a:defRPr>
      </a:lvl6pPr>
      <a:lvl7pPr marL="914400" algn="r" rtl="1" eaLnBrk="1" fontAlgn="base" hangingPunct="1">
        <a:spcBef>
          <a:spcPct val="0"/>
        </a:spcBef>
        <a:spcAft>
          <a:spcPct val="0"/>
        </a:spcAft>
        <a:defRPr sz="3600">
          <a:solidFill>
            <a:srgbClr val="000000"/>
          </a:solidFill>
          <a:latin typeface="Garamond" pitchFamily="18" charset="0"/>
          <a:cs typeface="Arial" pitchFamily="34" charset="0"/>
        </a:defRPr>
      </a:lvl7pPr>
      <a:lvl8pPr marL="1371600" algn="r" rtl="1" eaLnBrk="1" fontAlgn="base" hangingPunct="1">
        <a:spcBef>
          <a:spcPct val="0"/>
        </a:spcBef>
        <a:spcAft>
          <a:spcPct val="0"/>
        </a:spcAft>
        <a:defRPr sz="3600">
          <a:solidFill>
            <a:srgbClr val="000000"/>
          </a:solidFill>
          <a:latin typeface="Garamond" pitchFamily="18" charset="0"/>
          <a:cs typeface="Arial" pitchFamily="34" charset="0"/>
        </a:defRPr>
      </a:lvl8pPr>
      <a:lvl9pPr marL="1828800" algn="r" rtl="1" eaLnBrk="1" fontAlgn="base" hangingPunct="1">
        <a:spcBef>
          <a:spcPct val="0"/>
        </a:spcBef>
        <a:spcAft>
          <a:spcPct val="0"/>
        </a:spcAft>
        <a:defRPr sz="3600">
          <a:solidFill>
            <a:srgbClr val="000000"/>
          </a:solidFill>
          <a:latin typeface="Garamond" pitchFamily="18" charset="0"/>
          <a:cs typeface="Arial" pitchFamily="34" charset="0"/>
        </a:defRPr>
      </a:lvl9pPr>
    </p:titleStyle>
    <p:bodyStyle>
      <a:lvl1pPr marL="342900" indent="-342900" algn="r" rtl="1" eaLnBrk="1" fontAlgn="base" hangingPunct="1">
        <a:spcBef>
          <a:spcPct val="20000"/>
        </a:spcBef>
        <a:spcAft>
          <a:spcPct val="0"/>
        </a:spcAft>
        <a:buClr>
          <a:schemeClr val="tx1"/>
        </a:buClr>
        <a:buChar char="•"/>
        <a:defRPr sz="2800">
          <a:solidFill>
            <a:srgbClr val="000000"/>
          </a:solidFill>
          <a:latin typeface="+mn-lt"/>
          <a:ea typeface="+mn-ea"/>
          <a:cs typeface="+mn-cs"/>
        </a:defRPr>
      </a:lvl1pPr>
      <a:lvl2pPr marL="742950" indent="-285750" algn="r" rtl="1" eaLnBrk="1" fontAlgn="base" hangingPunct="1">
        <a:spcBef>
          <a:spcPct val="20000"/>
        </a:spcBef>
        <a:spcAft>
          <a:spcPct val="0"/>
        </a:spcAft>
        <a:buClr>
          <a:schemeClr val="tx1"/>
        </a:buClr>
        <a:buChar char="•"/>
        <a:defRPr sz="2600">
          <a:solidFill>
            <a:srgbClr val="000000"/>
          </a:solidFill>
          <a:latin typeface="+mn-lt"/>
          <a:cs typeface="+mn-cs"/>
        </a:defRPr>
      </a:lvl2pPr>
      <a:lvl3pPr marL="1143000" indent="-228600" algn="r" rtl="1" eaLnBrk="1" fontAlgn="base" hangingPunct="1">
        <a:spcBef>
          <a:spcPct val="20000"/>
        </a:spcBef>
        <a:spcAft>
          <a:spcPct val="0"/>
        </a:spcAft>
        <a:buClr>
          <a:schemeClr val="tx1"/>
        </a:buClr>
        <a:buChar char="•"/>
        <a:defRPr sz="2400">
          <a:solidFill>
            <a:srgbClr val="000000"/>
          </a:solidFill>
          <a:latin typeface="+mn-lt"/>
          <a:cs typeface="+mn-cs"/>
        </a:defRPr>
      </a:lvl3pPr>
      <a:lvl4pPr marL="1600200" indent="-228600" algn="r" rtl="1" eaLnBrk="1" fontAlgn="base" hangingPunct="1">
        <a:spcBef>
          <a:spcPct val="20000"/>
        </a:spcBef>
        <a:spcAft>
          <a:spcPct val="0"/>
        </a:spcAft>
        <a:buClr>
          <a:schemeClr val="tx1"/>
        </a:buClr>
        <a:buChar char="•"/>
        <a:defRPr sz="2000">
          <a:solidFill>
            <a:srgbClr val="000000"/>
          </a:solidFill>
          <a:latin typeface="+mn-lt"/>
          <a:cs typeface="+mn-cs"/>
        </a:defRPr>
      </a:lvl4pPr>
      <a:lvl5pPr marL="2057400" indent="-228600" algn="r" rtl="1" eaLnBrk="1" fontAlgn="base" hangingPunct="1">
        <a:spcBef>
          <a:spcPct val="20000"/>
        </a:spcBef>
        <a:spcAft>
          <a:spcPct val="0"/>
        </a:spcAft>
        <a:buClr>
          <a:schemeClr val="tx1"/>
        </a:buClr>
        <a:buChar char="•"/>
        <a:defRPr sz="2000">
          <a:solidFill>
            <a:srgbClr val="000000"/>
          </a:solidFill>
          <a:latin typeface="+mn-lt"/>
          <a:cs typeface="+mn-cs"/>
        </a:defRPr>
      </a:lvl5pPr>
      <a:lvl6pPr marL="2514600" indent="-228600" algn="r" rtl="1" eaLnBrk="1" fontAlgn="base" hangingPunct="1">
        <a:spcBef>
          <a:spcPct val="20000"/>
        </a:spcBef>
        <a:spcAft>
          <a:spcPct val="0"/>
        </a:spcAft>
        <a:buClr>
          <a:schemeClr val="tx1"/>
        </a:buClr>
        <a:buChar char="•"/>
        <a:defRPr sz="2000">
          <a:solidFill>
            <a:srgbClr val="000000"/>
          </a:solidFill>
          <a:latin typeface="+mn-lt"/>
          <a:cs typeface="+mn-cs"/>
        </a:defRPr>
      </a:lvl6pPr>
      <a:lvl7pPr marL="2971800" indent="-228600" algn="r" rtl="1" eaLnBrk="1" fontAlgn="base" hangingPunct="1">
        <a:spcBef>
          <a:spcPct val="20000"/>
        </a:spcBef>
        <a:spcAft>
          <a:spcPct val="0"/>
        </a:spcAft>
        <a:buClr>
          <a:schemeClr val="tx1"/>
        </a:buClr>
        <a:buChar char="•"/>
        <a:defRPr sz="2000">
          <a:solidFill>
            <a:srgbClr val="000000"/>
          </a:solidFill>
          <a:latin typeface="+mn-lt"/>
          <a:cs typeface="+mn-cs"/>
        </a:defRPr>
      </a:lvl7pPr>
      <a:lvl8pPr marL="3429000" indent="-228600" algn="r" rtl="1" eaLnBrk="1" fontAlgn="base" hangingPunct="1">
        <a:spcBef>
          <a:spcPct val="20000"/>
        </a:spcBef>
        <a:spcAft>
          <a:spcPct val="0"/>
        </a:spcAft>
        <a:buClr>
          <a:schemeClr val="tx1"/>
        </a:buClr>
        <a:buChar char="•"/>
        <a:defRPr sz="2000">
          <a:solidFill>
            <a:srgbClr val="000000"/>
          </a:solidFill>
          <a:latin typeface="+mn-lt"/>
          <a:cs typeface="+mn-cs"/>
        </a:defRPr>
      </a:lvl8pPr>
      <a:lvl9pPr marL="3886200" indent="-228600" algn="r" rtl="1" eaLnBrk="1" fontAlgn="base" hangingPunct="1">
        <a:spcBef>
          <a:spcPct val="20000"/>
        </a:spcBef>
        <a:spcAft>
          <a:spcPct val="0"/>
        </a:spcAft>
        <a:buClr>
          <a:schemeClr val="tx1"/>
        </a:buClr>
        <a:buChar char="•"/>
        <a:defRPr sz="2000">
          <a:solidFill>
            <a:srgbClr val="000000"/>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41D6F5CE-1899-A787-7DED-DA1124C83253}"/>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BADDADD9-8D5D-6DFA-8852-4B8511A432E2}"/>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4CFC09F0-94B1-097E-6C87-5780F55928EC}"/>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9E58039-0F53-462E-9818-AD9EACBC8AB1}" type="datetimeFigureOut">
              <a:rPr lang="he-IL" smtClean="0"/>
              <a:t>י'/אייר/תשפ"ה</a:t>
            </a:fld>
            <a:endParaRPr lang="he-IL"/>
          </a:p>
        </p:txBody>
      </p:sp>
      <p:sp>
        <p:nvSpPr>
          <p:cNvPr id="5" name="מציין מיקום של כותרת תחתונה 4">
            <a:extLst>
              <a:ext uri="{FF2B5EF4-FFF2-40B4-BE49-F238E27FC236}">
                <a16:creationId xmlns:a16="http://schemas.microsoft.com/office/drawing/2014/main" id="{80A35D87-E36A-EEFC-847E-887B963748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65574844-289F-6968-0F26-CC881A37CC73}"/>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9FDB4BF-8FDA-4C82-A434-B65C023509A7}" type="slidenum">
              <a:rPr lang="he-IL" smtClean="0"/>
              <a:t>‹#›</a:t>
            </a:fld>
            <a:endParaRPr lang="he-IL"/>
          </a:p>
        </p:txBody>
      </p:sp>
    </p:spTree>
    <p:extLst>
      <p:ext uri="{BB962C8B-B14F-4D97-AF65-F5344CB8AC3E}">
        <p14:creationId xmlns:p14="http://schemas.microsoft.com/office/powerpoint/2010/main" val="69979185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advTm="31493">
        <p:split orient="vert"/>
      </p:transition>
    </mc:Fallback>
  </mc:AlternateConten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9.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צורה חופשית: צורה 1">
            <a:extLst>
              <a:ext uri="{FF2B5EF4-FFF2-40B4-BE49-F238E27FC236}">
                <a16:creationId xmlns:a16="http://schemas.microsoft.com/office/drawing/2014/main" id="{6894A4E9-EA7A-5684-48C8-EB914195D8B5}"/>
              </a:ext>
              <a:ext uri="{C183D7F6-B498-43B3-948B-1728B52AA6E4}">
                <adec:decorative xmlns:adec="http://schemas.microsoft.com/office/drawing/2017/decorative" val="1"/>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3" name="AutoShape 2" descr="מים וירטואליים | SDG ישראל - פיתוח בר קיימא">
            <a:extLst>
              <a:ext uri="{FF2B5EF4-FFF2-40B4-BE49-F238E27FC236}">
                <a16:creationId xmlns:a16="http://schemas.microsoft.com/office/drawing/2014/main" id="{B726E3A1-638B-AD43-C98E-E0C455D0B67D}"/>
              </a:ext>
            </a:extLst>
          </p:cNvPr>
          <p:cNvSpPr>
            <a:spLocks noChangeAspect="1" noChangeArrowheads="1"/>
          </p:cNvSpPr>
          <p:nvPr/>
        </p:nvSpPr>
        <p:spPr bwMode="auto">
          <a:xfrm>
            <a:off x="536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nvGrpSpPr>
          <p:cNvPr id="23" name="גרפיקה 6">
            <a:extLst>
              <a:ext uri="{FF2B5EF4-FFF2-40B4-BE49-F238E27FC236}">
                <a16:creationId xmlns:a16="http://schemas.microsoft.com/office/drawing/2014/main" id="{5D8F215B-A861-8ACB-3617-B5D284FB01F4}"/>
              </a:ext>
              <a:ext uri="{C183D7F6-B498-43B3-948B-1728B52AA6E4}">
                <adec:decorative xmlns:adec="http://schemas.microsoft.com/office/drawing/2017/decorative" val="1"/>
              </a:ext>
            </a:extLst>
          </p:cNvPr>
          <p:cNvGrpSpPr/>
          <p:nvPr/>
        </p:nvGrpSpPr>
        <p:grpSpPr>
          <a:xfrm>
            <a:off x="802529" y="1316264"/>
            <a:ext cx="7126833" cy="1797655"/>
            <a:chOff x="5795462" y="1780299"/>
            <a:chExt cx="4550136" cy="1448096"/>
          </a:xfrm>
          <a:solidFill>
            <a:srgbClr val="FFFFFF"/>
          </a:solidFill>
        </p:grpSpPr>
        <p:sp>
          <p:nvSpPr>
            <p:cNvPr id="24" name="צורה חופשית: צורה 23">
              <a:extLst>
                <a:ext uri="{FF2B5EF4-FFF2-40B4-BE49-F238E27FC236}">
                  <a16:creationId xmlns:a16="http://schemas.microsoft.com/office/drawing/2014/main" id="{EECAC0EE-90C5-8C9F-DADE-0D5624AB0099}"/>
                </a:ext>
              </a:extLst>
            </p:cNvPr>
            <p:cNvSpPr/>
            <p:nvPr/>
          </p:nvSpPr>
          <p:spPr>
            <a:xfrm>
              <a:off x="8514277" y="2315931"/>
              <a:ext cx="370437" cy="220617"/>
            </a:xfrm>
            <a:custGeom>
              <a:avLst/>
              <a:gdLst>
                <a:gd name="connsiteX0" fmla="*/ 340137 w 370437"/>
                <a:gd name="connsiteY0" fmla="*/ 65470 h 220617"/>
                <a:gd name="connsiteX1" fmla="*/ 301617 w 370437"/>
                <a:gd name="connsiteY1" fmla="*/ 43697 h 220617"/>
                <a:gd name="connsiteX2" fmla="*/ 283955 w 370437"/>
                <a:gd name="connsiteY2" fmla="*/ 47351 h 220617"/>
                <a:gd name="connsiteX3" fmla="*/ 221379 w 370437"/>
                <a:gd name="connsiteY3" fmla="*/ 7156 h 220617"/>
                <a:gd name="connsiteX4" fmla="*/ 184533 w 370437"/>
                <a:gd name="connsiteY4" fmla="*/ 17966 h 220617"/>
                <a:gd name="connsiteX5" fmla="*/ 131092 w 370437"/>
                <a:gd name="connsiteY5" fmla="*/ 0 h 220617"/>
                <a:gd name="connsiteX6" fmla="*/ 53594 w 370437"/>
                <a:gd name="connsiteY6" fmla="*/ 45220 h 220617"/>
                <a:gd name="connsiteX7" fmla="*/ 0 w 370437"/>
                <a:gd name="connsiteY7" fmla="*/ 112364 h 220617"/>
                <a:gd name="connsiteX8" fmla="*/ 68819 w 370437"/>
                <a:gd name="connsiteY8" fmla="*/ 181183 h 220617"/>
                <a:gd name="connsiteX9" fmla="*/ 95159 w 370437"/>
                <a:gd name="connsiteY9" fmla="*/ 176007 h 220617"/>
                <a:gd name="connsiteX10" fmla="*/ 172200 w 370437"/>
                <a:gd name="connsiteY10" fmla="*/ 220617 h 220617"/>
                <a:gd name="connsiteX11" fmla="*/ 253657 w 370437"/>
                <a:gd name="connsiteY11" fmla="*/ 167328 h 220617"/>
                <a:gd name="connsiteX12" fmla="*/ 275734 w 370437"/>
                <a:gd name="connsiteY12" fmla="*/ 173266 h 220617"/>
                <a:gd name="connsiteX13" fmla="*/ 315929 w 370437"/>
                <a:gd name="connsiteY13" fmla="*/ 148449 h 220617"/>
                <a:gd name="connsiteX14" fmla="*/ 327044 w 370437"/>
                <a:gd name="connsiteY14" fmla="*/ 150123 h 220617"/>
                <a:gd name="connsiteX15" fmla="*/ 370436 w 370437"/>
                <a:gd name="connsiteY15" fmla="*/ 106731 h 220617"/>
                <a:gd name="connsiteX16" fmla="*/ 340137 w 370437"/>
                <a:gd name="connsiteY16" fmla="*/ 65470 h 22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0437" h="220617">
                  <a:moveTo>
                    <a:pt x="340137" y="65470"/>
                  </a:moveTo>
                  <a:cubicBezTo>
                    <a:pt x="332220" y="52528"/>
                    <a:pt x="318061" y="43697"/>
                    <a:pt x="301617" y="43697"/>
                  </a:cubicBezTo>
                  <a:cubicBezTo>
                    <a:pt x="295374" y="43697"/>
                    <a:pt x="289284" y="45068"/>
                    <a:pt x="283955" y="47351"/>
                  </a:cubicBezTo>
                  <a:cubicBezTo>
                    <a:pt x="273145" y="23600"/>
                    <a:pt x="249241" y="7156"/>
                    <a:pt x="221379" y="7156"/>
                  </a:cubicBezTo>
                  <a:cubicBezTo>
                    <a:pt x="207828" y="7156"/>
                    <a:pt x="195191" y="11115"/>
                    <a:pt x="184533" y="17966"/>
                  </a:cubicBezTo>
                  <a:cubicBezTo>
                    <a:pt x="169612" y="6852"/>
                    <a:pt x="151189" y="0"/>
                    <a:pt x="131092" y="0"/>
                  </a:cubicBezTo>
                  <a:cubicBezTo>
                    <a:pt x="97900" y="0"/>
                    <a:pt x="68971" y="18271"/>
                    <a:pt x="53594" y="45220"/>
                  </a:cubicBezTo>
                  <a:cubicBezTo>
                    <a:pt x="22838" y="52071"/>
                    <a:pt x="0" y="79477"/>
                    <a:pt x="0" y="112364"/>
                  </a:cubicBezTo>
                  <a:cubicBezTo>
                    <a:pt x="0" y="150428"/>
                    <a:pt x="30755" y="181183"/>
                    <a:pt x="68819" y="181183"/>
                  </a:cubicBezTo>
                  <a:cubicBezTo>
                    <a:pt x="78107" y="181183"/>
                    <a:pt x="87090" y="179356"/>
                    <a:pt x="95159" y="176007"/>
                  </a:cubicBezTo>
                  <a:cubicBezTo>
                    <a:pt x="110537" y="202651"/>
                    <a:pt x="139313" y="220617"/>
                    <a:pt x="172200" y="220617"/>
                  </a:cubicBezTo>
                  <a:cubicBezTo>
                    <a:pt x="208741" y="220617"/>
                    <a:pt x="239954" y="198693"/>
                    <a:pt x="253657" y="167328"/>
                  </a:cubicBezTo>
                  <a:cubicBezTo>
                    <a:pt x="260204" y="170982"/>
                    <a:pt x="267664" y="173266"/>
                    <a:pt x="275734" y="173266"/>
                  </a:cubicBezTo>
                  <a:cubicBezTo>
                    <a:pt x="293243" y="173266"/>
                    <a:pt x="308316" y="163065"/>
                    <a:pt x="315929" y="148449"/>
                  </a:cubicBezTo>
                  <a:cubicBezTo>
                    <a:pt x="319583" y="149362"/>
                    <a:pt x="323237" y="150123"/>
                    <a:pt x="327044" y="150123"/>
                  </a:cubicBezTo>
                  <a:cubicBezTo>
                    <a:pt x="350948" y="150123"/>
                    <a:pt x="370436" y="130635"/>
                    <a:pt x="370436" y="106731"/>
                  </a:cubicBezTo>
                  <a:cubicBezTo>
                    <a:pt x="370588" y="87242"/>
                    <a:pt x="357799" y="70951"/>
                    <a:pt x="340137" y="65470"/>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25" name="צורה חופשית: צורה 24">
              <a:extLst>
                <a:ext uri="{FF2B5EF4-FFF2-40B4-BE49-F238E27FC236}">
                  <a16:creationId xmlns:a16="http://schemas.microsoft.com/office/drawing/2014/main" id="{4FFFEC27-AC18-51D8-9963-5B2FB7D01667}"/>
                </a:ext>
              </a:extLst>
            </p:cNvPr>
            <p:cNvSpPr/>
            <p:nvPr/>
          </p:nvSpPr>
          <p:spPr>
            <a:xfrm>
              <a:off x="5795462" y="1827954"/>
              <a:ext cx="370437" cy="220617"/>
            </a:xfrm>
            <a:custGeom>
              <a:avLst/>
              <a:gdLst>
                <a:gd name="connsiteX0" fmla="*/ 340137 w 370437"/>
                <a:gd name="connsiteY0" fmla="*/ 65470 h 220617"/>
                <a:gd name="connsiteX1" fmla="*/ 301617 w 370437"/>
                <a:gd name="connsiteY1" fmla="*/ 43697 h 220617"/>
                <a:gd name="connsiteX2" fmla="*/ 283955 w 370437"/>
                <a:gd name="connsiteY2" fmla="*/ 47351 h 220617"/>
                <a:gd name="connsiteX3" fmla="*/ 221379 w 370437"/>
                <a:gd name="connsiteY3" fmla="*/ 7156 h 220617"/>
                <a:gd name="connsiteX4" fmla="*/ 184533 w 370437"/>
                <a:gd name="connsiteY4" fmla="*/ 17966 h 220617"/>
                <a:gd name="connsiteX5" fmla="*/ 131092 w 370437"/>
                <a:gd name="connsiteY5" fmla="*/ 0 h 220617"/>
                <a:gd name="connsiteX6" fmla="*/ 53594 w 370437"/>
                <a:gd name="connsiteY6" fmla="*/ 45220 h 220617"/>
                <a:gd name="connsiteX7" fmla="*/ 0 w 370437"/>
                <a:gd name="connsiteY7" fmla="*/ 112364 h 220617"/>
                <a:gd name="connsiteX8" fmla="*/ 68819 w 370437"/>
                <a:gd name="connsiteY8" fmla="*/ 181183 h 220617"/>
                <a:gd name="connsiteX9" fmla="*/ 95159 w 370437"/>
                <a:gd name="connsiteY9" fmla="*/ 176007 h 220617"/>
                <a:gd name="connsiteX10" fmla="*/ 172200 w 370437"/>
                <a:gd name="connsiteY10" fmla="*/ 220617 h 220617"/>
                <a:gd name="connsiteX11" fmla="*/ 253657 w 370437"/>
                <a:gd name="connsiteY11" fmla="*/ 167328 h 220617"/>
                <a:gd name="connsiteX12" fmla="*/ 275734 w 370437"/>
                <a:gd name="connsiteY12" fmla="*/ 173266 h 220617"/>
                <a:gd name="connsiteX13" fmla="*/ 315929 w 370437"/>
                <a:gd name="connsiteY13" fmla="*/ 148449 h 220617"/>
                <a:gd name="connsiteX14" fmla="*/ 327044 w 370437"/>
                <a:gd name="connsiteY14" fmla="*/ 150123 h 220617"/>
                <a:gd name="connsiteX15" fmla="*/ 370436 w 370437"/>
                <a:gd name="connsiteY15" fmla="*/ 106731 h 220617"/>
                <a:gd name="connsiteX16" fmla="*/ 340137 w 370437"/>
                <a:gd name="connsiteY16" fmla="*/ 65470 h 22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0437" h="220617">
                  <a:moveTo>
                    <a:pt x="340137" y="65470"/>
                  </a:moveTo>
                  <a:cubicBezTo>
                    <a:pt x="332220" y="52528"/>
                    <a:pt x="318061" y="43697"/>
                    <a:pt x="301617" y="43697"/>
                  </a:cubicBezTo>
                  <a:cubicBezTo>
                    <a:pt x="295374" y="43697"/>
                    <a:pt x="289284" y="45067"/>
                    <a:pt x="283955" y="47351"/>
                  </a:cubicBezTo>
                  <a:cubicBezTo>
                    <a:pt x="273145" y="23600"/>
                    <a:pt x="249241" y="7156"/>
                    <a:pt x="221379" y="7156"/>
                  </a:cubicBezTo>
                  <a:cubicBezTo>
                    <a:pt x="207828" y="7156"/>
                    <a:pt x="195191" y="11115"/>
                    <a:pt x="184533" y="17966"/>
                  </a:cubicBezTo>
                  <a:cubicBezTo>
                    <a:pt x="169612" y="6699"/>
                    <a:pt x="151189" y="0"/>
                    <a:pt x="131092" y="0"/>
                  </a:cubicBezTo>
                  <a:cubicBezTo>
                    <a:pt x="97900" y="0"/>
                    <a:pt x="68972" y="18271"/>
                    <a:pt x="53594" y="45220"/>
                  </a:cubicBezTo>
                  <a:cubicBezTo>
                    <a:pt x="22838" y="52071"/>
                    <a:pt x="0" y="79477"/>
                    <a:pt x="0" y="112364"/>
                  </a:cubicBezTo>
                  <a:cubicBezTo>
                    <a:pt x="0" y="150428"/>
                    <a:pt x="30756" y="181183"/>
                    <a:pt x="68819" y="181183"/>
                  </a:cubicBezTo>
                  <a:cubicBezTo>
                    <a:pt x="78107" y="181183"/>
                    <a:pt x="87090" y="179356"/>
                    <a:pt x="95159" y="176007"/>
                  </a:cubicBezTo>
                  <a:cubicBezTo>
                    <a:pt x="110537" y="202651"/>
                    <a:pt x="139313" y="220617"/>
                    <a:pt x="172200" y="220617"/>
                  </a:cubicBezTo>
                  <a:cubicBezTo>
                    <a:pt x="208741" y="220617"/>
                    <a:pt x="239954" y="198693"/>
                    <a:pt x="253657" y="167328"/>
                  </a:cubicBezTo>
                  <a:cubicBezTo>
                    <a:pt x="260204" y="170982"/>
                    <a:pt x="267664" y="173266"/>
                    <a:pt x="275734" y="173266"/>
                  </a:cubicBezTo>
                  <a:cubicBezTo>
                    <a:pt x="293243" y="173266"/>
                    <a:pt x="308316" y="163065"/>
                    <a:pt x="315929" y="148449"/>
                  </a:cubicBezTo>
                  <a:cubicBezTo>
                    <a:pt x="319583" y="149362"/>
                    <a:pt x="323237" y="150123"/>
                    <a:pt x="327044" y="150123"/>
                  </a:cubicBezTo>
                  <a:cubicBezTo>
                    <a:pt x="350948" y="150123"/>
                    <a:pt x="370436" y="130635"/>
                    <a:pt x="370436" y="106731"/>
                  </a:cubicBezTo>
                  <a:cubicBezTo>
                    <a:pt x="370588" y="87242"/>
                    <a:pt x="357799" y="71103"/>
                    <a:pt x="340137" y="65470"/>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26" name="צורה חופשית: צורה 25">
              <a:extLst>
                <a:ext uri="{FF2B5EF4-FFF2-40B4-BE49-F238E27FC236}">
                  <a16:creationId xmlns:a16="http://schemas.microsoft.com/office/drawing/2014/main" id="{E86360D9-CAA0-9762-BBC5-EE578DFCA7C1}"/>
                </a:ext>
              </a:extLst>
            </p:cNvPr>
            <p:cNvSpPr/>
            <p:nvPr/>
          </p:nvSpPr>
          <p:spPr>
            <a:xfrm>
              <a:off x="9752566" y="2875620"/>
              <a:ext cx="593032" cy="352774"/>
            </a:xfrm>
            <a:custGeom>
              <a:avLst/>
              <a:gdLst>
                <a:gd name="connsiteX0" fmla="*/ 507161 w 593032"/>
                <a:gd name="connsiteY0" fmla="*/ 72473 h 352774"/>
                <a:gd name="connsiteX1" fmla="*/ 383225 w 593032"/>
                <a:gd name="connsiteY1" fmla="*/ 0 h 352774"/>
                <a:gd name="connsiteX2" fmla="*/ 297810 w 593032"/>
                <a:gd name="connsiteY2" fmla="*/ 28624 h 352774"/>
                <a:gd name="connsiteX3" fmla="*/ 238736 w 593032"/>
                <a:gd name="connsiteY3" fmla="*/ 11267 h 352774"/>
                <a:gd name="connsiteX4" fmla="*/ 138552 w 593032"/>
                <a:gd name="connsiteY4" fmla="*/ 75671 h 352774"/>
                <a:gd name="connsiteX5" fmla="*/ 110232 w 593032"/>
                <a:gd name="connsiteY5" fmla="*/ 69885 h 352774"/>
                <a:gd name="connsiteX6" fmla="*/ 48721 w 593032"/>
                <a:gd name="connsiteY6" fmla="*/ 104294 h 352774"/>
                <a:gd name="connsiteX7" fmla="*/ 0 w 593032"/>
                <a:gd name="connsiteY7" fmla="*/ 170525 h 352774"/>
                <a:gd name="connsiteX8" fmla="*/ 69428 w 593032"/>
                <a:gd name="connsiteY8" fmla="*/ 239954 h 352774"/>
                <a:gd name="connsiteX9" fmla="*/ 87090 w 593032"/>
                <a:gd name="connsiteY9" fmla="*/ 237517 h 352774"/>
                <a:gd name="connsiteX10" fmla="*/ 151493 w 593032"/>
                <a:gd name="connsiteY10" fmla="*/ 276952 h 352774"/>
                <a:gd name="connsiteX11" fmla="*/ 186969 w 593032"/>
                <a:gd name="connsiteY11" fmla="*/ 267664 h 352774"/>
                <a:gd name="connsiteX12" fmla="*/ 317299 w 593032"/>
                <a:gd name="connsiteY12" fmla="*/ 352775 h 352774"/>
                <a:gd name="connsiteX13" fmla="*/ 440625 w 593032"/>
                <a:gd name="connsiteY13" fmla="*/ 281367 h 352774"/>
                <a:gd name="connsiteX14" fmla="*/ 482800 w 593032"/>
                <a:gd name="connsiteY14" fmla="*/ 289741 h 352774"/>
                <a:gd name="connsiteX15" fmla="*/ 593032 w 593032"/>
                <a:gd name="connsiteY15" fmla="*/ 179508 h 352774"/>
                <a:gd name="connsiteX16" fmla="*/ 507161 w 593032"/>
                <a:gd name="connsiteY16" fmla="*/ 72473 h 35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3032" h="352774">
                  <a:moveTo>
                    <a:pt x="507161" y="72473"/>
                  </a:moveTo>
                  <a:cubicBezTo>
                    <a:pt x="482648" y="29233"/>
                    <a:pt x="436362" y="0"/>
                    <a:pt x="383225" y="0"/>
                  </a:cubicBezTo>
                  <a:cubicBezTo>
                    <a:pt x="351100" y="0"/>
                    <a:pt x="321562" y="10810"/>
                    <a:pt x="297810" y="28624"/>
                  </a:cubicBezTo>
                  <a:cubicBezTo>
                    <a:pt x="280758" y="17662"/>
                    <a:pt x="260508" y="11267"/>
                    <a:pt x="238736" y="11267"/>
                  </a:cubicBezTo>
                  <a:cubicBezTo>
                    <a:pt x="194277" y="11267"/>
                    <a:pt x="155909" y="37759"/>
                    <a:pt x="138552" y="75671"/>
                  </a:cubicBezTo>
                  <a:cubicBezTo>
                    <a:pt x="129873" y="72016"/>
                    <a:pt x="120281" y="69885"/>
                    <a:pt x="110232" y="69885"/>
                  </a:cubicBezTo>
                  <a:cubicBezTo>
                    <a:pt x="84197" y="69885"/>
                    <a:pt x="61359" y="83740"/>
                    <a:pt x="48721" y="104294"/>
                  </a:cubicBezTo>
                  <a:cubicBezTo>
                    <a:pt x="20554" y="113125"/>
                    <a:pt x="0" y="139466"/>
                    <a:pt x="0" y="170525"/>
                  </a:cubicBezTo>
                  <a:cubicBezTo>
                    <a:pt x="0" y="208894"/>
                    <a:pt x="31060" y="239954"/>
                    <a:pt x="69428" y="239954"/>
                  </a:cubicBezTo>
                  <a:cubicBezTo>
                    <a:pt x="75518" y="239954"/>
                    <a:pt x="81456" y="239040"/>
                    <a:pt x="87090" y="237517"/>
                  </a:cubicBezTo>
                  <a:cubicBezTo>
                    <a:pt x="99118" y="260965"/>
                    <a:pt x="123478" y="276952"/>
                    <a:pt x="151493" y="276952"/>
                  </a:cubicBezTo>
                  <a:cubicBezTo>
                    <a:pt x="164435" y="276952"/>
                    <a:pt x="176463" y="273602"/>
                    <a:pt x="186969" y="267664"/>
                  </a:cubicBezTo>
                  <a:cubicBezTo>
                    <a:pt x="209046" y="317756"/>
                    <a:pt x="259138" y="352775"/>
                    <a:pt x="317299" y="352775"/>
                  </a:cubicBezTo>
                  <a:cubicBezTo>
                    <a:pt x="370132" y="352775"/>
                    <a:pt x="416112" y="323998"/>
                    <a:pt x="440625" y="281367"/>
                  </a:cubicBezTo>
                  <a:cubicBezTo>
                    <a:pt x="453567" y="286696"/>
                    <a:pt x="467879" y="289741"/>
                    <a:pt x="482800" y="289741"/>
                  </a:cubicBezTo>
                  <a:cubicBezTo>
                    <a:pt x="543702" y="289741"/>
                    <a:pt x="593032" y="240410"/>
                    <a:pt x="593032" y="179508"/>
                  </a:cubicBezTo>
                  <a:cubicBezTo>
                    <a:pt x="593032" y="127437"/>
                    <a:pt x="556339" y="83588"/>
                    <a:pt x="507161" y="72473"/>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27" name="צורה חופשית: צורה 26">
              <a:extLst>
                <a:ext uri="{FF2B5EF4-FFF2-40B4-BE49-F238E27FC236}">
                  <a16:creationId xmlns:a16="http://schemas.microsoft.com/office/drawing/2014/main" id="{90332C5B-509E-A7FD-240F-4D7D4EC9436F}"/>
                </a:ext>
              </a:extLst>
            </p:cNvPr>
            <p:cNvSpPr/>
            <p:nvPr/>
          </p:nvSpPr>
          <p:spPr>
            <a:xfrm>
              <a:off x="7927791" y="1780299"/>
              <a:ext cx="520102" cy="309384"/>
            </a:xfrm>
            <a:custGeom>
              <a:avLst/>
              <a:gdLst>
                <a:gd name="connsiteX0" fmla="*/ 444889 w 520102"/>
                <a:gd name="connsiteY0" fmla="*/ 246196 h 309384"/>
                <a:gd name="connsiteX1" fmla="*/ 520103 w 520102"/>
                <a:gd name="connsiteY1" fmla="*/ 151950 h 309384"/>
                <a:gd name="connsiteX2" fmla="*/ 423421 w 520102"/>
                <a:gd name="connsiteY2" fmla="*/ 55268 h 309384"/>
                <a:gd name="connsiteX3" fmla="*/ 386423 w 520102"/>
                <a:gd name="connsiteY3" fmla="*/ 62577 h 309384"/>
                <a:gd name="connsiteX4" fmla="*/ 278322 w 520102"/>
                <a:gd name="connsiteY4" fmla="*/ 0 h 309384"/>
                <a:gd name="connsiteX5" fmla="*/ 163978 w 520102"/>
                <a:gd name="connsiteY5" fmla="*/ 74605 h 309384"/>
                <a:gd name="connsiteX6" fmla="*/ 132918 w 520102"/>
                <a:gd name="connsiteY6" fmla="*/ 66383 h 309384"/>
                <a:gd name="connsiteX7" fmla="*/ 76432 w 520102"/>
                <a:gd name="connsiteY7" fmla="*/ 100945 h 309384"/>
                <a:gd name="connsiteX8" fmla="*/ 60902 w 520102"/>
                <a:gd name="connsiteY8" fmla="*/ 98813 h 309384"/>
                <a:gd name="connsiteX9" fmla="*/ 0 w 520102"/>
                <a:gd name="connsiteY9" fmla="*/ 159715 h 309384"/>
                <a:gd name="connsiteX10" fmla="*/ 42784 w 520102"/>
                <a:gd name="connsiteY10" fmla="*/ 217877 h 309384"/>
                <a:gd name="connsiteX11" fmla="*/ 96834 w 520102"/>
                <a:gd name="connsiteY11" fmla="*/ 248023 h 309384"/>
                <a:gd name="connsiteX12" fmla="*/ 121651 w 520102"/>
                <a:gd name="connsiteY12" fmla="*/ 242999 h 309384"/>
                <a:gd name="connsiteX13" fmla="*/ 209502 w 520102"/>
                <a:gd name="connsiteY13" fmla="*/ 299485 h 309384"/>
                <a:gd name="connsiteX14" fmla="*/ 261269 w 520102"/>
                <a:gd name="connsiteY14" fmla="*/ 284260 h 309384"/>
                <a:gd name="connsiteX15" fmla="*/ 336179 w 520102"/>
                <a:gd name="connsiteY15" fmla="*/ 309382 h 309384"/>
                <a:gd name="connsiteX16" fmla="*/ 444889 w 520102"/>
                <a:gd name="connsiteY16" fmla="*/ 246196 h 3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0102" h="309384">
                  <a:moveTo>
                    <a:pt x="444889" y="246196"/>
                  </a:moveTo>
                  <a:cubicBezTo>
                    <a:pt x="487977" y="236452"/>
                    <a:pt x="520103" y="198084"/>
                    <a:pt x="520103" y="151950"/>
                  </a:cubicBezTo>
                  <a:cubicBezTo>
                    <a:pt x="520103" y="98661"/>
                    <a:pt x="476862" y="55268"/>
                    <a:pt x="423421" y="55268"/>
                  </a:cubicBezTo>
                  <a:cubicBezTo>
                    <a:pt x="410327" y="55268"/>
                    <a:pt x="397842" y="57857"/>
                    <a:pt x="386423" y="62577"/>
                  </a:cubicBezTo>
                  <a:cubicBezTo>
                    <a:pt x="364803" y="25122"/>
                    <a:pt x="324608" y="0"/>
                    <a:pt x="278322" y="0"/>
                  </a:cubicBezTo>
                  <a:cubicBezTo>
                    <a:pt x="227164" y="0"/>
                    <a:pt x="183315" y="30755"/>
                    <a:pt x="163978" y="74605"/>
                  </a:cubicBezTo>
                  <a:cubicBezTo>
                    <a:pt x="154843" y="69428"/>
                    <a:pt x="144185" y="66383"/>
                    <a:pt x="132918" y="66383"/>
                  </a:cubicBezTo>
                  <a:cubicBezTo>
                    <a:pt x="108253" y="66383"/>
                    <a:pt x="86937" y="80391"/>
                    <a:pt x="76432" y="100945"/>
                  </a:cubicBezTo>
                  <a:cubicBezTo>
                    <a:pt x="71408" y="99575"/>
                    <a:pt x="66231" y="98813"/>
                    <a:pt x="60902" y="98813"/>
                  </a:cubicBezTo>
                  <a:cubicBezTo>
                    <a:pt x="27253" y="98813"/>
                    <a:pt x="0" y="126067"/>
                    <a:pt x="0" y="159715"/>
                  </a:cubicBezTo>
                  <a:cubicBezTo>
                    <a:pt x="0" y="186969"/>
                    <a:pt x="17966" y="210112"/>
                    <a:pt x="42784" y="217877"/>
                  </a:cubicBezTo>
                  <a:cubicBezTo>
                    <a:pt x="54050" y="235995"/>
                    <a:pt x="73996" y="248023"/>
                    <a:pt x="96834" y="248023"/>
                  </a:cubicBezTo>
                  <a:cubicBezTo>
                    <a:pt x="105665" y="248023"/>
                    <a:pt x="114039" y="246196"/>
                    <a:pt x="121651" y="242999"/>
                  </a:cubicBezTo>
                  <a:cubicBezTo>
                    <a:pt x="136877" y="276343"/>
                    <a:pt x="170373" y="299485"/>
                    <a:pt x="209502" y="299485"/>
                  </a:cubicBezTo>
                  <a:cubicBezTo>
                    <a:pt x="228534" y="299485"/>
                    <a:pt x="246348" y="293852"/>
                    <a:pt x="261269" y="284260"/>
                  </a:cubicBezTo>
                  <a:cubicBezTo>
                    <a:pt x="282128" y="299942"/>
                    <a:pt x="308011" y="309382"/>
                    <a:pt x="336179" y="309382"/>
                  </a:cubicBezTo>
                  <a:cubicBezTo>
                    <a:pt x="382921" y="309686"/>
                    <a:pt x="423421" y="284108"/>
                    <a:pt x="444889" y="246196"/>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grpSp>
      <p:grpSp>
        <p:nvGrpSpPr>
          <p:cNvPr id="28" name="גרפיקה 6">
            <a:extLst>
              <a:ext uri="{FF2B5EF4-FFF2-40B4-BE49-F238E27FC236}">
                <a16:creationId xmlns:a16="http://schemas.microsoft.com/office/drawing/2014/main" id="{6FFD7AFD-3884-EF02-39E8-53456C938A82}"/>
              </a:ext>
              <a:ext uri="{C183D7F6-B498-43B3-948B-1728B52AA6E4}">
                <adec:decorative xmlns:adec="http://schemas.microsoft.com/office/drawing/2017/decorative" val="1"/>
              </a:ext>
            </a:extLst>
          </p:cNvPr>
          <p:cNvGrpSpPr/>
          <p:nvPr/>
        </p:nvGrpSpPr>
        <p:grpSpPr>
          <a:xfrm>
            <a:off x="2902430" y="785450"/>
            <a:ext cx="6104451" cy="4725524"/>
            <a:chOff x="3932026" y="196087"/>
            <a:chExt cx="6505994" cy="4602817"/>
          </a:xfrm>
          <a:solidFill>
            <a:srgbClr val="FFFFFF"/>
          </a:solidFill>
        </p:grpSpPr>
        <p:sp>
          <p:nvSpPr>
            <p:cNvPr id="29" name="צורה חופשית: צורה 28">
              <a:extLst>
                <a:ext uri="{FF2B5EF4-FFF2-40B4-BE49-F238E27FC236}">
                  <a16:creationId xmlns:a16="http://schemas.microsoft.com/office/drawing/2014/main" id="{595AA3BC-A6AF-0CFB-4849-AE03A4A43434}"/>
                </a:ext>
              </a:extLst>
            </p:cNvPr>
            <p:cNvSpPr/>
            <p:nvPr/>
          </p:nvSpPr>
          <p:spPr>
            <a:xfrm>
              <a:off x="9214452" y="1112152"/>
              <a:ext cx="799996" cy="2022606"/>
            </a:xfrm>
            <a:custGeom>
              <a:avLst/>
              <a:gdLst>
                <a:gd name="connsiteX0" fmla="*/ 330591 w 799996"/>
                <a:gd name="connsiteY0" fmla="*/ 2022606 h 2022606"/>
                <a:gd name="connsiteX1" fmla="*/ 322978 w 799996"/>
                <a:gd name="connsiteY1" fmla="*/ 2019104 h 2022606"/>
                <a:gd name="connsiteX2" fmla="*/ 324653 w 799996"/>
                <a:gd name="connsiteY2" fmla="*/ 2006315 h 2022606"/>
                <a:gd name="connsiteX3" fmla="*/ 354495 w 799996"/>
                <a:gd name="connsiteY3" fmla="*/ 1983781 h 2022606"/>
                <a:gd name="connsiteX4" fmla="*/ 368046 w 799996"/>
                <a:gd name="connsiteY4" fmla="*/ 1984999 h 2022606"/>
                <a:gd name="connsiteX5" fmla="*/ 366675 w 799996"/>
                <a:gd name="connsiteY5" fmla="*/ 1997941 h 2022606"/>
                <a:gd name="connsiteX6" fmla="*/ 336377 w 799996"/>
                <a:gd name="connsiteY6" fmla="*/ 2020779 h 2022606"/>
                <a:gd name="connsiteX7" fmla="*/ 330591 w 799996"/>
                <a:gd name="connsiteY7" fmla="*/ 2022606 h 2022606"/>
                <a:gd name="connsiteX8" fmla="*/ 409002 w 799996"/>
                <a:gd name="connsiteY8" fmla="*/ 1960182 h 2022606"/>
                <a:gd name="connsiteX9" fmla="*/ 401846 w 799996"/>
                <a:gd name="connsiteY9" fmla="*/ 1957137 h 2022606"/>
                <a:gd name="connsiteX10" fmla="*/ 402455 w 799996"/>
                <a:gd name="connsiteY10" fmla="*/ 1944195 h 2022606"/>
                <a:gd name="connsiteX11" fmla="*/ 430165 w 799996"/>
                <a:gd name="connsiteY11" fmla="*/ 1919377 h 2022606"/>
                <a:gd name="connsiteX12" fmla="*/ 443869 w 799996"/>
                <a:gd name="connsiteY12" fmla="*/ 1919530 h 2022606"/>
                <a:gd name="connsiteX13" fmla="*/ 443716 w 799996"/>
                <a:gd name="connsiteY13" fmla="*/ 1932471 h 2022606"/>
                <a:gd name="connsiteX14" fmla="*/ 415549 w 799996"/>
                <a:gd name="connsiteY14" fmla="*/ 1957594 h 2022606"/>
                <a:gd name="connsiteX15" fmla="*/ 409002 w 799996"/>
                <a:gd name="connsiteY15" fmla="*/ 1960182 h 2022606"/>
                <a:gd name="connsiteX16" fmla="*/ 481780 w 799996"/>
                <a:gd name="connsiteY16" fmla="*/ 1891667 h 2022606"/>
                <a:gd name="connsiteX17" fmla="*/ 475233 w 799996"/>
                <a:gd name="connsiteY17" fmla="*/ 1889231 h 2022606"/>
                <a:gd name="connsiteX18" fmla="*/ 474624 w 799996"/>
                <a:gd name="connsiteY18" fmla="*/ 1876290 h 2022606"/>
                <a:gd name="connsiteX19" fmla="*/ 500051 w 799996"/>
                <a:gd name="connsiteY19" fmla="*/ 1849340 h 2022606"/>
                <a:gd name="connsiteX20" fmla="*/ 513601 w 799996"/>
                <a:gd name="connsiteY20" fmla="*/ 1848427 h 2022606"/>
                <a:gd name="connsiteX21" fmla="*/ 514667 w 799996"/>
                <a:gd name="connsiteY21" fmla="*/ 1861368 h 2022606"/>
                <a:gd name="connsiteX22" fmla="*/ 488784 w 799996"/>
                <a:gd name="connsiteY22" fmla="*/ 1888774 h 2022606"/>
                <a:gd name="connsiteX23" fmla="*/ 481780 w 799996"/>
                <a:gd name="connsiteY23" fmla="*/ 1891667 h 2022606"/>
                <a:gd name="connsiteX24" fmla="*/ 547859 w 799996"/>
                <a:gd name="connsiteY24" fmla="*/ 1817519 h 2022606"/>
                <a:gd name="connsiteX25" fmla="*/ 541921 w 799996"/>
                <a:gd name="connsiteY25" fmla="*/ 1815540 h 2022606"/>
                <a:gd name="connsiteX26" fmla="*/ 540246 w 799996"/>
                <a:gd name="connsiteY26" fmla="*/ 1802750 h 2022606"/>
                <a:gd name="connsiteX27" fmla="*/ 563084 w 799996"/>
                <a:gd name="connsiteY27" fmla="*/ 1773822 h 2022606"/>
                <a:gd name="connsiteX28" fmla="*/ 576483 w 799996"/>
                <a:gd name="connsiteY28" fmla="*/ 1771690 h 2022606"/>
                <a:gd name="connsiteX29" fmla="*/ 578614 w 799996"/>
                <a:gd name="connsiteY29" fmla="*/ 1784480 h 2022606"/>
                <a:gd name="connsiteX30" fmla="*/ 555471 w 799996"/>
                <a:gd name="connsiteY30" fmla="*/ 1813865 h 2022606"/>
                <a:gd name="connsiteX31" fmla="*/ 547859 w 799996"/>
                <a:gd name="connsiteY31" fmla="*/ 1817519 h 2022606"/>
                <a:gd name="connsiteX32" fmla="*/ 606781 w 799996"/>
                <a:gd name="connsiteY32" fmla="*/ 1738042 h 2022606"/>
                <a:gd name="connsiteX33" fmla="*/ 601605 w 799996"/>
                <a:gd name="connsiteY33" fmla="*/ 1736672 h 2022606"/>
                <a:gd name="connsiteX34" fmla="*/ 598712 w 799996"/>
                <a:gd name="connsiteY34" fmla="*/ 1724035 h 2022606"/>
                <a:gd name="connsiteX35" fmla="*/ 618657 w 799996"/>
                <a:gd name="connsiteY35" fmla="*/ 1693279 h 2022606"/>
                <a:gd name="connsiteX36" fmla="*/ 631903 w 799996"/>
                <a:gd name="connsiteY36" fmla="*/ 1690082 h 2022606"/>
                <a:gd name="connsiteX37" fmla="*/ 635253 w 799996"/>
                <a:gd name="connsiteY37" fmla="*/ 1702567 h 2022606"/>
                <a:gd name="connsiteX38" fmla="*/ 615003 w 799996"/>
                <a:gd name="connsiteY38" fmla="*/ 1733931 h 2022606"/>
                <a:gd name="connsiteX39" fmla="*/ 606781 w 799996"/>
                <a:gd name="connsiteY39" fmla="*/ 1738042 h 2022606"/>
                <a:gd name="connsiteX40" fmla="*/ 657787 w 799996"/>
                <a:gd name="connsiteY40" fmla="*/ 1653845 h 2022606"/>
                <a:gd name="connsiteX41" fmla="*/ 653371 w 799996"/>
                <a:gd name="connsiteY41" fmla="*/ 1652779 h 2022606"/>
                <a:gd name="connsiteX42" fmla="*/ 649260 w 799996"/>
                <a:gd name="connsiteY42" fmla="*/ 1640447 h 2022606"/>
                <a:gd name="connsiteX43" fmla="*/ 666160 w 799996"/>
                <a:gd name="connsiteY43" fmla="*/ 1608016 h 2022606"/>
                <a:gd name="connsiteX44" fmla="*/ 679102 w 799996"/>
                <a:gd name="connsiteY44" fmla="*/ 1603753 h 2022606"/>
                <a:gd name="connsiteX45" fmla="*/ 683670 w 799996"/>
                <a:gd name="connsiteY45" fmla="*/ 1615934 h 2022606"/>
                <a:gd name="connsiteX46" fmla="*/ 666465 w 799996"/>
                <a:gd name="connsiteY46" fmla="*/ 1648973 h 2022606"/>
                <a:gd name="connsiteX47" fmla="*/ 657787 w 799996"/>
                <a:gd name="connsiteY47" fmla="*/ 1653845 h 2022606"/>
                <a:gd name="connsiteX48" fmla="*/ 700875 w 799996"/>
                <a:gd name="connsiteY48" fmla="*/ 1565689 h 2022606"/>
                <a:gd name="connsiteX49" fmla="*/ 697221 w 799996"/>
                <a:gd name="connsiteY49" fmla="*/ 1565081 h 2022606"/>
                <a:gd name="connsiteX50" fmla="*/ 691892 w 799996"/>
                <a:gd name="connsiteY50" fmla="*/ 1553205 h 2022606"/>
                <a:gd name="connsiteX51" fmla="*/ 705747 w 799996"/>
                <a:gd name="connsiteY51" fmla="*/ 1519556 h 2022606"/>
                <a:gd name="connsiteX52" fmla="*/ 718079 w 799996"/>
                <a:gd name="connsiteY52" fmla="*/ 1514227 h 2022606"/>
                <a:gd name="connsiteX53" fmla="*/ 723713 w 799996"/>
                <a:gd name="connsiteY53" fmla="*/ 1525951 h 2022606"/>
                <a:gd name="connsiteX54" fmla="*/ 709553 w 799996"/>
                <a:gd name="connsiteY54" fmla="*/ 1560208 h 2022606"/>
                <a:gd name="connsiteX55" fmla="*/ 700875 w 799996"/>
                <a:gd name="connsiteY55" fmla="*/ 1565689 h 2022606"/>
                <a:gd name="connsiteX56" fmla="*/ 735437 w 799996"/>
                <a:gd name="connsiteY56" fmla="*/ 1474184 h 2022606"/>
                <a:gd name="connsiteX57" fmla="*/ 732544 w 799996"/>
                <a:gd name="connsiteY57" fmla="*/ 1473728 h 2022606"/>
                <a:gd name="connsiteX58" fmla="*/ 726149 w 799996"/>
                <a:gd name="connsiteY58" fmla="*/ 1462309 h 2022606"/>
                <a:gd name="connsiteX59" fmla="*/ 736807 w 799996"/>
                <a:gd name="connsiteY59" fmla="*/ 1427594 h 2022606"/>
                <a:gd name="connsiteX60" fmla="*/ 748683 w 799996"/>
                <a:gd name="connsiteY60" fmla="*/ 1421200 h 2022606"/>
                <a:gd name="connsiteX61" fmla="*/ 755382 w 799996"/>
                <a:gd name="connsiteY61" fmla="*/ 1432466 h 2022606"/>
                <a:gd name="connsiteX62" fmla="*/ 744420 w 799996"/>
                <a:gd name="connsiteY62" fmla="*/ 1467790 h 2022606"/>
                <a:gd name="connsiteX63" fmla="*/ 735437 w 799996"/>
                <a:gd name="connsiteY63" fmla="*/ 1474184 h 2022606"/>
                <a:gd name="connsiteX64" fmla="*/ 761625 w 799996"/>
                <a:gd name="connsiteY64" fmla="*/ 1380091 h 2022606"/>
                <a:gd name="connsiteX65" fmla="*/ 759493 w 799996"/>
                <a:gd name="connsiteY65" fmla="*/ 1379939 h 2022606"/>
                <a:gd name="connsiteX66" fmla="*/ 752185 w 799996"/>
                <a:gd name="connsiteY66" fmla="*/ 1368976 h 2022606"/>
                <a:gd name="connsiteX67" fmla="*/ 759798 w 799996"/>
                <a:gd name="connsiteY67" fmla="*/ 1333501 h 2022606"/>
                <a:gd name="connsiteX68" fmla="*/ 771064 w 799996"/>
                <a:gd name="connsiteY68" fmla="*/ 1326193 h 2022606"/>
                <a:gd name="connsiteX69" fmla="*/ 778829 w 799996"/>
                <a:gd name="connsiteY69" fmla="*/ 1336850 h 2022606"/>
                <a:gd name="connsiteX70" fmla="*/ 771064 w 799996"/>
                <a:gd name="connsiteY70" fmla="*/ 1372935 h 2022606"/>
                <a:gd name="connsiteX71" fmla="*/ 761625 w 799996"/>
                <a:gd name="connsiteY71" fmla="*/ 1380091 h 2022606"/>
                <a:gd name="connsiteX72" fmla="*/ 779286 w 799996"/>
                <a:gd name="connsiteY72" fmla="*/ 1284475 h 2022606"/>
                <a:gd name="connsiteX73" fmla="*/ 777916 w 799996"/>
                <a:gd name="connsiteY73" fmla="*/ 1284323 h 2022606"/>
                <a:gd name="connsiteX74" fmla="*/ 769694 w 799996"/>
                <a:gd name="connsiteY74" fmla="*/ 1273969 h 2022606"/>
                <a:gd name="connsiteX75" fmla="*/ 774110 w 799996"/>
                <a:gd name="connsiteY75" fmla="*/ 1238037 h 2022606"/>
                <a:gd name="connsiteX76" fmla="*/ 784615 w 799996"/>
                <a:gd name="connsiteY76" fmla="*/ 1229815 h 2022606"/>
                <a:gd name="connsiteX77" fmla="*/ 793293 w 799996"/>
                <a:gd name="connsiteY77" fmla="*/ 1239864 h 2022606"/>
                <a:gd name="connsiteX78" fmla="*/ 788726 w 799996"/>
                <a:gd name="connsiteY78" fmla="*/ 1276405 h 2022606"/>
                <a:gd name="connsiteX79" fmla="*/ 779286 w 799996"/>
                <a:gd name="connsiteY79" fmla="*/ 1284475 h 2022606"/>
                <a:gd name="connsiteX80" fmla="*/ 788726 w 799996"/>
                <a:gd name="connsiteY80" fmla="*/ 1187641 h 2022606"/>
                <a:gd name="connsiteX81" fmla="*/ 788269 w 799996"/>
                <a:gd name="connsiteY81" fmla="*/ 1187641 h 2022606"/>
                <a:gd name="connsiteX82" fmla="*/ 779134 w 799996"/>
                <a:gd name="connsiteY82" fmla="*/ 1178049 h 2022606"/>
                <a:gd name="connsiteX83" fmla="*/ 780656 w 799996"/>
                <a:gd name="connsiteY83" fmla="*/ 1141812 h 2022606"/>
                <a:gd name="connsiteX84" fmla="*/ 790553 w 799996"/>
                <a:gd name="connsiteY84" fmla="*/ 1132829 h 2022606"/>
                <a:gd name="connsiteX85" fmla="*/ 799993 w 799996"/>
                <a:gd name="connsiteY85" fmla="*/ 1142269 h 2022606"/>
                <a:gd name="connsiteX86" fmla="*/ 798470 w 799996"/>
                <a:gd name="connsiteY86" fmla="*/ 1178962 h 2022606"/>
                <a:gd name="connsiteX87" fmla="*/ 788726 w 799996"/>
                <a:gd name="connsiteY87" fmla="*/ 1187641 h 2022606"/>
                <a:gd name="connsiteX88" fmla="*/ 790249 w 799996"/>
                <a:gd name="connsiteY88" fmla="*/ 1090502 h 2022606"/>
                <a:gd name="connsiteX89" fmla="*/ 780656 w 799996"/>
                <a:gd name="connsiteY89" fmla="*/ 1081519 h 2022606"/>
                <a:gd name="connsiteX90" fmla="*/ 779134 w 799996"/>
                <a:gd name="connsiteY90" fmla="*/ 1045282 h 2022606"/>
                <a:gd name="connsiteX91" fmla="*/ 788269 w 799996"/>
                <a:gd name="connsiteY91" fmla="*/ 1035690 h 2022606"/>
                <a:gd name="connsiteX92" fmla="*/ 798470 w 799996"/>
                <a:gd name="connsiteY92" fmla="*/ 1044369 h 2022606"/>
                <a:gd name="connsiteX93" fmla="*/ 799993 w 799996"/>
                <a:gd name="connsiteY93" fmla="*/ 1081062 h 2022606"/>
                <a:gd name="connsiteX94" fmla="*/ 790553 w 799996"/>
                <a:gd name="connsiteY94" fmla="*/ 1090502 h 2022606"/>
                <a:gd name="connsiteX95" fmla="*/ 790249 w 799996"/>
                <a:gd name="connsiteY95" fmla="*/ 1090502 h 2022606"/>
                <a:gd name="connsiteX96" fmla="*/ 783854 w 799996"/>
                <a:gd name="connsiteY96" fmla="*/ 993363 h 2022606"/>
                <a:gd name="connsiteX97" fmla="*/ 774262 w 799996"/>
                <a:gd name="connsiteY97" fmla="*/ 985142 h 2022606"/>
                <a:gd name="connsiteX98" fmla="*/ 769846 w 799996"/>
                <a:gd name="connsiteY98" fmla="*/ 949057 h 2022606"/>
                <a:gd name="connsiteX99" fmla="*/ 778220 w 799996"/>
                <a:gd name="connsiteY99" fmla="*/ 938856 h 2022606"/>
                <a:gd name="connsiteX100" fmla="*/ 789030 w 799996"/>
                <a:gd name="connsiteY100" fmla="*/ 946773 h 2022606"/>
                <a:gd name="connsiteX101" fmla="*/ 793446 w 799996"/>
                <a:gd name="connsiteY101" fmla="*/ 983315 h 2022606"/>
                <a:gd name="connsiteX102" fmla="*/ 784767 w 799996"/>
                <a:gd name="connsiteY102" fmla="*/ 993363 h 2022606"/>
                <a:gd name="connsiteX103" fmla="*/ 783854 w 799996"/>
                <a:gd name="connsiteY103" fmla="*/ 993363 h 2022606"/>
                <a:gd name="connsiteX104" fmla="*/ 769846 w 799996"/>
                <a:gd name="connsiteY104" fmla="*/ 896986 h 2022606"/>
                <a:gd name="connsiteX105" fmla="*/ 760406 w 799996"/>
                <a:gd name="connsiteY105" fmla="*/ 889373 h 2022606"/>
                <a:gd name="connsiteX106" fmla="*/ 753250 w 799996"/>
                <a:gd name="connsiteY106" fmla="*/ 853746 h 2022606"/>
                <a:gd name="connsiteX107" fmla="*/ 760711 w 799996"/>
                <a:gd name="connsiteY107" fmla="*/ 842936 h 2022606"/>
                <a:gd name="connsiteX108" fmla="*/ 772130 w 799996"/>
                <a:gd name="connsiteY108" fmla="*/ 850092 h 2022606"/>
                <a:gd name="connsiteX109" fmla="*/ 779286 w 799996"/>
                <a:gd name="connsiteY109" fmla="*/ 886176 h 2022606"/>
                <a:gd name="connsiteX110" fmla="*/ 771521 w 799996"/>
                <a:gd name="connsiteY110" fmla="*/ 896834 h 2022606"/>
                <a:gd name="connsiteX111" fmla="*/ 769846 w 799996"/>
                <a:gd name="connsiteY111" fmla="*/ 896986 h 2022606"/>
                <a:gd name="connsiteX112" fmla="*/ 748378 w 799996"/>
                <a:gd name="connsiteY112" fmla="*/ 801827 h 2022606"/>
                <a:gd name="connsiteX113" fmla="*/ 739091 w 799996"/>
                <a:gd name="connsiteY113" fmla="*/ 794975 h 2022606"/>
                <a:gd name="connsiteX114" fmla="*/ 729194 w 799996"/>
                <a:gd name="connsiteY114" fmla="*/ 759957 h 2022606"/>
                <a:gd name="connsiteX115" fmla="*/ 735893 w 799996"/>
                <a:gd name="connsiteY115" fmla="*/ 748690 h 2022606"/>
                <a:gd name="connsiteX116" fmla="*/ 747769 w 799996"/>
                <a:gd name="connsiteY116" fmla="*/ 755085 h 2022606"/>
                <a:gd name="connsiteX117" fmla="*/ 757818 w 799996"/>
                <a:gd name="connsiteY117" fmla="*/ 790712 h 2022606"/>
                <a:gd name="connsiteX118" fmla="*/ 750815 w 799996"/>
                <a:gd name="connsiteY118" fmla="*/ 801827 h 2022606"/>
                <a:gd name="connsiteX119" fmla="*/ 748378 w 799996"/>
                <a:gd name="connsiteY119" fmla="*/ 801827 h 2022606"/>
                <a:gd name="connsiteX120" fmla="*/ 719754 w 799996"/>
                <a:gd name="connsiteY120" fmla="*/ 708342 h 2022606"/>
                <a:gd name="connsiteX121" fmla="*/ 710619 w 799996"/>
                <a:gd name="connsiteY121" fmla="*/ 702100 h 2022606"/>
                <a:gd name="connsiteX122" fmla="*/ 698134 w 799996"/>
                <a:gd name="connsiteY122" fmla="*/ 667843 h 2022606"/>
                <a:gd name="connsiteX123" fmla="*/ 703920 w 799996"/>
                <a:gd name="connsiteY123" fmla="*/ 656119 h 2022606"/>
                <a:gd name="connsiteX124" fmla="*/ 716252 w 799996"/>
                <a:gd name="connsiteY124" fmla="*/ 661600 h 2022606"/>
                <a:gd name="connsiteX125" fmla="*/ 728890 w 799996"/>
                <a:gd name="connsiteY125" fmla="*/ 696314 h 2022606"/>
                <a:gd name="connsiteX126" fmla="*/ 722799 w 799996"/>
                <a:gd name="connsiteY126" fmla="*/ 707886 h 2022606"/>
                <a:gd name="connsiteX127" fmla="*/ 719754 w 799996"/>
                <a:gd name="connsiteY127" fmla="*/ 708342 h 2022606"/>
                <a:gd name="connsiteX128" fmla="*/ 683974 w 799996"/>
                <a:gd name="connsiteY128" fmla="*/ 617294 h 2022606"/>
                <a:gd name="connsiteX129" fmla="*/ 674992 w 799996"/>
                <a:gd name="connsiteY129" fmla="*/ 611660 h 2022606"/>
                <a:gd name="connsiteX130" fmla="*/ 659918 w 799996"/>
                <a:gd name="connsiteY130" fmla="*/ 578469 h 2022606"/>
                <a:gd name="connsiteX131" fmla="*/ 664790 w 799996"/>
                <a:gd name="connsiteY131" fmla="*/ 566441 h 2022606"/>
                <a:gd name="connsiteX132" fmla="*/ 677580 w 799996"/>
                <a:gd name="connsiteY132" fmla="*/ 571008 h 2022606"/>
                <a:gd name="connsiteX133" fmla="*/ 692957 w 799996"/>
                <a:gd name="connsiteY133" fmla="*/ 604657 h 2022606"/>
                <a:gd name="connsiteX134" fmla="*/ 687781 w 799996"/>
                <a:gd name="connsiteY134" fmla="*/ 616685 h 2022606"/>
                <a:gd name="connsiteX135" fmla="*/ 683974 w 799996"/>
                <a:gd name="connsiteY135" fmla="*/ 617294 h 2022606"/>
                <a:gd name="connsiteX136" fmla="*/ 641191 w 799996"/>
                <a:gd name="connsiteY136" fmla="*/ 528986 h 2022606"/>
                <a:gd name="connsiteX137" fmla="*/ 632512 w 799996"/>
                <a:gd name="connsiteY137" fmla="*/ 523962 h 2022606"/>
                <a:gd name="connsiteX138" fmla="*/ 614699 w 799996"/>
                <a:gd name="connsiteY138" fmla="*/ 491988 h 2022606"/>
                <a:gd name="connsiteX139" fmla="*/ 618505 w 799996"/>
                <a:gd name="connsiteY139" fmla="*/ 479503 h 2022606"/>
                <a:gd name="connsiteX140" fmla="*/ 631599 w 799996"/>
                <a:gd name="connsiteY140" fmla="*/ 483157 h 2022606"/>
                <a:gd name="connsiteX141" fmla="*/ 649565 w 799996"/>
                <a:gd name="connsiteY141" fmla="*/ 515588 h 2022606"/>
                <a:gd name="connsiteX142" fmla="*/ 645302 w 799996"/>
                <a:gd name="connsiteY142" fmla="*/ 527920 h 2022606"/>
                <a:gd name="connsiteX143" fmla="*/ 641191 w 799996"/>
                <a:gd name="connsiteY143" fmla="*/ 528986 h 2022606"/>
                <a:gd name="connsiteX144" fmla="*/ 591251 w 799996"/>
                <a:gd name="connsiteY144" fmla="*/ 444028 h 2022606"/>
                <a:gd name="connsiteX145" fmla="*/ 583029 w 799996"/>
                <a:gd name="connsiteY145" fmla="*/ 439612 h 2022606"/>
                <a:gd name="connsiteX146" fmla="*/ 562627 w 799996"/>
                <a:gd name="connsiteY146" fmla="*/ 409009 h 2022606"/>
                <a:gd name="connsiteX147" fmla="*/ 565368 w 799996"/>
                <a:gd name="connsiteY147" fmla="*/ 396372 h 2022606"/>
                <a:gd name="connsiteX148" fmla="*/ 578766 w 799996"/>
                <a:gd name="connsiteY148" fmla="*/ 398960 h 2022606"/>
                <a:gd name="connsiteX149" fmla="*/ 599473 w 799996"/>
                <a:gd name="connsiteY149" fmla="*/ 430020 h 2022606"/>
                <a:gd name="connsiteX150" fmla="*/ 596276 w 799996"/>
                <a:gd name="connsiteY150" fmla="*/ 442658 h 2022606"/>
                <a:gd name="connsiteX151" fmla="*/ 591251 w 799996"/>
                <a:gd name="connsiteY151" fmla="*/ 444028 h 2022606"/>
                <a:gd name="connsiteX152" fmla="*/ 534308 w 799996"/>
                <a:gd name="connsiteY152" fmla="*/ 363333 h 2022606"/>
                <a:gd name="connsiteX153" fmla="*/ 526543 w 799996"/>
                <a:gd name="connsiteY153" fmla="*/ 359526 h 2022606"/>
                <a:gd name="connsiteX154" fmla="*/ 503552 w 799996"/>
                <a:gd name="connsiteY154" fmla="*/ 330750 h 2022606"/>
                <a:gd name="connsiteX155" fmla="*/ 505227 w 799996"/>
                <a:gd name="connsiteY155" fmla="*/ 317961 h 2022606"/>
                <a:gd name="connsiteX156" fmla="*/ 518778 w 799996"/>
                <a:gd name="connsiteY156" fmla="*/ 319483 h 2022606"/>
                <a:gd name="connsiteX157" fmla="*/ 542225 w 799996"/>
                <a:gd name="connsiteY157" fmla="*/ 348716 h 2022606"/>
                <a:gd name="connsiteX158" fmla="*/ 540093 w 799996"/>
                <a:gd name="connsiteY158" fmla="*/ 361506 h 2022606"/>
                <a:gd name="connsiteX159" fmla="*/ 534308 w 799996"/>
                <a:gd name="connsiteY159" fmla="*/ 363333 h 2022606"/>
                <a:gd name="connsiteX160" fmla="*/ 470209 w 799996"/>
                <a:gd name="connsiteY160" fmla="*/ 287510 h 2022606"/>
                <a:gd name="connsiteX161" fmla="*/ 462901 w 799996"/>
                <a:gd name="connsiteY161" fmla="*/ 284465 h 2022606"/>
                <a:gd name="connsiteX162" fmla="*/ 437321 w 799996"/>
                <a:gd name="connsiteY162" fmla="*/ 257820 h 2022606"/>
                <a:gd name="connsiteX163" fmla="*/ 437778 w 799996"/>
                <a:gd name="connsiteY163" fmla="*/ 244878 h 2022606"/>
                <a:gd name="connsiteX164" fmla="*/ 451481 w 799996"/>
                <a:gd name="connsiteY164" fmla="*/ 245183 h 2022606"/>
                <a:gd name="connsiteX165" fmla="*/ 477669 w 799996"/>
                <a:gd name="connsiteY165" fmla="*/ 272284 h 2022606"/>
                <a:gd name="connsiteX166" fmla="*/ 476756 w 799996"/>
                <a:gd name="connsiteY166" fmla="*/ 285226 h 2022606"/>
                <a:gd name="connsiteX167" fmla="*/ 470209 w 799996"/>
                <a:gd name="connsiteY167" fmla="*/ 287510 h 2022606"/>
                <a:gd name="connsiteX168" fmla="*/ 398953 w 799996"/>
                <a:gd name="connsiteY168" fmla="*/ 217777 h 2022606"/>
                <a:gd name="connsiteX169" fmla="*/ 392406 w 799996"/>
                <a:gd name="connsiteY169" fmla="*/ 215341 h 2022606"/>
                <a:gd name="connsiteX170" fmla="*/ 364087 w 799996"/>
                <a:gd name="connsiteY170" fmla="*/ 191132 h 2022606"/>
                <a:gd name="connsiteX171" fmla="*/ 363173 w 799996"/>
                <a:gd name="connsiteY171" fmla="*/ 178191 h 2022606"/>
                <a:gd name="connsiteX172" fmla="*/ 376724 w 799996"/>
                <a:gd name="connsiteY172" fmla="*/ 177277 h 2022606"/>
                <a:gd name="connsiteX173" fmla="*/ 405500 w 799996"/>
                <a:gd name="connsiteY173" fmla="*/ 201943 h 2022606"/>
                <a:gd name="connsiteX174" fmla="*/ 405957 w 799996"/>
                <a:gd name="connsiteY174" fmla="*/ 214884 h 2022606"/>
                <a:gd name="connsiteX175" fmla="*/ 398953 w 799996"/>
                <a:gd name="connsiteY175" fmla="*/ 217777 h 2022606"/>
                <a:gd name="connsiteX176" fmla="*/ 320542 w 799996"/>
                <a:gd name="connsiteY176" fmla="*/ 155200 h 2022606"/>
                <a:gd name="connsiteX177" fmla="*/ 314756 w 799996"/>
                <a:gd name="connsiteY177" fmla="*/ 153373 h 2022606"/>
                <a:gd name="connsiteX178" fmla="*/ 283849 w 799996"/>
                <a:gd name="connsiteY178" fmla="*/ 132362 h 2022606"/>
                <a:gd name="connsiteX179" fmla="*/ 281413 w 799996"/>
                <a:gd name="connsiteY179" fmla="*/ 119573 h 2022606"/>
                <a:gd name="connsiteX180" fmla="*/ 294811 w 799996"/>
                <a:gd name="connsiteY180" fmla="*/ 117137 h 2022606"/>
                <a:gd name="connsiteX181" fmla="*/ 326328 w 799996"/>
                <a:gd name="connsiteY181" fmla="*/ 138605 h 2022606"/>
                <a:gd name="connsiteX182" fmla="*/ 328307 w 799996"/>
                <a:gd name="connsiteY182" fmla="*/ 151394 h 2022606"/>
                <a:gd name="connsiteX183" fmla="*/ 320542 w 799996"/>
                <a:gd name="connsiteY183" fmla="*/ 155200 h 2022606"/>
                <a:gd name="connsiteX184" fmla="*/ 235279 w 799996"/>
                <a:gd name="connsiteY184" fmla="*/ 101454 h 2022606"/>
                <a:gd name="connsiteX185" fmla="*/ 230407 w 799996"/>
                <a:gd name="connsiteY185" fmla="*/ 100236 h 2022606"/>
                <a:gd name="connsiteX186" fmla="*/ 197216 w 799996"/>
                <a:gd name="connsiteY186" fmla="*/ 82879 h 2022606"/>
                <a:gd name="connsiteX187" fmla="*/ 193105 w 799996"/>
                <a:gd name="connsiteY187" fmla="*/ 70547 h 2022606"/>
                <a:gd name="connsiteX188" fmla="*/ 206199 w 799996"/>
                <a:gd name="connsiteY188" fmla="*/ 66588 h 2022606"/>
                <a:gd name="connsiteX189" fmla="*/ 240304 w 799996"/>
                <a:gd name="connsiteY189" fmla="*/ 84402 h 2022606"/>
                <a:gd name="connsiteX190" fmla="*/ 243806 w 799996"/>
                <a:gd name="connsiteY190" fmla="*/ 96887 h 2022606"/>
                <a:gd name="connsiteX191" fmla="*/ 235279 w 799996"/>
                <a:gd name="connsiteY191" fmla="*/ 101454 h 2022606"/>
                <a:gd name="connsiteX192" fmla="*/ 143774 w 799996"/>
                <a:gd name="connsiteY192" fmla="*/ 58062 h 2022606"/>
                <a:gd name="connsiteX193" fmla="*/ 139968 w 799996"/>
                <a:gd name="connsiteY193" fmla="*/ 57300 h 2022606"/>
                <a:gd name="connsiteX194" fmla="*/ 104645 w 799996"/>
                <a:gd name="connsiteY194" fmla="*/ 44207 h 2022606"/>
                <a:gd name="connsiteX195" fmla="*/ 98859 w 799996"/>
                <a:gd name="connsiteY195" fmla="*/ 32483 h 2022606"/>
                <a:gd name="connsiteX196" fmla="*/ 111192 w 799996"/>
                <a:gd name="connsiteY196" fmla="*/ 27002 h 2022606"/>
                <a:gd name="connsiteX197" fmla="*/ 147428 w 799996"/>
                <a:gd name="connsiteY197" fmla="*/ 40400 h 2022606"/>
                <a:gd name="connsiteX198" fmla="*/ 152605 w 799996"/>
                <a:gd name="connsiteY198" fmla="*/ 52428 h 2022606"/>
                <a:gd name="connsiteX199" fmla="*/ 143774 w 799996"/>
                <a:gd name="connsiteY199" fmla="*/ 58062 h 2022606"/>
                <a:gd name="connsiteX200" fmla="*/ 46940 w 799996"/>
                <a:gd name="connsiteY200" fmla="*/ 26697 h 2022606"/>
                <a:gd name="connsiteX201" fmla="*/ 44504 w 799996"/>
                <a:gd name="connsiteY201" fmla="*/ 26393 h 2022606"/>
                <a:gd name="connsiteX202" fmla="*/ 7658 w 799996"/>
                <a:gd name="connsiteY202" fmla="*/ 18171 h 2022606"/>
                <a:gd name="connsiteX203" fmla="*/ 198 w 799996"/>
                <a:gd name="connsiteY203" fmla="*/ 7361 h 2022606"/>
                <a:gd name="connsiteX204" fmla="*/ 11617 w 799996"/>
                <a:gd name="connsiteY204" fmla="*/ 205 h 2022606"/>
                <a:gd name="connsiteX205" fmla="*/ 49528 w 799996"/>
                <a:gd name="connsiteY205" fmla="*/ 8579 h 2022606"/>
                <a:gd name="connsiteX206" fmla="*/ 56380 w 799996"/>
                <a:gd name="connsiteY206" fmla="*/ 19694 h 2022606"/>
                <a:gd name="connsiteX207" fmla="*/ 46940 w 799996"/>
                <a:gd name="connsiteY207" fmla="*/ 26697 h 202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Lst>
              <a:rect l="l" t="t" r="r" b="b"/>
              <a:pathLst>
                <a:path w="799996" h="2022606">
                  <a:moveTo>
                    <a:pt x="330591" y="2022606"/>
                  </a:moveTo>
                  <a:cubicBezTo>
                    <a:pt x="327698" y="2022606"/>
                    <a:pt x="324805" y="2021388"/>
                    <a:pt x="322978" y="2019104"/>
                  </a:cubicBezTo>
                  <a:cubicBezTo>
                    <a:pt x="319781" y="2015146"/>
                    <a:pt x="320542" y="2009360"/>
                    <a:pt x="324653" y="2006315"/>
                  </a:cubicBezTo>
                  <a:cubicBezTo>
                    <a:pt x="334702" y="1998855"/>
                    <a:pt x="344751" y="1991394"/>
                    <a:pt x="354495" y="1983781"/>
                  </a:cubicBezTo>
                  <a:cubicBezTo>
                    <a:pt x="358606" y="1980584"/>
                    <a:pt x="364696" y="1981193"/>
                    <a:pt x="368046" y="1984999"/>
                  </a:cubicBezTo>
                  <a:cubicBezTo>
                    <a:pt x="371395" y="1988958"/>
                    <a:pt x="370786" y="1994744"/>
                    <a:pt x="366675" y="1997941"/>
                  </a:cubicBezTo>
                  <a:cubicBezTo>
                    <a:pt x="356779" y="2005706"/>
                    <a:pt x="346730" y="2013319"/>
                    <a:pt x="336377" y="2020779"/>
                  </a:cubicBezTo>
                  <a:cubicBezTo>
                    <a:pt x="334854" y="2021997"/>
                    <a:pt x="332722" y="2022606"/>
                    <a:pt x="330591" y="2022606"/>
                  </a:cubicBezTo>
                  <a:close/>
                  <a:moveTo>
                    <a:pt x="409002" y="1960182"/>
                  </a:moveTo>
                  <a:cubicBezTo>
                    <a:pt x="406414" y="1960182"/>
                    <a:pt x="403826" y="1959116"/>
                    <a:pt x="401846" y="1957137"/>
                  </a:cubicBezTo>
                  <a:cubicBezTo>
                    <a:pt x="398192" y="1953330"/>
                    <a:pt x="398497" y="1947545"/>
                    <a:pt x="402455" y="1944195"/>
                  </a:cubicBezTo>
                  <a:cubicBezTo>
                    <a:pt x="411895" y="1935973"/>
                    <a:pt x="421182" y="1927752"/>
                    <a:pt x="430165" y="1919377"/>
                  </a:cubicBezTo>
                  <a:cubicBezTo>
                    <a:pt x="433972" y="1915876"/>
                    <a:pt x="440062" y="1915876"/>
                    <a:pt x="443869" y="1919530"/>
                  </a:cubicBezTo>
                  <a:cubicBezTo>
                    <a:pt x="447523" y="1923184"/>
                    <a:pt x="447523" y="1928970"/>
                    <a:pt x="443716" y="1932471"/>
                  </a:cubicBezTo>
                  <a:cubicBezTo>
                    <a:pt x="434581" y="1940998"/>
                    <a:pt x="425141" y="1949372"/>
                    <a:pt x="415549" y="1957594"/>
                  </a:cubicBezTo>
                  <a:cubicBezTo>
                    <a:pt x="413722" y="1959268"/>
                    <a:pt x="411438" y="1960182"/>
                    <a:pt x="409002" y="1960182"/>
                  </a:cubicBezTo>
                  <a:close/>
                  <a:moveTo>
                    <a:pt x="481780" y="1891667"/>
                  </a:moveTo>
                  <a:cubicBezTo>
                    <a:pt x="479496" y="1891667"/>
                    <a:pt x="477060" y="1890906"/>
                    <a:pt x="475233" y="1889231"/>
                  </a:cubicBezTo>
                  <a:cubicBezTo>
                    <a:pt x="471274" y="1885881"/>
                    <a:pt x="471122" y="1879943"/>
                    <a:pt x="474624" y="1876290"/>
                  </a:cubicBezTo>
                  <a:cubicBezTo>
                    <a:pt x="483303" y="1867459"/>
                    <a:pt x="491676" y="1858476"/>
                    <a:pt x="500051" y="1849340"/>
                  </a:cubicBezTo>
                  <a:cubicBezTo>
                    <a:pt x="503552" y="1845534"/>
                    <a:pt x="509642" y="1845077"/>
                    <a:pt x="513601" y="1848427"/>
                  </a:cubicBezTo>
                  <a:cubicBezTo>
                    <a:pt x="517560" y="1851776"/>
                    <a:pt x="518017" y="1857562"/>
                    <a:pt x="514667" y="1861368"/>
                  </a:cubicBezTo>
                  <a:cubicBezTo>
                    <a:pt x="506293" y="1870656"/>
                    <a:pt x="497615" y="1879791"/>
                    <a:pt x="488784" y="1888774"/>
                  </a:cubicBezTo>
                  <a:cubicBezTo>
                    <a:pt x="486957" y="1890601"/>
                    <a:pt x="484369" y="1891667"/>
                    <a:pt x="481780" y="1891667"/>
                  </a:cubicBezTo>
                  <a:close/>
                  <a:moveTo>
                    <a:pt x="547859" y="1817519"/>
                  </a:moveTo>
                  <a:cubicBezTo>
                    <a:pt x="545727" y="1817519"/>
                    <a:pt x="543748" y="1816910"/>
                    <a:pt x="541921" y="1815540"/>
                  </a:cubicBezTo>
                  <a:cubicBezTo>
                    <a:pt x="537658" y="1812495"/>
                    <a:pt x="536896" y="1806709"/>
                    <a:pt x="540246" y="1802750"/>
                  </a:cubicBezTo>
                  <a:cubicBezTo>
                    <a:pt x="548011" y="1793158"/>
                    <a:pt x="555624" y="1783566"/>
                    <a:pt x="563084" y="1773822"/>
                  </a:cubicBezTo>
                  <a:cubicBezTo>
                    <a:pt x="566129" y="1769711"/>
                    <a:pt x="572219" y="1768797"/>
                    <a:pt x="576483" y="1771690"/>
                  </a:cubicBezTo>
                  <a:cubicBezTo>
                    <a:pt x="580746" y="1774583"/>
                    <a:pt x="581812" y="1780369"/>
                    <a:pt x="578614" y="1784480"/>
                  </a:cubicBezTo>
                  <a:cubicBezTo>
                    <a:pt x="571154" y="1794376"/>
                    <a:pt x="563388" y="1804273"/>
                    <a:pt x="555471" y="1813865"/>
                  </a:cubicBezTo>
                  <a:cubicBezTo>
                    <a:pt x="553492" y="1816301"/>
                    <a:pt x="550751" y="1817519"/>
                    <a:pt x="547859" y="1817519"/>
                  </a:cubicBezTo>
                  <a:close/>
                  <a:moveTo>
                    <a:pt x="606781" y="1738042"/>
                  </a:moveTo>
                  <a:cubicBezTo>
                    <a:pt x="604954" y="1738042"/>
                    <a:pt x="603280" y="1737585"/>
                    <a:pt x="601605" y="1736672"/>
                  </a:cubicBezTo>
                  <a:cubicBezTo>
                    <a:pt x="597037" y="1733931"/>
                    <a:pt x="595819" y="1728298"/>
                    <a:pt x="598712" y="1724035"/>
                  </a:cubicBezTo>
                  <a:cubicBezTo>
                    <a:pt x="605563" y="1713833"/>
                    <a:pt x="612263" y="1703632"/>
                    <a:pt x="618657" y="1693279"/>
                  </a:cubicBezTo>
                  <a:cubicBezTo>
                    <a:pt x="621398" y="1689016"/>
                    <a:pt x="627336" y="1687493"/>
                    <a:pt x="631903" y="1690082"/>
                  </a:cubicBezTo>
                  <a:cubicBezTo>
                    <a:pt x="636471" y="1692670"/>
                    <a:pt x="637994" y="1698304"/>
                    <a:pt x="635253" y="1702567"/>
                  </a:cubicBezTo>
                  <a:cubicBezTo>
                    <a:pt x="628706" y="1713072"/>
                    <a:pt x="622007" y="1723578"/>
                    <a:pt x="615003" y="1733931"/>
                  </a:cubicBezTo>
                  <a:cubicBezTo>
                    <a:pt x="613024" y="1736519"/>
                    <a:pt x="609826" y="1738042"/>
                    <a:pt x="606781" y="1738042"/>
                  </a:cubicBezTo>
                  <a:close/>
                  <a:moveTo>
                    <a:pt x="657787" y="1653845"/>
                  </a:moveTo>
                  <a:cubicBezTo>
                    <a:pt x="656264" y="1653845"/>
                    <a:pt x="654741" y="1653541"/>
                    <a:pt x="653371" y="1652779"/>
                  </a:cubicBezTo>
                  <a:cubicBezTo>
                    <a:pt x="648651" y="1650496"/>
                    <a:pt x="646824" y="1644862"/>
                    <a:pt x="649260" y="1640447"/>
                  </a:cubicBezTo>
                  <a:cubicBezTo>
                    <a:pt x="655198" y="1629636"/>
                    <a:pt x="660832" y="1618826"/>
                    <a:pt x="666160" y="1608016"/>
                  </a:cubicBezTo>
                  <a:cubicBezTo>
                    <a:pt x="668445" y="1603449"/>
                    <a:pt x="674230" y="1601469"/>
                    <a:pt x="679102" y="1603753"/>
                  </a:cubicBezTo>
                  <a:cubicBezTo>
                    <a:pt x="683974" y="1605885"/>
                    <a:pt x="685954" y="1611366"/>
                    <a:pt x="683670" y="1615934"/>
                  </a:cubicBezTo>
                  <a:cubicBezTo>
                    <a:pt x="678189" y="1627048"/>
                    <a:pt x="672403" y="1638011"/>
                    <a:pt x="666465" y="1648973"/>
                  </a:cubicBezTo>
                  <a:cubicBezTo>
                    <a:pt x="664638" y="1652018"/>
                    <a:pt x="661289" y="1653845"/>
                    <a:pt x="657787" y="1653845"/>
                  </a:cubicBezTo>
                  <a:close/>
                  <a:moveTo>
                    <a:pt x="700875" y="1565689"/>
                  </a:moveTo>
                  <a:cubicBezTo>
                    <a:pt x="699657" y="1565689"/>
                    <a:pt x="698439" y="1565537"/>
                    <a:pt x="697221" y="1565081"/>
                  </a:cubicBezTo>
                  <a:cubicBezTo>
                    <a:pt x="692348" y="1563101"/>
                    <a:pt x="689913" y="1557772"/>
                    <a:pt x="691892" y="1553205"/>
                  </a:cubicBezTo>
                  <a:cubicBezTo>
                    <a:pt x="696764" y="1541938"/>
                    <a:pt x="701332" y="1530823"/>
                    <a:pt x="705747" y="1519556"/>
                  </a:cubicBezTo>
                  <a:cubicBezTo>
                    <a:pt x="707574" y="1514836"/>
                    <a:pt x="713208" y="1512400"/>
                    <a:pt x="718079" y="1514227"/>
                  </a:cubicBezTo>
                  <a:cubicBezTo>
                    <a:pt x="723104" y="1516054"/>
                    <a:pt x="725692" y="1521231"/>
                    <a:pt x="723713" y="1525951"/>
                  </a:cubicBezTo>
                  <a:cubicBezTo>
                    <a:pt x="719298" y="1537370"/>
                    <a:pt x="714578" y="1548789"/>
                    <a:pt x="709553" y="1560208"/>
                  </a:cubicBezTo>
                  <a:cubicBezTo>
                    <a:pt x="708335" y="1563406"/>
                    <a:pt x="704681" y="1565689"/>
                    <a:pt x="700875" y="1565689"/>
                  </a:cubicBezTo>
                  <a:close/>
                  <a:moveTo>
                    <a:pt x="735437" y="1474184"/>
                  </a:moveTo>
                  <a:cubicBezTo>
                    <a:pt x="734523" y="1474184"/>
                    <a:pt x="733457" y="1474032"/>
                    <a:pt x="732544" y="1473728"/>
                  </a:cubicBezTo>
                  <a:cubicBezTo>
                    <a:pt x="727519" y="1472205"/>
                    <a:pt x="724627" y="1467028"/>
                    <a:pt x="726149" y="1462309"/>
                  </a:cubicBezTo>
                  <a:cubicBezTo>
                    <a:pt x="729955" y="1450737"/>
                    <a:pt x="733457" y="1439166"/>
                    <a:pt x="736807" y="1427594"/>
                  </a:cubicBezTo>
                  <a:cubicBezTo>
                    <a:pt x="738177" y="1422722"/>
                    <a:pt x="743506" y="1419829"/>
                    <a:pt x="748683" y="1421200"/>
                  </a:cubicBezTo>
                  <a:cubicBezTo>
                    <a:pt x="753859" y="1422570"/>
                    <a:pt x="756905" y="1427594"/>
                    <a:pt x="755382" y="1432466"/>
                  </a:cubicBezTo>
                  <a:cubicBezTo>
                    <a:pt x="751880" y="1444342"/>
                    <a:pt x="748378" y="1456066"/>
                    <a:pt x="744420" y="1467790"/>
                  </a:cubicBezTo>
                  <a:cubicBezTo>
                    <a:pt x="743354" y="1471596"/>
                    <a:pt x="739547" y="1474184"/>
                    <a:pt x="735437" y="1474184"/>
                  </a:cubicBezTo>
                  <a:close/>
                  <a:moveTo>
                    <a:pt x="761625" y="1380091"/>
                  </a:moveTo>
                  <a:cubicBezTo>
                    <a:pt x="760863" y="1380091"/>
                    <a:pt x="760254" y="1380091"/>
                    <a:pt x="759493" y="1379939"/>
                  </a:cubicBezTo>
                  <a:cubicBezTo>
                    <a:pt x="754316" y="1378873"/>
                    <a:pt x="750967" y="1374001"/>
                    <a:pt x="752185" y="1368976"/>
                  </a:cubicBezTo>
                  <a:cubicBezTo>
                    <a:pt x="754925" y="1357253"/>
                    <a:pt x="757361" y="1345377"/>
                    <a:pt x="759798" y="1333501"/>
                  </a:cubicBezTo>
                  <a:cubicBezTo>
                    <a:pt x="760711" y="1328476"/>
                    <a:pt x="765735" y="1325279"/>
                    <a:pt x="771064" y="1326193"/>
                  </a:cubicBezTo>
                  <a:cubicBezTo>
                    <a:pt x="776241" y="1327106"/>
                    <a:pt x="779743" y="1331826"/>
                    <a:pt x="778829" y="1336850"/>
                  </a:cubicBezTo>
                  <a:cubicBezTo>
                    <a:pt x="776393" y="1348879"/>
                    <a:pt x="773957" y="1360907"/>
                    <a:pt x="771064" y="1372935"/>
                  </a:cubicBezTo>
                  <a:cubicBezTo>
                    <a:pt x="769998" y="1377198"/>
                    <a:pt x="766040" y="1380091"/>
                    <a:pt x="761625" y="1380091"/>
                  </a:cubicBezTo>
                  <a:close/>
                  <a:moveTo>
                    <a:pt x="779286" y="1284475"/>
                  </a:moveTo>
                  <a:cubicBezTo>
                    <a:pt x="778829" y="1284475"/>
                    <a:pt x="778373" y="1284475"/>
                    <a:pt x="777916" y="1284323"/>
                  </a:cubicBezTo>
                  <a:cubicBezTo>
                    <a:pt x="772587" y="1283713"/>
                    <a:pt x="768932" y="1278994"/>
                    <a:pt x="769694" y="1273969"/>
                  </a:cubicBezTo>
                  <a:cubicBezTo>
                    <a:pt x="771369" y="1261941"/>
                    <a:pt x="772891" y="1250065"/>
                    <a:pt x="774110" y="1238037"/>
                  </a:cubicBezTo>
                  <a:cubicBezTo>
                    <a:pt x="774718" y="1233013"/>
                    <a:pt x="779286" y="1229511"/>
                    <a:pt x="784615" y="1229815"/>
                  </a:cubicBezTo>
                  <a:cubicBezTo>
                    <a:pt x="789944" y="1230272"/>
                    <a:pt x="793750" y="1234840"/>
                    <a:pt x="793293" y="1239864"/>
                  </a:cubicBezTo>
                  <a:cubicBezTo>
                    <a:pt x="791923" y="1252045"/>
                    <a:pt x="790400" y="1264225"/>
                    <a:pt x="788726" y="1276405"/>
                  </a:cubicBezTo>
                  <a:cubicBezTo>
                    <a:pt x="788269" y="1281125"/>
                    <a:pt x="784158" y="1284475"/>
                    <a:pt x="779286" y="1284475"/>
                  </a:cubicBezTo>
                  <a:close/>
                  <a:moveTo>
                    <a:pt x="788726" y="1187641"/>
                  </a:moveTo>
                  <a:cubicBezTo>
                    <a:pt x="788574" y="1187641"/>
                    <a:pt x="788421" y="1187641"/>
                    <a:pt x="788269" y="1187641"/>
                  </a:cubicBezTo>
                  <a:cubicBezTo>
                    <a:pt x="782940" y="1187336"/>
                    <a:pt x="778829" y="1183073"/>
                    <a:pt x="779134" y="1178049"/>
                  </a:cubicBezTo>
                  <a:cubicBezTo>
                    <a:pt x="779743" y="1166020"/>
                    <a:pt x="780352" y="1153992"/>
                    <a:pt x="780656" y="1141812"/>
                  </a:cubicBezTo>
                  <a:cubicBezTo>
                    <a:pt x="780808" y="1136788"/>
                    <a:pt x="785072" y="1132981"/>
                    <a:pt x="790553" y="1132829"/>
                  </a:cubicBezTo>
                  <a:cubicBezTo>
                    <a:pt x="795882" y="1132981"/>
                    <a:pt x="800145" y="1137092"/>
                    <a:pt x="799993" y="1142269"/>
                  </a:cubicBezTo>
                  <a:cubicBezTo>
                    <a:pt x="799688" y="1154449"/>
                    <a:pt x="799232" y="1166782"/>
                    <a:pt x="798470" y="1178962"/>
                  </a:cubicBezTo>
                  <a:cubicBezTo>
                    <a:pt x="798166" y="1183834"/>
                    <a:pt x="793903" y="1187641"/>
                    <a:pt x="788726" y="1187641"/>
                  </a:cubicBezTo>
                  <a:close/>
                  <a:moveTo>
                    <a:pt x="790249" y="1090502"/>
                  </a:moveTo>
                  <a:cubicBezTo>
                    <a:pt x="785072" y="1090502"/>
                    <a:pt x="780656" y="1086543"/>
                    <a:pt x="780656" y="1081519"/>
                  </a:cubicBezTo>
                  <a:cubicBezTo>
                    <a:pt x="780352" y="1069491"/>
                    <a:pt x="779895" y="1057310"/>
                    <a:pt x="779134" y="1045282"/>
                  </a:cubicBezTo>
                  <a:cubicBezTo>
                    <a:pt x="778829" y="1040258"/>
                    <a:pt x="782940" y="1035995"/>
                    <a:pt x="788269" y="1035690"/>
                  </a:cubicBezTo>
                  <a:cubicBezTo>
                    <a:pt x="793598" y="1035386"/>
                    <a:pt x="798166" y="1039344"/>
                    <a:pt x="798470" y="1044369"/>
                  </a:cubicBezTo>
                  <a:cubicBezTo>
                    <a:pt x="799079" y="1056549"/>
                    <a:pt x="799688" y="1068882"/>
                    <a:pt x="799993" y="1081062"/>
                  </a:cubicBezTo>
                  <a:cubicBezTo>
                    <a:pt x="800145" y="1086087"/>
                    <a:pt x="795882" y="1090350"/>
                    <a:pt x="790553" y="1090502"/>
                  </a:cubicBezTo>
                  <a:cubicBezTo>
                    <a:pt x="790400" y="1090502"/>
                    <a:pt x="790249" y="1090502"/>
                    <a:pt x="790249" y="1090502"/>
                  </a:cubicBezTo>
                  <a:close/>
                  <a:moveTo>
                    <a:pt x="783854" y="993363"/>
                  </a:moveTo>
                  <a:cubicBezTo>
                    <a:pt x="778981" y="993363"/>
                    <a:pt x="774718" y="989862"/>
                    <a:pt x="774262" y="985142"/>
                  </a:cubicBezTo>
                  <a:cubicBezTo>
                    <a:pt x="773044" y="973114"/>
                    <a:pt x="771521" y="961085"/>
                    <a:pt x="769846" y="949057"/>
                  </a:cubicBezTo>
                  <a:cubicBezTo>
                    <a:pt x="769237" y="944033"/>
                    <a:pt x="772891" y="939465"/>
                    <a:pt x="778220" y="938856"/>
                  </a:cubicBezTo>
                  <a:cubicBezTo>
                    <a:pt x="783397" y="938095"/>
                    <a:pt x="788421" y="941749"/>
                    <a:pt x="789030" y="946773"/>
                  </a:cubicBezTo>
                  <a:cubicBezTo>
                    <a:pt x="790705" y="958954"/>
                    <a:pt x="792076" y="971134"/>
                    <a:pt x="793446" y="983315"/>
                  </a:cubicBezTo>
                  <a:cubicBezTo>
                    <a:pt x="794055" y="988339"/>
                    <a:pt x="790096" y="992907"/>
                    <a:pt x="784767" y="993363"/>
                  </a:cubicBezTo>
                  <a:cubicBezTo>
                    <a:pt x="784463" y="993363"/>
                    <a:pt x="784158" y="993363"/>
                    <a:pt x="783854" y="993363"/>
                  </a:cubicBezTo>
                  <a:close/>
                  <a:moveTo>
                    <a:pt x="769846" y="896986"/>
                  </a:moveTo>
                  <a:cubicBezTo>
                    <a:pt x="765279" y="896986"/>
                    <a:pt x="761168" y="893789"/>
                    <a:pt x="760406" y="889373"/>
                  </a:cubicBezTo>
                  <a:cubicBezTo>
                    <a:pt x="758123" y="877497"/>
                    <a:pt x="755839" y="865622"/>
                    <a:pt x="753250" y="853746"/>
                  </a:cubicBezTo>
                  <a:cubicBezTo>
                    <a:pt x="752185" y="848721"/>
                    <a:pt x="755534" y="844001"/>
                    <a:pt x="760711" y="842936"/>
                  </a:cubicBezTo>
                  <a:cubicBezTo>
                    <a:pt x="765888" y="841870"/>
                    <a:pt x="771064" y="845067"/>
                    <a:pt x="772130" y="850092"/>
                  </a:cubicBezTo>
                  <a:cubicBezTo>
                    <a:pt x="774718" y="862120"/>
                    <a:pt x="777154" y="874148"/>
                    <a:pt x="779286" y="886176"/>
                  </a:cubicBezTo>
                  <a:cubicBezTo>
                    <a:pt x="780200" y="891200"/>
                    <a:pt x="776698" y="895920"/>
                    <a:pt x="771521" y="896834"/>
                  </a:cubicBezTo>
                  <a:cubicBezTo>
                    <a:pt x="770912" y="896986"/>
                    <a:pt x="770303" y="896986"/>
                    <a:pt x="769846" y="896986"/>
                  </a:cubicBezTo>
                  <a:close/>
                  <a:moveTo>
                    <a:pt x="748378" y="801827"/>
                  </a:moveTo>
                  <a:cubicBezTo>
                    <a:pt x="744115" y="801827"/>
                    <a:pt x="740157" y="799086"/>
                    <a:pt x="739091" y="794975"/>
                  </a:cubicBezTo>
                  <a:cubicBezTo>
                    <a:pt x="736046" y="783252"/>
                    <a:pt x="732696" y="771528"/>
                    <a:pt x="729194" y="759957"/>
                  </a:cubicBezTo>
                  <a:cubicBezTo>
                    <a:pt x="727824" y="755085"/>
                    <a:pt x="730717" y="750060"/>
                    <a:pt x="735893" y="748690"/>
                  </a:cubicBezTo>
                  <a:cubicBezTo>
                    <a:pt x="740918" y="747320"/>
                    <a:pt x="746399" y="750212"/>
                    <a:pt x="747769" y="755085"/>
                  </a:cubicBezTo>
                  <a:cubicBezTo>
                    <a:pt x="751271" y="766808"/>
                    <a:pt x="754621" y="778684"/>
                    <a:pt x="757818" y="790712"/>
                  </a:cubicBezTo>
                  <a:cubicBezTo>
                    <a:pt x="759188" y="795584"/>
                    <a:pt x="755991" y="800609"/>
                    <a:pt x="750815" y="801827"/>
                  </a:cubicBezTo>
                  <a:cubicBezTo>
                    <a:pt x="749901" y="801675"/>
                    <a:pt x="749140" y="801827"/>
                    <a:pt x="748378" y="801827"/>
                  </a:cubicBezTo>
                  <a:close/>
                  <a:moveTo>
                    <a:pt x="719754" y="708342"/>
                  </a:moveTo>
                  <a:cubicBezTo>
                    <a:pt x="715643" y="708342"/>
                    <a:pt x="711989" y="705906"/>
                    <a:pt x="710619" y="702100"/>
                  </a:cubicBezTo>
                  <a:cubicBezTo>
                    <a:pt x="706660" y="690681"/>
                    <a:pt x="702397" y="679262"/>
                    <a:pt x="698134" y="667843"/>
                  </a:cubicBezTo>
                  <a:cubicBezTo>
                    <a:pt x="696307" y="663123"/>
                    <a:pt x="698896" y="657794"/>
                    <a:pt x="703920" y="656119"/>
                  </a:cubicBezTo>
                  <a:cubicBezTo>
                    <a:pt x="708945" y="654444"/>
                    <a:pt x="714425" y="656880"/>
                    <a:pt x="716252" y="661600"/>
                  </a:cubicBezTo>
                  <a:cubicBezTo>
                    <a:pt x="720668" y="673019"/>
                    <a:pt x="724931" y="684591"/>
                    <a:pt x="728890" y="696314"/>
                  </a:cubicBezTo>
                  <a:cubicBezTo>
                    <a:pt x="730564" y="701186"/>
                    <a:pt x="727824" y="706363"/>
                    <a:pt x="722799" y="707886"/>
                  </a:cubicBezTo>
                  <a:cubicBezTo>
                    <a:pt x="721734" y="708190"/>
                    <a:pt x="720668" y="708342"/>
                    <a:pt x="719754" y="708342"/>
                  </a:cubicBezTo>
                  <a:close/>
                  <a:moveTo>
                    <a:pt x="683974" y="617294"/>
                  </a:moveTo>
                  <a:cubicBezTo>
                    <a:pt x="680168" y="617294"/>
                    <a:pt x="676666" y="615162"/>
                    <a:pt x="674992" y="611660"/>
                  </a:cubicBezTo>
                  <a:cubicBezTo>
                    <a:pt x="670119" y="600546"/>
                    <a:pt x="665095" y="589431"/>
                    <a:pt x="659918" y="578469"/>
                  </a:cubicBezTo>
                  <a:cubicBezTo>
                    <a:pt x="657787" y="573901"/>
                    <a:pt x="659918" y="568420"/>
                    <a:pt x="664790" y="566441"/>
                  </a:cubicBezTo>
                  <a:cubicBezTo>
                    <a:pt x="669662" y="564462"/>
                    <a:pt x="675296" y="566441"/>
                    <a:pt x="677580" y="571008"/>
                  </a:cubicBezTo>
                  <a:cubicBezTo>
                    <a:pt x="682909" y="582123"/>
                    <a:pt x="687933" y="593390"/>
                    <a:pt x="692957" y="604657"/>
                  </a:cubicBezTo>
                  <a:cubicBezTo>
                    <a:pt x="694937" y="609377"/>
                    <a:pt x="692653" y="614706"/>
                    <a:pt x="687781" y="616685"/>
                  </a:cubicBezTo>
                  <a:cubicBezTo>
                    <a:pt x="686411" y="616989"/>
                    <a:pt x="685192" y="617294"/>
                    <a:pt x="683974" y="617294"/>
                  </a:cubicBezTo>
                  <a:close/>
                  <a:moveTo>
                    <a:pt x="641191" y="528986"/>
                  </a:moveTo>
                  <a:cubicBezTo>
                    <a:pt x="637689" y="528986"/>
                    <a:pt x="634339" y="527159"/>
                    <a:pt x="632512" y="523962"/>
                  </a:cubicBezTo>
                  <a:cubicBezTo>
                    <a:pt x="626727" y="513152"/>
                    <a:pt x="620789" y="502494"/>
                    <a:pt x="614699" y="491988"/>
                  </a:cubicBezTo>
                  <a:cubicBezTo>
                    <a:pt x="612110" y="487573"/>
                    <a:pt x="613937" y="481939"/>
                    <a:pt x="618505" y="479503"/>
                  </a:cubicBezTo>
                  <a:cubicBezTo>
                    <a:pt x="623225" y="477067"/>
                    <a:pt x="629011" y="478742"/>
                    <a:pt x="631599" y="483157"/>
                  </a:cubicBezTo>
                  <a:cubicBezTo>
                    <a:pt x="637841" y="493815"/>
                    <a:pt x="643779" y="504778"/>
                    <a:pt x="649565" y="515588"/>
                  </a:cubicBezTo>
                  <a:cubicBezTo>
                    <a:pt x="652001" y="520155"/>
                    <a:pt x="650021" y="525636"/>
                    <a:pt x="645302" y="527920"/>
                  </a:cubicBezTo>
                  <a:cubicBezTo>
                    <a:pt x="644084" y="528682"/>
                    <a:pt x="642561" y="528986"/>
                    <a:pt x="641191" y="528986"/>
                  </a:cubicBezTo>
                  <a:close/>
                  <a:moveTo>
                    <a:pt x="591251" y="444028"/>
                  </a:moveTo>
                  <a:cubicBezTo>
                    <a:pt x="588054" y="444028"/>
                    <a:pt x="584856" y="442505"/>
                    <a:pt x="583029" y="439612"/>
                  </a:cubicBezTo>
                  <a:cubicBezTo>
                    <a:pt x="576330" y="429259"/>
                    <a:pt x="569631" y="419058"/>
                    <a:pt x="562627" y="409009"/>
                  </a:cubicBezTo>
                  <a:cubicBezTo>
                    <a:pt x="559734" y="404746"/>
                    <a:pt x="560953" y="399113"/>
                    <a:pt x="565368" y="396372"/>
                  </a:cubicBezTo>
                  <a:cubicBezTo>
                    <a:pt x="569783" y="393632"/>
                    <a:pt x="575873" y="394850"/>
                    <a:pt x="578766" y="398960"/>
                  </a:cubicBezTo>
                  <a:cubicBezTo>
                    <a:pt x="585770" y="409161"/>
                    <a:pt x="592774" y="419515"/>
                    <a:pt x="599473" y="430020"/>
                  </a:cubicBezTo>
                  <a:cubicBezTo>
                    <a:pt x="602214" y="434284"/>
                    <a:pt x="600843" y="439917"/>
                    <a:pt x="596276" y="442658"/>
                  </a:cubicBezTo>
                  <a:cubicBezTo>
                    <a:pt x="594753" y="443723"/>
                    <a:pt x="592926" y="444028"/>
                    <a:pt x="591251" y="444028"/>
                  </a:cubicBezTo>
                  <a:close/>
                  <a:moveTo>
                    <a:pt x="534308" y="363333"/>
                  </a:moveTo>
                  <a:cubicBezTo>
                    <a:pt x="531263" y="363333"/>
                    <a:pt x="528370" y="361962"/>
                    <a:pt x="526543" y="359526"/>
                  </a:cubicBezTo>
                  <a:cubicBezTo>
                    <a:pt x="519083" y="349782"/>
                    <a:pt x="511318" y="340190"/>
                    <a:pt x="503552" y="330750"/>
                  </a:cubicBezTo>
                  <a:cubicBezTo>
                    <a:pt x="500203" y="326792"/>
                    <a:pt x="500964" y="321006"/>
                    <a:pt x="505227" y="317961"/>
                  </a:cubicBezTo>
                  <a:cubicBezTo>
                    <a:pt x="509491" y="314763"/>
                    <a:pt x="515428" y="315525"/>
                    <a:pt x="518778" y="319483"/>
                  </a:cubicBezTo>
                  <a:cubicBezTo>
                    <a:pt x="526695" y="329075"/>
                    <a:pt x="534460" y="338820"/>
                    <a:pt x="542225" y="348716"/>
                  </a:cubicBezTo>
                  <a:cubicBezTo>
                    <a:pt x="545422" y="352827"/>
                    <a:pt x="544509" y="358461"/>
                    <a:pt x="540093" y="361506"/>
                  </a:cubicBezTo>
                  <a:cubicBezTo>
                    <a:pt x="538266" y="362724"/>
                    <a:pt x="536287" y="363333"/>
                    <a:pt x="534308" y="363333"/>
                  </a:cubicBezTo>
                  <a:close/>
                  <a:moveTo>
                    <a:pt x="470209" y="287510"/>
                  </a:moveTo>
                  <a:cubicBezTo>
                    <a:pt x="467468" y="287510"/>
                    <a:pt x="464879" y="286444"/>
                    <a:pt x="462901" y="284465"/>
                  </a:cubicBezTo>
                  <a:cubicBezTo>
                    <a:pt x="454526" y="275329"/>
                    <a:pt x="445848" y="266499"/>
                    <a:pt x="437321" y="257820"/>
                  </a:cubicBezTo>
                  <a:cubicBezTo>
                    <a:pt x="433667" y="254166"/>
                    <a:pt x="433820" y="248380"/>
                    <a:pt x="437778" y="244878"/>
                  </a:cubicBezTo>
                  <a:cubicBezTo>
                    <a:pt x="441585" y="241377"/>
                    <a:pt x="447827" y="241529"/>
                    <a:pt x="451481" y="245183"/>
                  </a:cubicBezTo>
                  <a:cubicBezTo>
                    <a:pt x="460312" y="254014"/>
                    <a:pt x="468991" y="263149"/>
                    <a:pt x="477669" y="272284"/>
                  </a:cubicBezTo>
                  <a:cubicBezTo>
                    <a:pt x="481171" y="276091"/>
                    <a:pt x="480867" y="281876"/>
                    <a:pt x="476756" y="285226"/>
                  </a:cubicBezTo>
                  <a:cubicBezTo>
                    <a:pt x="474776" y="286749"/>
                    <a:pt x="472492" y="287510"/>
                    <a:pt x="470209" y="287510"/>
                  </a:cubicBezTo>
                  <a:close/>
                  <a:moveTo>
                    <a:pt x="398953" y="217777"/>
                  </a:moveTo>
                  <a:cubicBezTo>
                    <a:pt x="396517" y="217777"/>
                    <a:pt x="394233" y="217016"/>
                    <a:pt x="392406" y="215341"/>
                  </a:cubicBezTo>
                  <a:cubicBezTo>
                    <a:pt x="383119" y="207119"/>
                    <a:pt x="373679" y="199050"/>
                    <a:pt x="364087" y="191132"/>
                  </a:cubicBezTo>
                  <a:cubicBezTo>
                    <a:pt x="360129" y="187783"/>
                    <a:pt x="359672" y="181997"/>
                    <a:pt x="363173" y="178191"/>
                  </a:cubicBezTo>
                  <a:cubicBezTo>
                    <a:pt x="366675" y="174384"/>
                    <a:pt x="372765" y="173928"/>
                    <a:pt x="376724" y="177277"/>
                  </a:cubicBezTo>
                  <a:cubicBezTo>
                    <a:pt x="386468" y="185347"/>
                    <a:pt x="396060" y="193416"/>
                    <a:pt x="405500" y="201943"/>
                  </a:cubicBezTo>
                  <a:cubicBezTo>
                    <a:pt x="409459" y="205444"/>
                    <a:pt x="409611" y="211230"/>
                    <a:pt x="405957" y="214884"/>
                  </a:cubicBezTo>
                  <a:cubicBezTo>
                    <a:pt x="404130" y="216711"/>
                    <a:pt x="401542" y="217777"/>
                    <a:pt x="398953" y="217777"/>
                  </a:cubicBezTo>
                  <a:close/>
                  <a:moveTo>
                    <a:pt x="320542" y="155200"/>
                  </a:moveTo>
                  <a:cubicBezTo>
                    <a:pt x="318563" y="155200"/>
                    <a:pt x="316431" y="154591"/>
                    <a:pt x="314756" y="153373"/>
                  </a:cubicBezTo>
                  <a:cubicBezTo>
                    <a:pt x="304555" y="146065"/>
                    <a:pt x="294354" y="139061"/>
                    <a:pt x="283849" y="132362"/>
                  </a:cubicBezTo>
                  <a:cubicBezTo>
                    <a:pt x="279433" y="129469"/>
                    <a:pt x="278367" y="123836"/>
                    <a:pt x="281413" y="119573"/>
                  </a:cubicBezTo>
                  <a:cubicBezTo>
                    <a:pt x="284458" y="115462"/>
                    <a:pt x="290396" y="114396"/>
                    <a:pt x="294811" y="117137"/>
                  </a:cubicBezTo>
                  <a:cubicBezTo>
                    <a:pt x="305469" y="124140"/>
                    <a:pt x="315974" y="131296"/>
                    <a:pt x="326328" y="138605"/>
                  </a:cubicBezTo>
                  <a:cubicBezTo>
                    <a:pt x="330591" y="141650"/>
                    <a:pt x="331505" y="147435"/>
                    <a:pt x="328307" y="151394"/>
                  </a:cubicBezTo>
                  <a:cubicBezTo>
                    <a:pt x="326480" y="153982"/>
                    <a:pt x="323587" y="155200"/>
                    <a:pt x="320542" y="155200"/>
                  </a:cubicBezTo>
                  <a:close/>
                  <a:moveTo>
                    <a:pt x="235279" y="101454"/>
                  </a:moveTo>
                  <a:cubicBezTo>
                    <a:pt x="233605" y="101454"/>
                    <a:pt x="231930" y="100998"/>
                    <a:pt x="230407" y="100236"/>
                  </a:cubicBezTo>
                  <a:cubicBezTo>
                    <a:pt x="219445" y="94146"/>
                    <a:pt x="208178" y="88360"/>
                    <a:pt x="197216" y="82879"/>
                  </a:cubicBezTo>
                  <a:cubicBezTo>
                    <a:pt x="192496" y="80596"/>
                    <a:pt x="190669" y="74962"/>
                    <a:pt x="193105" y="70547"/>
                  </a:cubicBezTo>
                  <a:cubicBezTo>
                    <a:pt x="195541" y="66131"/>
                    <a:pt x="201326" y="64304"/>
                    <a:pt x="206199" y="66588"/>
                  </a:cubicBezTo>
                  <a:cubicBezTo>
                    <a:pt x="217465" y="72221"/>
                    <a:pt x="229037" y="78159"/>
                    <a:pt x="240304" y="84402"/>
                  </a:cubicBezTo>
                  <a:cubicBezTo>
                    <a:pt x="244871" y="86990"/>
                    <a:pt x="246546" y="92471"/>
                    <a:pt x="243806" y="96887"/>
                  </a:cubicBezTo>
                  <a:cubicBezTo>
                    <a:pt x="241826" y="99780"/>
                    <a:pt x="238629" y="101454"/>
                    <a:pt x="235279" y="101454"/>
                  </a:cubicBezTo>
                  <a:close/>
                  <a:moveTo>
                    <a:pt x="143774" y="58062"/>
                  </a:moveTo>
                  <a:cubicBezTo>
                    <a:pt x="142556" y="58062"/>
                    <a:pt x="141186" y="57909"/>
                    <a:pt x="139968" y="57300"/>
                  </a:cubicBezTo>
                  <a:cubicBezTo>
                    <a:pt x="128397" y="52733"/>
                    <a:pt x="116521" y="48317"/>
                    <a:pt x="104645" y="44207"/>
                  </a:cubicBezTo>
                  <a:cubicBezTo>
                    <a:pt x="99620" y="42532"/>
                    <a:pt x="97032" y="37203"/>
                    <a:pt x="98859" y="32483"/>
                  </a:cubicBezTo>
                  <a:cubicBezTo>
                    <a:pt x="100686" y="27763"/>
                    <a:pt x="106167" y="25327"/>
                    <a:pt x="111192" y="27002"/>
                  </a:cubicBezTo>
                  <a:cubicBezTo>
                    <a:pt x="123372" y="31113"/>
                    <a:pt x="135553" y="35680"/>
                    <a:pt x="147428" y="40400"/>
                  </a:cubicBezTo>
                  <a:cubicBezTo>
                    <a:pt x="152300" y="42380"/>
                    <a:pt x="154584" y="47708"/>
                    <a:pt x="152605" y="52428"/>
                  </a:cubicBezTo>
                  <a:cubicBezTo>
                    <a:pt x="151082" y="55930"/>
                    <a:pt x="147580" y="58062"/>
                    <a:pt x="143774" y="58062"/>
                  </a:cubicBezTo>
                  <a:close/>
                  <a:moveTo>
                    <a:pt x="46940" y="26697"/>
                  </a:moveTo>
                  <a:cubicBezTo>
                    <a:pt x="46179" y="26697"/>
                    <a:pt x="45265" y="26545"/>
                    <a:pt x="44504" y="26393"/>
                  </a:cubicBezTo>
                  <a:cubicBezTo>
                    <a:pt x="32324" y="23348"/>
                    <a:pt x="19991" y="20607"/>
                    <a:pt x="7658" y="18171"/>
                  </a:cubicBezTo>
                  <a:cubicBezTo>
                    <a:pt x="2482" y="17105"/>
                    <a:pt x="-868" y="12233"/>
                    <a:pt x="198" y="7361"/>
                  </a:cubicBezTo>
                  <a:cubicBezTo>
                    <a:pt x="1264" y="2336"/>
                    <a:pt x="6440" y="-861"/>
                    <a:pt x="11617" y="205"/>
                  </a:cubicBezTo>
                  <a:cubicBezTo>
                    <a:pt x="24254" y="2641"/>
                    <a:pt x="37044" y="5534"/>
                    <a:pt x="49528" y="8579"/>
                  </a:cubicBezTo>
                  <a:cubicBezTo>
                    <a:pt x="54705" y="9797"/>
                    <a:pt x="57750" y="14821"/>
                    <a:pt x="56380" y="19694"/>
                  </a:cubicBezTo>
                  <a:cubicBezTo>
                    <a:pt x="55010" y="23957"/>
                    <a:pt x="51203" y="26697"/>
                    <a:pt x="46940" y="26697"/>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30" name="צורה חופשית: צורה 29">
              <a:extLst>
                <a:ext uri="{FF2B5EF4-FFF2-40B4-BE49-F238E27FC236}">
                  <a16:creationId xmlns:a16="http://schemas.microsoft.com/office/drawing/2014/main" id="{65315A70-636D-A8FD-FBDE-381A39781BB4}"/>
                </a:ext>
              </a:extLst>
            </p:cNvPr>
            <p:cNvSpPr/>
            <p:nvPr/>
          </p:nvSpPr>
          <p:spPr>
            <a:xfrm>
              <a:off x="8004773" y="2125004"/>
              <a:ext cx="1982150" cy="1064718"/>
            </a:xfrm>
            <a:custGeom>
              <a:avLst/>
              <a:gdLst>
                <a:gd name="connsiteX0" fmla="*/ 1972521 w 1982150"/>
                <a:gd name="connsiteY0" fmla="*/ 1064718 h 1064718"/>
                <a:gd name="connsiteX1" fmla="*/ 1962929 w 1982150"/>
                <a:gd name="connsiteY1" fmla="*/ 1056497 h 1064718"/>
                <a:gd name="connsiteX2" fmla="*/ 1958514 w 1982150"/>
                <a:gd name="connsiteY2" fmla="*/ 1020564 h 1064718"/>
                <a:gd name="connsiteX3" fmla="*/ 1966888 w 1982150"/>
                <a:gd name="connsiteY3" fmla="*/ 1010363 h 1064718"/>
                <a:gd name="connsiteX4" fmla="*/ 1977698 w 1982150"/>
                <a:gd name="connsiteY4" fmla="*/ 1018281 h 1064718"/>
                <a:gd name="connsiteX5" fmla="*/ 1982114 w 1982150"/>
                <a:gd name="connsiteY5" fmla="*/ 1054670 h 1064718"/>
                <a:gd name="connsiteX6" fmla="*/ 1973435 w 1982150"/>
                <a:gd name="connsiteY6" fmla="*/ 1064718 h 1064718"/>
                <a:gd name="connsiteX7" fmla="*/ 1972521 w 1982150"/>
                <a:gd name="connsiteY7" fmla="*/ 1064718 h 1064718"/>
                <a:gd name="connsiteX8" fmla="*/ 1958209 w 1982150"/>
                <a:gd name="connsiteY8" fmla="*/ 968645 h 1064718"/>
                <a:gd name="connsiteX9" fmla="*/ 1948770 w 1982150"/>
                <a:gd name="connsiteY9" fmla="*/ 961185 h 1064718"/>
                <a:gd name="connsiteX10" fmla="*/ 1941309 w 1982150"/>
                <a:gd name="connsiteY10" fmla="*/ 925710 h 1064718"/>
                <a:gd name="connsiteX11" fmla="*/ 1948770 w 1982150"/>
                <a:gd name="connsiteY11" fmla="*/ 914899 h 1064718"/>
                <a:gd name="connsiteX12" fmla="*/ 1960189 w 1982150"/>
                <a:gd name="connsiteY12" fmla="*/ 921903 h 1064718"/>
                <a:gd name="connsiteX13" fmla="*/ 1967802 w 1982150"/>
                <a:gd name="connsiteY13" fmla="*/ 957835 h 1064718"/>
                <a:gd name="connsiteX14" fmla="*/ 1960036 w 1982150"/>
                <a:gd name="connsiteY14" fmla="*/ 968493 h 1064718"/>
                <a:gd name="connsiteX15" fmla="*/ 1958209 w 1982150"/>
                <a:gd name="connsiteY15" fmla="*/ 968645 h 1064718"/>
                <a:gd name="connsiteX16" fmla="*/ 1935524 w 1982150"/>
                <a:gd name="connsiteY16" fmla="*/ 873943 h 1064718"/>
                <a:gd name="connsiteX17" fmla="*/ 1926236 w 1982150"/>
                <a:gd name="connsiteY17" fmla="*/ 867244 h 1064718"/>
                <a:gd name="connsiteX18" fmla="*/ 1915578 w 1982150"/>
                <a:gd name="connsiteY18" fmla="*/ 832530 h 1064718"/>
                <a:gd name="connsiteX19" fmla="*/ 1921973 w 1982150"/>
                <a:gd name="connsiteY19" fmla="*/ 821111 h 1064718"/>
                <a:gd name="connsiteX20" fmla="*/ 1934001 w 1982150"/>
                <a:gd name="connsiteY20" fmla="*/ 827201 h 1064718"/>
                <a:gd name="connsiteX21" fmla="*/ 1944811 w 1982150"/>
                <a:gd name="connsiteY21" fmla="*/ 862524 h 1064718"/>
                <a:gd name="connsiteX22" fmla="*/ 1938112 w 1982150"/>
                <a:gd name="connsiteY22" fmla="*/ 873791 h 1064718"/>
                <a:gd name="connsiteX23" fmla="*/ 1935524 w 1982150"/>
                <a:gd name="connsiteY23" fmla="*/ 873943 h 1064718"/>
                <a:gd name="connsiteX24" fmla="*/ 1904312 w 1982150"/>
                <a:gd name="connsiteY24" fmla="*/ 781524 h 1064718"/>
                <a:gd name="connsiteX25" fmla="*/ 1895328 w 1982150"/>
                <a:gd name="connsiteY25" fmla="*/ 775586 h 1064718"/>
                <a:gd name="connsiteX26" fmla="*/ 1881473 w 1982150"/>
                <a:gd name="connsiteY26" fmla="*/ 741938 h 1064718"/>
                <a:gd name="connsiteX27" fmla="*/ 1886802 w 1982150"/>
                <a:gd name="connsiteY27" fmla="*/ 730062 h 1064718"/>
                <a:gd name="connsiteX28" fmla="*/ 1899439 w 1982150"/>
                <a:gd name="connsiteY28" fmla="*/ 735087 h 1064718"/>
                <a:gd name="connsiteX29" fmla="*/ 1913446 w 1982150"/>
                <a:gd name="connsiteY29" fmla="*/ 769344 h 1064718"/>
                <a:gd name="connsiteX30" fmla="*/ 1907813 w 1982150"/>
                <a:gd name="connsiteY30" fmla="*/ 781068 h 1064718"/>
                <a:gd name="connsiteX31" fmla="*/ 1904312 w 1982150"/>
                <a:gd name="connsiteY31" fmla="*/ 781524 h 1064718"/>
                <a:gd name="connsiteX32" fmla="*/ 1864420 w 1982150"/>
                <a:gd name="connsiteY32" fmla="*/ 691998 h 1064718"/>
                <a:gd name="connsiteX33" fmla="*/ 1855742 w 1982150"/>
                <a:gd name="connsiteY33" fmla="*/ 686822 h 1064718"/>
                <a:gd name="connsiteX34" fmla="*/ 1838842 w 1982150"/>
                <a:gd name="connsiteY34" fmla="*/ 654544 h 1064718"/>
                <a:gd name="connsiteX35" fmla="*/ 1842953 w 1982150"/>
                <a:gd name="connsiteY35" fmla="*/ 642211 h 1064718"/>
                <a:gd name="connsiteX36" fmla="*/ 1856047 w 1982150"/>
                <a:gd name="connsiteY36" fmla="*/ 646170 h 1064718"/>
                <a:gd name="connsiteX37" fmla="*/ 1873251 w 1982150"/>
                <a:gd name="connsiteY37" fmla="*/ 679057 h 1064718"/>
                <a:gd name="connsiteX38" fmla="*/ 1868684 w 1982150"/>
                <a:gd name="connsiteY38" fmla="*/ 691237 h 1064718"/>
                <a:gd name="connsiteX39" fmla="*/ 1864420 w 1982150"/>
                <a:gd name="connsiteY39" fmla="*/ 691998 h 1064718"/>
                <a:gd name="connsiteX40" fmla="*/ 1816308 w 1982150"/>
                <a:gd name="connsiteY40" fmla="*/ 606279 h 1064718"/>
                <a:gd name="connsiteX41" fmla="*/ 1807934 w 1982150"/>
                <a:gd name="connsiteY41" fmla="*/ 601711 h 1064718"/>
                <a:gd name="connsiteX42" fmla="*/ 1787989 w 1982150"/>
                <a:gd name="connsiteY42" fmla="*/ 570956 h 1064718"/>
                <a:gd name="connsiteX43" fmla="*/ 1790882 w 1982150"/>
                <a:gd name="connsiteY43" fmla="*/ 558319 h 1064718"/>
                <a:gd name="connsiteX44" fmla="*/ 1804128 w 1982150"/>
                <a:gd name="connsiteY44" fmla="*/ 561059 h 1064718"/>
                <a:gd name="connsiteX45" fmla="*/ 1824378 w 1982150"/>
                <a:gd name="connsiteY45" fmla="*/ 592424 h 1064718"/>
                <a:gd name="connsiteX46" fmla="*/ 1821028 w 1982150"/>
                <a:gd name="connsiteY46" fmla="*/ 604909 h 1064718"/>
                <a:gd name="connsiteX47" fmla="*/ 1816308 w 1982150"/>
                <a:gd name="connsiteY47" fmla="*/ 606279 h 1064718"/>
                <a:gd name="connsiteX48" fmla="*/ 1760278 w 1982150"/>
                <a:gd name="connsiteY48" fmla="*/ 524975 h 1064718"/>
                <a:gd name="connsiteX49" fmla="*/ 1752361 w 1982150"/>
                <a:gd name="connsiteY49" fmla="*/ 521168 h 1064718"/>
                <a:gd name="connsiteX50" fmla="*/ 1729675 w 1982150"/>
                <a:gd name="connsiteY50" fmla="*/ 492240 h 1064718"/>
                <a:gd name="connsiteX51" fmla="*/ 1731350 w 1982150"/>
                <a:gd name="connsiteY51" fmla="*/ 479451 h 1064718"/>
                <a:gd name="connsiteX52" fmla="*/ 1744901 w 1982150"/>
                <a:gd name="connsiteY52" fmla="*/ 481125 h 1064718"/>
                <a:gd name="connsiteX53" fmla="*/ 1768043 w 1982150"/>
                <a:gd name="connsiteY53" fmla="*/ 510663 h 1064718"/>
                <a:gd name="connsiteX54" fmla="*/ 1765760 w 1982150"/>
                <a:gd name="connsiteY54" fmla="*/ 523452 h 1064718"/>
                <a:gd name="connsiteX55" fmla="*/ 1760278 w 1982150"/>
                <a:gd name="connsiteY55" fmla="*/ 524975 h 1064718"/>
                <a:gd name="connsiteX56" fmla="*/ 1696788 w 1982150"/>
                <a:gd name="connsiteY56" fmla="*/ 448695 h 1064718"/>
                <a:gd name="connsiteX57" fmla="*/ 1689480 w 1982150"/>
                <a:gd name="connsiteY57" fmla="*/ 445498 h 1064718"/>
                <a:gd name="connsiteX58" fmla="*/ 1664053 w 1982150"/>
                <a:gd name="connsiteY58" fmla="*/ 418396 h 1064718"/>
                <a:gd name="connsiteX59" fmla="*/ 1664662 w 1982150"/>
                <a:gd name="connsiteY59" fmla="*/ 405455 h 1064718"/>
                <a:gd name="connsiteX60" fmla="*/ 1678365 w 1982150"/>
                <a:gd name="connsiteY60" fmla="*/ 406064 h 1064718"/>
                <a:gd name="connsiteX61" fmla="*/ 1704248 w 1982150"/>
                <a:gd name="connsiteY61" fmla="*/ 433622 h 1064718"/>
                <a:gd name="connsiteX62" fmla="*/ 1703183 w 1982150"/>
                <a:gd name="connsiteY62" fmla="*/ 446564 h 1064718"/>
                <a:gd name="connsiteX63" fmla="*/ 1696788 w 1982150"/>
                <a:gd name="connsiteY63" fmla="*/ 448695 h 1064718"/>
                <a:gd name="connsiteX64" fmla="*/ 1626598 w 1982150"/>
                <a:gd name="connsiteY64" fmla="*/ 377744 h 1064718"/>
                <a:gd name="connsiteX65" fmla="*/ 1619899 w 1982150"/>
                <a:gd name="connsiteY65" fmla="*/ 375156 h 1064718"/>
                <a:gd name="connsiteX66" fmla="*/ 1592189 w 1982150"/>
                <a:gd name="connsiteY66" fmla="*/ 350186 h 1064718"/>
                <a:gd name="connsiteX67" fmla="*/ 1591580 w 1982150"/>
                <a:gd name="connsiteY67" fmla="*/ 337244 h 1064718"/>
                <a:gd name="connsiteX68" fmla="*/ 1605283 w 1982150"/>
                <a:gd name="connsiteY68" fmla="*/ 336636 h 1064718"/>
                <a:gd name="connsiteX69" fmla="*/ 1633450 w 1982150"/>
                <a:gd name="connsiteY69" fmla="*/ 361910 h 1064718"/>
                <a:gd name="connsiteX70" fmla="*/ 1633602 w 1982150"/>
                <a:gd name="connsiteY70" fmla="*/ 374851 h 1064718"/>
                <a:gd name="connsiteX71" fmla="*/ 1626598 w 1982150"/>
                <a:gd name="connsiteY71" fmla="*/ 377744 h 1064718"/>
                <a:gd name="connsiteX72" fmla="*/ 1550319 w 1982150"/>
                <a:gd name="connsiteY72" fmla="*/ 312579 h 1064718"/>
                <a:gd name="connsiteX73" fmla="*/ 1544228 w 1982150"/>
                <a:gd name="connsiteY73" fmla="*/ 310448 h 1064718"/>
                <a:gd name="connsiteX74" fmla="*/ 1514387 w 1982150"/>
                <a:gd name="connsiteY74" fmla="*/ 287762 h 1064718"/>
                <a:gd name="connsiteX75" fmla="*/ 1512712 w 1982150"/>
                <a:gd name="connsiteY75" fmla="*/ 274972 h 1064718"/>
                <a:gd name="connsiteX76" fmla="*/ 1526262 w 1982150"/>
                <a:gd name="connsiteY76" fmla="*/ 273297 h 1064718"/>
                <a:gd name="connsiteX77" fmla="*/ 1556561 w 1982150"/>
                <a:gd name="connsiteY77" fmla="*/ 296288 h 1064718"/>
                <a:gd name="connsiteX78" fmla="*/ 1557779 w 1982150"/>
                <a:gd name="connsiteY78" fmla="*/ 309230 h 1064718"/>
                <a:gd name="connsiteX79" fmla="*/ 1550319 w 1982150"/>
                <a:gd name="connsiteY79" fmla="*/ 312579 h 1064718"/>
                <a:gd name="connsiteX80" fmla="*/ 9652 w 1982150"/>
                <a:gd name="connsiteY80" fmla="*/ 261117 h 1064718"/>
                <a:gd name="connsiteX81" fmla="*/ 2953 w 1982150"/>
                <a:gd name="connsiteY81" fmla="*/ 258529 h 1064718"/>
                <a:gd name="connsiteX82" fmla="*/ 2648 w 1982150"/>
                <a:gd name="connsiteY82" fmla="*/ 245587 h 1064718"/>
                <a:gd name="connsiteX83" fmla="*/ 30206 w 1982150"/>
                <a:gd name="connsiteY83" fmla="*/ 219551 h 1064718"/>
                <a:gd name="connsiteX84" fmla="*/ 43909 w 1982150"/>
                <a:gd name="connsiteY84" fmla="*/ 220008 h 1064718"/>
                <a:gd name="connsiteX85" fmla="*/ 43453 w 1982150"/>
                <a:gd name="connsiteY85" fmla="*/ 232950 h 1064718"/>
                <a:gd name="connsiteX86" fmla="*/ 16656 w 1982150"/>
                <a:gd name="connsiteY86" fmla="*/ 258224 h 1064718"/>
                <a:gd name="connsiteX87" fmla="*/ 9652 w 1982150"/>
                <a:gd name="connsiteY87" fmla="*/ 261117 h 1064718"/>
                <a:gd name="connsiteX88" fmla="*/ 1468710 w 1982150"/>
                <a:gd name="connsiteY88" fmla="*/ 253657 h 1064718"/>
                <a:gd name="connsiteX89" fmla="*/ 1463229 w 1982150"/>
                <a:gd name="connsiteY89" fmla="*/ 251982 h 1064718"/>
                <a:gd name="connsiteX90" fmla="*/ 1431560 w 1982150"/>
                <a:gd name="connsiteY90" fmla="*/ 231580 h 1064718"/>
                <a:gd name="connsiteX91" fmla="*/ 1428819 w 1982150"/>
                <a:gd name="connsiteY91" fmla="*/ 218943 h 1064718"/>
                <a:gd name="connsiteX92" fmla="*/ 1442218 w 1982150"/>
                <a:gd name="connsiteY92" fmla="*/ 216354 h 1064718"/>
                <a:gd name="connsiteX93" fmla="*/ 1474344 w 1982150"/>
                <a:gd name="connsiteY93" fmla="*/ 237061 h 1064718"/>
                <a:gd name="connsiteX94" fmla="*/ 1476780 w 1982150"/>
                <a:gd name="connsiteY94" fmla="*/ 249850 h 1064718"/>
                <a:gd name="connsiteX95" fmla="*/ 1468710 w 1982150"/>
                <a:gd name="connsiteY95" fmla="*/ 253657 h 1064718"/>
                <a:gd name="connsiteX96" fmla="*/ 1382534 w 1982150"/>
                <a:gd name="connsiteY96" fmla="*/ 200976 h 1064718"/>
                <a:gd name="connsiteX97" fmla="*/ 1377662 w 1982150"/>
                <a:gd name="connsiteY97" fmla="*/ 199758 h 1064718"/>
                <a:gd name="connsiteX98" fmla="*/ 1344470 w 1982150"/>
                <a:gd name="connsiteY98" fmla="*/ 181792 h 1064718"/>
                <a:gd name="connsiteX99" fmla="*/ 1340664 w 1982150"/>
                <a:gd name="connsiteY99" fmla="*/ 169307 h 1064718"/>
                <a:gd name="connsiteX100" fmla="*/ 1353758 w 1982150"/>
                <a:gd name="connsiteY100" fmla="*/ 165806 h 1064718"/>
                <a:gd name="connsiteX101" fmla="*/ 1387406 w 1982150"/>
                <a:gd name="connsiteY101" fmla="*/ 184076 h 1064718"/>
                <a:gd name="connsiteX102" fmla="*/ 1390756 w 1982150"/>
                <a:gd name="connsiteY102" fmla="*/ 196561 h 1064718"/>
                <a:gd name="connsiteX103" fmla="*/ 1382534 w 1982150"/>
                <a:gd name="connsiteY103" fmla="*/ 200976 h 1064718"/>
                <a:gd name="connsiteX104" fmla="*/ 85475 w 1982150"/>
                <a:gd name="connsiteY104" fmla="*/ 195800 h 1064718"/>
                <a:gd name="connsiteX105" fmla="*/ 77862 w 1982150"/>
                <a:gd name="connsiteY105" fmla="*/ 192298 h 1064718"/>
                <a:gd name="connsiteX106" fmla="*/ 79537 w 1982150"/>
                <a:gd name="connsiteY106" fmla="*/ 179508 h 1064718"/>
                <a:gd name="connsiteX107" fmla="*/ 110749 w 1982150"/>
                <a:gd name="connsiteY107" fmla="*/ 157431 h 1064718"/>
                <a:gd name="connsiteX108" fmla="*/ 124147 w 1982150"/>
                <a:gd name="connsiteY108" fmla="*/ 159563 h 1064718"/>
                <a:gd name="connsiteX109" fmla="*/ 121864 w 1982150"/>
                <a:gd name="connsiteY109" fmla="*/ 172353 h 1064718"/>
                <a:gd name="connsiteX110" fmla="*/ 91413 w 1982150"/>
                <a:gd name="connsiteY110" fmla="*/ 193820 h 1064718"/>
                <a:gd name="connsiteX111" fmla="*/ 85475 w 1982150"/>
                <a:gd name="connsiteY111" fmla="*/ 195800 h 1064718"/>
                <a:gd name="connsiteX112" fmla="*/ 1292247 w 1982150"/>
                <a:gd name="connsiteY112" fmla="*/ 154691 h 1064718"/>
                <a:gd name="connsiteX113" fmla="*/ 1287984 w 1982150"/>
                <a:gd name="connsiteY113" fmla="*/ 153778 h 1064718"/>
                <a:gd name="connsiteX114" fmla="*/ 1253422 w 1982150"/>
                <a:gd name="connsiteY114" fmla="*/ 138247 h 1064718"/>
                <a:gd name="connsiteX115" fmla="*/ 1248702 w 1982150"/>
                <a:gd name="connsiteY115" fmla="*/ 126067 h 1064718"/>
                <a:gd name="connsiteX116" fmla="*/ 1261492 w 1982150"/>
                <a:gd name="connsiteY116" fmla="*/ 121499 h 1064718"/>
                <a:gd name="connsiteX117" fmla="*/ 1296510 w 1982150"/>
                <a:gd name="connsiteY117" fmla="*/ 137334 h 1064718"/>
                <a:gd name="connsiteX118" fmla="*/ 1300925 w 1982150"/>
                <a:gd name="connsiteY118" fmla="*/ 149667 h 1064718"/>
                <a:gd name="connsiteX119" fmla="*/ 1292247 w 1982150"/>
                <a:gd name="connsiteY119" fmla="*/ 154691 h 1064718"/>
                <a:gd name="connsiteX120" fmla="*/ 170128 w 1982150"/>
                <a:gd name="connsiteY120" fmla="*/ 141140 h 1064718"/>
                <a:gd name="connsiteX121" fmla="*/ 161754 w 1982150"/>
                <a:gd name="connsiteY121" fmla="*/ 136573 h 1064718"/>
                <a:gd name="connsiteX122" fmla="*/ 165104 w 1982150"/>
                <a:gd name="connsiteY122" fmla="*/ 124088 h 1064718"/>
                <a:gd name="connsiteX123" fmla="*/ 199057 w 1982150"/>
                <a:gd name="connsiteY123" fmla="*/ 106122 h 1064718"/>
                <a:gd name="connsiteX124" fmla="*/ 212151 w 1982150"/>
                <a:gd name="connsiteY124" fmla="*/ 109928 h 1064718"/>
                <a:gd name="connsiteX125" fmla="*/ 208192 w 1982150"/>
                <a:gd name="connsiteY125" fmla="*/ 122261 h 1064718"/>
                <a:gd name="connsiteX126" fmla="*/ 175000 w 1982150"/>
                <a:gd name="connsiteY126" fmla="*/ 139770 h 1064718"/>
                <a:gd name="connsiteX127" fmla="*/ 170128 w 1982150"/>
                <a:gd name="connsiteY127" fmla="*/ 141140 h 1064718"/>
                <a:gd name="connsiteX128" fmla="*/ 1198610 w 1982150"/>
                <a:gd name="connsiteY128" fmla="*/ 114800 h 1064718"/>
                <a:gd name="connsiteX129" fmla="*/ 1194956 w 1982150"/>
                <a:gd name="connsiteY129" fmla="*/ 114191 h 1064718"/>
                <a:gd name="connsiteX130" fmla="*/ 1159328 w 1982150"/>
                <a:gd name="connsiteY130" fmla="*/ 101097 h 1064718"/>
                <a:gd name="connsiteX131" fmla="*/ 1153695 w 1982150"/>
                <a:gd name="connsiteY131" fmla="*/ 89374 h 1064718"/>
                <a:gd name="connsiteX132" fmla="*/ 1166180 w 1982150"/>
                <a:gd name="connsiteY132" fmla="*/ 84045 h 1064718"/>
                <a:gd name="connsiteX133" fmla="*/ 1202264 w 1982150"/>
                <a:gd name="connsiteY133" fmla="*/ 97443 h 1064718"/>
                <a:gd name="connsiteX134" fmla="*/ 1207593 w 1982150"/>
                <a:gd name="connsiteY134" fmla="*/ 109319 h 1064718"/>
                <a:gd name="connsiteX135" fmla="*/ 1198610 w 1982150"/>
                <a:gd name="connsiteY135" fmla="*/ 114800 h 1064718"/>
                <a:gd name="connsiteX136" fmla="*/ 261329 w 1982150"/>
                <a:gd name="connsiteY136" fmla="*/ 96986 h 1064718"/>
                <a:gd name="connsiteX137" fmla="*/ 252498 w 1982150"/>
                <a:gd name="connsiteY137" fmla="*/ 91505 h 1064718"/>
                <a:gd name="connsiteX138" fmla="*/ 257523 w 1982150"/>
                <a:gd name="connsiteY138" fmla="*/ 79477 h 1064718"/>
                <a:gd name="connsiteX139" fmla="*/ 293455 w 1982150"/>
                <a:gd name="connsiteY139" fmla="*/ 65470 h 1064718"/>
                <a:gd name="connsiteX140" fmla="*/ 305940 w 1982150"/>
                <a:gd name="connsiteY140" fmla="*/ 70646 h 1064718"/>
                <a:gd name="connsiteX141" fmla="*/ 300458 w 1982150"/>
                <a:gd name="connsiteY141" fmla="*/ 82522 h 1064718"/>
                <a:gd name="connsiteX142" fmla="*/ 265288 w 1982150"/>
                <a:gd name="connsiteY142" fmla="*/ 96225 h 1064718"/>
                <a:gd name="connsiteX143" fmla="*/ 261329 w 1982150"/>
                <a:gd name="connsiteY143" fmla="*/ 96986 h 1064718"/>
                <a:gd name="connsiteX144" fmla="*/ 1102233 w 1982150"/>
                <a:gd name="connsiteY144" fmla="*/ 81609 h 1064718"/>
                <a:gd name="connsiteX145" fmla="*/ 1099340 w 1982150"/>
                <a:gd name="connsiteY145" fmla="*/ 81152 h 1064718"/>
                <a:gd name="connsiteX146" fmla="*/ 1062799 w 1982150"/>
                <a:gd name="connsiteY146" fmla="*/ 70494 h 1064718"/>
                <a:gd name="connsiteX147" fmla="*/ 1056252 w 1982150"/>
                <a:gd name="connsiteY147" fmla="*/ 59075 h 1064718"/>
                <a:gd name="connsiteX148" fmla="*/ 1068280 w 1982150"/>
                <a:gd name="connsiteY148" fmla="*/ 52832 h 1064718"/>
                <a:gd name="connsiteX149" fmla="*/ 1105430 w 1982150"/>
                <a:gd name="connsiteY149" fmla="*/ 63643 h 1064718"/>
                <a:gd name="connsiteX150" fmla="*/ 1111673 w 1982150"/>
                <a:gd name="connsiteY150" fmla="*/ 75214 h 1064718"/>
                <a:gd name="connsiteX151" fmla="*/ 1102233 w 1982150"/>
                <a:gd name="connsiteY151" fmla="*/ 81609 h 1064718"/>
                <a:gd name="connsiteX152" fmla="*/ 357554 w 1982150"/>
                <a:gd name="connsiteY152" fmla="*/ 63338 h 1064718"/>
                <a:gd name="connsiteX153" fmla="*/ 348267 w 1982150"/>
                <a:gd name="connsiteY153" fmla="*/ 56943 h 1064718"/>
                <a:gd name="connsiteX154" fmla="*/ 354662 w 1982150"/>
                <a:gd name="connsiteY154" fmla="*/ 45524 h 1064718"/>
                <a:gd name="connsiteX155" fmla="*/ 391964 w 1982150"/>
                <a:gd name="connsiteY155" fmla="*/ 35323 h 1064718"/>
                <a:gd name="connsiteX156" fmla="*/ 403840 w 1982150"/>
                <a:gd name="connsiteY156" fmla="*/ 41870 h 1064718"/>
                <a:gd name="connsiteX157" fmla="*/ 396988 w 1982150"/>
                <a:gd name="connsiteY157" fmla="*/ 53137 h 1064718"/>
                <a:gd name="connsiteX158" fmla="*/ 360447 w 1982150"/>
                <a:gd name="connsiteY158" fmla="*/ 63186 h 1064718"/>
                <a:gd name="connsiteX159" fmla="*/ 357554 w 1982150"/>
                <a:gd name="connsiteY159" fmla="*/ 63338 h 1064718"/>
                <a:gd name="connsiteX160" fmla="*/ 1003419 w 1982150"/>
                <a:gd name="connsiteY160" fmla="*/ 55116 h 1064718"/>
                <a:gd name="connsiteX161" fmla="*/ 1001136 w 1982150"/>
                <a:gd name="connsiteY161" fmla="*/ 54812 h 1064718"/>
                <a:gd name="connsiteX162" fmla="*/ 963985 w 1982150"/>
                <a:gd name="connsiteY162" fmla="*/ 46742 h 1064718"/>
                <a:gd name="connsiteX163" fmla="*/ 956525 w 1982150"/>
                <a:gd name="connsiteY163" fmla="*/ 35932 h 1064718"/>
                <a:gd name="connsiteX164" fmla="*/ 967944 w 1982150"/>
                <a:gd name="connsiteY164" fmla="*/ 28928 h 1064718"/>
                <a:gd name="connsiteX165" fmla="*/ 1005703 w 1982150"/>
                <a:gd name="connsiteY165" fmla="*/ 37150 h 1064718"/>
                <a:gd name="connsiteX166" fmla="*/ 1012859 w 1982150"/>
                <a:gd name="connsiteY166" fmla="*/ 48265 h 1064718"/>
                <a:gd name="connsiteX167" fmla="*/ 1003419 w 1982150"/>
                <a:gd name="connsiteY167" fmla="*/ 55116 h 1064718"/>
                <a:gd name="connsiteX168" fmla="*/ 456824 w 1982150"/>
                <a:gd name="connsiteY168" fmla="*/ 39434 h 1064718"/>
                <a:gd name="connsiteX169" fmla="*/ 447385 w 1982150"/>
                <a:gd name="connsiteY169" fmla="*/ 32126 h 1064718"/>
                <a:gd name="connsiteX170" fmla="*/ 454997 w 1982150"/>
                <a:gd name="connsiteY170" fmla="*/ 21316 h 1064718"/>
                <a:gd name="connsiteX171" fmla="*/ 493213 w 1982150"/>
                <a:gd name="connsiteY171" fmla="*/ 14769 h 1064718"/>
                <a:gd name="connsiteX172" fmla="*/ 504328 w 1982150"/>
                <a:gd name="connsiteY172" fmla="*/ 22381 h 1064718"/>
                <a:gd name="connsiteX173" fmla="*/ 496411 w 1982150"/>
                <a:gd name="connsiteY173" fmla="*/ 32887 h 1064718"/>
                <a:gd name="connsiteX174" fmla="*/ 458956 w 1982150"/>
                <a:gd name="connsiteY174" fmla="*/ 39434 h 1064718"/>
                <a:gd name="connsiteX175" fmla="*/ 456824 w 1982150"/>
                <a:gd name="connsiteY175" fmla="*/ 39434 h 1064718"/>
                <a:gd name="connsiteX176" fmla="*/ 903083 w 1982150"/>
                <a:gd name="connsiteY176" fmla="*/ 35628 h 1064718"/>
                <a:gd name="connsiteX177" fmla="*/ 901561 w 1982150"/>
                <a:gd name="connsiteY177" fmla="*/ 35475 h 1064718"/>
                <a:gd name="connsiteX178" fmla="*/ 863801 w 1982150"/>
                <a:gd name="connsiteY178" fmla="*/ 29994 h 1064718"/>
                <a:gd name="connsiteX179" fmla="*/ 855580 w 1982150"/>
                <a:gd name="connsiteY179" fmla="*/ 19641 h 1064718"/>
                <a:gd name="connsiteX180" fmla="*/ 866390 w 1982150"/>
                <a:gd name="connsiteY180" fmla="*/ 11876 h 1064718"/>
                <a:gd name="connsiteX181" fmla="*/ 904606 w 1982150"/>
                <a:gd name="connsiteY181" fmla="*/ 17357 h 1064718"/>
                <a:gd name="connsiteX182" fmla="*/ 912523 w 1982150"/>
                <a:gd name="connsiteY182" fmla="*/ 27863 h 1064718"/>
                <a:gd name="connsiteX183" fmla="*/ 903083 w 1982150"/>
                <a:gd name="connsiteY183" fmla="*/ 35628 h 1064718"/>
                <a:gd name="connsiteX184" fmla="*/ 558226 w 1982150"/>
                <a:gd name="connsiteY184" fmla="*/ 24665 h 1064718"/>
                <a:gd name="connsiteX185" fmla="*/ 548634 w 1982150"/>
                <a:gd name="connsiteY185" fmla="*/ 16444 h 1064718"/>
                <a:gd name="connsiteX186" fmla="*/ 557160 w 1982150"/>
                <a:gd name="connsiteY186" fmla="*/ 6395 h 1064718"/>
                <a:gd name="connsiteX187" fmla="*/ 595833 w 1982150"/>
                <a:gd name="connsiteY187" fmla="*/ 3045 h 1064718"/>
                <a:gd name="connsiteX188" fmla="*/ 606186 w 1982150"/>
                <a:gd name="connsiteY188" fmla="*/ 11571 h 1064718"/>
                <a:gd name="connsiteX189" fmla="*/ 597203 w 1982150"/>
                <a:gd name="connsiteY189" fmla="*/ 21316 h 1064718"/>
                <a:gd name="connsiteX190" fmla="*/ 559140 w 1982150"/>
                <a:gd name="connsiteY190" fmla="*/ 24513 h 1064718"/>
                <a:gd name="connsiteX191" fmla="*/ 558226 w 1982150"/>
                <a:gd name="connsiteY191" fmla="*/ 24665 h 1064718"/>
                <a:gd name="connsiteX192" fmla="*/ 801377 w 1982150"/>
                <a:gd name="connsiteY192" fmla="*/ 23295 h 1064718"/>
                <a:gd name="connsiteX193" fmla="*/ 800464 w 1982150"/>
                <a:gd name="connsiteY193" fmla="*/ 23295 h 1064718"/>
                <a:gd name="connsiteX194" fmla="*/ 762400 w 1982150"/>
                <a:gd name="connsiteY194" fmla="*/ 20555 h 1064718"/>
                <a:gd name="connsiteX195" fmla="*/ 753265 w 1982150"/>
                <a:gd name="connsiteY195" fmla="*/ 10810 h 1064718"/>
                <a:gd name="connsiteX196" fmla="*/ 763465 w 1982150"/>
                <a:gd name="connsiteY196" fmla="*/ 2284 h 1064718"/>
                <a:gd name="connsiteX197" fmla="*/ 801986 w 1982150"/>
                <a:gd name="connsiteY197" fmla="*/ 5024 h 1064718"/>
                <a:gd name="connsiteX198" fmla="*/ 810817 w 1982150"/>
                <a:gd name="connsiteY198" fmla="*/ 14921 h 1064718"/>
                <a:gd name="connsiteX199" fmla="*/ 801377 w 1982150"/>
                <a:gd name="connsiteY199" fmla="*/ 23295 h 1064718"/>
                <a:gd name="connsiteX200" fmla="*/ 660541 w 1982150"/>
                <a:gd name="connsiteY200" fmla="*/ 18575 h 1064718"/>
                <a:gd name="connsiteX201" fmla="*/ 650949 w 1982150"/>
                <a:gd name="connsiteY201" fmla="*/ 9592 h 1064718"/>
                <a:gd name="connsiteX202" fmla="*/ 660389 w 1982150"/>
                <a:gd name="connsiteY202" fmla="*/ 305 h 1064718"/>
                <a:gd name="connsiteX203" fmla="*/ 685968 w 1982150"/>
                <a:gd name="connsiteY203" fmla="*/ 0 h 1064718"/>
                <a:gd name="connsiteX204" fmla="*/ 699214 w 1982150"/>
                <a:gd name="connsiteY204" fmla="*/ 0 h 1064718"/>
                <a:gd name="connsiteX205" fmla="*/ 708806 w 1982150"/>
                <a:gd name="connsiteY205" fmla="*/ 9288 h 1064718"/>
                <a:gd name="connsiteX206" fmla="*/ 699214 w 1982150"/>
                <a:gd name="connsiteY206" fmla="*/ 18423 h 1064718"/>
                <a:gd name="connsiteX207" fmla="*/ 699062 w 1982150"/>
                <a:gd name="connsiteY207" fmla="*/ 18423 h 1064718"/>
                <a:gd name="connsiteX208" fmla="*/ 686120 w 1982150"/>
                <a:gd name="connsiteY208" fmla="*/ 18423 h 1064718"/>
                <a:gd name="connsiteX209" fmla="*/ 660846 w 1982150"/>
                <a:gd name="connsiteY209" fmla="*/ 18727 h 1064718"/>
                <a:gd name="connsiteX210" fmla="*/ 660541 w 1982150"/>
                <a:gd name="connsiteY210" fmla="*/ 18575 h 106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1982150" h="1064718">
                  <a:moveTo>
                    <a:pt x="1972521" y="1064718"/>
                  </a:moveTo>
                  <a:cubicBezTo>
                    <a:pt x="1967649" y="1064718"/>
                    <a:pt x="1963386" y="1061216"/>
                    <a:pt x="1962929" y="1056497"/>
                  </a:cubicBezTo>
                  <a:cubicBezTo>
                    <a:pt x="1961711" y="1044469"/>
                    <a:pt x="1960189" y="1032440"/>
                    <a:pt x="1958514" y="1020564"/>
                  </a:cubicBezTo>
                  <a:cubicBezTo>
                    <a:pt x="1957905" y="1015540"/>
                    <a:pt x="1961559" y="1010972"/>
                    <a:pt x="1966888" y="1010363"/>
                  </a:cubicBezTo>
                  <a:cubicBezTo>
                    <a:pt x="1972065" y="1009754"/>
                    <a:pt x="1976937" y="1013256"/>
                    <a:pt x="1977698" y="1018281"/>
                  </a:cubicBezTo>
                  <a:cubicBezTo>
                    <a:pt x="1979373" y="1030309"/>
                    <a:pt x="1980896" y="1042489"/>
                    <a:pt x="1982114" y="1054670"/>
                  </a:cubicBezTo>
                  <a:cubicBezTo>
                    <a:pt x="1982570" y="1059694"/>
                    <a:pt x="1978764" y="1064109"/>
                    <a:pt x="1973435" y="1064718"/>
                  </a:cubicBezTo>
                  <a:cubicBezTo>
                    <a:pt x="1973131" y="1064718"/>
                    <a:pt x="1972826" y="1064718"/>
                    <a:pt x="1972521" y="1064718"/>
                  </a:cubicBezTo>
                  <a:close/>
                  <a:moveTo>
                    <a:pt x="1958209" y="968645"/>
                  </a:moveTo>
                  <a:cubicBezTo>
                    <a:pt x="1953642" y="968645"/>
                    <a:pt x="1949531" y="965600"/>
                    <a:pt x="1948770" y="961185"/>
                  </a:cubicBezTo>
                  <a:cubicBezTo>
                    <a:pt x="1946486" y="949309"/>
                    <a:pt x="1944050" y="937433"/>
                    <a:pt x="1941309" y="925710"/>
                  </a:cubicBezTo>
                  <a:cubicBezTo>
                    <a:pt x="1940243" y="920837"/>
                    <a:pt x="1943441" y="915965"/>
                    <a:pt x="1948770" y="914899"/>
                  </a:cubicBezTo>
                  <a:cubicBezTo>
                    <a:pt x="1953946" y="913986"/>
                    <a:pt x="1959123" y="917031"/>
                    <a:pt x="1960189" y="921903"/>
                  </a:cubicBezTo>
                  <a:cubicBezTo>
                    <a:pt x="1962929" y="933779"/>
                    <a:pt x="1965365" y="945807"/>
                    <a:pt x="1967802" y="957835"/>
                  </a:cubicBezTo>
                  <a:cubicBezTo>
                    <a:pt x="1968715" y="962860"/>
                    <a:pt x="1965365" y="967580"/>
                    <a:pt x="1960036" y="968493"/>
                  </a:cubicBezTo>
                  <a:cubicBezTo>
                    <a:pt x="1959428" y="968493"/>
                    <a:pt x="1958819" y="968645"/>
                    <a:pt x="1958209" y="968645"/>
                  </a:cubicBezTo>
                  <a:close/>
                  <a:moveTo>
                    <a:pt x="1935524" y="873943"/>
                  </a:moveTo>
                  <a:cubicBezTo>
                    <a:pt x="1931261" y="873943"/>
                    <a:pt x="1927454" y="871202"/>
                    <a:pt x="1926236" y="867244"/>
                  </a:cubicBezTo>
                  <a:cubicBezTo>
                    <a:pt x="1922887" y="855520"/>
                    <a:pt x="1919385" y="843949"/>
                    <a:pt x="1915578" y="832530"/>
                  </a:cubicBezTo>
                  <a:cubicBezTo>
                    <a:pt x="1914056" y="827657"/>
                    <a:pt x="1916796" y="822633"/>
                    <a:pt x="1921973" y="821111"/>
                  </a:cubicBezTo>
                  <a:cubicBezTo>
                    <a:pt x="1926997" y="819588"/>
                    <a:pt x="1932478" y="822328"/>
                    <a:pt x="1934001" y="827201"/>
                  </a:cubicBezTo>
                  <a:cubicBezTo>
                    <a:pt x="1937807" y="838772"/>
                    <a:pt x="1941462" y="850648"/>
                    <a:pt x="1944811" y="862524"/>
                  </a:cubicBezTo>
                  <a:cubicBezTo>
                    <a:pt x="1946182" y="867396"/>
                    <a:pt x="1943136" y="872420"/>
                    <a:pt x="1938112" y="873791"/>
                  </a:cubicBezTo>
                  <a:cubicBezTo>
                    <a:pt x="1937198" y="873791"/>
                    <a:pt x="1936437" y="873943"/>
                    <a:pt x="1935524" y="873943"/>
                  </a:cubicBezTo>
                  <a:close/>
                  <a:moveTo>
                    <a:pt x="1904312" y="781524"/>
                  </a:moveTo>
                  <a:cubicBezTo>
                    <a:pt x="1900353" y="781524"/>
                    <a:pt x="1896699" y="779241"/>
                    <a:pt x="1895328" y="775586"/>
                  </a:cubicBezTo>
                  <a:cubicBezTo>
                    <a:pt x="1890913" y="764319"/>
                    <a:pt x="1886345" y="753053"/>
                    <a:pt x="1881473" y="741938"/>
                  </a:cubicBezTo>
                  <a:cubicBezTo>
                    <a:pt x="1879494" y="737218"/>
                    <a:pt x="1881778" y="731889"/>
                    <a:pt x="1886802" y="730062"/>
                  </a:cubicBezTo>
                  <a:cubicBezTo>
                    <a:pt x="1891674" y="728083"/>
                    <a:pt x="1897308" y="730367"/>
                    <a:pt x="1899439" y="735087"/>
                  </a:cubicBezTo>
                  <a:cubicBezTo>
                    <a:pt x="1904312" y="746353"/>
                    <a:pt x="1909031" y="757773"/>
                    <a:pt x="1913446" y="769344"/>
                  </a:cubicBezTo>
                  <a:cubicBezTo>
                    <a:pt x="1915274" y="774064"/>
                    <a:pt x="1912685" y="779393"/>
                    <a:pt x="1907813" y="781068"/>
                  </a:cubicBezTo>
                  <a:cubicBezTo>
                    <a:pt x="1906443" y="781372"/>
                    <a:pt x="1905377" y="781524"/>
                    <a:pt x="1904312" y="781524"/>
                  </a:cubicBezTo>
                  <a:close/>
                  <a:moveTo>
                    <a:pt x="1864420" y="691998"/>
                  </a:moveTo>
                  <a:cubicBezTo>
                    <a:pt x="1860766" y="691998"/>
                    <a:pt x="1857417" y="690019"/>
                    <a:pt x="1855742" y="686822"/>
                  </a:cubicBezTo>
                  <a:cubicBezTo>
                    <a:pt x="1850261" y="675859"/>
                    <a:pt x="1844627" y="665202"/>
                    <a:pt x="1838842" y="654544"/>
                  </a:cubicBezTo>
                  <a:cubicBezTo>
                    <a:pt x="1836406" y="649976"/>
                    <a:pt x="1838233" y="644495"/>
                    <a:pt x="1842953" y="642211"/>
                  </a:cubicBezTo>
                  <a:cubicBezTo>
                    <a:pt x="1847673" y="639927"/>
                    <a:pt x="1853458" y="641602"/>
                    <a:pt x="1856047" y="646170"/>
                  </a:cubicBezTo>
                  <a:cubicBezTo>
                    <a:pt x="1861985" y="656980"/>
                    <a:pt x="1867770" y="667942"/>
                    <a:pt x="1873251" y="679057"/>
                  </a:cubicBezTo>
                  <a:cubicBezTo>
                    <a:pt x="1875535" y="683624"/>
                    <a:pt x="1873556" y="689105"/>
                    <a:pt x="1868684" y="691237"/>
                  </a:cubicBezTo>
                  <a:cubicBezTo>
                    <a:pt x="1867313" y="691694"/>
                    <a:pt x="1865791" y="691998"/>
                    <a:pt x="1864420" y="691998"/>
                  </a:cubicBezTo>
                  <a:close/>
                  <a:moveTo>
                    <a:pt x="1816308" y="606279"/>
                  </a:moveTo>
                  <a:cubicBezTo>
                    <a:pt x="1812959" y="606279"/>
                    <a:pt x="1809761" y="604604"/>
                    <a:pt x="1807934" y="601711"/>
                  </a:cubicBezTo>
                  <a:cubicBezTo>
                    <a:pt x="1801387" y="591358"/>
                    <a:pt x="1794840" y="581005"/>
                    <a:pt x="1787989" y="570956"/>
                  </a:cubicBezTo>
                  <a:cubicBezTo>
                    <a:pt x="1785096" y="566693"/>
                    <a:pt x="1786466" y="561059"/>
                    <a:pt x="1790882" y="558319"/>
                  </a:cubicBezTo>
                  <a:cubicBezTo>
                    <a:pt x="1795449" y="555578"/>
                    <a:pt x="1801387" y="556796"/>
                    <a:pt x="1804128" y="561059"/>
                  </a:cubicBezTo>
                  <a:cubicBezTo>
                    <a:pt x="1811131" y="571413"/>
                    <a:pt x="1817830" y="581766"/>
                    <a:pt x="1824378" y="592424"/>
                  </a:cubicBezTo>
                  <a:cubicBezTo>
                    <a:pt x="1827118" y="596839"/>
                    <a:pt x="1825596" y="602320"/>
                    <a:pt x="1821028" y="604909"/>
                  </a:cubicBezTo>
                  <a:cubicBezTo>
                    <a:pt x="1819658" y="605974"/>
                    <a:pt x="1817983" y="606279"/>
                    <a:pt x="1816308" y="606279"/>
                  </a:cubicBezTo>
                  <a:close/>
                  <a:moveTo>
                    <a:pt x="1760278" y="524975"/>
                  </a:moveTo>
                  <a:cubicBezTo>
                    <a:pt x="1757233" y="524975"/>
                    <a:pt x="1754340" y="523604"/>
                    <a:pt x="1752361" y="521168"/>
                  </a:cubicBezTo>
                  <a:cubicBezTo>
                    <a:pt x="1744901" y="511424"/>
                    <a:pt x="1737288" y="501680"/>
                    <a:pt x="1729675" y="492240"/>
                  </a:cubicBezTo>
                  <a:cubicBezTo>
                    <a:pt x="1726478" y="488281"/>
                    <a:pt x="1727239" y="482496"/>
                    <a:pt x="1731350" y="479451"/>
                  </a:cubicBezTo>
                  <a:cubicBezTo>
                    <a:pt x="1735613" y="476405"/>
                    <a:pt x="1741703" y="477167"/>
                    <a:pt x="1744901" y="481125"/>
                  </a:cubicBezTo>
                  <a:cubicBezTo>
                    <a:pt x="1752818" y="490870"/>
                    <a:pt x="1760431" y="500614"/>
                    <a:pt x="1768043" y="510663"/>
                  </a:cubicBezTo>
                  <a:cubicBezTo>
                    <a:pt x="1771089" y="514774"/>
                    <a:pt x="1770175" y="520559"/>
                    <a:pt x="1765760" y="523452"/>
                  </a:cubicBezTo>
                  <a:cubicBezTo>
                    <a:pt x="1764237" y="524518"/>
                    <a:pt x="1762258" y="524975"/>
                    <a:pt x="1760278" y="524975"/>
                  </a:cubicBezTo>
                  <a:close/>
                  <a:moveTo>
                    <a:pt x="1696788" y="448695"/>
                  </a:moveTo>
                  <a:cubicBezTo>
                    <a:pt x="1694048" y="448695"/>
                    <a:pt x="1691459" y="447629"/>
                    <a:pt x="1689480" y="445498"/>
                  </a:cubicBezTo>
                  <a:cubicBezTo>
                    <a:pt x="1681106" y="436363"/>
                    <a:pt x="1672732" y="427380"/>
                    <a:pt x="1664053" y="418396"/>
                  </a:cubicBezTo>
                  <a:cubicBezTo>
                    <a:pt x="1660399" y="414590"/>
                    <a:pt x="1660704" y="408804"/>
                    <a:pt x="1664662" y="405455"/>
                  </a:cubicBezTo>
                  <a:cubicBezTo>
                    <a:pt x="1668621" y="402105"/>
                    <a:pt x="1674711" y="402257"/>
                    <a:pt x="1678365" y="406064"/>
                  </a:cubicBezTo>
                  <a:cubicBezTo>
                    <a:pt x="1687044" y="415047"/>
                    <a:pt x="1695722" y="424334"/>
                    <a:pt x="1704248" y="433622"/>
                  </a:cubicBezTo>
                  <a:cubicBezTo>
                    <a:pt x="1707750" y="437428"/>
                    <a:pt x="1707294" y="443214"/>
                    <a:pt x="1703183" y="446564"/>
                  </a:cubicBezTo>
                  <a:cubicBezTo>
                    <a:pt x="1701356" y="447934"/>
                    <a:pt x="1699072" y="448695"/>
                    <a:pt x="1696788" y="448695"/>
                  </a:cubicBezTo>
                  <a:close/>
                  <a:moveTo>
                    <a:pt x="1626598" y="377744"/>
                  </a:moveTo>
                  <a:cubicBezTo>
                    <a:pt x="1624162" y="377744"/>
                    <a:pt x="1621727" y="376831"/>
                    <a:pt x="1619899" y="375156"/>
                  </a:cubicBezTo>
                  <a:cubicBezTo>
                    <a:pt x="1610764" y="366782"/>
                    <a:pt x="1601476" y="358408"/>
                    <a:pt x="1592189" y="350186"/>
                  </a:cubicBezTo>
                  <a:cubicBezTo>
                    <a:pt x="1588230" y="346837"/>
                    <a:pt x="1587926" y="341051"/>
                    <a:pt x="1591580" y="337244"/>
                  </a:cubicBezTo>
                  <a:cubicBezTo>
                    <a:pt x="1595234" y="333438"/>
                    <a:pt x="1601324" y="333286"/>
                    <a:pt x="1605283" y="336636"/>
                  </a:cubicBezTo>
                  <a:cubicBezTo>
                    <a:pt x="1614875" y="344857"/>
                    <a:pt x="1624162" y="353384"/>
                    <a:pt x="1633450" y="361910"/>
                  </a:cubicBezTo>
                  <a:cubicBezTo>
                    <a:pt x="1637256" y="365412"/>
                    <a:pt x="1637409" y="371197"/>
                    <a:pt x="1633602" y="374851"/>
                  </a:cubicBezTo>
                  <a:cubicBezTo>
                    <a:pt x="1631623" y="376831"/>
                    <a:pt x="1629035" y="377744"/>
                    <a:pt x="1626598" y="377744"/>
                  </a:cubicBezTo>
                  <a:close/>
                  <a:moveTo>
                    <a:pt x="1550319" y="312579"/>
                  </a:moveTo>
                  <a:cubicBezTo>
                    <a:pt x="1548187" y="312579"/>
                    <a:pt x="1545903" y="311818"/>
                    <a:pt x="1544228" y="310448"/>
                  </a:cubicBezTo>
                  <a:cubicBezTo>
                    <a:pt x="1534484" y="302683"/>
                    <a:pt x="1524435" y="295222"/>
                    <a:pt x="1514387" y="287762"/>
                  </a:cubicBezTo>
                  <a:cubicBezTo>
                    <a:pt x="1510123" y="284717"/>
                    <a:pt x="1509362" y="278931"/>
                    <a:pt x="1512712" y="274972"/>
                  </a:cubicBezTo>
                  <a:cubicBezTo>
                    <a:pt x="1516062" y="271014"/>
                    <a:pt x="1521999" y="270252"/>
                    <a:pt x="1526262" y="273297"/>
                  </a:cubicBezTo>
                  <a:cubicBezTo>
                    <a:pt x="1536464" y="280758"/>
                    <a:pt x="1546513" y="288523"/>
                    <a:pt x="1556561" y="296288"/>
                  </a:cubicBezTo>
                  <a:cubicBezTo>
                    <a:pt x="1560672" y="299485"/>
                    <a:pt x="1561281" y="305271"/>
                    <a:pt x="1557779" y="309230"/>
                  </a:cubicBezTo>
                  <a:cubicBezTo>
                    <a:pt x="1555800" y="311514"/>
                    <a:pt x="1553059" y="312579"/>
                    <a:pt x="1550319" y="312579"/>
                  </a:cubicBezTo>
                  <a:close/>
                  <a:moveTo>
                    <a:pt x="9652" y="261117"/>
                  </a:moveTo>
                  <a:cubicBezTo>
                    <a:pt x="7216" y="261117"/>
                    <a:pt x="4932" y="260204"/>
                    <a:pt x="2953" y="258529"/>
                  </a:cubicBezTo>
                  <a:cubicBezTo>
                    <a:pt x="-854" y="255027"/>
                    <a:pt x="-1006" y="249241"/>
                    <a:pt x="2648" y="245587"/>
                  </a:cubicBezTo>
                  <a:cubicBezTo>
                    <a:pt x="11631" y="236756"/>
                    <a:pt x="20919" y="227926"/>
                    <a:pt x="30206" y="219551"/>
                  </a:cubicBezTo>
                  <a:cubicBezTo>
                    <a:pt x="34012" y="216050"/>
                    <a:pt x="40255" y="216202"/>
                    <a:pt x="43909" y="220008"/>
                  </a:cubicBezTo>
                  <a:cubicBezTo>
                    <a:pt x="47563" y="223662"/>
                    <a:pt x="47411" y="229448"/>
                    <a:pt x="43453" y="232950"/>
                  </a:cubicBezTo>
                  <a:cubicBezTo>
                    <a:pt x="34317" y="241172"/>
                    <a:pt x="25182" y="249698"/>
                    <a:pt x="16656" y="258224"/>
                  </a:cubicBezTo>
                  <a:cubicBezTo>
                    <a:pt x="14829" y="260051"/>
                    <a:pt x="12240" y="261117"/>
                    <a:pt x="9652" y="261117"/>
                  </a:cubicBezTo>
                  <a:close/>
                  <a:moveTo>
                    <a:pt x="1468710" y="253657"/>
                  </a:moveTo>
                  <a:cubicBezTo>
                    <a:pt x="1466731" y="253657"/>
                    <a:pt x="1464904" y="253048"/>
                    <a:pt x="1463229" y="251982"/>
                  </a:cubicBezTo>
                  <a:cubicBezTo>
                    <a:pt x="1452724" y="244978"/>
                    <a:pt x="1442218" y="238279"/>
                    <a:pt x="1431560" y="231580"/>
                  </a:cubicBezTo>
                  <a:cubicBezTo>
                    <a:pt x="1427144" y="228839"/>
                    <a:pt x="1425927" y="223053"/>
                    <a:pt x="1428819" y="218943"/>
                  </a:cubicBezTo>
                  <a:cubicBezTo>
                    <a:pt x="1431712" y="214679"/>
                    <a:pt x="1437650" y="213461"/>
                    <a:pt x="1442218" y="216354"/>
                  </a:cubicBezTo>
                  <a:cubicBezTo>
                    <a:pt x="1453028" y="223053"/>
                    <a:pt x="1463686" y="229905"/>
                    <a:pt x="1474344" y="237061"/>
                  </a:cubicBezTo>
                  <a:cubicBezTo>
                    <a:pt x="1478759" y="239954"/>
                    <a:pt x="1479825" y="245739"/>
                    <a:pt x="1476780" y="249850"/>
                  </a:cubicBezTo>
                  <a:cubicBezTo>
                    <a:pt x="1474800" y="252286"/>
                    <a:pt x="1471755" y="253657"/>
                    <a:pt x="1468710" y="253657"/>
                  </a:cubicBezTo>
                  <a:close/>
                  <a:moveTo>
                    <a:pt x="1382534" y="200976"/>
                  </a:moveTo>
                  <a:cubicBezTo>
                    <a:pt x="1380859" y="200976"/>
                    <a:pt x="1379184" y="200520"/>
                    <a:pt x="1377662" y="199758"/>
                  </a:cubicBezTo>
                  <a:cubicBezTo>
                    <a:pt x="1366700" y="193668"/>
                    <a:pt x="1355585" y="187578"/>
                    <a:pt x="1344470" y="181792"/>
                  </a:cubicBezTo>
                  <a:cubicBezTo>
                    <a:pt x="1339750" y="179356"/>
                    <a:pt x="1338076" y="173723"/>
                    <a:pt x="1340664" y="169307"/>
                  </a:cubicBezTo>
                  <a:cubicBezTo>
                    <a:pt x="1343252" y="164892"/>
                    <a:pt x="1349038" y="163217"/>
                    <a:pt x="1353758" y="165806"/>
                  </a:cubicBezTo>
                  <a:cubicBezTo>
                    <a:pt x="1365025" y="171743"/>
                    <a:pt x="1376291" y="177834"/>
                    <a:pt x="1387406" y="184076"/>
                  </a:cubicBezTo>
                  <a:cubicBezTo>
                    <a:pt x="1391974" y="186664"/>
                    <a:pt x="1393496" y="192298"/>
                    <a:pt x="1390756" y="196561"/>
                  </a:cubicBezTo>
                  <a:cubicBezTo>
                    <a:pt x="1389081" y="199454"/>
                    <a:pt x="1385883" y="200976"/>
                    <a:pt x="1382534" y="200976"/>
                  </a:cubicBezTo>
                  <a:close/>
                  <a:moveTo>
                    <a:pt x="85475" y="195800"/>
                  </a:moveTo>
                  <a:cubicBezTo>
                    <a:pt x="82582" y="195800"/>
                    <a:pt x="79841" y="194582"/>
                    <a:pt x="77862" y="192298"/>
                  </a:cubicBezTo>
                  <a:cubicBezTo>
                    <a:pt x="74512" y="188339"/>
                    <a:pt x="75274" y="182554"/>
                    <a:pt x="79537" y="179508"/>
                  </a:cubicBezTo>
                  <a:cubicBezTo>
                    <a:pt x="89586" y="171896"/>
                    <a:pt x="100091" y="164587"/>
                    <a:pt x="110749" y="157431"/>
                  </a:cubicBezTo>
                  <a:cubicBezTo>
                    <a:pt x="115164" y="154539"/>
                    <a:pt x="121102" y="155452"/>
                    <a:pt x="124147" y="159563"/>
                  </a:cubicBezTo>
                  <a:cubicBezTo>
                    <a:pt x="127193" y="163674"/>
                    <a:pt x="126127" y="169460"/>
                    <a:pt x="121864" y="172353"/>
                  </a:cubicBezTo>
                  <a:cubicBezTo>
                    <a:pt x="111510" y="179204"/>
                    <a:pt x="101309" y="186512"/>
                    <a:pt x="91413" y="193820"/>
                  </a:cubicBezTo>
                  <a:cubicBezTo>
                    <a:pt x="89738" y="195191"/>
                    <a:pt x="87606" y="195800"/>
                    <a:pt x="85475" y="195800"/>
                  </a:cubicBezTo>
                  <a:close/>
                  <a:moveTo>
                    <a:pt x="1292247" y="154691"/>
                  </a:moveTo>
                  <a:cubicBezTo>
                    <a:pt x="1290877" y="154691"/>
                    <a:pt x="1289354" y="154386"/>
                    <a:pt x="1287984" y="153778"/>
                  </a:cubicBezTo>
                  <a:cubicBezTo>
                    <a:pt x="1276565" y="148449"/>
                    <a:pt x="1264993" y="143272"/>
                    <a:pt x="1253422" y="138247"/>
                  </a:cubicBezTo>
                  <a:cubicBezTo>
                    <a:pt x="1248550" y="136116"/>
                    <a:pt x="1246418" y="130635"/>
                    <a:pt x="1248702" y="126067"/>
                  </a:cubicBezTo>
                  <a:cubicBezTo>
                    <a:pt x="1250986" y="121499"/>
                    <a:pt x="1256772" y="119520"/>
                    <a:pt x="1261492" y="121499"/>
                  </a:cubicBezTo>
                  <a:cubicBezTo>
                    <a:pt x="1273215" y="126676"/>
                    <a:pt x="1284938" y="131853"/>
                    <a:pt x="1296510" y="137334"/>
                  </a:cubicBezTo>
                  <a:cubicBezTo>
                    <a:pt x="1301230" y="139618"/>
                    <a:pt x="1303209" y="145099"/>
                    <a:pt x="1300925" y="149667"/>
                  </a:cubicBezTo>
                  <a:cubicBezTo>
                    <a:pt x="1299250" y="152864"/>
                    <a:pt x="1295901" y="154691"/>
                    <a:pt x="1292247" y="154691"/>
                  </a:cubicBezTo>
                  <a:close/>
                  <a:moveTo>
                    <a:pt x="170128" y="141140"/>
                  </a:moveTo>
                  <a:cubicBezTo>
                    <a:pt x="166779" y="141140"/>
                    <a:pt x="163581" y="139466"/>
                    <a:pt x="161754" y="136573"/>
                  </a:cubicBezTo>
                  <a:cubicBezTo>
                    <a:pt x="159014" y="132157"/>
                    <a:pt x="160537" y="126676"/>
                    <a:pt x="165104" y="124088"/>
                  </a:cubicBezTo>
                  <a:cubicBezTo>
                    <a:pt x="176066" y="117998"/>
                    <a:pt x="187485" y="111907"/>
                    <a:pt x="199057" y="106122"/>
                  </a:cubicBezTo>
                  <a:cubicBezTo>
                    <a:pt x="203777" y="103686"/>
                    <a:pt x="209563" y="105513"/>
                    <a:pt x="212151" y="109928"/>
                  </a:cubicBezTo>
                  <a:cubicBezTo>
                    <a:pt x="214587" y="114343"/>
                    <a:pt x="212912" y="119977"/>
                    <a:pt x="208192" y="122261"/>
                  </a:cubicBezTo>
                  <a:cubicBezTo>
                    <a:pt x="196925" y="127894"/>
                    <a:pt x="185810" y="133832"/>
                    <a:pt x="175000" y="139770"/>
                  </a:cubicBezTo>
                  <a:cubicBezTo>
                    <a:pt x="173478" y="140684"/>
                    <a:pt x="171803" y="141140"/>
                    <a:pt x="170128" y="141140"/>
                  </a:cubicBezTo>
                  <a:close/>
                  <a:moveTo>
                    <a:pt x="1198610" y="114800"/>
                  </a:moveTo>
                  <a:cubicBezTo>
                    <a:pt x="1197392" y="114800"/>
                    <a:pt x="1196174" y="114648"/>
                    <a:pt x="1194956" y="114191"/>
                  </a:cubicBezTo>
                  <a:cubicBezTo>
                    <a:pt x="1183080" y="109623"/>
                    <a:pt x="1171204" y="105208"/>
                    <a:pt x="1159328" y="101097"/>
                  </a:cubicBezTo>
                  <a:cubicBezTo>
                    <a:pt x="1154304" y="99270"/>
                    <a:pt x="1151715" y="94094"/>
                    <a:pt x="1153695" y="89374"/>
                  </a:cubicBezTo>
                  <a:cubicBezTo>
                    <a:pt x="1155522" y="84654"/>
                    <a:pt x="1161156" y="82218"/>
                    <a:pt x="1166180" y="84045"/>
                  </a:cubicBezTo>
                  <a:cubicBezTo>
                    <a:pt x="1178360" y="88308"/>
                    <a:pt x="1190388" y="92723"/>
                    <a:pt x="1202264" y="97443"/>
                  </a:cubicBezTo>
                  <a:cubicBezTo>
                    <a:pt x="1207136" y="99270"/>
                    <a:pt x="1209573" y="104751"/>
                    <a:pt x="1207593" y="109319"/>
                  </a:cubicBezTo>
                  <a:cubicBezTo>
                    <a:pt x="1206071" y="112669"/>
                    <a:pt x="1202568" y="114800"/>
                    <a:pt x="1198610" y="114800"/>
                  </a:cubicBezTo>
                  <a:close/>
                  <a:moveTo>
                    <a:pt x="261329" y="96986"/>
                  </a:moveTo>
                  <a:cubicBezTo>
                    <a:pt x="257675" y="96986"/>
                    <a:pt x="254021" y="95007"/>
                    <a:pt x="252498" y="91505"/>
                  </a:cubicBezTo>
                  <a:cubicBezTo>
                    <a:pt x="250367" y="86938"/>
                    <a:pt x="252651" y="81456"/>
                    <a:pt x="257523" y="79477"/>
                  </a:cubicBezTo>
                  <a:cubicBezTo>
                    <a:pt x="269399" y="74605"/>
                    <a:pt x="281275" y="69885"/>
                    <a:pt x="293455" y="65470"/>
                  </a:cubicBezTo>
                  <a:cubicBezTo>
                    <a:pt x="298479" y="63643"/>
                    <a:pt x="303960" y="65926"/>
                    <a:pt x="305940" y="70646"/>
                  </a:cubicBezTo>
                  <a:cubicBezTo>
                    <a:pt x="307919" y="75366"/>
                    <a:pt x="305331" y="80695"/>
                    <a:pt x="300458" y="82522"/>
                  </a:cubicBezTo>
                  <a:cubicBezTo>
                    <a:pt x="288582" y="86785"/>
                    <a:pt x="276859" y="91353"/>
                    <a:pt x="265288" y="96225"/>
                  </a:cubicBezTo>
                  <a:cubicBezTo>
                    <a:pt x="263917" y="96682"/>
                    <a:pt x="262699" y="96986"/>
                    <a:pt x="261329" y="96986"/>
                  </a:cubicBezTo>
                  <a:close/>
                  <a:moveTo>
                    <a:pt x="1102233" y="81609"/>
                  </a:moveTo>
                  <a:cubicBezTo>
                    <a:pt x="1101319" y="81609"/>
                    <a:pt x="1100254" y="81456"/>
                    <a:pt x="1099340" y="81152"/>
                  </a:cubicBezTo>
                  <a:cubicBezTo>
                    <a:pt x="1087159" y="77498"/>
                    <a:pt x="1074979" y="73844"/>
                    <a:pt x="1062799" y="70494"/>
                  </a:cubicBezTo>
                  <a:cubicBezTo>
                    <a:pt x="1057622" y="69124"/>
                    <a:pt x="1054729" y="63947"/>
                    <a:pt x="1056252" y="59075"/>
                  </a:cubicBezTo>
                  <a:cubicBezTo>
                    <a:pt x="1057774" y="54203"/>
                    <a:pt x="1063103" y="51462"/>
                    <a:pt x="1068280" y="52832"/>
                  </a:cubicBezTo>
                  <a:cubicBezTo>
                    <a:pt x="1080613" y="56334"/>
                    <a:pt x="1093098" y="59836"/>
                    <a:pt x="1105430" y="63643"/>
                  </a:cubicBezTo>
                  <a:cubicBezTo>
                    <a:pt x="1110454" y="65165"/>
                    <a:pt x="1113347" y="70342"/>
                    <a:pt x="1111673" y="75214"/>
                  </a:cubicBezTo>
                  <a:cubicBezTo>
                    <a:pt x="1109998" y="79172"/>
                    <a:pt x="1106191" y="81609"/>
                    <a:pt x="1102233" y="81609"/>
                  </a:cubicBezTo>
                  <a:close/>
                  <a:moveTo>
                    <a:pt x="357554" y="63338"/>
                  </a:moveTo>
                  <a:cubicBezTo>
                    <a:pt x="353443" y="63338"/>
                    <a:pt x="349637" y="60750"/>
                    <a:pt x="348267" y="56943"/>
                  </a:cubicBezTo>
                  <a:cubicBezTo>
                    <a:pt x="346744" y="52071"/>
                    <a:pt x="349484" y="47047"/>
                    <a:pt x="354662" y="45524"/>
                  </a:cubicBezTo>
                  <a:cubicBezTo>
                    <a:pt x="366994" y="41870"/>
                    <a:pt x="379479" y="38520"/>
                    <a:pt x="391964" y="35323"/>
                  </a:cubicBezTo>
                  <a:cubicBezTo>
                    <a:pt x="397140" y="34105"/>
                    <a:pt x="402469" y="36998"/>
                    <a:pt x="403840" y="41870"/>
                  </a:cubicBezTo>
                  <a:cubicBezTo>
                    <a:pt x="405210" y="46742"/>
                    <a:pt x="402165" y="51767"/>
                    <a:pt x="396988" y="53137"/>
                  </a:cubicBezTo>
                  <a:cubicBezTo>
                    <a:pt x="384656" y="56182"/>
                    <a:pt x="372475" y="59532"/>
                    <a:pt x="360447" y="63186"/>
                  </a:cubicBezTo>
                  <a:cubicBezTo>
                    <a:pt x="359381" y="63186"/>
                    <a:pt x="358468" y="63338"/>
                    <a:pt x="357554" y="63338"/>
                  </a:cubicBezTo>
                  <a:close/>
                  <a:moveTo>
                    <a:pt x="1003419" y="55116"/>
                  </a:moveTo>
                  <a:cubicBezTo>
                    <a:pt x="1002658" y="55116"/>
                    <a:pt x="1001897" y="54964"/>
                    <a:pt x="1001136" y="54812"/>
                  </a:cubicBezTo>
                  <a:cubicBezTo>
                    <a:pt x="988803" y="51919"/>
                    <a:pt x="976318" y="49331"/>
                    <a:pt x="963985" y="46742"/>
                  </a:cubicBezTo>
                  <a:cubicBezTo>
                    <a:pt x="958809" y="45676"/>
                    <a:pt x="955459" y="40804"/>
                    <a:pt x="956525" y="35932"/>
                  </a:cubicBezTo>
                  <a:cubicBezTo>
                    <a:pt x="957590" y="31060"/>
                    <a:pt x="962919" y="27863"/>
                    <a:pt x="967944" y="28928"/>
                  </a:cubicBezTo>
                  <a:cubicBezTo>
                    <a:pt x="980581" y="31517"/>
                    <a:pt x="993066" y="34257"/>
                    <a:pt x="1005703" y="37150"/>
                  </a:cubicBezTo>
                  <a:cubicBezTo>
                    <a:pt x="1010880" y="38368"/>
                    <a:pt x="1014077" y="43240"/>
                    <a:pt x="1012859" y="48265"/>
                  </a:cubicBezTo>
                  <a:cubicBezTo>
                    <a:pt x="1011793" y="52376"/>
                    <a:pt x="1007835" y="55116"/>
                    <a:pt x="1003419" y="55116"/>
                  </a:cubicBezTo>
                  <a:close/>
                  <a:moveTo>
                    <a:pt x="456824" y="39434"/>
                  </a:moveTo>
                  <a:cubicBezTo>
                    <a:pt x="452256" y="39434"/>
                    <a:pt x="448298" y="36389"/>
                    <a:pt x="447385" y="32126"/>
                  </a:cubicBezTo>
                  <a:cubicBezTo>
                    <a:pt x="446319" y="27101"/>
                    <a:pt x="449668" y="22381"/>
                    <a:pt x="454997" y="21316"/>
                  </a:cubicBezTo>
                  <a:cubicBezTo>
                    <a:pt x="467634" y="18880"/>
                    <a:pt x="480424" y="16748"/>
                    <a:pt x="493213" y="14769"/>
                  </a:cubicBezTo>
                  <a:cubicBezTo>
                    <a:pt x="498542" y="14007"/>
                    <a:pt x="503414" y="17357"/>
                    <a:pt x="504328" y="22381"/>
                  </a:cubicBezTo>
                  <a:cubicBezTo>
                    <a:pt x="505241" y="27406"/>
                    <a:pt x="501587" y="32126"/>
                    <a:pt x="496411" y="32887"/>
                  </a:cubicBezTo>
                  <a:cubicBezTo>
                    <a:pt x="483773" y="34866"/>
                    <a:pt x="471288" y="36998"/>
                    <a:pt x="458956" y="39434"/>
                  </a:cubicBezTo>
                  <a:cubicBezTo>
                    <a:pt x="458195" y="39282"/>
                    <a:pt x="457585" y="39434"/>
                    <a:pt x="456824" y="39434"/>
                  </a:cubicBezTo>
                  <a:close/>
                  <a:moveTo>
                    <a:pt x="903083" y="35628"/>
                  </a:moveTo>
                  <a:cubicBezTo>
                    <a:pt x="902627" y="35628"/>
                    <a:pt x="902017" y="35628"/>
                    <a:pt x="901561" y="35475"/>
                  </a:cubicBezTo>
                  <a:cubicBezTo>
                    <a:pt x="888924" y="33496"/>
                    <a:pt x="876439" y="31669"/>
                    <a:pt x="863801" y="29994"/>
                  </a:cubicBezTo>
                  <a:cubicBezTo>
                    <a:pt x="858473" y="29233"/>
                    <a:pt x="854818" y="24665"/>
                    <a:pt x="855580" y="19641"/>
                  </a:cubicBezTo>
                  <a:cubicBezTo>
                    <a:pt x="856341" y="14617"/>
                    <a:pt x="861061" y="11115"/>
                    <a:pt x="866390" y="11876"/>
                  </a:cubicBezTo>
                  <a:cubicBezTo>
                    <a:pt x="879179" y="13551"/>
                    <a:pt x="891817" y="15378"/>
                    <a:pt x="904606" y="17357"/>
                  </a:cubicBezTo>
                  <a:cubicBezTo>
                    <a:pt x="909935" y="18118"/>
                    <a:pt x="913437" y="22838"/>
                    <a:pt x="912523" y="27863"/>
                  </a:cubicBezTo>
                  <a:cubicBezTo>
                    <a:pt x="911762" y="32583"/>
                    <a:pt x="907651" y="35628"/>
                    <a:pt x="903083" y="35628"/>
                  </a:cubicBezTo>
                  <a:close/>
                  <a:moveTo>
                    <a:pt x="558226" y="24665"/>
                  </a:moveTo>
                  <a:cubicBezTo>
                    <a:pt x="553354" y="24665"/>
                    <a:pt x="549091" y="21163"/>
                    <a:pt x="548634" y="16444"/>
                  </a:cubicBezTo>
                  <a:cubicBezTo>
                    <a:pt x="548025" y="11419"/>
                    <a:pt x="551984" y="6851"/>
                    <a:pt x="557160" y="6395"/>
                  </a:cubicBezTo>
                  <a:cubicBezTo>
                    <a:pt x="569950" y="5177"/>
                    <a:pt x="582891" y="3959"/>
                    <a:pt x="595833" y="3045"/>
                  </a:cubicBezTo>
                  <a:cubicBezTo>
                    <a:pt x="601162" y="2741"/>
                    <a:pt x="605730" y="6395"/>
                    <a:pt x="606186" y="11571"/>
                  </a:cubicBezTo>
                  <a:cubicBezTo>
                    <a:pt x="606643" y="16596"/>
                    <a:pt x="602532" y="21011"/>
                    <a:pt x="597203" y="21316"/>
                  </a:cubicBezTo>
                  <a:cubicBezTo>
                    <a:pt x="584414" y="22229"/>
                    <a:pt x="571777" y="23295"/>
                    <a:pt x="559140" y="24513"/>
                  </a:cubicBezTo>
                  <a:cubicBezTo>
                    <a:pt x="558987" y="24665"/>
                    <a:pt x="558531" y="24665"/>
                    <a:pt x="558226" y="24665"/>
                  </a:cubicBezTo>
                  <a:close/>
                  <a:moveTo>
                    <a:pt x="801377" y="23295"/>
                  </a:moveTo>
                  <a:cubicBezTo>
                    <a:pt x="801072" y="23295"/>
                    <a:pt x="800768" y="23295"/>
                    <a:pt x="800464" y="23295"/>
                  </a:cubicBezTo>
                  <a:cubicBezTo>
                    <a:pt x="787826" y="22229"/>
                    <a:pt x="775037" y="21316"/>
                    <a:pt x="762400" y="20555"/>
                  </a:cubicBezTo>
                  <a:cubicBezTo>
                    <a:pt x="757071" y="20250"/>
                    <a:pt x="752960" y="15987"/>
                    <a:pt x="753265" y="10810"/>
                  </a:cubicBezTo>
                  <a:cubicBezTo>
                    <a:pt x="753569" y="5786"/>
                    <a:pt x="758594" y="1979"/>
                    <a:pt x="763465" y="2284"/>
                  </a:cubicBezTo>
                  <a:cubicBezTo>
                    <a:pt x="776255" y="3045"/>
                    <a:pt x="789197" y="3959"/>
                    <a:pt x="801986" y="5024"/>
                  </a:cubicBezTo>
                  <a:cubicBezTo>
                    <a:pt x="807315" y="5481"/>
                    <a:pt x="811274" y="9896"/>
                    <a:pt x="810817" y="14921"/>
                  </a:cubicBezTo>
                  <a:cubicBezTo>
                    <a:pt x="810512" y="19793"/>
                    <a:pt x="806401" y="23295"/>
                    <a:pt x="801377" y="23295"/>
                  </a:cubicBezTo>
                  <a:close/>
                  <a:moveTo>
                    <a:pt x="660541" y="18575"/>
                  </a:moveTo>
                  <a:cubicBezTo>
                    <a:pt x="655365" y="18575"/>
                    <a:pt x="650949" y="14617"/>
                    <a:pt x="650949" y="9592"/>
                  </a:cubicBezTo>
                  <a:cubicBezTo>
                    <a:pt x="650797" y="4568"/>
                    <a:pt x="655060" y="305"/>
                    <a:pt x="660389" y="305"/>
                  </a:cubicBezTo>
                  <a:cubicBezTo>
                    <a:pt x="668915" y="152"/>
                    <a:pt x="677442" y="0"/>
                    <a:pt x="685968" y="0"/>
                  </a:cubicBezTo>
                  <a:lnTo>
                    <a:pt x="699214" y="0"/>
                  </a:lnTo>
                  <a:cubicBezTo>
                    <a:pt x="704543" y="0"/>
                    <a:pt x="708806" y="4263"/>
                    <a:pt x="708806" y="9288"/>
                  </a:cubicBezTo>
                  <a:cubicBezTo>
                    <a:pt x="708806" y="14312"/>
                    <a:pt x="704391" y="18423"/>
                    <a:pt x="699214" y="18423"/>
                  </a:cubicBezTo>
                  <a:cubicBezTo>
                    <a:pt x="699214" y="18423"/>
                    <a:pt x="699214" y="18423"/>
                    <a:pt x="699062" y="18423"/>
                  </a:cubicBezTo>
                  <a:lnTo>
                    <a:pt x="686120" y="18423"/>
                  </a:lnTo>
                  <a:cubicBezTo>
                    <a:pt x="677746" y="18423"/>
                    <a:pt x="669372" y="18575"/>
                    <a:pt x="660846" y="18727"/>
                  </a:cubicBezTo>
                  <a:cubicBezTo>
                    <a:pt x="660693" y="18575"/>
                    <a:pt x="660693" y="18575"/>
                    <a:pt x="660541" y="18575"/>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31" name="צורה חופשית: צורה 30">
              <a:extLst>
                <a:ext uri="{FF2B5EF4-FFF2-40B4-BE49-F238E27FC236}">
                  <a16:creationId xmlns:a16="http://schemas.microsoft.com/office/drawing/2014/main" id="{A5D1A3A3-FBDE-1074-A9F4-06229AEA4EA9}"/>
                </a:ext>
              </a:extLst>
            </p:cNvPr>
            <p:cNvSpPr/>
            <p:nvPr/>
          </p:nvSpPr>
          <p:spPr>
            <a:xfrm>
              <a:off x="6827137" y="1295215"/>
              <a:ext cx="1969049" cy="1075376"/>
            </a:xfrm>
            <a:custGeom>
              <a:avLst/>
              <a:gdLst>
                <a:gd name="connsiteX0" fmla="*/ 11271 w 1969049"/>
                <a:gd name="connsiteY0" fmla="*/ 1075376 h 1075376"/>
                <a:gd name="connsiteX1" fmla="*/ 1679 w 1969049"/>
                <a:gd name="connsiteY1" fmla="*/ 1066850 h 1075376"/>
                <a:gd name="connsiteX2" fmla="*/ 4 w 1969049"/>
                <a:gd name="connsiteY2" fmla="*/ 1030004 h 1075376"/>
                <a:gd name="connsiteX3" fmla="*/ 9444 w 1969049"/>
                <a:gd name="connsiteY3" fmla="*/ 1020717 h 1075376"/>
                <a:gd name="connsiteX4" fmla="*/ 9596 w 1969049"/>
                <a:gd name="connsiteY4" fmla="*/ 1020717 h 1075376"/>
                <a:gd name="connsiteX5" fmla="*/ 19188 w 1969049"/>
                <a:gd name="connsiteY5" fmla="*/ 1029700 h 1075376"/>
                <a:gd name="connsiteX6" fmla="*/ 20863 w 1969049"/>
                <a:gd name="connsiteY6" fmla="*/ 1065632 h 1075376"/>
                <a:gd name="connsiteX7" fmla="*/ 11880 w 1969049"/>
                <a:gd name="connsiteY7" fmla="*/ 1075376 h 1075376"/>
                <a:gd name="connsiteX8" fmla="*/ 11271 w 1969049"/>
                <a:gd name="connsiteY8" fmla="*/ 1075376 h 1075376"/>
                <a:gd name="connsiteX9" fmla="*/ 11575 w 1969049"/>
                <a:gd name="connsiteY9" fmla="*/ 978238 h 1075376"/>
                <a:gd name="connsiteX10" fmla="*/ 10814 w 1969049"/>
                <a:gd name="connsiteY10" fmla="*/ 978238 h 1075376"/>
                <a:gd name="connsiteX11" fmla="*/ 1831 w 1969049"/>
                <a:gd name="connsiteY11" fmla="*/ 968493 h 1075376"/>
                <a:gd name="connsiteX12" fmla="*/ 5637 w 1969049"/>
                <a:gd name="connsiteY12" fmla="*/ 931800 h 1075376"/>
                <a:gd name="connsiteX13" fmla="*/ 16448 w 1969049"/>
                <a:gd name="connsiteY13" fmla="*/ 923883 h 1075376"/>
                <a:gd name="connsiteX14" fmla="*/ 24822 w 1969049"/>
                <a:gd name="connsiteY14" fmla="*/ 934084 h 1075376"/>
                <a:gd name="connsiteX15" fmla="*/ 21167 w 1969049"/>
                <a:gd name="connsiteY15" fmla="*/ 969863 h 1075376"/>
                <a:gd name="connsiteX16" fmla="*/ 11575 w 1969049"/>
                <a:gd name="connsiteY16" fmla="*/ 978238 h 1075376"/>
                <a:gd name="connsiteX17" fmla="*/ 25735 w 1969049"/>
                <a:gd name="connsiteY17" fmla="*/ 882013 h 1075376"/>
                <a:gd name="connsiteX18" fmla="*/ 23756 w 1969049"/>
                <a:gd name="connsiteY18" fmla="*/ 881860 h 1075376"/>
                <a:gd name="connsiteX19" fmla="*/ 16295 w 1969049"/>
                <a:gd name="connsiteY19" fmla="*/ 871050 h 1075376"/>
                <a:gd name="connsiteX20" fmla="*/ 25126 w 1969049"/>
                <a:gd name="connsiteY20" fmla="*/ 835118 h 1075376"/>
                <a:gd name="connsiteX21" fmla="*/ 36850 w 1969049"/>
                <a:gd name="connsiteY21" fmla="*/ 828571 h 1075376"/>
                <a:gd name="connsiteX22" fmla="*/ 43701 w 1969049"/>
                <a:gd name="connsiteY22" fmla="*/ 839686 h 1075376"/>
                <a:gd name="connsiteX23" fmla="*/ 35023 w 1969049"/>
                <a:gd name="connsiteY23" fmla="*/ 874704 h 1075376"/>
                <a:gd name="connsiteX24" fmla="*/ 25735 w 1969049"/>
                <a:gd name="connsiteY24" fmla="*/ 882013 h 1075376"/>
                <a:gd name="connsiteX25" fmla="*/ 52836 w 1969049"/>
                <a:gd name="connsiteY25" fmla="*/ 788528 h 1075376"/>
                <a:gd name="connsiteX26" fmla="*/ 49791 w 1969049"/>
                <a:gd name="connsiteY26" fmla="*/ 788071 h 1075376"/>
                <a:gd name="connsiteX27" fmla="*/ 43701 w 1969049"/>
                <a:gd name="connsiteY27" fmla="*/ 776500 h 1075376"/>
                <a:gd name="connsiteX28" fmla="*/ 56947 w 1969049"/>
                <a:gd name="connsiteY28" fmla="*/ 741938 h 1075376"/>
                <a:gd name="connsiteX29" fmla="*/ 69432 w 1969049"/>
                <a:gd name="connsiteY29" fmla="*/ 736761 h 1075376"/>
                <a:gd name="connsiteX30" fmla="*/ 74913 w 1969049"/>
                <a:gd name="connsiteY30" fmla="*/ 748637 h 1075376"/>
                <a:gd name="connsiteX31" fmla="*/ 61819 w 1969049"/>
                <a:gd name="connsiteY31" fmla="*/ 782438 h 1075376"/>
                <a:gd name="connsiteX32" fmla="*/ 52836 w 1969049"/>
                <a:gd name="connsiteY32" fmla="*/ 788528 h 1075376"/>
                <a:gd name="connsiteX33" fmla="*/ 91357 w 1969049"/>
                <a:gd name="connsiteY33" fmla="*/ 698393 h 1075376"/>
                <a:gd name="connsiteX34" fmla="*/ 87246 w 1969049"/>
                <a:gd name="connsiteY34" fmla="*/ 697480 h 1075376"/>
                <a:gd name="connsiteX35" fmla="*/ 82678 w 1969049"/>
                <a:gd name="connsiteY35" fmla="*/ 685299 h 1075376"/>
                <a:gd name="connsiteX36" fmla="*/ 99883 w 1969049"/>
                <a:gd name="connsiteY36" fmla="*/ 652260 h 1075376"/>
                <a:gd name="connsiteX37" fmla="*/ 112825 w 1969049"/>
                <a:gd name="connsiteY37" fmla="*/ 648301 h 1075376"/>
                <a:gd name="connsiteX38" fmla="*/ 116936 w 1969049"/>
                <a:gd name="connsiteY38" fmla="*/ 660634 h 1075376"/>
                <a:gd name="connsiteX39" fmla="*/ 100036 w 1969049"/>
                <a:gd name="connsiteY39" fmla="*/ 692912 h 1075376"/>
                <a:gd name="connsiteX40" fmla="*/ 91357 w 1969049"/>
                <a:gd name="connsiteY40" fmla="*/ 698393 h 1075376"/>
                <a:gd name="connsiteX41" fmla="*/ 139622 w 1969049"/>
                <a:gd name="connsiteY41" fmla="*/ 612826 h 1075376"/>
                <a:gd name="connsiteX42" fmla="*/ 134597 w 1969049"/>
                <a:gd name="connsiteY42" fmla="*/ 611456 h 1075376"/>
                <a:gd name="connsiteX43" fmla="*/ 131248 w 1969049"/>
                <a:gd name="connsiteY43" fmla="*/ 598971 h 1075376"/>
                <a:gd name="connsiteX44" fmla="*/ 151802 w 1969049"/>
                <a:gd name="connsiteY44" fmla="*/ 567758 h 1075376"/>
                <a:gd name="connsiteX45" fmla="*/ 165201 w 1969049"/>
                <a:gd name="connsiteY45" fmla="*/ 565018 h 1075376"/>
                <a:gd name="connsiteX46" fmla="*/ 168093 w 1969049"/>
                <a:gd name="connsiteY46" fmla="*/ 577655 h 1075376"/>
                <a:gd name="connsiteX47" fmla="*/ 147996 w 1969049"/>
                <a:gd name="connsiteY47" fmla="*/ 608258 h 1075376"/>
                <a:gd name="connsiteX48" fmla="*/ 139622 w 1969049"/>
                <a:gd name="connsiteY48" fmla="*/ 612826 h 1075376"/>
                <a:gd name="connsiteX49" fmla="*/ 196260 w 1969049"/>
                <a:gd name="connsiteY49" fmla="*/ 531826 h 1075376"/>
                <a:gd name="connsiteX50" fmla="*/ 190627 w 1969049"/>
                <a:gd name="connsiteY50" fmla="*/ 529999 h 1075376"/>
                <a:gd name="connsiteX51" fmla="*/ 188496 w 1969049"/>
                <a:gd name="connsiteY51" fmla="*/ 517210 h 1075376"/>
                <a:gd name="connsiteX52" fmla="*/ 211943 w 1969049"/>
                <a:gd name="connsiteY52" fmla="*/ 487977 h 1075376"/>
                <a:gd name="connsiteX53" fmla="*/ 225493 w 1969049"/>
                <a:gd name="connsiteY53" fmla="*/ 486454 h 1075376"/>
                <a:gd name="connsiteX54" fmla="*/ 227168 w 1969049"/>
                <a:gd name="connsiteY54" fmla="*/ 499244 h 1075376"/>
                <a:gd name="connsiteX55" fmla="*/ 204178 w 1969049"/>
                <a:gd name="connsiteY55" fmla="*/ 528020 h 1075376"/>
                <a:gd name="connsiteX56" fmla="*/ 196260 w 1969049"/>
                <a:gd name="connsiteY56" fmla="*/ 531826 h 1075376"/>
                <a:gd name="connsiteX57" fmla="*/ 260360 w 1969049"/>
                <a:gd name="connsiteY57" fmla="*/ 456003 h 1075376"/>
                <a:gd name="connsiteX58" fmla="*/ 253965 w 1969049"/>
                <a:gd name="connsiteY58" fmla="*/ 453720 h 1075376"/>
                <a:gd name="connsiteX59" fmla="*/ 253051 w 1969049"/>
                <a:gd name="connsiteY59" fmla="*/ 440778 h 1075376"/>
                <a:gd name="connsiteX60" fmla="*/ 278935 w 1969049"/>
                <a:gd name="connsiteY60" fmla="*/ 413524 h 1075376"/>
                <a:gd name="connsiteX61" fmla="*/ 292638 w 1969049"/>
                <a:gd name="connsiteY61" fmla="*/ 413067 h 1075376"/>
                <a:gd name="connsiteX62" fmla="*/ 293095 w 1969049"/>
                <a:gd name="connsiteY62" fmla="*/ 426009 h 1075376"/>
                <a:gd name="connsiteX63" fmla="*/ 267516 w 1969049"/>
                <a:gd name="connsiteY63" fmla="*/ 452806 h 1075376"/>
                <a:gd name="connsiteX64" fmla="*/ 260360 w 1969049"/>
                <a:gd name="connsiteY64" fmla="*/ 456003 h 1075376"/>
                <a:gd name="connsiteX65" fmla="*/ 330854 w 1969049"/>
                <a:gd name="connsiteY65" fmla="*/ 385509 h 1075376"/>
                <a:gd name="connsiteX66" fmla="*/ 324002 w 1969049"/>
                <a:gd name="connsiteY66" fmla="*/ 382769 h 1075376"/>
                <a:gd name="connsiteX67" fmla="*/ 324155 w 1969049"/>
                <a:gd name="connsiteY67" fmla="*/ 369827 h 1075376"/>
                <a:gd name="connsiteX68" fmla="*/ 352322 w 1969049"/>
                <a:gd name="connsiteY68" fmla="*/ 344553 h 1075376"/>
                <a:gd name="connsiteX69" fmla="*/ 366025 w 1969049"/>
                <a:gd name="connsiteY69" fmla="*/ 345162 h 1075376"/>
                <a:gd name="connsiteX70" fmla="*/ 365416 w 1969049"/>
                <a:gd name="connsiteY70" fmla="*/ 358104 h 1075376"/>
                <a:gd name="connsiteX71" fmla="*/ 337705 w 1969049"/>
                <a:gd name="connsiteY71" fmla="*/ 382921 h 1075376"/>
                <a:gd name="connsiteX72" fmla="*/ 330854 w 1969049"/>
                <a:gd name="connsiteY72" fmla="*/ 385509 h 1075376"/>
                <a:gd name="connsiteX73" fmla="*/ 406981 w 1969049"/>
                <a:gd name="connsiteY73" fmla="*/ 320497 h 1075376"/>
                <a:gd name="connsiteX74" fmla="*/ 399521 w 1969049"/>
                <a:gd name="connsiteY74" fmla="*/ 317147 h 1075376"/>
                <a:gd name="connsiteX75" fmla="*/ 400739 w 1969049"/>
                <a:gd name="connsiteY75" fmla="*/ 304205 h 1075376"/>
                <a:gd name="connsiteX76" fmla="*/ 430733 w 1969049"/>
                <a:gd name="connsiteY76" fmla="*/ 281062 h 1075376"/>
                <a:gd name="connsiteX77" fmla="*/ 444284 w 1969049"/>
                <a:gd name="connsiteY77" fmla="*/ 282585 h 1075376"/>
                <a:gd name="connsiteX78" fmla="*/ 442609 w 1969049"/>
                <a:gd name="connsiteY78" fmla="*/ 295374 h 1075376"/>
                <a:gd name="connsiteX79" fmla="*/ 412919 w 1969049"/>
                <a:gd name="connsiteY79" fmla="*/ 318213 h 1075376"/>
                <a:gd name="connsiteX80" fmla="*/ 406981 w 1969049"/>
                <a:gd name="connsiteY80" fmla="*/ 320497 h 1075376"/>
                <a:gd name="connsiteX81" fmla="*/ 487981 w 1969049"/>
                <a:gd name="connsiteY81" fmla="*/ 261117 h 1075376"/>
                <a:gd name="connsiteX82" fmla="*/ 480064 w 1969049"/>
                <a:gd name="connsiteY82" fmla="*/ 257311 h 1075376"/>
                <a:gd name="connsiteX83" fmla="*/ 482348 w 1969049"/>
                <a:gd name="connsiteY83" fmla="*/ 244521 h 1075376"/>
                <a:gd name="connsiteX84" fmla="*/ 514169 w 1969049"/>
                <a:gd name="connsiteY84" fmla="*/ 223510 h 1075376"/>
                <a:gd name="connsiteX85" fmla="*/ 527567 w 1969049"/>
                <a:gd name="connsiteY85" fmla="*/ 225946 h 1075376"/>
                <a:gd name="connsiteX86" fmla="*/ 524979 w 1969049"/>
                <a:gd name="connsiteY86" fmla="*/ 238583 h 1075376"/>
                <a:gd name="connsiteX87" fmla="*/ 493614 w 1969049"/>
                <a:gd name="connsiteY87" fmla="*/ 259290 h 1075376"/>
                <a:gd name="connsiteX88" fmla="*/ 487981 w 1969049"/>
                <a:gd name="connsiteY88" fmla="*/ 261117 h 1075376"/>
                <a:gd name="connsiteX89" fmla="*/ 1959524 w 1969049"/>
                <a:gd name="connsiteY89" fmla="*/ 240410 h 1075376"/>
                <a:gd name="connsiteX90" fmla="*/ 1953739 w 1969049"/>
                <a:gd name="connsiteY90" fmla="*/ 238583 h 1075376"/>
                <a:gd name="connsiteX91" fmla="*/ 1922831 w 1969049"/>
                <a:gd name="connsiteY91" fmla="*/ 217420 h 1075376"/>
                <a:gd name="connsiteX92" fmla="*/ 1920395 w 1969049"/>
                <a:gd name="connsiteY92" fmla="*/ 204631 h 1075376"/>
                <a:gd name="connsiteX93" fmla="*/ 1933793 w 1969049"/>
                <a:gd name="connsiteY93" fmla="*/ 202347 h 1075376"/>
                <a:gd name="connsiteX94" fmla="*/ 1965158 w 1969049"/>
                <a:gd name="connsiteY94" fmla="*/ 223815 h 1075376"/>
                <a:gd name="connsiteX95" fmla="*/ 1967137 w 1969049"/>
                <a:gd name="connsiteY95" fmla="*/ 236604 h 1075376"/>
                <a:gd name="connsiteX96" fmla="*/ 1959524 w 1969049"/>
                <a:gd name="connsiteY96" fmla="*/ 240410 h 1075376"/>
                <a:gd name="connsiteX97" fmla="*/ 573548 w 1969049"/>
                <a:gd name="connsiteY97" fmla="*/ 207371 h 1075376"/>
                <a:gd name="connsiteX98" fmla="*/ 565326 w 1969049"/>
                <a:gd name="connsiteY98" fmla="*/ 202956 h 1075376"/>
                <a:gd name="connsiteX99" fmla="*/ 568524 w 1969049"/>
                <a:gd name="connsiteY99" fmla="*/ 190319 h 1075376"/>
                <a:gd name="connsiteX100" fmla="*/ 601867 w 1969049"/>
                <a:gd name="connsiteY100" fmla="*/ 171591 h 1075376"/>
                <a:gd name="connsiteX101" fmla="*/ 615114 w 1969049"/>
                <a:gd name="connsiteY101" fmla="*/ 174941 h 1075376"/>
                <a:gd name="connsiteX102" fmla="*/ 611612 w 1969049"/>
                <a:gd name="connsiteY102" fmla="*/ 187426 h 1075376"/>
                <a:gd name="connsiteX103" fmla="*/ 578725 w 1969049"/>
                <a:gd name="connsiteY103" fmla="*/ 205849 h 1075376"/>
                <a:gd name="connsiteX104" fmla="*/ 573548 w 1969049"/>
                <a:gd name="connsiteY104" fmla="*/ 207371 h 1075376"/>
                <a:gd name="connsiteX105" fmla="*/ 1874871 w 1969049"/>
                <a:gd name="connsiteY105" fmla="*/ 185599 h 1075376"/>
                <a:gd name="connsiteX106" fmla="*/ 1869846 w 1969049"/>
                <a:gd name="connsiteY106" fmla="*/ 184228 h 1075376"/>
                <a:gd name="connsiteX107" fmla="*/ 1837111 w 1969049"/>
                <a:gd name="connsiteY107" fmla="*/ 165653 h 1075376"/>
                <a:gd name="connsiteX108" fmla="*/ 1833609 w 1969049"/>
                <a:gd name="connsiteY108" fmla="*/ 153168 h 1075376"/>
                <a:gd name="connsiteX109" fmla="*/ 1846855 w 1969049"/>
                <a:gd name="connsiteY109" fmla="*/ 149819 h 1075376"/>
                <a:gd name="connsiteX110" fmla="*/ 1880047 w 1969049"/>
                <a:gd name="connsiteY110" fmla="*/ 168698 h 1075376"/>
                <a:gd name="connsiteX111" fmla="*/ 1883092 w 1969049"/>
                <a:gd name="connsiteY111" fmla="*/ 181336 h 1075376"/>
                <a:gd name="connsiteX112" fmla="*/ 1874871 w 1969049"/>
                <a:gd name="connsiteY112" fmla="*/ 185599 h 1075376"/>
                <a:gd name="connsiteX113" fmla="*/ 663074 w 1969049"/>
                <a:gd name="connsiteY113" fmla="*/ 159715 h 1075376"/>
                <a:gd name="connsiteX114" fmla="*/ 654548 w 1969049"/>
                <a:gd name="connsiteY114" fmla="*/ 154691 h 1075376"/>
                <a:gd name="connsiteX115" fmla="*/ 658658 w 1969049"/>
                <a:gd name="connsiteY115" fmla="*/ 142358 h 1075376"/>
                <a:gd name="connsiteX116" fmla="*/ 693373 w 1969049"/>
                <a:gd name="connsiteY116" fmla="*/ 125915 h 1075376"/>
                <a:gd name="connsiteX117" fmla="*/ 706314 w 1969049"/>
                <a:gd name="connsiteY117" fmla="*/ 130178 h 1075376"/>
                <a:gd name="connsiteX118" fmla="*/ 701747 w 1969049"/>
                <a:gd name="connsiteY118" fmla="*/ 142358 h 1075376"/>
                <a:gd name="connsiteX119" fmla="*/ 667489 w 1969049"/>
                <a:gd name="connsiteY119" fmla="*/ 158497 h 1075376"/>
                <a:gd name="connsiteX120" fmla="*/ 663074 w 1969049"/>
                <a:gd name="connsiteY120" fmla="*/ 159715 h 1075376"/>
                <a:gd name="connsiteX121" fmla="*/ 1785801 w 1969049"/>
                <a:gd name="connsiteY121" fmla="*/ 137791 h 1075376"/>
                <a:gd name="connsiteX122" fmla="*/ 1781386 w 1969049"/>
                <a:gd name="connsiteY122" fmla="*/ 136725 h 1075376"/>
                <a:gd name="connsiteX123" fmla="*/ 1747129 w 1969049"/>
                <a:gd name="connsiteY123" fmla="*/ 120890 h 1075376"/>
                <a:gd name="connsiteX124" fmla="*/ 1742561 w 1969049"/>
                <a:gd name="connsiteY124" fmla="*/ 108710 h 1075376"/>
                <a:gd name="connsiteX125" fmla="*/ 1755351 w 1969049"/>
                <a:gd name="connsiteY125" fmla="*/ 104295 h 1075376"/>
                <a:gd name="connsiteX126" fmla="*/ 1790065 w 1969049"/>
                <a:gd name="connsiteY126" fmla="*/ 120434 h 1075376"/>
                <a:gd name="connsiteX127" fmla="*/ 1794328 w 1969049"/>
                <a:gd name="connsiteY127" fmla="*/ 132766 h 1075376"/>
                <a:gd name="connsiteX128" fmla="*/ 1785801 w 1969049"/>
                <a:gd name="connsiteY128" fmla="*/ 137791 h 1075376"/>
                <a:gd name="connsiteX129" fmla="*/ 756102 w 1969049"/>
                <a:gd name="connsiteY129" fmla="*/ 118454 h 1075376"/>
                <a:gd name="connsiteX130" fmla="*/ 747271 w 1969049"/>
                <a:gd name="connsiteY130" fmla="*/ 112821 h 1075376"/>
                <a:gd name="connsiteX131" fmla="*/ 752448 w 1969049"/>
                <a:gd name="connsiteY131" fmla="*/ 100793 h 1075376"/>
                <a:gd name="connsiteX132" fmla="*/ 788380 w 1969049"/>
                <a:gd name="connsiteY132" fmla="*/ 86938 h 1075376"/>
                <a:gd name="connsiteX133" fmla="*/ 800865 w 1969049"/>
                <a:gd name="connsiteY133" fmla="*/ 92114 h 1075376"/>
                <a:gd name="connsiteX134" fmla="*/ 795383 w 1969049"/>
                <a:gd name="connsiteY134" fmla="*/ 103990 h 1075376"/>
                <a:gd name="connsiteX135" fmla="*/ 760060 w 1969049"/>
                <a:gd name="connsiteY135" fmla="*/ 117693 h 1075376"/>
                <a:gd name="connsiteX136" fmla="*/ 756102 w 1969049"/>
                <a:gd name="connsiteY136" fmla="*/ 118454 h 1075376"/>
                <a:gd name="connsiteX137" fmla="*/ 1692622 w 1969049"/>
                <a:gd name="connsiteY137" fmla="*/ 97443 h 1075376"/>
                <a:gd name="connsiteX138" fmla="*/ 1688967 w 1969049"/>
                <a:gd name="connsiteY138" fmla="*/ 96834 h 1075376"/>
                <a:gd name="connsiteX139" fmla="*/ 1653340 w 1969049"/>
                <a:gd name="connsiteY139" fmla="*/ 83892 h 1075376"/>
                <a:gd name="connsiteX140" fmla="*/ 1647554 w 1969049"/>
                <a:gd name="connsiteY140" fmla="*/ 72169 h 1075376"/>
                <a:gd name="connsiteX141" fmla="*/ 1659886 w 1969049"/>
                <a:gd name="connsiteY141" fmla="*/ 66688 h 1075376"/>
                <a:gd name="connsiteX142" fmla="*/ 1695971 w 1969049"/>
                <a:gd name="connsiteY142" fmla="*/ 79934 h 1075376"/>
                <a:gd name="connsiteX143" fmla="*/ 1701300 w 1969049"/>
                <a:gd name="connsiteY143" fmla="*/ 91810 h 1075376"/>
                <a:gd name="connsiteX144" fmla="*/ 1692622 w 1969049"/>
                <a:gd name="connsiteY144" fmla="*/ 97443 h 1075376"/>
                <a:gd name="connsiteX145" fmla="*/ 851870 w 1969049"/>
                <a:gd name="connsiteY145" fmla="*/ 83740 h 1075376"/>
                <a:gd name="connsiteX146" fmla="*/ 842735 w 1969049"/>
                <a:gd name="connsiteY146" fmla="*/ 77498 h 1075376"/>
                <a:gd name="connsiteX147" fmla="*/ 848825 w 1969049"/>
                <a:gd name="connsiteY147" fmla="*/ 65926 h 1075376"/>
                <a:gd name="connsiteX148" fmla="*/ 885671 w 1969049"/>
                <a:gd name="connsiteY148" fmla="*/ 54660 h 1075376"/>
                <a:gd name="connsiteX149" fmla="*/ 897699 w 1969049"/>
                <a:gd name="connsiteY149" fmla="*/ 60750 h 1075376"/>
                <a:gd name="connsiteX150" fmla="*/ 891304 w 1969049"/>
                <a:gd name="connsiteY150" fmla="*/ 72169 h 1075376"/>
                <a:gd name="connsiteX151" fmla="*/ 854915 w 1969049"/>
                <a:gd name="connsiteY151" fmla="*/ 83283 h 1075376"/>
                <a:gd name="connsiteX152" fmla="*/ 851870 w 1969049"/>
                <a:gd name="connsiteY152" fmla="*/ 83740 h 1075376"/>
                <a:gd name="connsiteX153" fmla="*/ 1595940 w 1969049"/>
                <a:gd name="connsiteY153" fmla="*/ 65013 h 1075376"/>
                <a:gd name="connsiteX154" fmla="*/ 1593199 w 1969049"/>
                <a:gd name="connsiteY154" fmla="*/ 64556 h 1075376"/>
                <a:gd name="connsiteX155" fmla="*/ 1556506 w 1969049"/>
                <a:gd name="connsiteY155" fmla="*/ 54660 h 1075376"/>
                <a:gd name="connsiteX156" fmla="*/ 1549654 w 1969049"/>
                <a:gd name="connsiteY156" fmla="*/ 43393 h 1075376"/>
                <a:gd name="connsiteX157" fmla="*/ 1561530 w 1969049"/>
                <a:gd name="connsiteY157" fmla="*/ 36846 h 1075376"/>
                <a:gd name="connsiteX158" fmla="*/ 1598833 w 1969049"/>
                <a:gd name="connsiteY158" fmla="*/ 46895 h 1075376"/>
                <a:gd name="connsiteX159" fmla="*/ 1605227 w 1969049"/>
                <a:gd name="connsiteY159" fmla="*/ 58314 h 1075376"/>
                <a:gd name="connsiteX160" fmla="*/ 1595940 w 1969049"/>
                <a:gd name="connsiteY160" fmla="*/ 65013 h 1075376"/>
                <a:gd name="connsiteX161" fmla="*/ 950227 w 1969049"/>
                <a:gd name="connsiteY161" fmla="*/ 56030 h 1075376"/>
                <a:gd name="connsiteX162" fmla="*/ 940939 w 1969049"/>
                <a:gd name="connsiteY162" fmla="*/ 49178 h 1075376"/>
                <a:gd name="connsiteX163" fmla="*/ 947943 w 1969049"/>
                <a:gd name="connsiteY163" fmla="*/ 38064 h 1075376"/>
                <a:gd name="connsiteX164" fmla="*/ 985702 w 1969049"/>
                <a:gd name="connsiteY164" fmla="*/ 29537 h 1075376"/>
                <a:gd name="connsiteX165" fmla="*/ 997273 w 1969049"/>
                <a:gd name="connsiteY165" fmla="*/ 36389 h 1075376"/>
                <a:gd name="connsiteX166" fmla="*/ 989965 w 1969049"/>
                <a:gd name="connsiteY166" fmla="*/ 47351 h 1075376"/>
                <a:gd name="connsiteX167" fmla="*/ 952815 w 1969049"/>
                <a:gd name="connsiteY167" fmla="*/ 55725 h 1075376"/>
                <a:gd name="connsiteX168" fmla="*/ 950227 w 1969049"/>
                <a:gd name="connsiteY168" fmla="*/ 56030 h 1075376"/>
                <a:gd name="connsiteX169" fmla="*/ 1496669 w 1969049"/>
                <a:gd name="connsiteY169" fmla="*/ 41109 h 1075376"/>
                <a:gd name="connsiteX170" fmla="*/ 1494690 w 1969049"/>
                <a:gd name="connsiteY170" fmla="*/ 40957 h 1075376"/>
                <a:gd name="connsiteX171" fmla="*/ 1457235 w 1969049"/>
                <a:gd name="connsiteY171" fmla="*/ 34257 h 1075376"/>
                <a:gd name="connsiteX172" fmla="*/ 1449318 w 1969049"/>
                <a:gd name="connsiteY172" fmla="*/ 23752 h 1075376"/>
                <a:gd name="connsiteX173" fmla="*/ 1460433 w 1969049"/>
                <a:gd name="connsiteY173" fmla="*/ 16291 h 1075376"/>
                <a:gd name="connsiteX174" fmla="*/ 1498497 w 1969049"/>
                <a:gd name="connsiteY174" fmla="*/ 23143 h 1075376"/>
                <a:gd name="connsiteX175" fmla="*/ 1505957 w 1969049"/>
                <a:gd name="connsiteY175" fmla="*/ 33953 h 1075376"/>
                <a:gd name="connsiteX176" fmla="*/ 1496669 w 1969049"/>
                <a:gd name="connsiteY176" fmla="*/ 41109 h 1075376"/>
                <a:gd name="connsiteX177" fmla="*/ 1050563 w 1969049"/>
                <a:gd name="connsiteY177" fmla="*/ 35628 h 1075376"/>
                <a:gd name="connsiteX178" fmla="*/ 1041123 w 1969049"/>
                <a:gd name="connsiteY178" fmla="*/ 28015 h 1075376"/>
                <a:gd name="connsiteX179" fmla="*/ 1049040 w 1969049"/>
                <a:gd name="connsiteY179" fmla="*/ 17509 h 1075376"/>
                <a:gd name="connsiteX180" fmla="*/ 1087408 w 1969049"/>
                <a:gd name="connsiteY180" fmla="*/ 11724 h 1075376"/>
                <a:gd name="connsiteX181" fmla="*/ 1098371 w 1969049"/>
                <a:gd name="connsiteY181" fmla="*/ 19489 h 1075376"/>
                <a:gd name="connsiteX182" fmla="*/ 1090149 w 1969049"/>
                <a:gd name="connsiteY182" fmla="*/ 29842 h 1075376"/>
                <a:gd name="connsiteX183" fmla="*/ 1052390 w 1969049"/>
                <a:gd name="connsiteY183" fmla="*/ 35475 h 1075376"/>
                <a:gd name="connsiteX184" fmla="*/ 1050563 w 1969049"/>
                <a:gd name="connsiteY184" fmla="*/ 35628 h 1075376"/>
                <a:gd name="connsiteX185" fmla="*/ 1395420 w 1969049"/>
                <a:gd name="connsiteY185" fmla="*/ 25731 h 1075376"/>
                <a:gd name="connsiteX186" fmla="*/ 1394354 w 1969049"/>
                <a:gd name="connsiteY186" fmla="*/ 25731 h 1075376"/>
                <a:gd name="connsiteX187" fmla="*/ 1356443 w 1969049"/>
                <a:gd name="connsiteY187" fmla="*/ 22229 h 1075376"/>
                <a:gd name="connsiteX188" fmla="*/ 1347612 w 1969049"/>
                <a:gd name="connsiteY188" fmla="*/ 12333 h 1075376"/>
                <a:gd name="connsiteX189" fmla="*/ 1357965 w 1969049"/>
                <a:gd name="connsiteY189" fmla="*/ 3959 h 1075376"/>
                <a:gd name="connsiteX190" fmla="*/ 1396486 w 1969049"/>
                <a:gd name="connsiteY190" fmla="*/ 7613 h 1075376"/>
                <a:gd name="connsiteX191" fmla="*/ 1405012 w 1969049"/>
                <a:gd name="connsiteY191" fmla="*/ 17814 h 1075376"/>
                <a:gd name="connsiteX192" fmla="*/ 1395420 w 1969049"/>
                <a:gd name="connsiteY192" fmla="*/ 25731 h 1075376"/>
                <a:gd name="connsiteX193" fmla="*/ 1152269 w 1969049"/>
                <a:gd name="connsiteY193" fmla="*/ 22991 h 1075376"/>
                <a:gd name="connsiteX194" fmla="*/ 1142677 w 1969049"/>
                <a:gd name="connsiteY194" fmla="*/ 14616 h 1075376"/>
                <a:gd name="connsiteX195" fmla="*/ 1151355 w 1969049"/>
                <a:gd name="connsiteY195" fmla="*/ 4720 h 1075376"/>
                <a:gd name="connsiteX196" fmla="*/ 1190028 w 1969049"/>
                <a:gd name="connsiteY196" fmla="*/ 1979 h 1075376"/>
                <a:gd name="connsiteX197" fmla="*/ 1200229 w 1969049"/>
                <a:gd name="connsiteY197" fmla="*/ 10658 h 1075376"/>
                <a:gd name="connsiteX198" fmla="*/ 1191094 w 1969049"/>
                <a:gd name="connsiteY198" fmla="*/ 20250 h 1075376"/>
                <a:gd name="connsiteX199" fmla="*/ 1153030 w 1969049"/>
                <a:gd name="connsiteY199" fmla="*/ 22991 h 1075376"/>
                <a:gd name="connsiteX200" fmla="*/ 1152269 w 1969049"/>
                <a:gd name="connsiteY200" fmla="*/ 22991 h 1075376"/>
                <a:gd name="connsiteX201" fmla="*/ 1293257 w 1969049"/>
                <a:gd name="connsiteY201" fmla="*/ 18727 h 1075376"/>
                <a:gd name="connsiteX202" fmla="*/ 1292953 w 1969049"/>
                <a:gd name="connsiteY202" fmla="*/ 18727 h 1075376"/>
                <a:gd name="connsiteX203" fmla="*/ 1260827 w 1969049"/>
                <a:gd name="connsiteY203" fmla="*/ 18271 h 1075376"/>
                <a:gd name="connsiteX204" fmla="*/ 1254736 w 1969049"/>
                <a:gd name="connsiteY204" fmla="*/ 18271 h 1075376"/>
                <a:gd name="connsiteX205" fmla="*/ 1254584 w 1969049"/>
                <a:gd name="connsiteY205" fmla="*/ 0 h 1075376"/>
                <a:gd name="connsiteX206" fmla="*/ 1260674 w 1969049"/>
                <a:gd name="connsiteY206" fmla="*/ 0 h 1075376"/>
                <a:gd name="connsiteX207" fmla="*/ 1293257 w 1969049"/>
                <a:gd name="connsiteY207" fmla="*/ 457 h 1075376"/>
                <a:gd name="connsiteX208" fmla="*/ 1302697 w 1969049"/>
                <a:gd name="connsiteY208" fmla="*/ 9897 h 1075376"/>
                <a:gd name="connsiteX209" fmla="*/ 1293257 w 1969049"/>
                <a:gd name="connsiteY209" fmla="*/ 18727 h 1075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Lst>
              <a:rect l="l" t="t" r="r" b="b"/>
              <a:pathLst>
                <a:path w="1969049" h="1075376">
                  <a:moveTo>
                    <a:pt x="11271" y="1075376"/>
                  </a:moveTo>
                  <a:cubicBezTo>
                    <a:pt x="6246" y="1075376"/>
                    <a:pt x="1983" y="1071722"/>
                    <a:pt x="1679" y="1066850"/>
                  </a:cubicBezTo>
                  <a:cubicBezTo>
                    <a:pt x="765" y="1054670"/>
                    <a:pt x="156" y="1042185"/>
                    <a:pt x="4" y="1030004"/>
                  </a:cubicBezTo>
                  <a:cubicBezTo>
                    <a:pt x="-148" y="1024980"/>
                    <a:pt x="4115" y="1020717"/>
                    <a:pt x="9444" y="1020717"/>
                  </a:cubicBezTo>
                  <a:cubicBezTo>
                    <a:pt x="9444" y="1020717"/>
                    <a:pt x="9596" y="1020717"/>
                    <a:pt x="9596" y="1020717"/>
                  </a:cubicBezTo>
                  <a:cubicBezTo>
                    <a:pt x="14925" y="1020717"/>
                    <a:pt x="19188" y="1024675"/>
                    <a:pt x="19188" y="1029700"/>
                  </a:cubicBezTo>
                  <a:cubicBezTo>
                    <a:pt x="19340" y="1041576"/>
                    <a:pt x="19949" y="1053756"/>
                    <a:pt x="20863" y="1065632"/>
                  </a:cubicBezTo>
                  <a:cubicBezTo>
                    <a:pt x="21167" y="1070656"/>
                    <a:pt x="17209" y="1075072"/>
                    <a:pt x="11880" y="1075376"/>
                  </a:cubicBezTo>
                  <a:cubicBezTo>
                    <a:pt x="11728" y="1075376"/>
                    <a:pt x="11575" y="1075376"/>
                    <a:pt x="11271" y="1075376"/>
                  </a:cubicBezTo>
                  <a:close/>
                  <a:moveTo>
                    <a:pt x="11575" y="978238"/>
                  </a:moveTo>
                  <a:cubicBezTo>
                    <a:pt x="11271" y="978238"/>
                    <a:pt x="11118" y="978238"/>
                    <a:pt x="10814" y="978238"/>
                  </a:cubicBezTo>
                  <a:cubicBezTo>
                    <a:pt x="5485" y="977933"/>
                    <a:pt x="1527" y="973518"/>
                    <a:pt x="1831" y="968493"/>
                  </a:cubicBezTo>
                  <a:cubicBezTo>
                    <a:pt x="2745" y="956313"/>
                    <a:pt x="4115" y="943980"/>
                    <a:pt x="5637" y="931800"/>
                  </a:cubicBezTo>
                  <a:cubicBezTo>
                    <a:pt x="6246" y="926775"/>
                    <a:pt x="10966" y="923274"/>
                    <a:pt x="16448" y="923883"/>
                  </a:cubicBezTo>
                  <a:cubicBezTo>
                    <a:pt x="21777" y="924492"/>
                    <a:pt x="25430" y="929059"/>
                    <a:pt x="24822" y="934084"/>
                  </a:cubicBezTo>
                  <a:cubicBezTo>
                    <a:pt x="23299" y="945960"/>
                    <a:pt x="22081" y="957988"/>
                    <a:pt x="21167" y="969863"/>
                  </a:cubicBezTo>
                  <a:cubicBezTo>
                    <a:pt x="20711" y="974583"/>
                    <a:pt x="16448" y="978238"/>
                    <a:pt x="11575" y="978238"/>
                  </a:cubicBezTo>
                  <a:close/>
                  <a:moveTo>
                    <a:pt x="25735" y="882013"/>
                  </a:moveTo>
                  <a:cubicBezTo>
                    <a:pt x="25126" y="882013"/>
                    <a:pt x="24365" y="882013"/>
                    <a:pt x="23756" y="881860"/>
                  </a:cubicBezTo>
                  <a:cubicBezTo>
                    <a:pt x="18579" y="880795"/>
                    <a:pt x="15229" y="875922"/>
                    <a:pt x="16295" y="871050"/>
                  </a:cubicBezTo>
                  <a:cubicBezTo>
                    <a:pt x="18884" y="859174"/>
                    <a:pt x="21929" y="846994"/>
                    <a:pt x="25126" y="835118"/>
                  </a:cubicBezTo>
                  <a:cubicBezTo>
                    <a:pt x="26496" y="830246"/>
                    <a:pt x="31673" y="827353"/>
                    <a:pt x="36850" y="828571"/>
                  </a:cubicBezTo>
                  <a:cubicBezTo>
                    <a:pt x="42026" y="829789"/>
                    <a:pt x="45071" y="834813"/>
                    <a:pt x="43701" y="839686"/>
                  </a:cubicBezTo>
                  <a:cubicBezTo>
                    <a:pt x="40504" y="851257"/>
                    <a:pt x="37611" y="863133"/>
                    <a:pt x="35023" y="874704"/>
                  </a:cubicBezTo>
                  <a:cubicBezTo>
                    <a:pt x="34261" y="879120"/>
                    <a:pt x="30303" y="882013"/>
                    <a:pt x="25735" y="882013"/>
                  </a:cubicBezTo>
                  <a:close/>
                  <a:moveTo>
                    <a:pt x="52836" y="788528"/>
                  </a:moveTo>
                  <a:cubicBezTo>
                    <a:pt x="51771" y="788528"/>
                    <a:pt x="50705" y="788376"/>
                    <a:pt x="49791" y="788071"/>
                  </a:cubicBezTo>
                  <a:cubicBezTo>
                    <a:pt x="44767" y="786396"/>
                    <a:pt x="42026" y="781220"/>
                    <a:pt x="43701" y="776500"/>
                  </a:cubicBezTo>
                  <a:cubicBezTo>
                    <a:pt x="47812" y="764929"/>
                    <a:pt x="52227" y="753357"/>
                    <a:pt x="56947" y="741938"/>
                  </a:cubicBezTo>
                  <a:cubicBezTo>
                    <a:pt x="58927" y="737218"/>
                    <a:pt x="64560" y="734934"/>
                    <a:pt x="69432" y="736761"/>
                  </a:cubicBezTo>
                  <a:cubicBezTo>
                    <a:pt x="74457" y="738588"/>
                    <a:pt x="76893" y="743917"/>
                    <a:pt x="74913" y="748637"/>
                  </a:cubicBezTo>
                  <a:cubicBezTo>
                    <a:pt x="70346" y="759904"/>
                    <a:pt x="65930" y="771171"/>
                    <a:pt x="61819" y="782438"/>
                  </a:cubicBezTo>
                  <a:cubicBezTo>
                    <a:pt x="60601" y="786092"/>
                    <a:pt x="56947" y="788528"/>
                    <a:pt x="52836" y="788528"/>
                  </a:cubicBezTo>
                  <a:close/>
                  <a:moveTo>
                    <a:pt x="91357" y="698393"/>
                  </a:moveTo>
                  <a:cubicBezTo>
                    <a:pt x="89987" y="698393"/>
                    <a:pt x="88616" y="698089"/>
                    <a:pt x="87246" y="697480"/>
                  </a:cubicBezTo>
                  <a:cubicBezTo>
                    <a:pt x="82374" y="695348"/>
                    <a:pt x="80395" y="689867"/>
                    <a:pt x="82678" y="685299"/>
                  </a:cubicBezTo>
                  <a:cubicBezTo>
                    <a:pt x="88160" y="674185"/>
                    <a:pt x="93945" y="663222"/>
                    <a:pt x="99883" y="652260"/>
                  </a:cubicBezTo>
                  <a:cubicBezTo>
                    <a:pt x="102319" y="647845"/>
                    <a:pt x="108257" y="646017"/>
                    <a:pt x="112825" y="648301"/>
                  </a:cubicBezTo>
                  <a:cubicBezTo>
                    <a:pt x="117545" y="650585"/>
                    <a:pt x="119372" y="656218"/>
                    <a:pt x="116936" y="660634"/>
                  </a:cubicBezTo>
                  <a:cubicBezTo>
                    <a:pt x="111150" y="671292"/>
                    <a:pt x="105517" y="682102"/>
                    <a:pt x="100036" y="692912"/>
                  </a:cubicBezTo>
                  <a:cubicBezTo>
                    <a:pt x="98361" y="696566"/>
                    <a:pt x="94859" y="698393"/>
                    <a:pt x="91357" y="698393"/>
                  </a:cubicBezTo>
                  <a:close/>
                  <a:moveTo>
                    <a:pt x="139622" y="612826"/>
                  </a:moveTo>
                  <a:cubicBezTo>
                    <a:pt x="137947" y="612826"/>
                    <a:pt x="136272" y="612369"/>
                    <a:pt x="134597" y="611456"/>
                  </a:cubicBezTo>
                  <a:cubicBezTo>
                    <a:pt x="130030" y="608867"/>
                    <a:pt x="128507" y="603234"/>
                    <a:pt x="131248" y="598971"/>
                  </a:cubicBezTo>
                  <a:cubicBezTo>
                    <a:pt x="137795" y="588465"/>
                    <a:pt x="144646" y="578112"/>
                    <a:pt x="151802" y="567758"/>
                  </a:cubicBezTo>
                  <a:cubicBezTo>
                    <a:pt x="154695" y="563495"/>
                    <a:pt x="160633" y="562277"/>
                    <a:pt x="165201" y="565018"/>
                  </a:cubicBezTo>
                  <a:cubicBezTo>
                    <a:pt x="169616" y="567758"/>
                    <a:pt x="170986" y="573392"/>
                    <a:pt x="168093" y="577655"/>
                  </a:cubicBezTo>
                  <a:cubicBezTo>
                    <a:pt x="161090" y="587856"/>
                    <a:pt x="154390" y="598057"/>
                    <a:pt x="147996" y="608258"/>
                  </a:cubicBezTo>
                  <a:cubicBezTo>
                    <a:pt x="146016" y="611151"/>
                    <a:pt x="142819" y="612826"/>
                    <a:pt x="139622" y="612826"/>
                  </a:cubicBezTo>
                  <a:close/>
                  <a:moveTo>
                    <a:pt x="196260" y="531826"/>
                  </a:moveTo>
                  <a:cubicBezTo>
                    <a:pt x="194281" y="531826"/>
                    <a:pt x="192302" y="531217"/>
                    <a:pt x="190627" y="529999"/>
                  </a:cubicBezTo>
                  <a:cubicBezTo>
                    <a:pt x="186364" y="526954"/>
                    <a:pt x="185451" y="521321"/>
                    <a:pt x="188496" y="517210"/>
                  </a:cubicBezTo>
                  <a:cubicBezTo>
                    <a:pt x="196108" y="507313"/>
                    <a:pt x="203873" y="497569"/>
                    <a:pt x="211943" y="487977"/>
                  </a:cubicBezTo>
                  <a:cubicBezTo>
                    <a:pt x="215292" y="484018"/>
                    <a:pt x="221230" y="483257"/>
                    <a:pt x="225493" y="486454"/>
                  </a:cubicBezTo>
                  <a:cubicBezTo>
                    <a:pt x="229756" y="489652"/>
                    <a:pt x="230366" y="495285"/>
                    <a:pt x="227168" y="499244"/>
                  </a:cubicBezTo>
                  <a:cubicBezTo>
                    <a:pt x="219251" y="508836"/>
                    <a:pt x="211638" y="518428"/>
                    <a:pt x="204178" y="528020"/>
                  </a:cubicBezTo>
                  <a:cubicBezTo>
                    <a:pt x="202198" y="530608"/>
                    <a:pt x="199306" y="531826"/>
                    <a:pt x="196260" y="531826"/>
                  </a:cubicBezTo>
                  <a:close/>
                  <a:moveTo>
                    <a:pt x="260360" y="456003"/>
                  </a:moveTo>
                  <a:cubicBezTo>
                    <a:pt x="258076" y="456003"/>
                    <a:pt x="255792" y="455242"/>
                    <a:pt x="253965" y="453720"/>
                  </a:cubicBezTo>
                  <a:cubicBezTo>
                    <a:pt x="250006" y="450370"/>
                    <a:pt x="249550" y="444584"/>
                    <a:pt x="253051" y="440778"/>
                  </a:cubicBezTo>
                  <a:cubicBezTo>
                    <a:pt x="261578" y="431643"/>
                    <a:pt x="270104" y="422507"/>
                    <a:pt x="278935" y="413524"/>
                  </a:cubicBezTo>
                  <a:cubicBezTo>
                    <a:pt x="282589" y="409870"/>
                    <a:pt x="288679" y="409566"/>
                    <a:pt x="292638" y="413067"/>
                  </a:cubicBezTo>
                  <a:cubicBezTo>
                    <a:pt x="296596" y="416569"/>
                    <a:pt x="296749" y="422355"/>
                    <a:pt x="293095" y="426009"/>
                  </a:cubicBezTo>
                  <a:cubicBezTo>
                    <a:pt x="284416" y="434840"/>
                    <a:pt x="275890" y="443823"/>
                    <a:pt x="267516" y="452806"/>
                  </a:cubicBezTo>
                  <a:cubicBezTo>
                    <a:pt x="265689" y="454938"/>
                    <a:pt x="263100" y="456003"/>
                    <a:pt x="260360" y="456003"/>
                  </a:cubicBezTo>
                  <a:close/>
                  <a:moveTo>
                    <a:pt x="330854" y="385509"/>
                  </a:moveTo>
                  <a:cubicBezTo>
                    <a:pt x="328265" y="385509"/>
                    <a:pt x="325829" y="384596"/>
                    <a:pt x="324002" y="382769"/>
                  </a:cubicBezTo>
                  <a:cubicBezTo>
                    <a:pt x="320348" y="379115"/>
                    <a:pt x="320348" y="373329"/>
                    <a:pt x="324155" y="369827"/>
                  </a:cubicBezTo>
                  <a:cubicBezTo>
                    <a:pt x="333442" y="361301"/>
                    <a:pt x="342730" y="352927"/>
                    <a:pt x="352322" y="344553"/>
                  </a:cubicBezTo>
                  <a:cubicBezTo>
                    <a:pt x="356280" y="341051"/>
                    <a:pt x="362371" y="341355"/>
                    <a:pt x="366025" y="345162"/>
                  </a:cubicBezTo>
                  <a:cubicBezTo>
                    <a:pt x="369679" y="348816"/>
                    <a:pt x="369374" y="354602"/>
                    <a:pt x="365416" y="358104"/>
                  </a:cubicBezTo>
                  <a:cubicBezTo>
                    <a:pt x="355976" y="366325"/>
                    <a:pt x="346841" y="374547"/>
                    <a:pt x="337705" y="382921"/>
                  </a:cubicBezTo>
                  <a:cubicBezTo>
                    <a:pt x="335726" y="384748"/>
                    <a:pt x="333290" y="385509"/>
                    <a:pt x="330854" y="385509"/>
                  </a:cubicBezTo>
                  <a:close/>
                  <a:moveTo>
                    <a:pt x="406981" y="320497"/>
                  </a:moveTo>
                  <a:cubicBezTo>
                    <a:pt x="404241" y="320497"/>
                    <a:pt x="401500" y="319431"/>
                    <a:pt x="399521" y="317147"/>
                  </a:cubicBezTo>
                  <a:cubicBezTo>
                    <a:pt x="396171" y="313341"/>
                    <a:pt x="396628" y="307555"/>
                    <a:pt x="400739" y="304205"/>
                  </a:cubicBezTo>
                  <a:cubicBezTo>
                    <a:pt x="410635" y="296440"/>
                    <a:pt x="420684" y="288675"/>
                    <a:pt x="430733" y="281062"/>
                  </a:cubicBezTo>
                  <a:cubicBezTo>
                    <a:pt x="434844" y="277865"/>
                    <a:pt x="440934" y="278626"/>
                    <a:pt x="444284" y="282585"/>
                  </a:cubicBezTo>
                  <a:cubicBezTo>
                    <a:pt x="447633" y="286544"/>
                    <a:pt x="446872" y="292329"/>
                    <a:pt x="442609" y="295374"/>
                  </a:cubicBezTo>
                  <a:cubicBezTo>
                    <a:pt x="432560" y="302835"/>
                    <a:pt x="422663" y="310448"/>
                    <a:pt x="412919" y="318213"/>
                  </a:cubicBezTo>
                  <a:cubicBezTo>
                    <a:pt x="411397" y="319735"/>
                    <a:pt x="409113" y="320497"/>
                    <a:pt x="406981" y="320497"/>
                  </a:cubicBezTo>
                  <a:close/>
                  <a:moveTo>
                    <a:pt x="487981" y="261117"/>
                  </a:moveTo>
                  <a:cubicBezTo>
                    <a:pt x="484936" y="261117"/>
                    <a:pt x="482043" y="259747"/>
                    <a:pt x="480064" y="257311"/>
                  </a:cubicBezTo>
                  <a:cubicBezTo>
                    <a:pt x="477018" y="253200"/>
                    <a:pt x="477932" y="247414"/>
                    <a:pt x="482348" y="244521"/>
                  </a:cubicBezTo>
                  <a:cubicBezTo>
                    <a:pt x="492853" y="237365"/>
                    <a:pt x="503359" y="230362"/>
                    <a:pt x="514169" y="223510"/>
                  </a:cubicBezTo>
                  <a:cubicBezTo>
                    <a:pt x="518584" y="220617"/>
                    <a:pt x="524522" y="221835"/>
                    <a:pt x="527567" y="225946"/>
                  </a:cubicBezTo>
                  <a:cubicBezTo>
                    <a:pt x="530612" y="230209"/>
                    <a:pt x="529394" y="235843"/>
                    <a:pt x="524979" y="238583"/>
                  </a:cubicBezTo>
                  <a:cubicBezTo>
                    <a:pt x="514473" y="245283"/>
                    <a:pt x="503968" y="252286"/>
                    <a:pt x="493614" y="259290"/>
                  </a:cubicBezTo>
                  <a:cubicBezTo>
                    <a:pt x="491939" y="260508"/>
                    <a:pt x="489960" y="261117"/>
                    <a:pt x="487981" y="261117"/>
                  </a:cubicBezTo>
                  <a:close/>
                  <a:moveTo>
                    <a:pt x="1959524" y="240410"/>
                  </a:moveTo>
                  <a:cubicBezTo>
                    <a:pt x="1957545" y="240410"/>
                    <a:pt x="1955566" y="239801"/>
                    <a:pt x="1953739" y="238583"/>
                  </a:cubicBezTo>
                  <a:cubicBezTo>
                    <a:pt x="1943385" y="231275"/>
                    <a:pt x="1933184" y="224271"/>
                    <a:pt x="1922831" y="217420"/>
                  </a:cubicBezTo>
                  <a:cubicBezTo>
                    <a:pt x="1918415" y="214527"/>
                    <a:pt x="1917349" y="208894"/>
                    <a:pt x="1920395" y="204631"/>
                  </a:cubicBezTo>
                  <a:cubicBezTo>
                    <a:pt x="1923440" y="200520"/>
                    <a:pt x="1929378" y="199454"/>
                    <a:pt x="1933793" y="202347"/>
                  </a:cubicBezTo>
                  <a:cubicBezTo>
                    <a:pt x="1944299" y="209350"/>
                    <a:pt x="1954804" y="216506"/>
                    <a:pt x="1965158" y="223815"/>
                  </a:cubicBezTo>
                  <a:cubicBezTo>
                    <a:pt x="1969421" y="226860"/>
                    <a:pt x="1970334" y="232493"/>
                    <a:pt x="1967137" y="236604"/>
                  </a:cubicBezTo>
                  <a:cubicBezTo>
                    <a:pt x="1965310" y="239040"/>
                    <a:pt x="1962417" y="240410"/>
                    <a:pt x="1959524" y="240410"/>
                  </a:cubicBezTo>
                  <a:close/>
                  <a:moveTo>
                    <a:pt x="573548" y="207371"/>
                  </a:moveTo>
                  <a:cubicBezTo>
                    <a:pt x="570351" y="207371"/>
                    <a:pt x="567153" y="205849"/>
                    <a:pt x="565326" y="202956"/>
                  </a:cubicBezTo>
                  <a:cubicBezTo>
                    <a:pt x="562586" y="198693"/>
                    <a:pt x="563956" y="193059"/>
                    <a:pt x="568524" y="190319"/>
                  </a:cubicBezTo>
                  <a:cubicBezTo>
                    <a:pt x="579486" y="183924"/>
                    <a:pt x="590753" y="177681"/>
                    <a:pt x="601867" y="171591"/>
                  </a:cubicBezTo>
                  <a:cubicBezTo>
                    <a:pt x="606435" y="169003"/>
                    <a:pt x="612373" y="170525"/>
                    <a:pt x="615114" y="174941"/>
                  </a:cubicBezTo>
                  <a:cubicBezTo>
                    <a:pt x="617702" y="179356"/>
                    <a:pt x="616179" y="184990"/>
                    <a:pt x="611612" y="187426"/>
                  </a:cubicBezTo>
                  <a:cubicBezTo>
                    <a:pt x="600497" y="193516"/>
                    <a:pt x="589535" y="199606"/>
                    <a:pt x="578725" y="205849"/>
                  </a:cubicBezTo>
                  <a:cubicBezTo>
                    <a:pt x="576898" y="207067"/>
                    <a:pt x="575223" y="207371"/>
                    <a:pt x="573548" y="207371"/>
                  </a:cubicBezTo>
                  <a:close/>
                  <a:moveTo>
                    <a:pt x="1874871" y="185599"/>
                  </a:moveTo>
                  <a:cubicBezTo>
                    <a:pt x="1873196" y="185599"/>
                    <a:pt x="1871369" y="185142"/>
                    <a:pt x="1869846" y="184228"/>
                  </a:cubicBezTo>
                  <a:cubicBezTo>
                    <a:pt x="1859036" y="177834"/>
                    <a:pt x="1848074" y="171591"/>
                    <a:pt x="1837111" y="165653"/>
                  </a:cubicBezTo>
                  <a:cubicBezTo>
                    <a:pt x="1832544" y="163065"/>
                    <a:pt x="1830869" y="157584"/>
                    <a:pt x="1833609" y="153168"/>
                  </a:cubicBezTo>
                  <a:cubicBezTo>
                    <a:pt x="1836198" y="148753"/>
                    <a:pt x="1842135" y="147230"/>
                    <a:pt x="1846855" y="149819"/>
                  </a:cubicBezTo>
                  <a:cubicBezTo>
                    <a:pt x="1857970" y="155909"/>
                    <a:pt x="1869085" y="162304"/>
                    <a:pt x="1880047" y="168698"/>
                  </a:cubicBezTo>
                  <a:cubicBezTo>
                    <a:pt x="1884615" y="171439"/>
                    <a:pt x="1885985" y="177072"/>
                    <a:pt x="1883092" y="181336"/>
                  </a:cubicBezTo>
                  <a:cubicBezTo>
                    <a:pt x="1881265" y="184076"/>
                    <a:pt x="1878068" y="185599"/>
                    <a:pt x="1874871" y="185599"/>
                  </a:cubicBezTo>
                  <a:close/>
                  <a:moveTo>
                    <a:pt x="663074" y="159715"/>
                  </a:moveTo>
                  <a:cubicBezTo>
                    <a:pt x="659572" y="159715"/>
                    <a:pt x="656223" y="157888"/>
                    <a:pt x="654548" y="154691"/>
                  </a:cubicBezTo>
                  <a:cubicBezTo>
                    <a:pt x="652112" y="150123"/>
                    <a:pt x="653939" y="144642"/>
                    <a:pt x="658658" y="142358"/>
                  </a:cubicBezTo>
                  <a:cubicBezTo>
                    <a:pt x="670078" y="136725"/>
                    <a:pt x="681649" y="131244"/>
                    <a:pt x="693373" y="125915"/>
                  </a:cubicBezTo>
                  <a:cubicBezTo>
                    <a:pt x="698245" y="123783"/>
                    <a:pt x="703878" y="125610"/>
                    <a:pt x="706314" y="130178"/>
                  </a:cubicBezTo>
                  <a:cubicBezTo>
                    <a:pt x="708598" y="134746"/>
                    <a:pt x="706619" y="140227"/>
                    <a:pt x="701747" y="142358"/>
                  </a:cubicBezTo>
                  <a:cubicBezTo>
                    <a:pt x="690175" y="147535"/>
                    <a:pt x="678756" y="153016"/>
                    <a:pt x="667489" y="158497"/>
                  </a:cubicBezTo>
                  <a:cubicBezTo>
                    <a:pt x="666119" y="159411"/>
                    <a:pt x="664596" y="159715"/>
                    <a:pt x="663074" y="159715"/>
                  </a:cubicBezTo>
                  <a:close/>
                  <a:moveTo>
                    <a:pt x="1785801" y="137791"/>
                  </a:moveTo>
                  <a:cubicBezTo>
                    <a:pt x="1784279" y="137791"/>
                    <a:pt x="1782756" y="137486"/>
                    <a:pt x="1781386" y="136725"/>
                  </a:cubicBezTo>
                  <a:cubicBezTo>
                    <a:pt x="1769967" y="131244"/>
                    <a:pt x="1758548" y="125915"/>
                    <a:pt x="1747129" y="120890"/>
                  </a:cubicBezTo>
                  <a:cubicBezTo>
                    <a:pt x="1742256" y="118759"/>
                    <a:pt x="1740277" y="113278"/>
                    <a:pt x="1742561" y="108710"/>
                  </a:cubicBezTo>
                  <a:cubicBezTo>
                    <a:pt x="1744845" y="104142"/>
                    <a:pt x="1750631" y="102163"/>
                    <a:pt x="1755351" y="104295"/>
                  </a:cubicBezTo>
                  <a:cubicBezTo>
                    <a:pt x="1766922" y="109471"/>
                    <a:pt x="1778645" y="114800"/>
                    <a:pt x="1790065" y="120434"/>
                  </a:cubicBezTo>
                  <a:cubicBezTo>
                    <a:pt x="1794784" y="122717"/>
                    <a:pt x="1796764" y="128199"/>
                    <a:pt x="1794328" y="132766"/>
                  </a:cubicBezTo>
                  <a:cubicBezTo>
                    <a:pt x="1792653" y="135964"/>
                    <a:pt x="1789303" y="137791"/>
                    <a:pt x="1785801" y="137791"/>
                  </a:cubicBezTo>
                  <a:close/>
                  <a:moveTo>
                    <a:pt x="756102" y="118454"/>
                  </a:moveTo>
                  <a:cubicBezTo>
                    <a:pt x="752295" y="118454"/>
                    <a:pt x="748794" y="116323"/>
                    <a:pt x="747271" y="112821"/>
                  </a:cubicBezTo>
                  <a:cubicBezTo>
                    <a:pt x="745139" y="108101"/>
                    <a:pt x="747423" y="102772"/>
                    <a:pt x="752448" y="100793"/>
                  </a:cubicBezTo>
                  <a:cubicBezTo>
                    <a:pt x="764323" y="96073"/>
                    <a:pt x="776352" y="91353"/>
                    <a:pt x="788380" y="86938"/>
                  </a:cubicBezTo>
                  <a:cubicBezTo>
                    <a:pt x="793252" y="85111"/>
                    <a:pt x="798885" y="87394"/>
                    <a:pt x="800865" y="92114"/>
                  </a:cubicBezTo>
                  <a:cubicBezTo>
                    <a:pt x="802844" y="96834"/>
                    <a:pt x="800408" y="102163"/>
                    <a:pt x="795383" y="103990"/>
                  </a:cubicBezTo>
                  <a:cubicBezTo>
                    <a:pt x="783508" y="108406"/>
                    <a:pt x="771632" y="112973"/>
                    <a:pt x="760060" y="117693"/>
                  </a:cubicBezTo>
                  <a:cubicBezTo>
                    <a:pt x="758538" y="118150"/>
                    <a:pt x="757320" y="118454"/>
                    <a:pt x="756102" y="118454"/>
                  </a:cubicBezTo>
                  <a:close/>
                  <a:moveTo>
                    <a:pt x="1692622" y="97443"/>
                  </a:moveTo>
                  <a:cubicBezTo>
                    <a:pt x="1691403" y="97443"/>
                    <a:pt x="1690185" y="97291"/>
                    <a:pt x="1688967" y="96834"/>
                  </a:cubicBezTo>
                  <a:cubicBezTo>
                    <a:pt x="1677091" y="92266"/>
                    <a:pt x="1665215" y="88003"/>
                    <a:pt x="1653340" y="83892"/>
                  </a:cubicBezTo>
                  <a:cubicBezTo>
                    <a:pt x="1648315" y="82218"/>
                    <a:pt x="1645727" y="76889"/>
                    <a:pt x="1647554" y="72169"/>
                  </a:cubicBezTo>
                  <a:cubicBezTo>
                    <a:pt x="1649381" y="67449"/>
                    <a:pt x="1654862" y="65013"/>
                    <a:pt x="1659886" y="66688"/>
                  </a:cubicBezTo>
                  <a:cubicBezTo>
                    <a:pt x="1671915" y="70951"/>
                    <a:pt x="1683943" y="75214"/>
                    <a:pt x="1695971" y="79934"/>
                  </a:cubicBezTo>
                  <a:cubicBezTo>
                    <a:pt x="1700843" y="81761"/>
                    <a:pt x="1703279" y="87090"/>
                    <a:pt x="1701300" y="91810"/>
                  </a:cubicBezTo>
                  <a:cubicBezTo>
                    <a:pt x="1699930" y="95312"/>
                    <a:pt x="1696428" y="97443"/>
                    <a:pt x="1692622" y="97443"/>
                  </a:cubicBezTo>
                  <a:close/>
                  <a:moveTo>
                    <a:pt x="851870" y="83740"/>
                  </a:moveTo>
                  <a:cubicBezTo>
                    <a:pt x="847911" y="83740"/>
                    <a:pt x="844105" y="81304"/>
                    <a:pt x="842735" y="77498"/>
                  </a:cubicBezTo>
                  <a:cubicBezTo>
                    <a:pt x="841060" y="72778"/>
                    <a:pt x="843800" y="67449"/>
                    <a:pt x="848825" y="65926"/>
                  </a:cubicBezTo>
                  <a:cubicBezTo>
                    <a:pt x="861005" y="61968"/>
                    <a:pt x="873338" y="58161"/>
                    <a:pt x="885671" y="54660"/>
                  </a:cubicBezTo>
                  <a:cubicBezTo>
                    <a:pt x="890847" y="53137"/>
                    <a:pt x="896176" y="55878"/>
                    <a:pt x="897699" y="60750"/>
                  </a:cubicBezTo>
                  <a:cubicBezTo>
                    <a:pt x="899221" y="65622"/>
                    <a:pt x="896481" y="70646"/>
                    <a:pt x="891304" y="72169"/>
                  </a:cubicBezTo>
                  <a:cubicBezTo>
                    <a:pt x="879124" y="75671"/>
                    <a:pt x="866943" y="79477"/>
                    <a:pt x="854915" y="83283"/>
                  </a:cubicBezTo>
                  <a:cubicBezTo>
                    <a:pt x="854001" y="83588"/>
                    <a:pt x="852936" y="83740"/>
                    <a:pt x="851870" y="83740"/>
                  </a:cubicBezTo>
                  <a:close/>
                  <a:moveTo>
                    <a:pt x="1595940" y="65013"/>
                  </a:moveTo>
                  <a:cubicBezTo>
                    <a:pt x="1595026" y="65013"/>
                    <a:pt x="1594113" y="64861"/>
                    <a:pt x="1593199" y="64556"/>
                  </a:cubicBezTo>
                  <a:cubicBezTo>
                    <a:pt x="1581018" y="61054"/>
                    <a:pt x="1568838" y="57705"/>
                    <a:pt x="1556506" y="54660"/>
                  </a:cubicBezTo>
                  <a:cubicBezTo>
                    <a:pt x="1551329" y="53289"/>
                    <a:pt x="1548284" y="48265"/>
                    <a:pt x="1549654" y="43393"/>
                  </a:cubicBezTo>
                  <a:cubicBezTo>
                    <a:pt x="1551024" y="38520"/>
                    <a:pt x="1556353" y="35628"/>
                    <a:pt x="1561530" y="36846"/>
                  </a:cubicBezTo>
                  <a:cubicBezTo>
                    <a:pt x="1574015" y="40043"/>
                    <a:pt x="1586348" y="43393"/>
                    <a:pt x="1598833" y="46895"/>
                  </a:cubicBezTo>
                  <a:cubicBezTo>
                    <a:pt x="1604009" y="48417"/>
                    <a:pt x="1606750" y="53441"/>
                    <a:pt x="1605227" y="58314"/>
                  </a:cubicBezTo>
                  <a:cubicBezTo>
                    <a:pt x="1603857" y="62577"/>
                    <a:pt x="1600050" y="65013"/>
                    <a:pt x="1595940" y="65013"/>
                  </a:cubicBezTo>
                  <a:close/>
                  <a:moveTo>
                    <a:pt x="950227" y="56030"/>
                  </a:moveTo>
                  <a:cubicBezTo>
                    <a:pt x="945964" y="56030"/>
                    <a:pt x="942005" y="53289"/>
                    <a:pt x="940939" y="49178"/>
                  </a:cubicBezTo>
                  <a:cubicBezTo>
                    <a:pt x="939569" y="44306"/>
                    <a:pt x="942766" y="39282"/>
                    <a:pt x="947943" y="38064"/>
                  </a:cubicBezTo>
                  <a:cubicBezTo>
                    <a:pt x="960428" y="35019"/>
                    <a:pt x="973065" y="32126"/>
                    <a:pt x="985702" y="29537"/>
                  </a:cubicBezTo>
                  <a:cubicBezTo>
                    <a:pt x="990879" y="28472"/>
                    <a:pt x="996055" y="31517"/>
                    <a:pt x="997273" y="36389"/>
                  </a:cubicBezTo>
                  <a:cubicBezTo>
                    <a:pt x="998491" y="41261"/>
                    <a:pt x="995142" y="46285"/>
                    <a:pt x="989965" y="47351"/>
                  </a:cubicBezTo>
                  <a:cubicBezTo>
                    <a:pt x="977480" y="49940"/>
                    <a:pt x="965148" y="52832"/>
                    <a:pt x="952815" y="55725"/>
                  </a:cubicBezTo>
                  <a:cubicBezTo>
                    <a:pt x="951901" y="55878"/>
                    <a:pt x="950988" y="56030"/>
                    <a:pt x="950227" y="56030"/>
                  </a:cubicBezTo>
                  <a:close/>
                  <a:moveTo>
                    <a:pt x="1496669" y="41109"/>
                  </a:moveTo>
                  <a:cubicBezTo>
                    <a:pt x="1496060" y="41109"/>
                    <a:pt x="1495299" y="41109"/>
                    <a:pt x="1494690" y="40957"/>
                  </a:cubicBezTo>
                  <a:cubicBezTo>
                    <a:pt x="1482205" y="38520"/>
                    <a:pt x="1469720" y="36237"/>
                    <a:pt x="1457235" y="34257"/>
                  </a:cubicBezTo>
                  <a:cubicBezTo>
                    <a:pt x="1451907" y="33344"/>
                    <a:pt x="1448405" y="28624"/>
                    <a:pt x="1449318" y="23752"/>
                  </a:cubicBezTo>
                  <a:cubicBezTo>
                    <a:pt x="1450232" y="18727"/>
                    <a:pt x="1455256" y="15378"/>
                    <a:pt x="1460433" y="16291"/>
                  </a:cubicBezTo>
                  <a:cubicBezTo>
                    <a:pt x="1473222" y="18423"/>
                    <a:pt x="1485859" y="20707"/>
                    <a:pt x="1498497" y="23143"/>
                  </a:cubicBezTo>
                  <a:cubicBezTo>
                    <a:pt x="1503673" y="24209"/>
                    <a:pt x="1507023" y="29081"/>
                    <a:pt x="1505957" y="33953"/>
                  </a:cubicBezTo>
                  <a:cubicBezTo>
                    <a:pt x="1505043" y="38064"/>
                    <a:pt x="1501085" y="41109"/>
                    <a:pt x="1496669" y="41109"/>
                  </a:cubicBezTo>
                  <a:close/>
                  <a:moveTo>
                    <a:pt x="1050563" y="35628"/>
                  </a:moveTo>
                  <a:cubicBezTo>
                    <a:pt x="1045995" y="35628"/>
                    <a:pt x="1041884" y="32430"/>
                    <a:pt x="1041123" y="28015"/>
                  </a:cubicBezTo>
                  <a:cubicBezTo>
                    <a:pt x="1040209" y="22991"/>
                    <a:pt x="1043711" y="18271"/>
                    <a:pt x="1049040" y="17509"/>
                  </a:cubicBezTo>
                  <a:cubicBezTo>
                    <a:pt x="1061829" y="15378"/>
                    <a:pt x="1074467" y="13551"/>
                    <a:pt x="1087408" y="11724"/>
                  </a:cubicBezTo>
                  <a:cubicBezTo>
                    <a:pt x="1092585" y="10962"/>
                    <a:pt x="1097609" y="14464"/>
                    <a:pt x="1098371" y="19489"/>
                  </a:cubicBezTo>
                  <a:cubicBezTo>
                    <a:pt x="1099132" y="24513"/>
                    <a:pt x="1095478" y="29081"/>
                    <a:pt x="1090149" y="29842"/>
                  </a:cubicBezTo>
                  <a:cubicBezTo>
                    <a:pt x="1077512" y="31517"/>
                    <a:pt x="1065027" y="33344"/>
                    <a:pt x="1052390" y="35475"/>
                  </a:cubicBezTo>
                  <a:cubicBezTo>
                    <a:pt x="1051628" y="35628"/>
                    <a:pt x="1051019" y="35628"/>
                    <a:pt x="1050563" y="35628"/>
                  </a:cubicBezTo>
                  <a:close/>
                  <a:moveTo>
                    <a:pt x="1395420" y="25731"/>
                  </a:moveTo>
                  <a:cubicBezTo>
                    <a:pt x="1395115" y="25731"/>
                    <a:pt x="1394659" y="25731"/>
                    <a:pt x="1394354" y="25731"/>
                  </a:cubicBezTo>
                  <a:cubicBezTo>
                    <a:pt x="1381717" y="24361"/>
                    <a:pt x="1369080" y="23143"/>
                    <a:pt x="1356443" y="22229"/>
                  </a:cubicBezTo>
                  <a:cubicBezTo>
                    <a:pt x="1351114" y="21772"/>
                    <a:pt x="1347155" y="17357"/>
                    <a:pt x="1347612" y="12333"/>
                  </a:cubicBezTo>
                  <a:cubicBezTo>
                    <a:pt x="1348069" y="7308"/>
                    <a:pt x="1352484" y="3654"/>
                    <a:pt x="1357965" y="3959"/>
                  </a:cubicBezTo>
                  <a:cubicBezTo>
                    <a:pt x="1370755" y="5024"/>
                    <a:pt x="1383696" y="6090"/>
                    <a:pt x="1396486" y="7613"/>
                  </a:cubicBezTo>
                  <a:cubicBezTo>
                    <a:pt x="1401815" y="8222"/>
                    <a:pt x="1405621" y="12789"/>
                    <a:pt x="1405012" y="17814"/>
                  </a:cubicBezTo>
                  <a:cubicBezTo>
                    <a:pt x="1404403" y="22229"/>
                    <a:pt x="1400292" y="25731"/>
                    <a:pt x="1395420" y="25731"/>
                  </a:cubicBezTo>
                  <a:close/>
                  <a:moveTo>
                    <a:pt x="1152269" y="22991"/>
                  </a:moveTo>
                  <a:cubicBezTo>
                    <a:pt x="1147397" y="22991"/>
                    <a:pt x="1143133" y="19336"/>
                    <a:pt x="1142677" y="14616"/>
                  </a:cubicBezTo>
                  <a:cubicBezTo>
                    <a:pt x="1142220" y="9592"/>
                    <a:pt x="1146179" y="5177"/>
                    <a:pt x="1151355" y="4720"/>
                  </a:cubicBezTo>
                  <a:cubicBezTo>
                    <a:pt x="1164145" y="3654"/>
                    <a:pt x="1177086" y="2741"/>
                    <a:pt x="1190028" y="1979"/>
                  </a:cubicBezTo>
                  <a:cubicBezTo>
                    <a:pt x="1195661" y="1523"/>
                    <a:pt x="1199925" y="5481"/>
                    <a:pt x="1200229" y="10658"/>
                  </a:cubicBezTo>
                  <a:cubicBezTo>
                    <a:pt x="1200534" y="15682"/>
                    <a:pt x="1196423" y="20098"/>
                    <a:pt x="1191094" y="20250"/>
                  </a:cubicBezTo>
                  <a:cubicBezTo>
                    <a:pt x="1178305" y="21011"/>
                    <a:pt x="1165667" y="21772"/>
                    <a:pt x="1153030" y="22991"/>
                  </a:cubicBezTo>
                  <a:cubicBezTo>
                    <a:pt x="1152878" y="22991"/>
                    <a:pt x="1152574" y="22991"/>
                    <a:pt x="1152269" y="22991"/>
                  </a:cubicBezTo>
                  <a:close/>
                  <a:moveTo>
                    <a:pt x="1293257" y="18727"/>
                  </a:moveTo>
                  <a:cubicBezTo>
                    <a:pt x="1293104" y="18727"/>
                    <a:pt x="1293104" y="18727"/>
                    <a:pt x="1292953" y="18727"/>
                  </a:cubicBezTo>
                  <a:cubicBezTo>
                    <a:pt x="1282295" y="18423"/>
                    <a:pt x="1271636" y="18271"/>
                    <a:pt x="1260827" y="18271"/>
                  </a:cubicBezTo>
                  <a:lnTo>
                    <a:pt x="1254736" y="18271"/>
                  </a:lnTo>
                  <a:lnTo>
                    <a:pt x="1254584" y="0"/>
                  </a:lnTo>
                  <a:lnTo>
                    <a:pt x="1260674" y="0"/>
                  </a:lnTo>
                  <a:cubicBezTo>
                    <a:pt x="1271485" y="0"/>
                    <a:pt x="1282447" y="152"/>
                    <a:pt x="1293257" y="457"/>
                  </a:cubicBezTo>
                  <a:cubicBezTo>
                    <a:pt x="1298586" y="609"/>
                    <a:pt x="1302849" y="4872"/>
                    <a:pt x="1302697" y="9897"/>
                  </a:cubicBezTo>
                  <a:cubicBezTo>
                    <a:pt x="1302697" y="14921"/>
                    <a:pt x="1298433" y="18727"/>
                    <a:pt x="1293257" y="18727"/>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32" name="צורה חופשית: צורה 31">
              <a:extLst>
                <a:ext uri="{FF2B5EF4-FFF2-40B4-BE49-F238E27FC236}">
                  <a16:creationId xmlns:a16="http://schemas.microsoft.com/office/drawing/2014/main" id="{44DB0A64-6573-3FEC-7F91-F4E297CD4D7E}"/>
                </a:ext>
              </a:extLst>
            </p:cNvPr>
            <p:cNvSpPr/>
            <p:nvPr/>
          </p:nvSpPr>
          <p:spPr>
            <a:xfrm>
              <a:off x="3932026" y="1631089"/>
              <a:ext cx="1832135" cy="999308"/>
            </a:xfrm>
            <a:custGeom>
              <a:avLst/>
              <a:gdLst>
                <a:gd name="connsiteX0" fmla="*/ 1820195 w 1832135"/>
                <a:gd name="connsiteY0" fmla="*/ 998944 h 999308"/>
                <a:gd name="connsiteX1" fmla="*/ 1812887 w 1832135"/>
                <a:gd name="connsiteY1" fmla="*/ 990875 h 999308"/>
                <a:gd name="connsiteX2" fmla="*/ 1808015 w 1832135"/>
                <a:gd name="connsiteY2" fmla="*/ 954790 h 999308"/>
                <a:gd name="connsiteX3" fmla="*/ 1816084 w 1832135"/>
                <a:gd name="connsiteY3" fmla="*/ 944589 h 999308"/>
                <a:gd name="connsiteX4" fmla="*/ 1827047 w 1832135"/>
                <a:gd name="connsiteY4" fmla="*/ 952659 h 999308"/>
                <a:gd name="connsiteX5" fmla="*/ 1832071 w 1832135"/>
                <a:gd name="connsiteY5" fmla="*/ 989352 h 999308"/>
                <a:gd name="connsiteX6" fmla="*/ 1823545 w 1832135"/>
                <a:gd name="connsiteY6" fmla="*/ 999249 h 999308"/>
                <a:gd name="connsiteX7" fmla="*/ 1820195 w 1832135"/>
                <a:gd name="connsiteY7" fmla="*/ 998944 h 999308"/>
                <a:gd name="connsiteX8" fmla="*/ 1804208 w 1832135"/>
                <a:gd name="connsiteY8" fmla="*/ 902415 h 999308"/>
                <a:gd name="connsiteX9" fmla="*/ 1796900 w 1832135"/>
                <a:gd name="connsiteY9" fmla="*/ 895107 h 999308"/>
                <a:gd name="connsiteX10" fmla="*/ 1788678 w 1832135"/>
                <a:gd name="connsiteY10" fmla="*/ 859631 h 999308"/>
                <a:gd name="connsiteX11" fmla="*/ 1795834 w 1832135"/>
                <a:gd name="connsiteY11" fmla="*/ 848669 h 999308"/>
                <a:gd name="connsiteX12" fmla="*/ 1807406 w 1832135"/>
                <a:gd name="connsiteY12" fmla="*/ 855672 h 999308"/>
                <a:gd name="connsiteX13" fmla="*/ 1815780 w 1832135"/>
                <a:gd name="connsiteY13" fmla="*/ 891909 h 999308"/>
                <a:gd name="connsiteX14" fmla="*/ 1808319 w 1832135"/>
                <a:gd name="connsiteY14" fmla="*/ 902567 h 999308"/>
                <a:gd name="connsiteX15" fmla="*/ 1804208 w 1832135"/>
                <a:gd name="connsiteY15" fmla="*/ 902415 h 999308"/>
                <a:gd name="connsiteX16" fmla="*/ 1779239 w 1832135"/>
                <a:gd name="connsiteY16" fmla="*/ 807408 h 999308"/>
                <a:gd name="connsiteX17" fmla="*/ 1772235 w 1832135"/>
                <a:gd name="connsiteY17" fmla="*/ 801013 h 999308"/>
                <a:gd name="connsiteX18" fmla="*/ 1760511 w 1832135"/>
                <a:gd name="connsiteY18" fmla="*/ 766299 h 999308"/>
                <a:gd name="connsiteX19" fmla="*/ 1766449 w 1832135"/>
                <a:gd name="connsiteY19" fmla="*/ 754728 h 999308"/>
                <a:gd name="connsiteX20" fmla="*/ 1778630 w 1832135"/>
                <a:gd name="connsiteY20" fmla="*/ 760665 h 999308"/>
                <a:gd name="connsiteX21" fmla="*/ 1790506 w 1832135"/>
                <a:gd name="connsiteY21" fmla="*/ 795988 h 999308"/>
                <a:gd name="connsiteX22" fmla="*/ 1784111 w 1832135"/>
                <a:gd name="connsiteY22" fmla="*/ 807255 h 999308"/>
                <a:gd name="connsiteX23" fmla="*/ 1779239 w 1832135"/>
                <a:gd name="connsiteY23" fmla="*/ 807408 h 999308"/>
                <a:gd name="connsiteX24" fmla="*/ 1744981 w 1832135"/>
                <a:gd name="connsiteY24" fmla="*/ 714837 h 999308"/>
                <a:gd name="connsiteX25" fmla="*/ 1738282 w 1832135"/>
                <a:gd name="connsiteY25" fmla="*/ 709203 h 999308"/>
                <a:gd name="connsiteX26" fmla="*/ 1723209 w 1832135"/>
                <a:gd name="connsiteY26" fmla="*/ 675707 h 999308"/>
                <a:gd name="connsiteX27" fmla="*/ 1727929 w 1832135"/>
                <a:gd name="connsiteY27" fmla="*/ 663679 h 999308"/>
                <a:gd name="connsiteX28" fmla="*/ 1740718 w 1832135"/>
                <a:gd name="connsiteY28" fmla="*/ 668551 h 999308"/>
                <a:gd name="connsiteX29" fmla="*/ 1756096 w 1832135"/>
                <a:gd name="connsiteY29" fmla="*/ 702809 h 999308"/>
                <a:gd name="connsiteX30" fmla="*/ 1750919 w 1832135"/>
                <a:gd name="connsiteY30" fmla="*/ 714684 h 999308"/>
                <a:gd name="connsiteX31" fmla="*/ 1744981 w 1832135"/>
                <a:gd name="connsiteY31" fmla="*/ 714837 h 999308"/>
                <a:gd name="connsiteX32" fmla="*/ 7449 w 1832135"/>
                <a:gd name="connsiteY32" fmla="*/ 233407 h 999308"/>
                <a:gd name="connsiteX33" fmla="*/ 3033 w 1832135"/>
                <a:gd name="connsiteY33" fmla="*/ 231123 h 999308"/>
                <a:gd name="connsiteX34" fmla="*/ 2577 w 1832135"/>
                <a:gd name="connsiteY34" fmla="*/ 218181 h 999308"/>
                <a:gd name="connsiteX35" fmla="*/ 29982 w 1832135"/>
                <a:gd name="connsiteY35" fmla="*/ 192602 h 999308"/>
                <a:gd name="connsiteX36" fmla="*/ 43533 w 1832135"/>
                <a:gd name="connsiteY36" fmla="*/ 193211 h 999308"/>
                <a:gd name="connsiteX37" fmla="*/ 43229 w 1832135"/>
                <a:gd name="connsiteY37" fmla="*/ 206153 h 999308"/>
                <a:gd name="connsiteX38" fmla="*/ 16584 w 1832135"/>
                <a:gd name="connsiteY38" fmla="*/ 230971 h 999308"/>
                <a:gd name="connsiteX39" fmla="*/ 7449 w 1832135"/>
                <a:gd name="connsiteY39" fmla="*/ 233407 h 999308"/>
                <a:gd name="connsiteX40" fmla="*/ 1701589 w 1832135"/>
                <a:gd name="connsiteY40" fmla="*/ 625615 h 999308"/>
                <a:gd name="connsiteX41" fmla="*/ 1695346 w 1832135"/>
                <a:gd name="connsiteY41" fmla="*/ 620895 h 999308"/>
                <a:gd name="connsiteX42" fmla="*/ 1676923 w 1832135"/>
                <a:gd name="connsiteY42" fmla="*/ 588770 h 999308"/>
                <a:gd name="connsiteX43" fmla="*/ 1680425 w 1832135"/>
                <a:gd name="connsiteY43" fmla="*/ 576285 h 999308"/>
                <a:gd name="connsiteX44" fmla="*/ 1693519 w 1832135"/>
                <a:gd name="connsiteY44" fmla="*/ 579939 h 999308"/>
                <a:gd name="connsiteX45" fmla="*/ 1712246 w 1832135"/>
                <a:gd name="connsiteY45" fmla="*/ 612674 h 999308"/>
                <a:gd name="connsiteX46" fmla="*/ 1708288 w 1832135"/>
                <a:gd name="connsiteY46" fmla="*/ 625006 h 999308"/>
                <a:gd name="connsiteX47" fmla="*/ 1701589 w 1832135"/>
                <a:gd name="connsiteY47" fmla="*/ 625615 h 999308"/>
                <a:gd name="connsiteX48" fmla="*/ 82815 w 1832135"/>
                <a:gd name="connsiteY48" fmla="*/ 169612 h 999308"/>
                <a:gd name="connsiteX49" fmla="*/ 77486 w 1832135"/>
                <a:gd name="connsiteY49" fmla="*/ 166262 h 999308"/>
                <a:gd name="connsiteX50" fmla="*/ 79161 w 1832135"/>
                <a:gd name="connsiteY50" fmla="*/ 153473 h 999308"/>
                <a:gd name="connsiteX51" fmla="*/ 110373 w 1832135"/>
                <a:gd name="connsiteY51" fmla="*/ 132157 h 999308"/>
                <a:gd name="connsiteX52" fmla="*/ 123771 w 1832135"/>
                <a:gd name="connsiteY52" fmla="*/ 134746 h 999308"/>
                <a:gd name="connsiteX53" fmla="*/ 121335 w 1832135"/>
                <a:gd name="connsiteY53" fmla="*/ 147535 h 999308"/>
                <a:gd name="connsiteX54" fmla="*/ 90884 w 1832135"/>
                <a:gd name="connsiteY54" fmla="*/ 168242 h 999308"/>
                <a:gd name="connsiteX55" fmla="*/ 82815 w 1832135"/>
                <a:gd name="connsiteY55" fmla="*/ 169612 h 999308"/>
                <a:gd name="connsiteX56" fmla="*/ 1649365 w 1832135"/>
                <a:gd name="connsiteY56" fmla="*/ 540809 h 999308"/>
                <a:gd name="connsiteX57" fmla="*/ 1643580 w 1832135"/>
                <a:gd name="connsiteY57" fmla="*/ 536851 h 999308"/>
                <a:gd name="connsiteX58" fmla="*/ 1622112 w 1832135"/>
                <a:gd name="connsiteY58" fmla="*/ 506552 h 999308"/>
                <a:gd name="connsiteX59" fmla="*/ 1624395 w 1832135"/>
                <a:gd name="connsiteY59" fmla="*/ 493763 h 999308"/>
                <a:gd name="connsiteX60" fmla="*/ 1637794 w 1832135"/>
                <a:gd name="connsiteY60" fmla="*/ 496199 h 999308"/>
                <a:gd name="connsiteX61" fmla="*/ 1659719 w 1832135"/>
                <a:gd name="connsiteY61" fmla="*/ 527107 h 999308"/>
                <a:gd name="connsiteX62" fmla="*/ 1656978 w 1832135"/>
                <a:gd name="connsiteY62" fmla="*/ 539743 h 999308"/>
                <a:gd name="connsiteX63" fmla="*/ 1649365 w 1832135"/>
                <a:gd name="connsiteY63" fmla="*/ 540809 h 999308"/>
                <a:gd name="connsiteX64" fmla="*/ 167621 w 1832135"/>
                <a:gd name="connsiteY64" fmla="*/ 117389 h 999308"/>
                <a:gd name="connsiteX65" fmla="*/ 161531 w 1832135"/>
                <a:gd name="connsiteY65" fmla="*/ 112821 h 999308"/>
                <a:gd name="connsiteX66" fmla="*/ 165033 w 1832135"/>
                <a:gd name="connsiteY66" fmla="*/ 100336 h 999308"/>
                <a:gd name="connsiteX67" fmla="*/ 199290 w 1832135"/>
                <a:gd name="connsiteY67" fmla="*/ 83588 h 999308"/>
                <a:gd name="connsiteX68" fmla="*/ 212232 w 1832135"/>
                <a:gd name="connsiteY68" fmla="*/ 87851 h 999308"/>
                <a:gd name="connsiteX69" fmla="*/ 207968 w 1832135"/>
                <a:gd name="connsiteY69" fmla="*/ 100031 h 999308"/>
                <a:gd name="connsiteX70" fmla="*/ 174625 w 1832135"/>
                <a:gd name="connsiteY70" fmla="*/ 116475 h 999308"/>
                <a:gd name="connsiteX71" fmla="*/ 167621 w 1832135"/>
                <a:gd name="connsiteY71" fmla="*/ 117389 h 999308"/>
                <a:gd name="connsiteX72" fmla="*/ 1588920 w 1832135"/>
                <a:gd name="connsiteY72" fmla="*/ 460723 h 999308"/>
                <a:gd name="connsiteX73" fmla="*/ 1583591 w 1832135"/>
                <a:gd name="connsiteY73" fmla="*/ 457374 h 999308"/>
                <a:gd name="connsiteX74" fmla="*/ 1559078 w 1832135"/>
                <a:gd name="connsiteY74" fmla="*/ 429054 h 999308"/>
                <a:gd name="connsiteX75" fmla="*/ 1559992 w 1832135"/>
                <a:gd name="connsiteY75" fmla="*/ 416113 h 999308"/>
                <a:gd name="connsiteX76" fmla="*/ 1573542 w 1832135"/>
                <a:gd name="connsiteY76" fmla="*/ 417331 h 999308"/>
                <a:gd name="connsiteX77" fmla="*/ 1598512 w 1832135"/>
                <a:gd name="connsiteY77" fmla="*/ 446259 h 999308"/>
                <a:gd name="connsiteX78" fmla="*/ 1597142 w 1832135"/>
                <a:gd name="connsiteY78" fmla="*/ 459201 h 999308"/>
                <a:gd name="connsiteX79" fmla="*/ 1588920 w 1832135"/>
                <a:gd name="connsiteY79" fmla="*/ 460723 h 999308"/>
                <a:gd name="connsiteX80" fmla="*/ 259431 w 1832135"/>
                <a:gd name="connsiteY80" fmla="*/ 76736 h 999308"/>
                <a:gd name="connsiteX81" fmla="*/ 252731 w 1832135"/>
                <a:gd name="connsiteY81" fmla="*/ 71103 h 999308"/>
                <a:gd name="connsiteX82" fmla="*/ 257908 w 1832135"/>
                <a:gd name="connsiteY82" fmla="*/ 59227 h 999308"/>
                <a:gd name="connsiteX83" fmla="*/ 293992 w 1832135"/>
                <a:gd name="connsiteY83" fmla="*/ 46742 h 999308"/>
                <a:gd name="connsiteX84" fmla="*/ 306325 w 1832135"/>
                <a:gd name="connsiteY84" fmla="*/ 52528 h 999308"/>
                <a:gd name="connsiteX85" fmla="*/ 300539 w 1832135"/>
                <a:gd name="connsiteY85" fmla="*/ 64099 h 999308"/>
                <a:gd name="connsiteX86" fmla="*/ 265216 w 1832135"/>
                <a:gd name="connsiteY86" fmla="*/ 76280 h 999308"/>
                <a:gd name="connsiteX87" fmla="*/ 259431 w 1832135"/>
                <a:gd name="connsiteY87" fmla="*/ 76736 h 999308"/>
                <a:gd name="connsiteX88" fmla="*/ 1520862 w 1832135"/>
                <a:gd name="connsiteY88" fmla="*/ 386423 h 999308"/>
                <a:gd name="connsiteX89" fmla="*/ 1516142 w 1832135"/>
                <a:gd name="connsiteY89" fmla="*/ 383835 h 999308"/>
                <a:gd name="connsiteX90" fmla="*/ 1489041 w 1832135"/>
                <a:gd name="connsiteY90" fmla="*/ 357647 h 999308"/>
                <a:gd name="connsiteX91" fmla="*/ 1488736 w 1832135"/>
                <a:gd name="connsiteY91" fmla="*/ 344705 h 999308"/>
                <a:gd name="connsiteX92" fmla="*/ 1502287 w 1832135"/>
                <a:gd name="connsiteY92" fmla="*/ 344705 h 999308"/>
                <a:gd name="connsiteX93" fmla="*/ 1529845 w 1832135"/>
                <a:gd name="connsiteY93" fmla="*/ 371197 h 999308"/>
                <a:gd name="connsiteX94" fmla="*/ 1529693 w 1832135"/>
                <a:gd name="connsiteY94" fmla="*/ 384139 h 999308"/>
                <a:gd name="connsiteX95" fmla="*/ 1520862 w 1832135"/>
                <a:gd name="connsiteY95" fmla="*/ 386423 h 999308"/>
                <a:gd name="connsiteX96" fmla="*/ 1446105 w 1832135"/>
                <a:gd name="connsiteY96" fmla="*/ 318060 h 999308"/>
                <a:gd name="connsiteX97" fmla="*/ 1442146 w 1832135"/>
                <a:gd name="connsiteY97" fmla="*/ 316081 h 999308"/>
                <a:gd name="connsiteX98" fmla="*/ 1412761 w 1832135"/>
                <a:gd name="connsiteY98" fmla="*/ 292329 h 999308"/>
                <a:gd name="connsiteX99" fmla="*/ 1411239 w 1832135"/>
                <a:gd name="connsiteY99" fmla="*/ 279388 h 999308"/>
                <a:gd name="connsiteX100" fmla="*/ 1424789 w 1832135"/>
                <a:gd name="connsiteY100" fmla="*/ 278170 h 999308"/>
                <a:gd name="connsiteX101" fmla="*/ 1454631 w 1832135"/>
                <a:gd name="connsiteY101" fmla="*/ 302378 h 999308"/>
                <a:gd name="connsiteX102" fmla="*/ 1455697 w 1832135"/>
                <a:gd name="connsiteY102" fmla="*/ 315320 h 999308"/>
                <a:gd name="connsiteX103" fmla="*/ 1446105 w 1832135"/>
                <a:gd name="connsiteY103" fmla="*/ 318060 h 999308"/>
                <a:gd name="connsiteX104" fmla="*/ 355960 w 1832135"/>
                <a:gd name="connsiteY104" fmla="*/ 47351 h 999308"/>
                <a:gd name="connsiteX105" fmla="*/ 348956 w 1832135"/>
                <a:gd name="connsiteY105" fmla="*/ 40804 h 999308"/>
                <a:gd name="connsiteX106" fmla="*/ 355656 w 1832135"/>
                <a:gd name="connsiteY106" fmla="*/ 29690 h 999308"/>
                <a:gd name="connsiteX107" fmla="*/ 393110 w 1832135"/>
                <a:gd name="connsiteY107" fmla="*/ 21316 h 999308"/>
                <a:gd name="connsiteX108" fmla="*/ 404682 w 1832135"/>
                <a:gd name="connsiteY108" fmla="*/ 28472 h 999308"/>
                <a:gd name="connsiteX109" fmla="*/ 397526 w 1832135"/>
                <a:gd name="connsiteY109" fmla="*/ 39282 h 999308"/>
                <a:gd name="connsiteX110" fmla="*/ 360832 w 1832135"/>
                <a:gd name="connsiteY110" fmla="*/ 47504 h 999308"/>
                <a:gd name="connsiteX111" fmla="*/ 355960 w 1832135"/>
                <a:gd name="connsiteY111" fmla="*/ 47351 h 999308"/>
                <a:gd name="connsiteX112" fmla="*/ 1365258 w 1832135"/>
                <a:gd name="connsiteY112" fmla="*/ 256397 h 999308"/>
                <a:gd name="connsiteX113" fmla="*/ 1361908 w 1832135"/>
                <a:gd name="connsiteY113" fmla="*/ 254875 h 999308"/>
                <a:gd name="connsiteX114" fmla="*/ 1330544 w 1832135"/>
                <a:gd name="connsiteY114" fmla="*/ 233559 h 999308"/>
                <a:gd name="connsiteX115" fmla="*/ 1327803 w 1832135"/>
                <a:gd name="connsiteY115" fmla="*/ 220770 h 999308"/>
                <a:gd name="connsiteX116" fmla="*/ 1341201 w 1832135"/>
                <a:gd name="connsiteY116" fmla="*/ 218486 h 999308"/>
                <a:gd name="connsiteX117" fmla="*/ 1373023 w 1832135"/>
                <a:gd name="connsiteY117" fmla="*/ 240106 h 999308"/>
                <a:gd name="connsiteX118" fmla="*/ 1375307 w 1832135"/>
                <a:gd name="connsiteY118" fmla="*/ 252895 h 999308"/>
                <a:gd name="connsiteX119" fmla="*/ 1365258 w 1832135"/>
                <a:gd name="connsiteY119" fmla="*/ 256397 h 999308"/>
                <a:gd name="connsiteX120" fmla="*/ 455535 w 1832135"/>
                <a:gd name="connsiteY120" fmla="*/ 28319 h 999308"/>
                <a:gd name="connsiteX121" fmla="*/ 448227 w 1832135"/>
                <a:gd name="connsiteY121" fmla="*/ 20707 h 999308"/>
                <a:gd name="connsiteX122" fmla="*/ 456144 w 1832135"/>
                <a:gd name="connsiteY122" fmla="*/ 10353 h 999308"/>
                <a:gd name="connsiteX123" fmla="*/ 494360 w 1832135"/>
                <a:gd name="connsiteY123" fmla="*/ 5786 h 999308"/>
                <a:gd name="connsiteX124" fmla="*/ 505170 w 1832135"/>
                <a:gd name="connsiteY124" fmla="*/ 13855 h 999308"/>
                <a:gd name="connsiteX125" fmla="*/ 496948 w 1832135"/>
                <a:gd name="connsiteY125" fmla="*/ 23904 h 999308"/>
                <a:gd name="connsiteX126" fmla="*/ 459341 w 1832135"/>
                <a:gd name="connsiteY126" fmla="*/ 28472 h 999308"/>
                <a:gd name="connsiteX127" fmla="*/ 455535 w 1832135"/>
                <a:gd name="connsiteY127" fmla="*/ 28319 h 999308"/>
                <a:gd name="connsiteX128" fmla="*/ 1279538 w 1832135"/>
                <a:gd name="connsiteY128" fmla="*/ 201281 h 999308"/>
                <a:gd name="connsiteX129" fmla="*/ 1276798 w 1832135"/>
                <a:gd name="connsiteY129" fmla="*/ 200215 h 999308"/>
                <a:gd name="connsiteX130" fmla="*/ 1243758 w 1832135"/>
                <a:gd name="connsiteY130" fmla="*/ 181488 h 999308"/>
                <a:gd name="connsiteX131" fmla="*/ 1239952 w 1832135"/>
                <a:gd name="connsiteY131" fmla="*/ 169003 h 999308"/>
                <a:gd name="connsiteX132" fmla="*/ 1253046 w 1832135"/>
                <a:gd name="connsiteY132" fmla="*/ 165653 h 999308"/>
                <a:gd name="connsiteX133" fmla="*/ 1286694 w 1832135"/>
                <a:gd name="connsiteY133" fmla="*/ 184685 h 999308"/>
                <a:gd name="connsiteX134" fmla="*/ 1290044 w 1832135"/>
                <a:gd name="connsiteY134" fmla="*/ 197322 h 999308"/>
                <a:gd name="connsiteX135" fmla="*/ 1279538 w 1832135"/>
                <a:gd name="connsiteY135" fmla="*/ 201281 h 999308"/>
                <a:gd name="connsiteX136" fmla="*/ 556937 w 1832135"/>
                <a:gd name="connsiteY136" fmla="*/ 19032 h 999308"/>
                <a:gd name="connsiteX137" fmla="*/ 549476 w 1832135"/>
                <a:gd name="connsiteY137" fmla="*/ 10658 h 999308"/>
                <a:gd name="connsiteX138" fmla="*/ 558307 w 1832135"/>
                <a:gd name="connsiteY138" fmla="*/ 1066 h 999308"/>
                <a:gd name="connsiteX139" fmla="*/ 596827 w 1832135"/>
                <a:gd name="connsiteY139" fmla="*/ 0 h 999308"/>
                <a:gd name="connsiteX140" fmla="*/ 606876 w 1832135"/>
                <a:gd name="connsiteY140" fmla="*/ 9135 h 999308"/>
                <a:gd name="connsiteX141" fmla="*/ 597589 w 1832135"/>
                <a:gd name="connsiteY141" fmla="*/ 18423 h 999308"/>
                <a:gd name="connsiteX142" fmla="*/ 559677 w 1832135"/>
                <a:gd name="connsiteY142" fmla="*/ 19489 h 999308"/>
                <a:gd name="connsiteX143" fmla="*/ 556937 w 1832135"/>
                <a:gd name="connsiteY143" fmla="*/ 19032 h 999308"/>
                <a:gd name="connsiteX144" fmla="*/ 1189403 w 1832135"/>
                <a:gd name="connsiteY144" fmla="*/ 153168 h 999308"/>
                <a:gd name="connsiteX145" fmla="*/ 1187424 w 1832135"/>
                <a:gd name="connsiteY145" fmla="*/ 152407 h 999308"/>
                <a:gd name="connsiteX146" fmla="*/ 1152862 w 1832135"/>
                <a:gd name="connsiteY146" fmla="*/ 136268 h 999308"/>
                <a:gd name="connsiteX147" fmla="*/ 1147990 w 1832135"/>
                <a:gd name="connsiteY147" fmla="*/ 124088 h 999308"/>
                <a:gd name="connsiteX148" fmla="*/ 1160627 w 1832135"/>
                <a:gd name="connsiteY148" fmla="*/ 119825 h 999308"/>
                <a:gd name="connsiteX149" fmla="*/ 1195646 w 1832135"/>
                <a:gd name="connsiteY149" fmla="*/ 136268 h 999308"/>
                <a:gd name="connsiteX150" fmla="*/ 1200061 w 1832135"/>
                <a:gd name="connsiteY150" fmla="*/ 148601 h 999308"/>
                <a:gd name="connsiteX151" fmla="*/ 1189403 w 1832135"/>
                <a:gd name="connsiteY151" fmla="*/ 153168 h 999308"/>
                <a:gd name="connsiteX152" fmla="*/ 659100 w 1832135"/>
                <a:gd name="connsiteY152" fmla="*/ 18880 h 999308"/>
                <a:gd name="connsiteX153" fmla="*/ 651639 w 1832135"/>
                <a:gd name="connsiteY153" fmla="*/ 9592 h 999308"/>
                <a:gd name="connsiteX154" fmla="*/ 661383 w 1832135"/>
                <a:gd name="connsiteY154" fmla="*/ 761 h 999308"/>
                <a:gd name="connsiteX155" fmla="*/ 700056 w 1832135"/>
                <a:gd name="connsiteY155" fmla="*/ 2893 h 999308"/>
                <a:gd name="connsiteX156" fmla="*/ 709191 w 1832135"/>
                <a:gd name="connsiteY156" fmla="*/ 12789 h 999308"/>
                <a:gd name="connsiteX157" fmla="*/ 699143 w 1832135"/>
                <a:gd name="connsiteY157" fmla="*/ 21316 h 999308"/>
                <a:gd name="connsiteX158" fmla="*/ 661231 w 1832135"/>
                <a:gd name="connsiteY158" fmla="*/ 19184 h 999308"/>
                <a:gd name="connsiteX159" fmla="*/ 659100 w 1832135"/>
                <a:gd name="connsiteY159" fmla="*/ 18880 h 999308"/>
                <a:gd name="connsiteX160" fmla="*/ 1095767 w 1832135"/>
                <a:gd name="connsiteY160" fmla="*/ 112060 h 999308"/>
                <a:gd name="connsiteX161" fmla="*/ 1094396 w 1832135"/>
                <a:gd name="connsiteY161" fmla="*/ 111603 h 999308"/>
                <a:gd name="connsiteX162" fmla="*/ 1058769 w 1832135"/>
                <a:gd name="connsiteY162" fmla="*/ 98052 h 999308"/>
                <a:gd name="connsiteX163" fmla="*/ 1052983 w 1832135"/>
                <a:gd name="connsiteY163" fmla="*/ 86176 h 999308"/>
                <a:gd name="connsiteX164" fmla="*/ 1065316 w 1832135"/>
                <a:gd name="connsiteY164" fmla="*/ 80847 h 999308"/>
                <a:gd name="connsiteX165" fmla="*/ 1101552 w 1832135"/>
                <a:gd name="connsiteY165" fmla="*/ 94550 h 999308"/>
                <a:gd name="connsiteX166" fmla="*/ 1107033 w 1832135"/>
                <a:gd name="connsiteY166" fmla="*/ 106578 h 999308"/>
                <a:gd name="connsiteX167" fmla="*/ 1095767 w 1832135"/>
                <a:gd name="connsiteY167" fmla="*/ 112060 h 999308"/>
                <a:gd name="connsiteX168" fmla="*/ 761110 w 1832135"/>
                <a:gd name="connsiteY168" fmla="*/ 26949 h 999308"/>
                <a:gd name="connsiteX169" fmla="*/ 753802 w 1832135"/>
                <a:gd name="connsiteY169" fmla="*/ 16900 h 999308"/>
                <a:gd name="connsiteX170" fmla="*/ 764308 w 1832135"/>
                <a:gd name="connsiteY170" fmla="*/ 8983 h 999308"/>
                <a:gd name="connsiteX171" fmla="*/ 802676 w 1832135"/>
                <a:gd name="connsiteY171" fmla="*/ 14160 h 999308"/>
                <a:gd name="connsiteX172" fmla="*/ 810898 w 1832135"/>
                <a:gd name="connsiteY172" fmla="*/ 24665 h 999308"/>
                <a:gd name="connsiteX173" fmla="*/ 800088 w 1832135"/>
                <a:gd name="connsiteY173" fmla="*/ 32278 h 999308"/>
                <a:gd name="connsiteX174" fmla="*/ 762176 w 1832135"/>
                <a:gd name="connsiteY174" fmla="*/ 27101 h 999308"/>
                <a:gd name="connsiteX175" fmla="*/ 761110 w 1832135"/>
                <a:gd name="connsiteY175" fmla="*/ 26949 h 999308"/>
                <a:gd name="connsiteX176" fmla="*/ 998932 w 1832135"/>
                <a:gd name="connsiteY176" fmla="*/ 77955 h 999308"/>
                <a:gd name="connsiteX177" fmla="*/ 998323 w 1832135"/>
                <a:gd name="connsiteY177" fmla="*/ 77802 h 999308"/>
                <a:gd name="connsiteX178" fmla="*/ 961630 w 1832135"/>
                <a:gd name="connsiteY178" fmla="*/ 66992 h 999308"/>
                <a:gd name="connsiteX179" fmla="*/ 954779 w 1832135"/>
                <a:gd name="connsiteY179" fmla="*/ 55573 h 999308"/>
                <a:gd name="connsiteX180" fmla="*/ 966502 w 1832135"/>
                <a:gd name="connsiteY180" fmla="*/ 49331 h 999308"/>
                <a:gd name="connsiteX181" fmla="*/ 1003652 w 1832135"/>
                <a:gd name="connsiteY181" fmla="*/ 60293 h 999308"/>
                <a:gd name="connsiteX182" fmla="*/ 1010047 w 1832135"/>
                <a:gd name="connsiteY182" fmla="*/ 71864 h 999308"/>
                <a:gd name="connsiteX183" fmla="*/ 998932 w 1832135"/>
                <a:gd name="connsiteY183" fmla="*/ 77955 h 999308"/>
                <a:gd name="connsiteX184" fmla="*/ 862360 w 1832135"/>
                <a:gd name="connsiteY184" fmla="*/ 43240 h 999308"/>
                <a:gd name="connsiteX185" fmla="*/ 855052 w 1832135"/>
                <a:gd name="connsiteY185" fmla="*/ 32430 h 999308"/>
                <a:gd name="connsiteX186" fmla="*/ 866318 w 1832135"/>
                <a:gd name="connsiteY186" fmla="*/ 25274 h 999308"/>
                <a:gd name="connsiteX187" fmla="*/ 904230 w 1832135"/>
                <a:gd name="connsiteY187" fmla="*/ 33344 h 999308"/>
                <a:gd name="connsiteX188" fmla="*/ 911538 w 1832135"/>
                <a:gd name="connsiteY188" fmla="*/ 44459 h 999308"/>
                <a:gd name="connsiteX189" fmla="*/ 900119 w 1832135"/>
                <a:gd name="connsiteY189" fmla="*/ 51158 h 999308"/>
                <a:gd name="connsiteX190" fmla="*/ 862817 w 1832135"/>
                <a:gd name="connsiteY190" fmla="*/ 43088 h 999308"/>
                <a:gd name="connsiteX191" fmla="*/ 862360 w 1832135"/>
                <a:gd name="connsiteY191" fmla="*/ 43240 h 999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1832135" h="999308">
                  <a:moveTo>
                    <a:pt x="1820195" y="998944"/>
                  </a:moveTo>
                  <a:cubicBezTo>
                    <a:pt x="1816389" y="998031"/>
                    <a:pt x="1813344" y="994833"/>
                    <a:pt x="1812887" y="990875"/>
                  </a:cubicBezTo>
                  <a:cubicBezTo>
                    <a:pt x="1811517" y="978694"/>
                    <a:pt x="1809842" y="966666"/>
                    <a:pt x="1808015" y="954790"/>
                  </a:cubicBezTo>
                  <a:cubicBezTo>
                    <a:pt x="1807254" y="949766"/>
                    <a:pt x="1810908" y="945198"/>
                    <a:pt x="1816084" y="944589"/>
                  </a:cubicBezTo>
                  <a:cubicBezTo>
                    <a:pt x="1821413" y="943980"/>
                    <a:pt x="1826285" y="947634"/>
                    <a:pt x="1827047" y="952659"/>
                  </a:cubicBezTo>
                  <a:cubicBezTo>
                    <a:pt x="1828874" y="964687"/>
                    <a:pt x="1830549" y="977019"/>
                    <a:pt x="1832071" y="989352"/>
                  </a:cubicBezTo>
                  <a:cubicBezTo>
                    <a:pt x="1832680" y="994377"/>
                    <a:pt x="1828874" y="998792"/>
                    <a:pt x="1823545" y="999249"/>
                  </a:cubicBezTo>
                  <a:cubicBezTo>
                    <a:pt x="1822327" y="999401"/>
                    <a:pt x="1821261" y="999249"/>
                    <a:pt x="1820195" y="998944"/>
                  </a:cubicBezTo>
                  <a:close/>
                  <a:moveTo>
                    <a:pt x="1804208" y="902415"/>
                  </a:moveTo>
                  <a:cubicBezTo>
                    <a:pt x="1800707" y="901501"/>
                    <a:pt x="1797814" y="898760"/>
                    <a:pt x="1796900" y="895107"/>
                  </a:cubicBezTo>
                  <a:cubicBezTo>
                    <a:pt x="1794312" y="883078"/>
                    <a:pt x="1791571" y="871355"/>
                    <a:pt x="1788678" y="859631"/>
                  </a:cubicBezTo>
                  <a:cubicBezTo>
                    <a:pt x="1787460" y="854607"/>
                    <a:pt x="1790658" y="849734"/>
                    <a:pt x="1795834" y="848669"/>
                  </a:cubicBezTo>
                  <a:cubicBezTo>
                    <a:pt x="1801011" y="847603"/>
                    <a:pt x="1806188" y="850800"/>
                    <a:pt x="1807406" y="855672"/>
                  </a:cubicBezTo>
                  <a:cubicBezTo>
                    <a:pt x="1810451" y="867548"/>
                    <a:pt x="1813192" y="879729"/>
                    <a:pt x="1815780" y="891909"/>
                  </a:cubicBezTo>
                  <a:cubicBezTo>
                    <a:pt x="1816846" y="896934"/>
                    <a:pt x="1813496" y="901653"/>
                    <a:pt x="1808319" y="902567"/>
                  </a:cubicBezTo>
                  <a:cubicBezTo>
                    <a:pt x="1806949" y="902871"/>
                    <a:pt x="1805579" y="902719"/>
                    <a:pt x="1804208" y="902415"/>
                  </a:cubicBezTo>
                  <a:close/>
                  <a:moveTo>
                    <a:pt x="1779239" y="807408"/>
                  </a:moveTo>
                  <a:cubicBezTo>
                    <a:pt x="1776041" y="806646"/>
                    <a:pt x="1773301" y="804210"/>
                    <a:pt x="1772235" y="801013"/>
                  </a:cubicBezTo>
                  <a:cubicBezTo>
                    <a:pt x="1768581" y="789289"/>
                    <a:pt x="1764622" y="777718"/>
                    <a:pt x="1760511" y="766299"/>
                  </a:cubicBezTo>
                  <a:cubicBezTo>
                    <a:pt x="1758837" y="761427"/>
                    <a:pt x="1761425" y="756250"/>
                    <a:pt x="1766449" y="754728"/>
                  </a:cubicBezTo>
                  <a:cubicBezTo>
                    <a:pt x="1771474" y="753205"/>
                    <a:pt x="1776955" y="755946"/>
                    <a:pt x="1778630" y="760665"/>
                  </a:cubicBezTo>
                  <a:cubicBezTo>
                    <a:pt x="1782741" y="772389"/>
                    <a:pt x="1786699" y="784113"/>
                    <a:pt x="1790506" y="795988"/>
                  </a:cubicBezTo>
                  <a:cubicBezTo>
                    <a:pt x="1792028" y="800861"/>
                    <a:pt x="1789135" y="805885"/>
                    <a:pt x="1784111" y="807255"/>
                  </a:cubicBezTo>
                  <a:cubicBezTo>
                    <a:pt x="1782588" y="807864"/>
                    <a:pt x="1780913" y="807864"/>
                    <a:pt x="1779239" y="807408"/>
                  </a:cubicBezTo>
                  <a:close/>
                  <a:moveTo>
                    <a:pt x="1744981" y="714837"/>
                  </a:moveTo>
                  <a:cubicBezTo>
                    <a:pt x="1742089" y="714075"/>
                    <a:pt x="1739500" y="712096"/>
                    <a:pt x="1738282" y="709203"/>
                  </a:cubicBezTo>
                  <a:cubicBezTo>
                    <a:pt x="1733410" y="697936"/>
                    <a:pt x="1728386" y="686670"/>
                    <a:pt x="1723209" y="675707"/>
                  </a:cubicBezTo>
                  <a:cubicBezTo>
                    <a:pt x="1721077" y="670987"/>
                    <a:pt x="1723209" y="665658"/>
                    <a:pt x="1727929" y="663679"/>
                  </a:cubicBezTo>
                  <a:cubicBezTo>
                    <a:pt x="1732801" y="661700"/>
                    <a:pt x="1738434" y="663831"/>
                    <a:pt x="1740718" y="668551"/>
                  </a:cubicBezTo>
                  <a:cubicBezTo>
                    <a:pt x="1746047" y="679818"/>
                    <a:pt x="1751224" y="691237"/>
                    <a:pt x="1756096" y="702809"/>
                  </a:cubicBezTo>
                  <a:cubicBezTo>
                    <a:pt x="1758075" y="707528"/>
                    <a:pt x="1755791" y="712857"/>
                    <a:pt x="1750919" y="714684"/>
                  </a:cubicBezTo>
                  <a:cubicBezTo>
                    <a:pt x="1748940" y="715293"/>
                    <a:pt x="1746808" y="715293"/>
                    <a:pt x="1744981" y="714837"/>
                  </a:cubicBezTo>
                  <a:close/>
                  <a:moveTo>
                    <a:pt x="7449" y="233407"/>
                  </a:moveTo>
                  <a:cubicBezTo>
                    <a:pt x="5926" y="232950"/>
                    <a:pt x="4404" y="232189"/>
                    <a:pt x="3033" y="231123"/>
                  </a:cubicBezTo>
                  <a:cubicBezTo>
                    <a:pt x="-773" y="227621"/>
                    <a:pt x="-1078" y="221683"/>
                    <a:pt x="2577" y="218181"/>
                  </a:cubicBezTo>
                  <a:cubicBezTo>
                    <a:pt x="11407" y="209503"/>
                    <a:pt x="20543" y="200824"/>
                    <a:pt x="29982" y="192602"/>
                  </a:cubicBezTo>
                  <a:cubicBezTo>
                    <a:pt x="33789" y="189253"/>
                    <a:pt x="39879" y="189557"/>
                    <a:pt x="43533" y="193211"/>
                  </a:cubicBezTo>
                  <a:cubicBezTo>
                    <a:pt x="47187" y="197018"/>
                    <a:pt x="47035" y="202803"/>
                    <a:pt x="43229" y="206153"/>
                  </a:cubicBezTo>
                  <a:cubicBezTo>
                    <a:pt x="34093" y="214223"/>
                    <a:pt x="25110" y="222597"/>
                    <a:pt x="16584" y="230971"/>
                  </a:cubicBezTo>
                  <a:cubicBezTo>
                    <a:pt x="14300" y="233407"/>
                    <a:pt x="10646" y="234168"/>
                    <a:pt x="7449" y="233407"/>
                  </a:cubicBezTo>
                  <a:close/>
                  <a:moveTo>
                    <a:pt x="1701589" y="625615"/>
                  </a:moveTo>
                  <a:cubicBezTo>
                    <a:pt x="1699000" y="625006"/>
                    <a:pt x="1696717" y="623331"/>
                    <a:pt x="1695346" y="620895"/>
                  </a:cubicBezTo>
                  <a:cubicBezTo>
                    <a:pt x="1689408" y="610085"/>
                    <a:pt x="1683318" y="599428"/>
                    <a:pt x="1676923" y="588770"/>
                  </a:cubicBezTo>
                  <a:cubicBezTo>
                    <a:pt x="1674183" y="584354"/>
                    <a:pt x="1675858" y="578721"/>
                    <a:pt x="1680425" y="576285"/>
                  </a:cubicBezTo>
                  <a:cubicBezTo>
                    <a:pt x="1684993" y="573849"/>
                    <a:pt x="1690931" y="575523"/>
                    <a:pt x="1693519" y="579939"/>
                  </a:cubicBezTo>
                  <a:cubicBezTo>
                    <a:pt x="1699914" y="590749"/>
                    <a:pt x="1706156" y="601559"/>
                    <a:pt x="1712246" y="612674"/>
                  </a:cubicBezTo>
                  <a:cubicBezTo>
                    <a:pt x="1714683" y="617241"/>
                    <a:pt x="1713008" y="622723"/>
                    <a:pt x="1708288" y="625006"/>
                  </a:cubicBezTo>
                  <a:cubicBezTo>
                    <a:pt x="1706156" y="626072"/>
                    <a:pt x="1703873" y="626224"/>
                    <a:pt x="1701589" y="625615"/>
                  </a:cubicBezTo>
                  <a:close/>
                  <a:moveTo>
                    <a:pt x="82815" y="169612"/>
                  </a:moveTo>
                  <a:cubicBezTo>
                    <a:pt x="80683" y="169155"/>
                    <a:pt x="78856" y="167937"/>
                    <a:pt x="77486" y="166262"/>
                  </a:cubicBezTo>
                  <a:cubicBezTo>
                    <a:pt x="74289" y="162151"/>
                    <a:pt x="74898" y="156366"/>
                    <a:pt x="79161" y="153473"/>
                  </a:cubicBezTo>
                  <a:cubicBezTo>
                    <a:pt x="89210" y="146165"/>
                    <a:pt x="99715" y="139009"/>
                    <a:pt x="110373" y="132157"/>
                  </a:cubicBezTo>
                  <a:cubicBezTo>
                    <a:pt x="114788" y="129417"/>
                    <a:pt x="120726" y="130482"/>
                    <a:pt x="123771" y="134746"/>
                  </a:cubicBezTo>
                  <a:cubicBezTo>
                    <a:pt x="126817" y="139009"/>
                    <a:pt x="125751" y="144642"/>
                    <a:pt x="121335" y="147535"/>
                  </a:cubicBezTo>
                  <a:cubicBezTo>
                    <a:pt x="110982" y="154234"/>
                    <a:pt x="100781" y="161086"/>
                    <a:pt x="90884" y="168242"/>
                  </a:cubicBezTo>
                  <a:cubicBezTo>
                    <a:pt x="88601" y="169764"/>
                    <a:pt x="85555" y="170221"/>
                    <a:pt x="82815" y="169612"/>
                  </a:cubicBezTo>
                  <a:close/>
                  <a:moveTo>
                    <a:pt x="1649365" y="540809"/>
                  </a:moveTo>
                  <a:cubicBezTo>
                    <a:pt x="1647081" y="540200"/>
                    <a:pt x="1644950" y="538830"/>
                    <a:pt x="1643580" y="536851"/>
                  </a:cubicBezTo>
                  <a:cubicBezTo>
                    <a:pt x="1636576" y="526650"/>
                    <a:pt x="1629420" y="516448"/>
                    <a:pt x="1622112" y="506552"/>
                  </a:cubicBezTo>
                  <a:cubicBezTo>
                    <a:pt x="1619067" y="502289"/>
                    <a:pt x="1619980" y="496656"/>
                    <a:pt x="1624395" y="493763"/>
                  </a:cubicBezTo>
                  <a:cubicBezTo>
                    <a:pt x="1628659" y="490870"/>
                    <a:pt x="1634749" y="491935"/>
                    <a:pt x="1637794" y="496199"/>
                  </a:cubicBezTo>
                  <a:cubicBezTo>
                    <a:pt x="1645254" y="506400"/>
                    <a:pt x="1652563" y="516601"/>
                    <a:pt x="1659719" y="527107"/>
                  </a:cubicBezTo>
                  <a:cubicBezTo>
                    <a:pt x="1662611" y="531370"/>
                    <a:pt x="1661393" y="537003"/>
                    <a:pt x="1656978" y="539743"/>
                  </a:cubicBezTo>
                  <a:cubicBezTo>
                    <a:pt x="1654694" y="541114"/>
                    <a:pt x="1651954" y="541418"/>
                    <a:pt x="1649365" y="540809"/>
                  </a:cubicBezTo>
                  <a:close/>
                  <a:moveTo>
                    <a:pt x="167621" y="117389"/>
                  </a:moveTo>
                  <a:cubicBezTo>
                    <a:pt x="165185" y="116780"/>
                    <a:pt x="162901" y="115257"/>
                    <a:pt x="161531" y="112821"/>
                  </a:cubicBezTo>
                  <a:cubicBezTo>
                    <a:pt x="158942" y="108406"/>
                    <a:pt x="160465" y="102772"/>
                    <a:pt x="165033" y="100336"/>
                  </a:cubicBezTo>
                  <a:cubicBezTo>
                    <a:pt x="176147" y="94550"/>
                    <a:pt x="187566" y="88917"/>
                    <a:pt x="199290" y="83588"/>
                  </a:cubicBezTo>
                  <a:cubicBezTo>
                    <a:pt x="204010" y="81456"/>
                    <a:pt x="209795" y="83283"/>
                    <a:pt x="212232" y="87851"/>
                  </a:cubicBezTo>
                  <a:cubicBezTo>
                    <a:pt x="214668" y="92419"/>
                    <a:pt x="212688" y="97900"/>
                    <a:pt x="207968" y="100031"/>
                  </a:cubicBezTo>
                  <a:cubicBezTo>
                    <a:pt x="196702" y="105208"/>
                    <a:pt x="185435" y="110689"/>
                    <a:pt x="174625" y="116475"/>
                  </a:cubicBezTo>
                  <a:cubicBezTo>
                    <a:pt x="172341" y="117693"/>
                    <a:pt x="169905" y="117845"/>
                    <a:pt x="167621" y="117389"/>
                  </a:cubicBezTo>
                  <a:close/>
                  <a:moveTo>
                    <a:pt x="1588920" y="460723"/>
                  </a:moveTo>
                  <a:cubicBezTo>
                    <a:pt x="1586941" y="460266"/>
                    <a:pt x="1585114" y="459049"/>
                    <a:pt x="1583591" y="457374"/>
                  </a:cubicBezTo>
                  <a:cubicBezTo>
                    <a:pt x="1575522" y="447782"/>
                    <a:pt x="1567452" y="438342"/>
                    <a:pt x="1559078" y="429054"/>
                  </a:cubicBezTo>
                  <a:cubicBezTo>
                    <a:pt x="1555576" y="425096"/>
                    <a:pt x="1556033" y="419310"/>
                    <a:pt x="1559992" y="416113"/>
                  </a:cubicBezTo>
                  <a:cubicBezTo>
                    <a:pt x="1563950" y="412915"/>
                    <a:pt x="1570040" y="413372"/>
                    <a:pt x="1573542" y="417331"/>
                  </a:cubicBezTo>
                  <a:cubicBezTo>
                    <a:pt x="1582069" y="426770"/>
                    <a:pt x="1590290" y="436363"/>
                    <a:pt x="1598512" y="446259"/>
                  </a:cubicBezTo>
                  <a:cubicBezTo>
                    <a:pt x="1601862" y="450218"/>
                    <a:pt x="1601253" y="456003"/>
                    <a:pt x="1597142" y="459201"/>
                  </a:cubicBezTo>
                  <a:cubicBezTo>
                    <a:pt x="1594858" y="460876"/>
                    <a:pt x="1591661" y="461484"/>
                    <a:pt x="1588920" y="460723"/>
                  </a:cubicBezTo>
                  <a:close/>
                  <a:moveTo>
                    <a:pt x="259431" y="76736"/>
                  </a:moveTo>
                  <a:cubicBezTo>
                    <a:pt x="256538" y="75975"/>
                    <a:pt x="253949" y="73996"/>
                    <a:pt x="252731" y="71103"/>
                  </a:cubicBezTo>
                  <a:cubicBezTo>
                    <a:pt x="250752" y="66383"/>
                    <a:pt x="253036" y="61054"/>
                    <a:pt x="257908" y="59227"/>
                  </a:cubicBezTo>
                  <a:cubicBezTo>
                    <a:pt x="269784" y="54812"/>
                    <a:pt x="281964" y="50701"/>
                    <a:pt x="293992" y="46742"/>
                  </a:cubicBezTo>
                  <a:cubicBezTo>
                    <a:pt x="299017" y="45220"/>
                    <a:pt x="304498" y="47808"/>
                    <a:pt x="306325" y="52528"/>
                  </a:cubicBezTo>
                  <a:cubicBezTo>
                    <a:pt x="308152" y="57400"/>
                    <a:pt x="305564" y="62577"/>
                    <a:pt x="300539" y="64099"/>
                  </a:cubicBezTo>
                  <a:cubicBezTo>
                    <a:pt x="288663" y="67906"/>
                    <a:pt x="276788" y="72017"/>
                    <a:pt x="265216" y="76280"/>
                  </a:cubicBezTo>
                  <a:cubicBezTo>
                    <a:pt x="263389" y="77193"/>
                    <a:pt x="261258" y="77193"/>
                    <a:pt x="259431" y="76736"/>
                  </a:cubicBezTo>
                  <a:close/>
                  <a:moveTo>
                    <a:pt x="1520862" y="386423"/>
                  </a:moveTo>
                  <a:cubicBezTo>
                    <a:pt x="1519187" y="385966"/>
                    <a:pt x="1517513" y="385053"/>
                    <a:pt x="1516142" y="383835"/>
                  </a:cubicBezTo>
                  <a:cubicBezTo>
                    <a:pt x="1507311" y="375004"/>
                    <a:pt x="1498176" y="366325"/>
                    <a:pt x="1489041" y="357647"/>
                  </a:cubicBezTo>
                  <a:cubicBezTo>
                    <a:pt x="1485235" y="353993"/>
                    <a:pt x="1485082" y="348207"/>
                    <a:pt x="1488736" y="344705"/>
                  </a:cubicBezTo>
                  <a:cubicBezTo>
                    <a:pt x="1492391" y="341051"/>
                    <a:pt x="1498481" y="341203"/>
                    <a:pt x="1502287" y="344705"/>
                  </a:cubicBezTo>
                  <a:cubicBezTo>
                    <a:pt x="1511575" y="353384"/>
                    <a:pt x="1520862" y="362214"/>
                    <a:pt x="1529845" y="371197"/>
                  </a:cubicBezTo>
                  <a:cubicBezTo>
                    <a:pt x="1533499" y="374852"/>
                    <a:pt x="1533499" y="380790"/>
                    <a:pt x="1529693" y="384139"/>
                  </a:cubicBezTo>
                  <a:cubicBezTo>
                    <a:pt x="1527409" y="386423"/>
                    <a:pt x="1523907" y="387184"/>
                    <a:pt x="1520862" y="386423"/>
                  </a:cubicBezTo>
                  <a:close/>
                  <a:moveTo>
                    <a:pt x="1446105" y="318060"/>
                  </a:moveTo>
                  <a:cubicBezTo>
                    <a:pt x="1444735" y="317756"/>
                    <a:pt x="1443212" y="316995"/>
                    <a:pt x="1442146" y="316081"/>
                  </a:cubicBezTo>
                  <a:cubicBezTo>
                    <a:pt x="1432554" y="308012"/>
                    <a:pt x="1422658" y="300094"/>
                    <a:pt x="1412761" y="292329"/>
                  </a:cubicBezTo>
                  <a:cubicBezTo>
                    <a:pt x="1408650" y="289132"/>
                    <a:pt x="1407889" y="283346"/>
                    <a:pt x="1411239" y="279388"/>
                  </a:cubicBezTo>
                  <a:cubicBezTo>
                    <a:pt x="1414588" y="275429"/>
                    <a:pt x="1420679" y="274972"/>
                    <a:pt x="1424789" y="278170"/>
                  </a:cubicBezTo>
                  <a:cubicBezTo>
                    <a:pt x="1434838" y="286087"/>
                    <a:pt x="1444887" y="294156"/>
                    <a:pt x="1454631" y="302378"/>
                  </a:cubicBezTo>
                  <a:cubicBezTo>
                    <a:pt x="1458742" y="305728"/>
                    <a:pt x="1459199" y="311514"/>
                    <a:pt x="1455697" y="315320"/>
                  </a:cubicBezTo>
                  <a:cubicBezTo>
                    <a:pt x="1453109" y="318060"/>
                    <a:pt x="1449455" y="318974"/>
                    <a:pt x="1446105" y="318060"/>
                  </a:cubicBezTo>
                  <a:close/>
                  <a:moveTo>
                    <a:pt x="355960" y="47351"/>
                  </a:moveTo>
                  <a:cubicBezTo>
                    <a:pt x="352611" y="46590"/>
                    <a:pt x="349870" y="44154"/>
                    <a:pt x="348956" y="40804"/>
                  </a:cubicBezTo>
                  <a:cubicBezTo>
                    <a:pt x="347586" y="35932"/>
                    <a:pt x="350479" y="30908"/>
                    <a:pt x="355656" y="29690"/>
                  </a:cubicBezTo>
                  <a:cubicBezTo>
                    <a:pt x="367988" y="26645"/>
                    <a:pt x="380473" y="23904"/>
                    <a:pt x="393110" y="21316"/>
                  </a:cubicBezTo>
                  <a:cubicBezTo>
                    <a:pt x="398287" y="20250"/>
                    <a:pt x="403464" y="23447"/>
                    <a:pt x="404682" y="28472"/>
                  </a:cubicBezTo>
                  <a:cubicBezTo>
                    <a:pt x="405900" y="33496"/>
                    <a:pt x="402702" y="38368"/>
                    <a:pt x="397526" y="39282"/>
                  </a:cubicBezTo>
                  <a:cubicBezTo>
                    <a:pt x="385193" y="41718"/>
                    <a:pt x="373013" y="44459"/>
                    <a:pt x="360832" y="47504"/>
                  </a:cubicBezTo>
                  <a:cubicBezTo>
                    <a:pt x="359157" y="47656"/>
                    <a:pt x="357483" y="47656"/>
                    <a:pt x="355960" y="47351"/>
                  </a:cubicBezTo>
                  <a:close/>
                  <a:moveTo>
                    <a:pt x="1365258" y="256397"/>
                  </a:moveTo>
                  <a:cubicBezTo>
                    <a:pt x="1364040" y="256093"/>
                    <a:pt x="1362974" y="255636"/>
                    <a:pt x="1361908" y="254875"/>
                  </a:cubicBezTo>
                  <a:cubicBezTo>
                    <a:pt x="1351555" y="247566"/>
                    <a:pt x="1341049" y="240563"/>
                    <a:pt x="1330544" y="233559"/>
                  </a:cubicBezTo>
                  <a:cubicBezTo>
                    <a:pt x="1326128" y="230666"/>
                    <a:pt x="1324910" y="224881"/>
                    <a:pt x="1327803" y="220770"/>
                  </a:cubicBezTo>
                  <a:cubicBezTo>
                    <a:pt x="1330696" y="216659"/>
                    <a:pt x="1336786" y="215593"/>
                    <a:pt x="1341201" y="218486"/>
                  </a:cubicBezTo>
                  <a:cubicBezTo>
                    <a:pt x="1352012" y="225490"/>
                    <a:pt x="1362517" y="232798"/>
                    <a:pt x="1373023" y="240106"/>
                  </a:cubicBezTo>
                  <a:cubicBezTo>
                    <a:pt x="1377286" y="243151"/>
                    <a:pt x="1378352" y="248937"/>
                    <a:pt x="1375307" y="252895"/>
                  </a:cubicBezTo>
                  <a:cubicBezTo>
                    <a:pt x="1373023" y="256093"/>
                    <a:pt x="1369064" y="257311"/>
                    <a:pt x="1365258" y="256397"/>
                  </a:cubicBezTo>
                  <a:close/>
                  <a:moveTo>
                    <a:pt x="455535" y="28319"/>
                  </a:moveTo>
                  <a:cubicBezTo>
                    <a:pt x="451881" y="27406"/>
                    <a:pt x="448836" y="24513"/>
                    <a:pt x="448227" y="20707"/>
                  </a:cubicBezTo>
                  <a:cubicBezTo>
                    <a:pt x="447313" y="15682"/>
                    <a:pt x="450815" y="10962"/>
                    <a:pt x="456144" y="10353"/>
                  </a:cubicBezTo>
                  <a:cubicBezTo>
                    <a:pt x="468781" y="8526"/>
                    <a:pt x="481570" y="7004"/>
                    <a:pt x="494360" y="5786"/>
                  </a:cubicBezTo>
                  <a:cubicBezTo>
                    <a:pt x="499689" y="5177"/>
                    <a:pt x="504409" y="8831"/>
                    <a:pt x="505170" y="13855"/>
                  </a:cubicBezTo>
                  <a:cubicBezTo>
                    <a:pt x="505931" y="18880"/>
                    <a:pt x="502125" y="23447"/>
                    <a:pt x="496948" y="23904"/>
                  </a:cubicBezTo>
                  <a:cubicBezTo>
                    <a:pt x="484311" y="25122"/>
                    <a:pt x="471826" y="26645"/>
                    <a:pt x="459341" y="28472"/>
                  </a:cubicBezTo>
                  <a:cubicBezTo>
                    <a:pt x="458123" y="28776"/>
                    <a:pt x="456753" y="28624"/>
                    <a:pt x="455535" y="28319"/>
                  </a:cubicBezTo>
                  <a:close/>
                  <a:moveTo>
                    <a:pt x="1279538" y="201281"/>
                  </a:moveTo>
                  <a:cubicBezTo>
                    <a:pt x="1278625" y="201129"/>
                    <a:pt x="1277711" y="200672"/>
                    <a:pt x="1276798" y="200215"/>
                  </a:cubicBezTo>
                  <a:cubicBezTo>
                    <a:pt x="1265835" y="193821"/>
                    <a:pt x="1254873" y="187578"/>
                    <a:pt x="1243758" y="181488"/>
                  </a:cubicBezTo>
                  <a:cubicBezTo>
                    <a:pt x="1239038" y="178899"/>
                    <a:pt x="1237364" y="173266"/>
                    <a:pt x="1239952" y="169003"/>
                  </a:cubicBezTo>
                  <a:cubicBezTo>
                    <a:pt x="1242540" y="164588"/>
                    <a:pt x="1248326" y="163217"/>
                    <a:pt x="1253046" y="165653"/>
                  </a:cubicBezTo>
                  <a:cubicBezTo>
                    <a:pt x="1264313" y="171896"/>
                    <a:pt x="1275580" y="178138"/>
                    <a:pt x="1286694" y="184685"/>
                  </a:cubicBezTo>
                  <a:cubicBezTo>
                    <a:pt x="1291262" y="187426"/>
                    <a:pt x="1292784" y="193059"/>
                    <a:pt x="1290044" y="197322"/>
                  </a:cubicBezTo>
                  <a:cubicBezTo>
                    <a:pt x="1287912" y="200824"/>
                    <a:pt x="1283497" y="202347"/>
                    <a:pt x="1279538" y="201281"/>
                  </a:cubicBezTo>
                  <a:close/>
                  <a:moveTo>
                    <a:pt x="556937" y="19032"/>
                  </a:moveTo>
                  <a:cubicBezTo>
                    <a:pt x="552978" y="18118"/>
                    <a:pt x="549781" y="14769"/>
                    <a:pt x="549476" y="10658"/>
                  </a:cubicBezTo>
                  <a:cubicBezTo>
                    <a:pt x="549019" y="5633"/>
                    <a:pt x="553130" y="1218"/>
                    <a:pt x="558307" y="1066"/>
                  </a:cubicBezTo>
                  <a:cubicBezTo>
                    <a:pt x="571096" y="457"/>
                    <a:pt x="584038" y="152"/>
                    <a:pt x="596827" y="0"/>
                  </a:cubicBezTo>
                  <a:cubicBezTo>
                    <a:pt x="602156" y="0"/>
                    <a:pt x="606572" y="3959"/>
                    <a:pt x="606876" y="9135"/>
                  </a:cubicBezTo>
                  <a:cubicBezTo>
                    <a:pt x="607028" y="14160"/>
                    <a:pt x="602918" y="18423"/>
                    <a:pt x="597589" y="18423"/>
                  </a:cubicBezTo>
                  <a:cubicBezTo>
                    <a:pt x="584951" y="18575"/>
                    <a:pt x="572314" y="19032"/>
                    <a:pt x="559677" y="19489"/>
                  </a:cubicBezTo>
                  <a:cubicBezTo>
                    <a:pt x="558916" y="19336"/>
                    <a:pt x="558002" y="19336"/>
                    <a:pt x="556937" y="19032"/>
                  </a:cubicBezTo>
                  <a:close/>
                  <a:moveTo>
                    <a:pt x="1189403" y="153168"/>
                  </a:moveTo>
                  <a:cubicBezTo>
                    <a:pt x="1188794" y="153016"/>
                    <a:pt x="1188033" y="152712"/>
                    <a:pt x="1187424" y="152407"/>
                  </a:cubicBezTo>
                  <a:cubicBezTo>
                    <a:pt x="1176005" y="146926"/>
                    <a:pt x="1164434" y="141445"/>
                    <a:pt x="1152862" y="136268"/>
                  </a:cubicBezTo>
                  <a:cubicBezTo>
                    <a:pt x="1147990" y="134137"/>
                    <a:pt x="1145858" y="128655"/>
                    <a:pt x="1147990" y="124088"/>
                  </a:cubicBezTo>
                  <a:cubicBezTo>
                    <a:pt x="1150122" y="119520"/>
                    <a:pt x="1155907" y="117541"/>
                    <a:pt x="1160627" y="119825"/>
                  </a:cubicBezTo>
                  <a:cubicBezTo>
                    <a:pt x="1172351" y="125154"/>
                    <a:pt x="1184074" y="130635"/>
                    <a:pt x="1195646" y="136268"/>
                  </a:cubicBezTo>
                  <a:cubicBezTo>
                    <a:pt x="1200366" y="138552"/>
                    <a:pt x="1202497" y="144185"/>
                    <a:pt x="1200061" y="148601"/>
                  </a:cubicBezTo>
                  <a:cubicBezTo>
                    <a:pt x="1198234" y="152407"/>
                    <a:pt x="1193819" y="154234"/>
                    <a:pt x="1189403" y="153168"/>
                  </a:cubicBezTo>
                  <a:close/>
                  <a:moveTo>
                    <a:pt x="659100" y="18880"/>
                  </a:moveTo>
                  <a:cubicBezTo>
                    <a:pt x="654836" y="17814"/>
                    <a:pt x="651639" y="14008"/>
                    <a:pt x="651639" y="9592"/>
                  </a:cubicBezTo>
                  <a:cubicBezTo>
                    <a:pt x="651791" y="4568"/>
                    <a:pt x="656055" y="609"/>
                    <a:pt x="661383" y="761"/>
                  </a:cubicBezTo>
                  <a:cubicBezTo>
                    <a:pt x="674173" y="1218"/>
                    <a:pt x="687114" y="1979"/>
                    <a:pt x="700056" y="2893"/>
                  </a:cubicBezTo>
                  <a:cubicBezTo>
                    <a:pt x="705385" y="3197"/>
                    <a:pt x="709496" y="7613"/>
                    <a:pt x="709191" y="12789"/>
                  </a:cubicBezTo>
                  <a:cubicBezTo>
                    <a:pt x="708887" y="17814"/>
                    <a:pt x="704472" y="21620"/>
                    <a:pt x="699143" y="21316"/>
                  </a:cubicBezTo>
                  <a:cubicBezTo>
                    <a:pt x="686505" y="20402"/>
                    <a:pt x="673868" y="19793"/>
                    <a:pt x="661231" y="19184"/>
                  </a:cubicBezTo>
                  <a:cubicBezTo>
                    <a:pt x="660470" y="19032"/>
                    <a:pt x="659709" y="19032"/>
                    <a:pt x="659100" y="18880"/>
                  </a:cubicBezTo>
                  <a:close/>
                  <a:moveTo>
                    <a:pt x="1095767" y="112060"/>
                  </a:moveTo>
                  <a:cubicBezTo>
                    <a:pt x="1095310" y="111907"/>
                    <a:pt x="1094853" y="111755"/>
                    <a:pt x="1094396" y="111603"/>
                  </a:cubicBezTo>
                  <a:cubicBezTo>
                    <a:pt x="1082520" y="106883"/>
                    <a:pt x="1070644" y="102468"/>
                    <a:pt x="1058769" y="98052"/>
                  </a:cubicBezTo>
                  <a:cubicBezTo>
                    <a:pt x="1053744" y="96225"/>
                    <a:pt x="1051156" y="90896"/>
                    <a:pt x="1052983" y="86176"/>
                  </a:cubicBezTo>
                  <a:cubicBezTo>
                    <a:pt x="1054810" y="81456"/>
                    <a:pt x="1060291" y="79173"/>
                    <a:pt x="1065316" y="80847"/>
                  </a:cubicBezTo>
                  <a:cubicBezTo>
                    <a:pt x="1077496" y="85263"/>
                    <a:pt x="1089524" y="89830"/>
                    <a:pt x="1101552" y="94550"/>
                  </a:cubicBezTo>
                  <a:cubicBezTo>
                    <a:pt x="1106577" y="96530"/>
                    <a:pt x="1109013" y="101859"/>
                    <a:pt x="1107033" y="106578"/>
                  </a:cubicBezTo>
                  <a:cubicBezTo>
                    <a:pt x="1105054" y="110994"/>
                    <a:pt x="1100334" y="113125"/>
                    <a:pt x="1095767" y="112060"/>
                  </a:cubicBezTo>
                  <a:close/>
                  <a:moveTo>
                    <a:pt x="761110" y="26949"/>
                  </a:moveTo>
                  <a:cubicBezTo>
                    <a:pt x="756543" y="25731"/>
                    <a:pt x="753193" y="21468"/>
                    <a:pt x="753802" y="16900"/>
                  </a:cubicBezTo>
                  <a:cubicBezTo>
                    <a:pt x="754411" y="11876"/>
                    <a:pt x="759131" y="8374"/>
                    <a:pt x="764308" y="8983"/>
                  </a:cubicBezTo>
                  <a:cubicBezTo>
                    <a:pt x="777097" y="10506"/>
                    <a:pt x="789886" y="12333"/>
                    <a:pt x="802676" y="14160"/>
                  </a:cubicBezTo>
                  <a:cubicBezTo>
                    <a:pt x="807853" y="15073"/>
                    <a:pt x="811659" y="19641"/>
                    <a:pt x="810898" y="24665"/>
                  </a:cubicBezTo>
                  <a:cubicBezTo>
                    <a:pt x="810136" y="29690"/>
                    <a:pt x="805417" y="33039"/>
                    <a:pt x="800088" y="32278"/>
                  </a:cubicBezTo>
                  <a:cubicBezTo>
                    <a:pt x="787450" y="30451"/>
                    <a:pt x="774813" y="28624"/>
                    <a:pt x="762176" y="27101"/>
                  </a:cubicBezTo>
                  <a:cubicBezTo>
                    <a:pt x="761872" y="27254"/>
                    <a:pt x="761415" y="27101"/>
                    <a:pt x="761110" y="26949"/>
                  </a:cubicBezTo>
                  <a:close/>
                  <a:moveTo>
                    <a:pt x="998932" y="77955"/>
                  </a:moveTo>
                  <a:cubicBezTo>
                    <a:pt x="998780" y="77955"/>
                    <a:pt x="998476" y="77802"/>
                    <a:pt x="998323" y="77802"/>
                  </a:cubicBezTo>
                  <a:cubicBezTo>
                    <a:pt x="986143" y="73996"/>
                    <a:pt x="973963" y="70494"/>
                    <a:pt x="961630" y="66992"/>
                  </a:cubicBezTo>
                  <a:cubicBezTo>
                    <a:pt x="956453" y="65622"/>
                    <a:pt x="953408" y="60445"/>
                    <a:pt x="954779" y="55573"/>
                  </a:cubicBezTo>
                  <a:cubicBezTo>
                    <a:pt x="956149" y="50701"/>
                    <a:pt x="961326" y="47656"/>
                    <a:pt x="966502" y="49331"/>
                  </a:cubicBezTo>
                  <a:cubicBezTo>
                    <a:pt x="978987" y="52832"/>
                    <a:pt x="991320" y="56487"/>
                    <a:pt x="1003652" y="60293"/>
                  </a:cubicBezTo>
                  <a:cubicBezTo>
                    <a:pt x="1008677" y="61816"/>
                    <a:pt x="1011570" y="66992"/>
                    <a:pt x="1010047" y="71864"/>
                  </a:cubicBezTo>
                  <a:cubicBezTo>
                    <a:pt x="1008981" y="76584"/>
                    <a:pt x="1003957" y="79173"/>
                    <a:pt x="998932" y="77955"/>
                  </a:cubicBezTo>
                  <a:close/>
                  <a:moveTo>
                    <a:pt x="862360" y="43240"/>
                  </a:moveTo>
                  <a:cubicBezTo>
                    <a:pt x="857335" y="42022"/>
                    <a:pt x="854138" y="37303"/>
                    <a:pt x="855052" y="32430"/>
                  </a:cubicBezTo>
                  <a:cubicBezTo>
                    <a:pt x="855965" y="27406"/>
                    <a:pt x="860990" y="24361"/>
                    <a:pt x="866318" y="25274"/>
                  </a:cubicBezTo>
                  <a:cubicBezTo>
                    <a:pt x="878956" y="27863"/>
                    <a:pt x="891593" y="30451"/>
                    <a:pt x="904230" y="33344"/>
                  </a:cubicBezTo>
                  <a:cubicBezTo>
                    <a:pt x="909711" y="34714"/>
                    <a:pt x="912756" y="39434"/>
                    <a:pt x="911538" y="44459"/>
                  </a:cubicBezTo>
                  <a:cubicBezTo>
                    <a:pt x="910472" y="49331"/>
                    <a:pt x="905296" y="52376"/>
                    <a:pt x="900119" y="51158"/>
                  </a:cubicBezTo>
                  <a:cubicBezTo>
                    <a:pt x="887634" y="48265"/>
                    <a:pt x="875301" y="45676"/>
                    <a:pt x="862817" y="43088"/>
                  </a:cubicBezTo>
                  <a:cubicBezTo>
                    <a:pt x="862664" y="43240"/>
                    <a:pt x="862512" y="43240"/>
                    <a:pt x="862360" y="43240"/>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33" name="צורה חופשית: צורה 32">
              <a:extLst>
                <a:ext uri="{FF2B5EF4-FFF2-40B4-BE49-F238E27FC236}">
                  <a16:creationId xmlns:a16="http://schemas.microsoft.com/office/drawing/2014/main" id="{2C35D2B4-5606-C01D-0B2D-AD5D6C6903CE}"/>
                </a:ext>
              </a:extLst>
            </p:cNvPr>
            <p:cNvSpPr/>
            <p:nvPr/>
          </p:nvSpPr>
          <p:spPr>
            <a:xfrm>
              <a:off x="6635500" y="196087"/>
              <a:ext cx="1614209" cy="815781"/>
            </a:xfrm>
            <a:custGeom>
              <a:avLst/>
              <a:gdLst>
                <a:gd name="connsiteX0" fmla="*/ 9696 w 1614209"/>
                <a:gd name="connsiteY0" fmla="*/ 815782 h 815781"/>
                <a:gd name="connsiteX1" fmla="*/ 8173 w 1614209"/>
                <a:gd name="connsiteY1" fmla="*/ 815629 h 815781"/>
                <a:gd name="connsiteX2" fmla="*/ 104 w 1614209"/>
                <a:gd name="connsiteY2" fmla="*/ 805124 h 815781"/>
                <a:gd name="connsiteX3" fmla="*/ 7108 w 1614209"/>
                <a:gd name="connsiteY3" fmla="*/ 768887 h 815781"/>
                <a:gd name="connsiteX4" fmla="*/ 18527 w 1614209"/>
                <a:gd name="connsiteY4" fmla="*/ 761883 h 815781"/>
                <a:gd name="connsiteX5" fmla="*/ 25987 w 1614209"/>
                <a:gd name="connsiteY5" fmla="*/ 772693 h 815781"/>
                <a:gd name="connsiteX6" fmla="*/ 19136 w 1614209"/>
                <a:gd name="connsiteY6" fmla="*/ 808017 h 815781"/>
                <a:gd name="connsiteX7" fmla="*/ 9696 w 1614209"/>
                <a:gd name="connsiteY7" fmla="*/ 815782 h 815781"/>
                <a:gd name="connsiteX8" fmla="*/ 32839 w 1614209"/>
                <a:gd name="connsiteY8" fmla="*/ 721384 h 815781"/>
                <a:gd name="connsiteX9" fmla="*/ 29946 w 1614209"/>
                <a:gd name="connsiteY9" fmla="*/ 720927 h 815781"/>
                <a:gd name="connsiteX10" fmla="*/ 23551 w 1614209"/>
                <a:gd name="connsiteY10" fmla="*/ 709508 h 815781"/>
                <a:gd name="connsiteX11" fmla="*/ 35884 w 1614209"/>
                <a:gd name="connsiteY11" fmla="*/ 674489 h 815781"/>
                <a:gd name="connsiteX12" fmla="*/ 48216 w 1614209"/>
                <a:gd name="connsiteY12" fmla="*/ 669008 h 815781"/>
                <a:gd name="connsiteX13" fmla="*/ 54002 w 1614209"/>
                <a:gd name="connsiteY13" fmla="*/ 680732 h 815781"/>
                <a:gd name="connsiteX14" fmla="*/ 41974 w 1614209"/>
                <a:gd name="connsiteY14" fmla="*/ 714837 h 815781"/>
                <a:gd name="connsiteX15" fmla="*/ 32839 w 1614209"/>
                <a:gd name="connsiteY15" fmla="*/ 721384 h 815781"/>
                <a:gd name="connsiteX16" fmla="*/ 69380 w 1614209"/>
                <a:gd name="connsiteY16" fmla="*/ 630640 h 815781"/>
                <a:gd name="connsiteX17" fmla="*/ 65421 w 1614209"/>
                <a:gd name="connsiteY17" fmla="*/ 629726 h 815781"/>
                <a:gd name="connsiteX18" fmla="*/ 60701 w 1614209"/>
                <a:gd name="connsiteY18" fmla="*/ 617546 h 815781"/>
                <a:gd name="connsiteX19" fmla="*/ 77754 w 1614209"/>
                <a:gd name="connsiteY19" fmla="*/ 584506 h 815781"/>
                <a:gd name="connsiteX20" fmla="*/ 90695 w 1614209"/>
                <a:gd name="connsiteY20" fmla="*/ 580548 h 815781"/>
                <a:gd name="connsiteX21" fmla="*/ 94806 w 1614209"/>
                <a:gd name="connsiteY21" fmla="*/ 592880 h 815781"/>
                <a:gd name="connsiteX22" fmla="*/ 78058 w 1614209"/>
                <a:gd name="connsiteY22" fmla="*/ 625158 h 815781"/>
                <a:gd name="connsiteX23" fmla="*/ 69380 w 1614209"/>
                <a:gd name="connsiteY23" fmla="*/ 630640 h 815781"/>
                <a:gd name="connsiteX24" fmla="*/ 117797 w 1614209"/>
                <a:gd name="connsiteY24" fmla="*/ 545072 h 815781"/>
                <a:gd name="connsiteX25" fmla="*/ 112773 w 1614209"/>
                <a:gd name="connsiteY25" fmla="*/ 543702 h 815781"/>
                <a:gd name="connsiteX26" fmla="*/ 109575 w 1614209"/>
                <a:gd name="connsiteY26" fmla="*/ 531065 h 815781"/>
                <a:gd name="connsiteX27" fmla="*/ 130586 w 1614209"/>
                <a:gd name="connsiteY27" fmla="*/ 500157 h 815781"/>
                <a:gd name="connsiteX28" fmla="*/ 143985 w 1614209"/>
                <a:gd name="connsiteY28" fmla="*/ 497721 h 815781"/>
                <a:gd name="connsiteX29" fmla="*/ 146573 w 1614209"/>
                <a:gd name="connsiteY29" fmla="*/ 510511 h 815781"/>
                <a:gd name="connsiteX30" fmla="*/ 125866 w 1614209"/>
                <a:gd name="connsiteY30" fmla="*/ 540809 h 815781"/>
                <a:gd name="connsiteX31" fmla="*/ 117797 w 1614209"/>
                <a:gd name="connsiteY31" fmla="*/ 545072 h 815781"/>
                <a:gd name="connsiteX32" fmla="*/ 176415 w 1614209"/>
                <a:gd name="connsiteY32" fmla="*/ 465443 h 815781"/>
                <a:gd name="connsiteX33" fmla="*/ 170477 w 1614209"/>
                <a:gd name="connsiteY33" fmla="*/ 463464 h 815781"/>
                <a:gd name="connsiteX34" fmla="*/ 168802 w 1614209"/>
                <a:gd name="connsiteY34" fmla="*/ 450674 h 815781"/>
                <a:gd name="connsiteX35" fmla="*/ 193315 w 1614209"/>
                <a:gd name="connsiteY35" fmla="*/ 422203 h 815781"/>
                <a:gd name="connsiteX36" fmla="*/ 206866 w 1614209"/>
                <a:gd name="connsiteY36" fmla="*/ 421137 h 815781"/>
                <a:gd name="connsiteX37" fmla="*/ 207932 w 1614209"/>
                <a:gd name="connsiteY37" fmla="*/ 434079 h 815781"/>
                <a:gd name="connsiteX38" fmla="*/ 183876 w 1614209"/>
                <a:gd name="connsiteY38" fmla="*/ 462094 h 815781"/>
                <a:gd name="connsiteX39" fmla="*/ 176415 w 1614209"/>
                <a:gd name="connsiteY39" fmla="*/ 465443 h 815781"/>
                <a:gd name="connsiteX40" fmla="*/ 243559 w 1614209"/>
                <a:gd name="connsiteY40" fmla="*/ 392056 h 815781"/>
                <a:gd name="connsiteX41" fmla="*/ 236860 w 1614209"/>
                <a:gd name="connsiteY41" fmla="*/ 389468 h 815781"/>
                <a:gd name="connsiteX42" fmla="*/ 236556 w 1614209"/>
                <a:gd name="connsiteY42" fmla="*/ 376526 h 815781"/>
                <a:gd name="connsiteX43" fmla="*/ 263809 w 1614209"/>
                <a:gd name="connsiteY43" fmla="*/ 350491 h 815781"/>
                <a:gd name="connsiteX44" fmla="*/ 277512 w 1614209"/>
                <a:gd name="connsiteY44" fmla="*/ 350643 h 815781"/>
                <a:gd name="connsiteX45" fmla="*/ 277360 w 1614209"/>
                <a:gd name="connsiteY45" fmla="*/ 363585 h 815781"/>
                <a:gd name="connsiteX46" fmla="*/ 250563 w 1614209"/>
                <a:gd name="connsiteY46" fmla="*/ 389163 h 815781"/>
                <a:gd name="connsiteX47" fmla="*/ 243559 w 1614209"/>
                <a:gd name="connsiteY47" fmla="*/ 392056 h 815781"/>
                <a:gd name="connsiteX48" fmla="*/ 317707 w 1614209"/>
                <a:gd name="connsiteY48" fmla="*/ 325064 h 815781"/>
                <a:gd name="connsiteX49" fmla="*/ 310399 w 1614209"/>
                <a:gd name="connsiteY49" fmla="*/ 321867 h 815781"/>
                <a:gd name="connsiteX50" fmla="*/ 311313 w 1614209"/>
                <a:gd name="connsiteY50" fmla="*/ 308925 h 815781"/>
                <a:gd name="connsiteX51" fmla="*/ 341002 w 1614209"/>
                <a:gd name="connsiteY51" fmla="*/ 285326 h 815781"/>
                <a:gd name="connsiteX52" fmla="*/ 354553 w 1614209"/>
                <a:gd name="connsiteY52" fmla="*/ 286696 h 815781"/>
                <a:gd name="connsiteX53" fmla="*/ 353183 w 1614209"/>
                <a:gd name="connsiteY53" fmla="*/ 299638 h 815781"/>
                <a:gd name="connsiteX54" fmla="*/ 323950 w 1614209"/>
                <a:gd name="connsiteY54" fmla="*/ 322933 h 815781"/>
                <a:gd name="connsiteX55" fmla="*/ 317707 w 1614209"/>
                <a:gd name="connsiteY55" fmla="*/ 325064 h 815781"/>
                <a:gd name="connsiteX56" fmla="*/ 397946 w 1614209"/>
                <a:gd name="connsiteY56" fmla="*/ 264467 h 815781"/>
                <a:gd name="connsiteX57" fmla="*/ 390181 w 1614209"/>
                <a:gd name="connsiteY57" fmla="*/ 260660 h 815781"/>
                <a:gd name="connsiteX58" fmla="*/ 392312 w 1614209"/>
                <a:gd name="connsiteY58" fmla="*/ 247871 h 815781"/>
                <a:gd name="connsiteX59" fmla="*/ 423981 w 1614209"/>
                <a:gd name="connsiteY59" fmla="*/ 226708 h 815781"/>
                <a:gd name="connsiteX60" fmla="*/ 437380 w 1614209"/>
                <a:gd name="connsiteY60" fmla="*/ 229144 h 815781"/>
                <a:gd name="connsiteX61" fmla="*/ 434791 w 1614209"/>
                <a:gd name="connsiteY61" fmla="*/ 241933 h 815781"/>
                <a:gd name="connsiteX62" fmla="*/ 403579 w 1614209"/>
                <a:gd name="connsiteY62" fmla="*/ 262792 h 815781"/>
                <a:gd name="connsiteX63" fmla="*/ 397946 w 1614209"/>
                <a:gd name="connsiteY63" fmla="*/ 264467 h 815781"/>
                <a:gd name="connsiteX64" fmla="*/ 483056 w 1614209"/>
                <a:gd name="connsiteY64" fmla="*/ 210569 h 815781"/>
                <a:gd name="connsiteX65" fmla="*/ 474835 w 1614209"/>
                <a:gd name="connsiteY65" fmla="*/ 206153 h 815781"/>
                <a:gd name="connsiteX66" fmla="*/ 478032 w 1614209"/>
                <a:gd name="connsiteY66" fmla="*/ 193516 h 815781"/>
                <a:gd name="connsiteX67" fmla="*/ 511376 w 1614209"/>
                <a:gd name="connsiteY67" fmla="*/ 174789 h 815781"/>
                <a:gd name="connsiteX68" fmla="*/ 524622 w 1614209"/>
                <a:gd name="connsiteY68" fmla="*/ 178138 h 815781"/>
                <a:gd name="connsiteX69" fmla="*/ 521120 w 1614209"/>
                <a:gd name="connsiteY69" fmla="*/ 190623 h 815781"/>
                <a:gd name="connsiteX70" fmla="*/ 488233 w 1614209"/>
                <a:gd name="connsiteY70" fmla="*/ 209046 h 815781"/>
                <a:gd name="connsiteX71" fmla="*/ 483056 w 1614209"/>
                <a:gd name="connsiteY71" fmla="*/ 210569 h 815781"/>
                <a:gd name="connsiteX72" fmla="*/ 572430 w 1614209"/>
                <a:gd name="connsiteY72" fmla="*/ 163065 h 815781"/>
                <a:gd name="connsiteX73" fmla="*/ 563904 w 1614209"/>
                <a:gd name="connsiteY73" fmla="*/ 158041 h 815781"/>
                <a:gd name="connsiteX74" fmla="*/ 568167 w 1614209"/>
                <a:gd name="connsiteY74" fmla="*/ 145708 h 815781"/>
                <a:gd name="connsiteX75" fmla="*/ 602881 w 1614209"/>
                <a:gd name="connsiteY75" fmla="*/ 129417 h 815781"/>
                <a:gd name="connsiteX76" fmla="*/ 615823 w 1614209"/>
                <a:gd name="connsiteY76" fmla="*/ 133680 h 815781"/>
                <a:gd name="connsiteX77" fmla="*/ 611255 w 1614209"/>
                <a:gd name="connsiteY77" fmla="*/ 145860 h 815781"/>
                <a:gd name="connsiteX78" fmla="*/ 576997 w 1614209"/>
                <a:gd name="connsiteY78" fmla="*/ 161847 h 815781"/>
                <a:gd name="connsiteX79" fmla="*/ 572430 w 1614209"/>
                <a:gd name="connsiteY79" fmla="*/ 163065 h 815781"/>
                <a:gd name="connsiteX80" fmla="*/ 665305 w 1614209"/>
                <a:gd name="connsiteY80" fmla="*/ 121956 h 815781"/>
                <a:gd name="connsiteX81" fmla="*/ 656475 w 1614209"/>
                <a:gd name="connsiteY81" fmla="*/ 116323 h 815781"/>
                <a:gd name="connsiteX82" fmla="*/ 661651 w 1614209"/>
                <a:gd name="connsiteY82" fmla="*/ 104295 h 815781"/>
                <a:gd name="connsiteX83" fmla="*/ 697583 w 1614209"/>
                <a:gd name="connsiteY83" fmla="*/ 90592 h 815781"/>
                <a:gd name="connsiteX84" fmla="*/ 710068 w 1614209"/>
                <a:gd name="connsiteY84" fmla="*/ 95768 h 815781"/>
                <a:gd name="connsiteX85" fmla="*/ 704587 w 1614209"/>
                <a:gd name="connsiteY85" fmla="*/ 107644 h 815781"/>
                <a:gd name="connsiteX86" fmla="*/ 669264 w 1614209"/>
                <a:gd name="connsiteY86" fmla="*/ 121195 h 815781"/>
                <a:gd name="connsiteX87" fmla="*/ 665305 w 1614209"/>
                <a:gd name="connsiteY87" fmla="*/ 121956 h 815781"/>
                <a:gd name="connsiteX88" fmla="*/ 761226 w 1614209"/>
                <a:gd name="connsiteY88" fmla="*/ 87547 h 815781"/>
                <a:gd name="connsiteX89" fmla="*/ 752091 w 1614209"/>
                <a:gd name="connsiteY89" fmla="*/ 81304 h 815781"/>
                <a:gd name="connsiteX90" fmla="*/ 758181 w 1614209"/>
                <a:gd name="connsiteY90" fmla="*/ 69733 h 815781"/>
                <a:gd name="connsiteX91" fmla="*/ 795179 w 1614209"/>
                <a:gd name="connsiteY91" fmla="*/ 58466 h 815781"/>
                <a:gd name="connsiteX92" fmla="*/ 807207 w 1614209"/>
                <a:gd name="connsiteY92" fmla="*/ 64556 h 815781"/>
                <a:gd name="connsiteX93" fmla="*/ 800812 w 1614209"/>
                <a:gd name="connsiteY93" fmla="*/ 75975 h 815781"/>
                <a:gd name="connsiteX94" fmla="*/ 764423 w 1614209"/>
                <a:gd name="connsiteY94" fmla="*/ 87090 h 815781"/>
                <a:gd name="connsiteX95" fmla="*/ 761226 w 1614209"/>
                <a:gd name="connsiteY95" fmla="*/ 87547 h 815781"/>
                <a:gd name="connsiteX96" fmla="*/ 1604718 w 1614209"/>
                <a:gd name="connsiteY96" fmla="*/ 82370 h 815781"/>
                <a:gd name="connsiteX97" fmla="*/ 1601521 w 1614209"/>
                <a:gd name="connsiteY97" fmla="*/ 81913 h 815781"/>
                <a:gd name="connsiteX98" fmla="*/ 1565284 w 1614209"/>
                <a:gd name="connsiteY98" fmla="*/ 70494 h 815781"/>
                <a:gd name="connsiteX99" fmla="*/ 1558889 w 1614209"/>
                <a:gd name="connsiteY99" fmla="*/ 59075 h 815781"/>
                <a:gd name="connsiteX100" fmla="*/ 1570917 w 1614209"/>
                <a:gd name="connsiteY100" fmla="*/ 53137 h 815781"/>
                <a:gd name="connsiteX101" fmla="*/ 1607763 w 1614209"/>
                <a:gd name="connsiteY101" fmla="*/ 64708 h 815781"/>
                <a:gd name="connsiteX102" fmla="*/ 1613701 w 1614209"/>
                <a:gd name="connsiteY102" fmla="*/ 76432 h 815781"/>
                <a:gd name="connsiteX103" fmla="*/ 1604718 w 1614209"/>
                <a:gd name="connsiteY103" fmla="*/ 82370 h 815781"/>
                <a:gd name="connsiteX104" fmla="*/ 859735 w 1614209"/>
                <a:gd name="connsiteY104" fmla="*/ 59836 h 815781"/>
                <a:gd name="connsiteX105" fmla="*/ 850447 w 1614209"/>
                <a:gd name="connsiteY105" fmla="*/ 52985 h 815781"/>
                <a:gd name="connsiteX106" fmla="*/ 857451 w 1614209"/>
                <a:gd name="connsiteY106" fmla="*/ 41870 h 815781"/>
                <a:gd name="connsiteX107" fmla="*/ 895058 w 1614209"/>
                <a:gd name="connsiteY107" fmla="*/ 33192 h 815781"/>
                <a:gd name="connsiteX108" fmla="*/ 906629 w 1614209"/>
                <a:gd name="connsiteY108" fmla="*/ 40043 h 815781"/>
                <a:gd name="connsiteX109" fmla="*/ 899321 w 1614209"/>
                <a:gd name="connsiteY109" fmla="*/ 51005 h 815781"/>
                <a:gd name="connsiteX110" fmla="*/ 862171 w 1614209"/>
                <a:gd name="connsiteY110" fmla="*/ 59532 h 815781"/>
                <a:gd name="connsiteX111" fmla="*/ 859735 w 1614209"/>
                <a:gd name="connsiteY111" fmla="*/ 59836 h 815781"/>
                <a:gd name="connsiteX112" fmla="*/ 1506666 w 1614209"/>
                <a:gd name="connsiteY112" fmla="*/ 54203 h 815781"/>
                <a:gd name="connsiteX113" fmla="*/ 1504230 w 1614209"/>
                <a:gd name="connsiteY113" fmla="*/ 53898 h 815781"/>
                <a:gd name="connsiteX114" fmla="*/ 1467079 w 1614209"/>
                <a:gd name="connsiteY114" fmla="*/ 45524 h 815781"/>
                <a:gd name="connsiteX115" fmla="*/ 1459771 w 1614209"/>
                <a:gd name="connsiteY115" fmla="*/ 34562 h 815781"/>
                <a:gd name="connsiteX116" fmla="*/ 1471342 w 1614209"/>
                <a:gd name="connsiteY116" fmla="*/ 27558 h 815781"/>
                <a:gd name="connsiteX117" fmla="*/ 1509102 w 1614209"/>
                <a:gd name="connsiteY117" fmla="*/ 36084 h 815781"/>
                <a:gd name="connsiteX118" fmla="*/ 1516105 w 1614209"/>
                <a:gd name="connsiteY118" fmla="*/ 47199 h 815781"/>
                <a:gd name="connsiteX119" fmla="*/ 1506666 w 1614209"/>
                <a:gd name="connsiteY119" fmla="*/ 54203 h 815781"/>
                <a:gd name="connsiteX120" fmla="*/ 959919 w 1614209"/>
                <a:gd name="connsiteY120" fmla="*/ 38977 h 815781"/>
                <a:gd name="connsiteX121" fmla="*/ 950479 w 1614209"/>
                <a:gd name="connsiteY121" fmla="*/ 31517 h 815781"/>
                <a:gd name="connsiteX122" fmla="*/ 958244 w 1614209"/>
                <a:gd name="connsiteY122" fmla="*/ 20859 h 815781"/>
                <a:gd name="connsiteX123" fmla="*/ 996460 w 1614209"/>
                <a:gd name="connsiteY123" fmla="*/ 14769 h 815781"/>
                <a:gd name="connsiteX124" fmla="*/ 1007422 w 1614209"/>
                <a:gd name="connsiteY124" fmla="*/ 22381 h 815781"/>
                <a:gd name="connsiteX125" fmla="*/ 999353 w 1614209"/>
                <a:gd name="connsiteY125" fmla="*/ 32735 h 815781"/>
                <a:gd name="connsiteX126" fmla="*/ 961593 w 1614209"/>
                <a:gd name="connsiteY126" fmla="*/ 38673 h 815781"/>
                <a:gd name="connsiteX127" fmla="*/ 959919 w 1614209"/>
                <a:gd name="connsiteY127" fmla="*/ 38977 h 815781"/>
                <a:gd name="connsiteX128" fmla="*/ 1406330 w 1614209"/>
                <a:gd name="connsiteY128" fmla="*/ 34257 h 815781"/>
                <a:gd name="connsiteX129" fmla="*/ 1404807 w 1614209"/>
                <a:gd name="connsiteY129" fmla="*/ 34105 h 815781"/>
                <a:gd name="connsiteX130" fmla="*/ 1367048 w 1614209"/>
                <a:gd name="connsiteY130" fmla="*/ 28776 h 815781"/>
                <a:gd name="connsiteX131" fmla="*/ 1358826 w 1614209"/>
                <a:gd name="connsiteY131" fmla="*/ 18423 h 815781"/>
                <a:gd name="connsiteX132" fmla="*/ 1369636 w 1614209"/>
                <a:gd name="connsiteY132" fmla="*/ 10506 h 815781"/>
                <a:gd name="connsiteX133" fmla="*/ 1408005 w 1614209"/>
                <a:gd name="connsiteY133" fmla="*/ 15987 h 815781"/>
                <a:gd name="connsiteX134" fmla="*/ 1415922 w 1614209"/>
                <a:gd name="connsiteY134" fmla="*/ 26492 h 815781"/>
                <a:gd name="connsiteX135" fmla="*/ 1406330 w 1614209"/>
                <a:gd name="connsiteY135" fmla="*/ 34257 h 815781"/>
                <a:gd name="connsiteX136" fmla="*/ 1061473 w 1614209"/>
                <a:gd name="connsiteY136" fmla="*/ 25274 h 815781"/>
                <a:gd name="connsiteX137" fmla="*/ 1051880 w 1614209"/>
                <a:gd name="connsiteY137" fmla="*/ 17053 h 815781"/>
                <a:gd name="connsiteX138" fmla="*/ 1060559 w 1614209"/>
                <a:gd name="connsiteY138" fmla="*/ 7004 h 815781"/>
                <a:gd name="connsiteX139" fmla="*/ 1099080 w 1614209"/>
                <a:gd name="connsiteY139" fmla="*/ 3654 h 815781"/>
                <a:gd name="connsiteX140" fmla="*/ 1109433 w 1614209"/>
                <a:gd name="connsiteY140" fmla="*/ 12028 h 815781"/>
                <a:gd name="connsiteX141" fmla="*/ 1100602 w 1614209"/>
                <a:gd name="connsiteY141" fmla="*/ 21925 h 815781"/>
                <a:gd name="connsiteX142" fmla="*/ 1062538 w 1614209"/>
                <a:gd name="connsiteY142" fmla="*/ 25122 h 815781"/>
                <a:gd name="connsiteX143" fmla="*/ 1061473 w 1614209"/>
                <a:gd name="connsiteY143" fmla="*/ 25274 h 815781"/>
                <a:gd name="connsiteX144" fmla="*/ 1304776 w 1614209"/>
                <a:gd name="connsiteY144" fmla="*/ 22381 h 815781"/>
                <a:gd name="connsiteX145" fmla="*/ 1304014 w 1614209"/>
                <a:gd name="connsiteY145" fmla="*/ 22381 h 815781"/>
                <a:gd name="connsiteX146" fmla="*/ 1265951 w 1614209"/>
                <a:gd name="connsiteY146" fmla="*/ 19945 h 815781"/>
                <a:gd name="connsiteX147" fmla="*/ 1256815 w 1614209"/>
                <a:gd name="connsiteY147" fmla="*/ 10353 h 815781"/>
                <a:gd name="connsiteX148" fmla="*/ 1267017 w 1614209"/>
                <a:gd name="connsiteY148" fmla="*/ 1675 h 815781"/>
                <a:gd name="connsiteX149" fmla="*/ 1305690 w 1614209"/>
                <a:gd name="connsiteY149" fmla="*/ 4111 h 815781"/>
                <a:gd name="connsiteX150" fmla="*/ 1314520 w 1614209"/>
                <a:gd name="connsiteY150" fmla="*/ 14007 h 815781"/>
                <a:gd name="connsiteX151" fmla="*/ 1304776 w 1614209"/>
                <a:gd name="connsiteY151" fmla="*/ 22381 h 815781"/>
                <a:gd name="connsiteX152" fmla="*/ 1163788 w 1614209"/>
                <a:gd name="connsiteY152" fmla="*/ 18727 h 815781"/>
                <a:gd name="connsiteX153" fmla="*/ 1154196 w 1614209"/>
                <a:gd name="connsiteY153" fmla="*/ 9897 h 815781"/>
                <a:gd name="connsiteX154" fmla="*/ 1163635 w 1614209"/>
                <a:gd name="connsiteY154" fmla="*/ 457 h 815781"/>
                <a:gd name="connsiteX155" fmla="*/ 1200024 w 1614209"/>
                <a:gd name="connsiteY155" fmla="*/ 0 h 815781"/>
                <a:gd name="connsiteX156" fmla="*/ 1202308 w 1614209"/>
                <a:gd name="connsiteY156" fmla="*/ 0 h 815781"/>
                <a:gd name="connsiteX157" fmla="*/ 1211900 w 1614209"/>
                <a:gd name="connsiteY157" fmla="*/ 9135 h 815781"/>
                <a:gd name="connsiteX158" fmla="*/ 1202308 w 1614209"/>
                <a:gd name="connsiteY158" fmla="*/ 18271 h 815781"/>
                <a:gd name="connsiteX159" fmla="*/ 1200024 w 1614209"/>
                <a:gd name="connsiteY159" fmla="*/ 18271 h 815781"/>
                <a:gd name="connsiteX160" fmla="*/ 1164092 w 1614209"/>
                <a:gd name="connsiteY160" fmla="*/ 18727 h 815781"/>
                <a:gd name="connsiteX161" fmla="*/ 1163788 w 1614209"/>
                <a:gd name="connsiteY161" fmla="*/ 18727 h 81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1614209" h="815781">
                  <a:moveTo>
                    <a:pt x="9696" y="815782"/>
                  </a:moveTo>
                  <a:cubicBezTo>
                    <a:pt x="9239" y="815782"/>
                    <a:pt x="8630" y="815782"/>
                    <a:pt x="8173" y="815629"/>
                  </a:cubicBezTo>
                  <a:cubicBezTo>
                    <a:pt x="2844" y="814868"/>
                    <a:pt x="-658" y="810148"/>
                    <a:pt x="104" y="805124"/>
                  </a:cubicBezTo>
                  <a:cubicBezTo>
                    <a:pt x="2083" y="793096"/>
                    <a:pt x="4519" y="780915"/>
                    <a:pt x="7108" y="768887"/>
                  </a:cubicBezTo>
                  <a:cubicBezTo>
                    <a:pt x="8173" y="763863"/>
                    <a:pt x="13350" y="760818"/>
                    <a:pt x="18527" y="761883"/>
                  </a:cubicBezTo>
                  <a:cubicBezTo>
                    <a:pt x="23703" y="762949"/>
                    <a:pt x="27053" y="767821"/>
                    <a:pt x="25987" y="772693"/>
                  </a:cubicBezTo>
                  <a:cubicBezTo>
                    <a:pt x="23399" y="784417"/>
                    <a:pt x="21115" y="796141"/>
                    <a:pt x="19136" y="808017"/>
                  </a:cubicBezTo>
                  <a:cubicBezTo>
                    <a:pt x="18527" y="812584"/>
                    <a:pt x="14416" y="815782"/>
                    <a:pt x="9696" y="815782"/>
                  </a:cubicBezTo>
                  <a:close/>
                  <a:moveTo>
                    <a:pt x="32839" y="721384"/>
                  </a:moveTo>
                  <a:cubicBezTo>
                    <a:pt x="31925" y="721384"/>
                    <a:pt x="31011" y="721231"/>
                    <a:pt x="29946" y="720927"/>
                  </a:cubicBezTo>
                  <a:cubicBezTo>
                    <a:pt x="24921" y="719404"/>
                    <a:pt x="22029" y="714380"/>
                    <a:pt x="23551" y="709508"/>
                  </a:cubicBezTo>
                  <a:cubicBezTo>
                    <a:pt x="27358" y="697784"/>
                    <a:pt x="31468" y="686060"/>
                    <a:pt x="35884" y="674489"/>
                  </a:cubicBezTo>
                  <a:cubicBezTo>
                    <a:pt x="37711" y="669769"/>
                    <a:pt x="43192" y="667333"/>
                    <a:pt x="48216" y="669008"/>
                  </a:cubicBezTo>
                  <a:cubicBezTo>
                    <a:pt x="53241" y="670683"/>
                    <a:pt x="55829" y="676012"/>
                    <a:pt x="54002" y="680732"/>
                  </a:cubicBezTo>
                  <a:cubicBezTo>
                    <a:pt x="49739" y="691998"/>
                    <a:pt x="45628" y="703418"/>
                    <a:pt x="41974" y="714837"/>
                  </a:cubicBezTo>
                  <a:cubicBezTo>
                    <a:pt x="40756" y="718795"/>
                    <a:pt x="36949" y="721384"/>
                    <a:pt x="32839" y="721384"/>
                  </a:cubicBezTo>
                  <a:close/>
                  <a:moveTo>
                    <a:pt x="69380" y="630640"/>
                  </a:moveTo>
                  <a:cubicBezTo>
                    <a:pt x="68010" y="630640"/>
                    <a:pt x="66639" y="630335"/>
                    <a:pt x="65421" y="629726"/>
                  </a:cubicBezTo>
                  <a:cubicBezTo>
                    <a:pt x="60549" y="627595"/>
                    <a:pt x="58417" y="622113"/>
                    <a:pt x="60701" y="617546"/>
                  </a:cubicBezTo>
                  <a:cubicBezTo>
                    <a:pt x="66030" y="606431"/>
                    <a:pt x="71816" y="595317"/>
                    <a:pt x="77754" y="584506"/>
                  </a:cubicBezTo>
                  <a:cubicBezTo>
                    <a:pt x="80190" y="580091"/>
                    <a:pt x="85976" y="578264"/>
                    <a:pt x="90695" y="580548"/>
                  </a:cubicBezTo>
                  <a:cubicBezTo>
                    <a:pt x="95415" y="582832"/>
                    <a:pt x="97242" y="588465"/>
                    <a:pt x="94806" y="592880"/>
                  </a:cubicBezTo>
                  <a:cubicBezTo>
                    <a:pt x="89021" y="603538"/>
                    <a:pt x="83387" y="614348"/>
                    <a:pt x="78058" y="625158"/>
                  </a:cubicBezTo>
                  <a:cubicBezTo>
                    <a:pt x="76536" y="628660"/>
                    <a:pt x="73034" y="630640"/>
                    <a:pt x="69380" y="630640"/>
                  </a:cubicBezTo>
                  <a:close/>
                  <a:moveTo>
                    <a:pt x="117797" y="545072"/>
                  </a:moveTo>
                  <a:cubicBezTo>
                    <a:pt x="116122" y="545072"/>
                    <a:pt x="114295" y="544616"/>
                    <a:pt x="112773" y="543702"/>
                  </a:cubicBezTo>
                  <a:cubicBezTo>
                    <a:pt x="108205" y="541114"/>
                    <a:pt x="106835" y="535480"/>
                    <a:pt x="109575" y="531065"/>
                  </a:cubicBezTo>
                  <a:cubicBezTo>
                    <a:pt x="116274" y="520712"/>
                    <a:pt x="123430" y="510358"/>
                    <a:pt x="130586" y="500157"/>
                  </a:cubicBezTo>
                  <a:cubicBezTo>
                    <a:pt x="133631" y="496046"/>
                    <a:pt x="139569" y="494981"/>
                    <a:pt x="143985" y="497721"/>
                  </a:cubicBezTo>
                  <a:cubicBezTo>
                    <a:pt x="148400" y="500614"/>
                    <a:pt x="149618" y="506247"/>
                    <a:pt x="146573" y="510511"/>
                  </a:cubicBezTo>
                  <a:cubicBezTo>
                    <a:pt x="139417" y="520559"/>
                    <a:pt x="132565" y="530608"/>
                    <a:pt x="125866" y="540809"/>
                  </a:cubicBezTo>
                  <a:cubicBezTo>
                    <a:pt x="124192" y="543550"/>
                    <a:pt x="121146" y="545072"/>
                    <a:pt x="117797" y="545072"/>
                  </a:cubicBezTo>
                  <a:close/>
                  <a:moveTo>
                    <a:pt x="176415" y="465443"/>
                  </a:moveTo>
                  <a:cubicBezTo>
                    <a:pt x="174283" y="465443"/>
                    <a:pt x="172304" y="464834"/>
                    <a:pt x="170477" y="463464"/>
                  </a:cubicBezTo>
                  <a:cubicBezTo>
                    <a:pt x="166214" y="460419"/>
                    <a:pt x="165605" y="454633"/>
                    <a:pt x="168802" y="450674"/>
                  </a:cubicBezTo>
                  <a:cubicBezTo>
                    <a:pt x="176720" y="441082"/>
                    <a:pt x="184941" y="431490"/>
                    <a:pt x="193315" y="422203"/>
                  </a:cubicBezTo>
                  <a:cubicBezTo>
                    <a:pt x="196817" y="418396"/>
                    <a:pt x="202907" y="417787"/>
                    <a:pt x="206866" y="421137"/>
                  </a:cubicBezTo>
                  <a:cubicBezTo>
                    <a:pt x="210977" y="424334"/>
                    <a:pt x="211434" y="430120"/>
                    <a:pt x="207932" y="434079"/>
                  </a:cubicBezTo>
                  <a:cubicBezTo>
                    <a:pt x="199710" y="443366"/>
                    <a:pt x="191640" y="452654"/>
                    <a:pt x="183876" y="462094"/>
                  </a:cubicBezTo>
                  <a:cubicBezTo>
                    <a:pt x="182048" y="464225"/>
                    <a:pt x="179308" y="465443"/>
                    <a:pt x="176415" y="465443"/>
                  </a:cubicBezTo>
                  <a:close/>
                  <a:moveTo>
                    <a:pt x="243559" y="392056"/>
                  </a:moveTo>
                  <a:cubicBezTo>
                    <a:pt x="241123" y="392056"/>
                    <a:pt x="238687" y="391143"/>
                    <a:pt x="236860" y="389468"/>
                  </a:cubicBezTo>
                  <a:cubicBezTo>
                    <a:pt x="233054" y="385966"/>
                    <a:pt x="232902" y="380180"/>
                    <a:pt x="236556" y="376526"/>
                  </a:cubicBezTo>
                  <a:cubicBezTo>
                    <a:pt x="245386" y="367695"/>
                    <a:pt x="254522" y="359017"/>
                    <a:pt x="263809" y="350491"/>
                  </a:cubicBezTo>
                  <a:cubicBezTo>
                    <a:pt x="267616" y="346989"/>
                    <a:pt x="273706" y="346989"/>
                    <a:pt x="277512" y="350643"/>
                  </a:cubicBezTo>
                  <a:cubicBezTo>
                    <a:pt x="281166" y="354297"/>
                    <a:pt x="281166" y="360083"/>
                    <a:pt x="277360" y="363585"/>
                  </a:cubicBezTo>
                  <a:cubicBezTo>
                    <a:pt x="268225" y="371959"/>
                    <a:pt x="259242" y="380485"/>
                    <a:pt x="250563" y="389163"/>
                  </a:cubicBezTo>
                  <a:cubicBezTo>
                    <a:pt x="248584" y="390991"/>
                    <a:pt x="245996" y="392056"/>
                    <a:pt x="243559" y="392056"/>
                  </a:cubicBezTo>
                  <a:close/>
                  <a:moveTo>
                    <a:pt x="317707" y="325064"/>
                  </a:moveTo>
                  <a:cubicBezTo>
                    <a:pt x="314967" y="325064"/>
                    <a:pt x="312379" y="323998"/>
                    <a:pt x="310399" y="321867"/>
                  </a:cubicBezTo>
                  <a:cubicBezTo>
                    <a:pt x="306897" y="318060"/>
                    <a:pt x="307354" y="312275"/>
                    <a:pt x="311313" y="308925"/>
                  </a:cubicBezTo>
                  <a:cubicBezTo>
                    <a:pt x="321057" y="300856"/>
                    <a:pt x="330954" y="293091"/>
                    <a:pt x="341002" y="285326"/>
                  </a:cubicBezTo>
                  <a:cubicBezTo>
                    <a:pt x="345113" y="282128"/>
                    <a:pt x="351203" y="282737"/>
                    <a:pt x="354553" y="286696"/>
                  </a:cubicBezTo>
                  <a:cubicBezTo>
                    <a:pt x="357903" y="290655"/>
                    <a:pt x="357294" y="296440"/>
                    <a:pt x="353183" y="299638"/>
                  </a:cubicBezTo>
                  <a:cubicBezTo>
                    <a:pt x="343286" y="307250"/>
                    <a:pt x="333542" y="315015"/>
                    <a:pt x="323950" y="322933"/>
                  </a:cubicBezTo>
                  <a:cubicBezTo>
                    <a:pt x="322275" y="324303"/>
                    <a:pt x="319991" y="325064"/>
                    <a:pt x="317707" y="325064"/>
                  </a:cubicBezTo>
                  <a:close/>
                  <a:moveTo>
                    <a:pt x="397946" y="264467"/>
                  </a:moveTo>
                  <a:cubicBezTo>
                    <a:pt x="394901" y="264467"/>
                    <a:pt x="392008" y="263096"/>
                    <a:pt x="390181" y="260660"/>
                  </a:cubicBezTo>
                  <a:cubicBezTo>
                    <a:pt x="386983" y="256549"/>
                    <a:pt x="388049" y="250916"/>
                    <a:pt x="392312" y="247871"/>
                  </a:cubicBezTo>
                  <a:cubicBezTo>
                    <a:pt x="402666" y="240715"/>
                    <a:pt x="413323" y="233559"/>
                    <a:pt x="423981" y="226708"/>
                  </a:cubicBezTo>
                  <a:cubicBezTo>
                    <a:pt x="428397" y="223815"/>
                    <a:pt x="434335" y="224880"/>
                    <a:pt x="437380" y="229144"/>
                  </a:cubicBezTo>
                  <a:cubicBezTo>
                    <a:pt x="440425" y="233254"/>
                    <a:pt x="439207" y="239040"/>
                    <a:pt x="434791" y="241933"/>
                  </a:cubicBezTo>
                  <a:cubicBezTo>
                    <a:pt x="424286" y="248784"/>
                    <a:pt x="413933" y="255636"/>
                    <a:pt x="403579" y="262792"/>
                  </a:cubicBezTo>
                  <a:cubicBezTo>
                    <a:pt x="401904" y="264010"/>
                    <a:pt x="399925" y="264467"/>
                    <a:pt x="397946" y="264467"/>
                  </a:cubicBezTo>
                  <a:close/>
                  <a:moveTo>
                    <a:pt x="483056" y="210569"/>
                  </a:moveTo>
                  <a:cubicBezTo>
                    <a:pt x="479859" y="210569"/>
                    <a:pt x="476662" y="209046"/>
                    <a:pt x="474835" y="206153"/>
                  </a:cubicBezTo>
                  <a:cubicBezTo>
                    <a:pt x="472094" y="201890"/>
                    <a:pt x="473464" y="196257"/>
                    <a:pt x="478032" y="193516"/>
                  </a:cubicBezTo>
                  <a:cubicBezTo>
                    <a:pt x="488994" y="187121"/>
                    <a:pt x="500109" y="180879"/>
                    <a:pt x="511376" y="174789"/>
                  </a:cubicBezTo>
                  <a:cubicBezTo>
                    <a:pt x="515943" y="172353"/>
                    <a:pt x="521881" y="173723"/>
                    <a:pt x="524622" y="178138"/>
                  </a:cubicBezTo>
                  <a:cubicBezTo>
                    <a:pt x="527210" y="182554"/>
                    <a:pt x="525688" y="188187"/>
                    <a:pt x="521120" y="190623"/>
                  </a:cubicBezTo>
                  <a:cubicBezTo>
                    <a:pt x="510005" y="196561"/>
                    <a:pt x="499043" y="202804"/>
                    <a:pt x="488233" y="209046"/>
                  </a:cubicBezTo>
                  <a:cubicBezTo>
                    <a:pt x="486558" y="210112"/>
                    <a:pt x="484731" y="210569"/>
                    <a:pt x="483056" y="210569"/>
                  </a:cubicBezTo>
                  <a:close/>
                  <a:moveTo>
                    <a:pt x="572430" y="163065"/>
                  </a:moveTo>
                  <a:cubicBezTo>
                    <a:pt x="568928" y="163065"/>
                    <a:pt x="565578" y="161238"/>
                    <a:pt x="563904" y="158041"/>
                  </a:cubicBezTo>
                  <a:cubicBezTo>
                    <a:pt x="561468" y="153473"/>
                    <a:pt x="563295" y="147992"/>
                    <a:pt x="568167" y="145708"/>
                  </a:cubicBezTo>
                  <a:cubicBezTo>
                    <a:pt x="579586" y="140074"/>
                    <a:pt x="591157" y="134746"/>
                    <a:pt x="602881" y="129417"/>
                  </a:cubicBezTo>
                  <a:cubicBezTo>
                    <a:pt x="607753" y="127285"/>
                    <a:pt x="613386" y="129112"/>
                    <a:pt x="615823" y="133680"/>
                  </a:cubicBezTo>
                  <a:cubicBezTo>
                    <a:pt x="618106" y="138247"/>
                    <a:pt x="616127" y="143729"/>
                    <a:pt x="611255" y="145860"/>
                  </a:cubicBezTo>
                  <a:cubicBezTo>
                    <a:pt x="599684" y="151037"/>
                    <a:pt x="588264" y="156366"/>
                    <a:pt x="576997" y="161847"/>
                  </a:cubicBezTo>
                  <a:cubicBezTo>
                    <a:pt x="575475" y="162760"/>
                    <a:pt x="573952" y="163065"/>
                    <a:pt x="572430" y="163065"/>
                  </a:cubicBezTo>
                  <a:close/>
                  <a:moveTo>
                    <a:pt x="665305" y="121956"/>
                  </a:moveTo>
                  <a:cubicBezTo>
                    <a:pt x="661499" y="121956"/>
                    <a:pt x="657997" y="119825"/>
                    <a:pt x="656475" y="116323"/>
                  </a:cubicBezTo>
                  <a:cubicBezTo>
                    <a:pt x="654343" y="111603"/>
                    <a:pt x="656779" y="106274"/>
                    <a:pt x="661651" y="104295"/>
                  </a:cubicBezTo>
                  <a:cubicBezTo>
                    <a:pt x="673527" y="99575"/>
                    <a:pt x="685403" y="95007"/>
                    <a:pt x="697583" y="90592"/>
                  </a:cubicBezTo>
                  <a:cubicBezTo>
                    <a:pt x="702608" y="88765"/>
                    <a:pt x="708089" y="91048"/>
                    <a:pt x="710068" y="95768"/>
                  </a:cubicBezTo>
                  <a:cubicBezTo>
                    <a:pt x="712048" y="100488"/>
                    <a:pt x="709612" y="105817"/>
                    <a:pt x="704587" y="107644"/>
                  </a:cubicBezTo>
                  <a:cubicBezTo>
                    <a:pt x="692711" y="112060"/>
                    <a:pt x="680988" y="116627"/>
                    <a:pt x="669264" y="121195"/>
                  </a:cubicBezTo>
                  <a:cubicBezTo>
                    <a:pt x="667894" y="121804"/>
                    <a:pt x="666676" y="121956"/>
                    <a:pt x="665305" y="121956"/>
                  </a:cubicBezTo>
                  <a:close/>
                  <a:moveTo>
                    <a:pt x="761226" y="87547"/>
                  </a:moveTo>
                  <a:cubicBezTo>
                    <a:pt x="757267" y="87547"/>
                    <a:pt x="753461" y="85110"/>
                    <a:pt x="752091" y="81304"/>
                  </a:cubicBezTo>
                  <a:cubicBezTo>
                    <a:pt x="750416" y="76584"/>
                    <a:pt x="753156" y="71255"/>
                    <a:pt x="758181" y="69733"/>
                  </a:cubicBezTo>
                  <a:cubicBezTo>
                    <a:pt x="770361" y="65774"/>
                    <a:pt x="782694" y="62120"/>
                    <a:pt x="795179" y="58466"/>
                  </a:cubicBezTo>
                  <a:cubicBezTo>
                    <a:pt x="800203" y="56943"/>
                    <a:pt x="805684" y="59684"/>
                    <a:pt x="807207" y="64556"/>
                  </a:cubicBezTo>
                  <a:cubicBezTo>
                    <a:pt x="808729" y="69428"/>
                    <a:pt x="805837" y="74453"/>
                    <a:pt x="800812" y="75975"/>
                  </a:cubicBezTo>
                  <a:cubicBezTo>
                    <a:pt x="788632" y="79477"/>
                    <a:pt x="776451" y="83283"/>
                    <a:pt x="764423" y="87090"/>
                  </a:cubicBezTo>
                  <a:cubicBezTo>
                    <a:pt x="763358" y="87394"/>
                    <a:pt x="762292" y="87547"/>
                    <a:pt x="761226" y="87547"/>
                  </a:cubicBezTo>
                  <a:close/>
                  <a:moveTo>
                    <a:pt x="1604718" y="82370"/>
                  </a:moveTo>
                  <a:cubicBezTo>
                    <a:pt x="1603652" y="82370"/>
                    <a:pt x="1602587" y="82218"/>
                    <a:pt x="1601521" y="81913"/>
                  </a:cubicBezTo>
                  <a:cubicBezTo>
                    <a:pt x="1589492" y="77954"/>
                    <a:pt x="1577464" y="74148"/>
                    <a:pt x="1565284" y="70494"/>
                  </a:cubicBezTo>
                  <a:cubicBezTo>
                    <a:pt x="1560260" y="68971"/>
                    <a:pt x="1557367" y="63795"/>
                    <a:pt x="1558889" y="59075"/>
                  </a:cubicBezTo>
                  <a:cubicBezTo>
                    <a:pt x="1560412" y="54203"/>
                    <a:pt x="1565893" y="51614"/>
                    <a:pt x="1570917" y="53137"/>
                  </a:cubicBezTo>
                  <a:cubicBezTo>
                    <a:pt x="1583250" y="56791"/>
                    <a:pt x="1595431" y="60597"/>
                    <a:pt x="1607763" y="64708"/>
                  </a:cubicBezTo>
                  <a:cubicBezTo>
                    <a:pt x="1612787" y="66383"/>
                    <a:pt x="1615376" y="71560"/>
                    <a:pt x="1613701" y="76432"/>
                  </a:cubicBezTo>
                  <a:cubicBezTo>
                    <a:pt x="1612483" y="79934"/>
                    <a:pt x="1608677" y="82370"/>
                    <a:pt x="1604718" y="82370"/>
                  </a:cubicBezTo>
                  <a:close/>
                  <a:moveTo>
                    <a:pt x="859735" y="59836"/>
                  </a:moveTo>
                  <a:cubicBezTo>
                    <a:pt x="855472" y="59836"/>
                    <a:pt x="851513" y="57096"/>
                    <a:pt x="850447" y="52985"/>
                  </a:cubicBezTo>
                  <a:cubicBezTo>
                    <a:pt x="849077" y="48113"/>
                    <a:pt x="852274" y="43088"/>
                    <a:pt x="857451" y="41870"/>
                  </a:cubicBezTo>
                  <a:cubicBezTo>
                    <a:pt x="869936" y="38825"/>
                    <a:pt x="882573" y="35932"/>
                    <a:pt x="895058" y="33192"/>
                  </a:cubicBezTo>
                  <a:cubicBezTo>
                    <a:pt x="900235" y="31974"/>
                    <a:pt x="905411" y="35171"/>
                    <a:pt x="906629" y="40043"/>
                  </a:cubicBezTo>
                  <a:cubicBezTo>
                    <a:pt x="907847" y="44915"/>
                    <a:pt x="904650" y="49940"/>
                    <a:pt x="899321" y="51005"/>
                  </a:cubicBezTo>
                  <a:cubicBezTo>
                    <a:pt x="886836" y="53746"/>
                    <a:pt x="874504" y="56639"/>
                    <a:pt x="862171" y="59532"/>
                  </a:cubicBezTo>
                  <a:cubicBezTo>
                    <a:pt x="861257" y="59684"/>
                    <a:pt x="860496" y="59836"/>
                    <a:pt x="859735" y="59836"/>
                  </a:cubicBezTo>
                  <a:close/>
                  <a:moveTo>
                    <a:pt x="1506666" y="54203"/>
                  </a:moveTo>
                  <a:cubicBezTo>
                    <a:pt x="1505905" y="54203"/>
                    <a:pt x="1505143" y="54050"/>
                    <a:pt x="1504230" y="53898"/>
                  </a:cubicBezTo>
                  <a:cubicBezTo>
                    <a:pt x="1491897" y="50853"/>
                    <a:pt x="1479564" y="48113"/>
                    <a:pt x="1467079" y="45524"/>
                  </a:cubicBezTo>
                  <a:cubicBezTo>
                    <a:pt x="1461903" y="44458"/>
                    <a:pt x="1458553" y="39586"/>
                    <a:pt x="1459771" y="34562"/>
                  </a:cubicBezTo>
                  <a:cubicBezTo>
                    <a:pt x="1460989" y="29690"/>
                    <a:pt x="1466166" y="26492"/>
                    <a:pt x="1471342" y="27558"/>
                  </a:cubicBezTo>
                  <a:cubicBezTo>
                    <a:pt x="1483980" y="30146"/>
                    <a:pt x="1496465" y="33039"/>
                    <a:pt x="1509102" y="36084"/>
                  </a:cubicBezTo>
                  <a:cubicBezTo>
                    <a:pt x="1514278" y="37302"/>
                    <a:pt x="1517324" y="42327"/>
                    <a:pt x="1516105" y="47199"/>
                  </a:cubicBezTo>
                  <a:cubicBezTo>
                    <a:pt x="1514888" y="51462"/>
                    <a:pt x="1510929" y="54203"/>
                    <a:pt x="1506666" y="54203"/>
                  </a:cubicBezTo>
                  <a:close/>
                  <a:moveTo>
                    <a:pt x="959919" y="38977"/>
                  </a:moveTo>
                  <a:cubicBezTo>
                    <a:pt x="955351" y="38977"/>
                    <a:pt x="951240" y="35932"/>
                    <a:pt x="950479" y="31517"/>
                  </a:cubicBezTo>
                  <a:cubicBezTo>
                    <a:pt x="949565" y="26492"/>
                    <a:pt x="953067" y="21772"/>
                    <a:pt x="958244" y="20859"/>
                  </a:cubicBezTo>
                  <a:cubicBezTo>
                    <a:pt x="970881" y="18727"/>
                    <a:pt x="983670" y="16596"/>
                    <a:pt x="996460" y="14769"/>
                  </a:cubicBezTo>
                  <a:cubicBezTo>
                    <a:pt x="1001789" y="14007"/>
                    <a:pt x="1006661" y="17509"/>
                    <a:pt x="1007422" y="22381"/>
                  </a:cubicBezTo>
                  <a:cubicBezTo>
                    <a:pt x="1008183" y="27406"/>
                    <a:pt x="1004681" y="31974"/>
                    <a:pt x="999353" y="32735"/>
                  </a:cubicBezTo>
                  <a:cubicBezTo>
                    <a:pt x="986715" y="34562"/>
                    <a:pt x="974230" y="36541"/>
                    <a:pt x="961593" y="38673"/>
                  </a:cubicBezTo>
                  <a:cubicBezTo>
                    <a:pt x="961137" y="38977"/>
                    <a:pt x="960528" y="38977"/>
                    <a:pt x="959919" y="38977"/>
                  </a:cubicBezTo>
                  <a:close/>
                  <a:moveTo>
                    <a:pt x="1406330" y="34257"/>
                  </a:moveTo>
                  <a:cubicBezTo>
                    <a:pt x="1405873" y="34257"/>
                    <a:pt x="1405264" y="34257"/>
                    <a:pt x="1404807" y="34105"/>
                  </a:cubicBezTo>
                  <a:cubicBezTo>
                    <a:pt x="1392323" y="32126"/>
                    <a:pt x="1379685" y="30299"/>
                    <a:pt x="1367048" y="28776"/>
                  </a:cubicBezTo>
                  <a:cubicBezTo>
                    <a:pt x="1361719" y="28167"/>
                    <a:pt x="1358065" y="23447"/>
                    <a:pt x="1358826" y="18423"/>
                  </a:cubicBezTo>
                  <a:cubicBezTo>
                    <a:pt x="1359587" y="13398"/>
                    <a:pt x="1364307" y="9897"/>
                    <a:pt x="1369636" y="10506"/>
                  </a:cubicBezTo>
                  <a:cubicBezTo>
                    <a:pt x="1382426" y="12180"/>
                    <a:pt x="1395215" y="14007"/>
                    <a:pt x="1408005" y="15987"/>
                  </a:cubicBezTo>
                  <a:cubicBezTo>
                    <a:pt x="1413333" y="16748"/>
                    <a:pt x="1416835" y="21468"/>
                    <a:pt x="1415922" y="26492"/>
                  </a:cubicBezTo>
                  <a:cubicBezTo>
                    <a:pt x="1415161" y="31060"/>
                    <a:pt x="1411050" y="34257"/>
                    <a:pt x="1406330" y="34257"/>
                  </a:cubicBezTo>
                  <a:close/>
                  <a:moveTo>
                    <a:pt x="1061473" y="25274"/>
                  </a:moveTo>
                  <a:cubicBezTo>
                    <a:pt x="1056600" y="25274"/>
                    <a:pt x="1052337" y="21772"/>
                    <a:pt x="1051880" y="17053"/>
                  </a:cubicBezTo>
                  <a:cubicBezTo>
                    <a:pt x="1051272" y="12028"/>
                    <a:pt x="1055230" y="7460"/>
                    <a:pt x="1060559" y="7004"/>
                  </a:cubicBezTo>
                  <a:cubicBezTo>
                    <a:pt x="1073348" y="5786"/>
                    <a:pt x="1086290" y="4568"/>
                    <a:pt x="1099080" y="3654"/>
                  </a:cubicBezTo>
                  <a:cubicBezTo>
                    <a:pt x="1104408" y="3350"/>
                    <a:pt x="1108976" y="7004"/>
                    <a:pt x="1109433" y="12028"/>
                  </a:cubicBezTo>
                  <a:cubicBezTo>
                    <a:pt x="1109890" y="17053"/>
                    <a:pt x="1105779" y="21468"/>
                    <a:pt x="1100602" y="21925"/>
                  </a:cubicBezTo>
                  <a:cubicBezTo>
                    <a:pt x="1087965" y="22838"/>
                    <a:pt x="1075175" y="23904"/>
                    <a:pt x="1062538" y="25122"/>
                  </a:cubicBezTo>
                  <a:cubicBezTo>
                    <a:pt x="1062234" y="25122"/>
                    <a:pt x="1061777" y="25274"/>
                    <a:pt x="1061473" y="25274"/>
                  </a:cubicBezTo>
                  <a:close/>
                  <a:moveTo>
                    <a:pt x="1304776" y="22381"/>
                  </a:moveTo>
                  <a:cubicBezTo>
                    <a:pt x="1304471" y="22381"/>
                    <a:pt x="1304167" y="22381"/>
                    <a:pt x="1304014" y="22381"/>
                  </a:cubicBezTo>
                  <a:cubicBezTo>
                    <a:pt x="1291378" y="21468"/>
                    <a:pt x="1278588" y="20554"/>
                    <a:pt x="1265951" y="19945"/>
                  </a:cubicBezTo>
                  <a:cubicBezTo>
                    <a:pt x="1260622" y="19641"/>
                    <a:pt x="1256511" y="15378"/>
                    <a:pt x="1256815" y="10353"/>
                  </a:cubicBezTo>
                  <a:cubicBezTo>
                    <a:pt x="1257120" y="5329"/>
                    <a:pt x="1261840" y="1523"/>
                    <a:pt x="1267017" y="1675"/>
                  </a:cubicBezTo>
                  <a:cubicBezTo>
                    <a:pt x="1279958" y="2284"/>
                    <a:pt x="1292748" y="3045"/>
                    <a:pt x="1305690" y="4111"/>
                  </a:cubicBezTo>
                  <a:cubicBezTo>
                    <a:pt x="1311018" y="4568"/>
                    <a:pt x="1314977" y="8983"/>
                    <a:pt x="1314520" y="14007"/>
                  </a:cubicBezTo>
                  <a:cubicBezTo>
                    <a:pt x="1313911" y="18727"/>
                    <a:pt x="1309648" y="22381"/>
                    <a:pt x="1304776" y="22381"/>
                  </a:cubicBezTo>
                  <a:close/>
                  <a:moveTo>
                    <a:pt x="1163788" y="18727"/>
                  </a:moveTo>
                  <a:cubicBezTo>
                    <a:pt x="1158611" y="18727"/>
                    <a:pt x="1154348" y="14769"/>
                    <a:pt x="1154196" y="9897"/>
                  </a:cubicBezTo>
                  <a:cubicBezTo>
                    <a:pt x="1154044" y="4872"/>
                    <a:pt x="1158307" y="609"/>
                    <a:pt x="1163635" y="457"/>
                  </a:cubicBezTo>
                  <a:cubicBezTo>
                    <a:pt x="1175816" y="152"/>
                    <a:pt x="1187844" y="0"/>
                    <a:pt x="1200024" y="0"/>
                  </a:cubicBezTo>
                  <a:lnTo>
                    <a:pt x="1202308" y="0"/>
                  </a:lnTo>
                  <a:cubicBezTo>
                    <a:pt x="1207637" y="0"/>
                    <a:pt x="1211900" y="4111"/>
                    <a:pt x="1211900" y="9135"/>
                  </a:cubicBezTo>
                  <a:cubicBezTo>
                    <a:pt x="1211900" y="14160"/>
                    <a:pt x="1207637" y="18271"/>
                    <a:pt x="1202308" y="18271"/>
                  </a:cubicBezTo>
                  <a:lnTo>
                    <a:pt x="1200024" y="18271"/>
                  </a:lnTo>
                  <a:cubicBezTo>
                    <a:pt x="1187996" y="18271"/>
                    <a:pt x="1176121" y="18423"/>
                    <a:pt x="1164092" y="18727"/>
                  </a:cubicBezTo>
                  <a:cubicBezTo>
                    <a:pt x="1164092" y="18727"/>
                    <a:pt x="1163940" y="18727"/>
                    <a:pt x="1163788" y="18727"/>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grpSp>
          <p:nvGrpSpPr>
            <p:cNvPr id="34" name="גרפיקה 6">
              <a:extLst>
                <a:ext uri="{FF2B5EF4-FFF2-40B4-BE49-F238E27FC236}">
                  <a16:creationId xmlns:a16="http://schemas.microsoft.com/office/drawing/2014/main" id="{861C293A-35C2-5972-7A14-621806A55B64}"/>
                </a:ext>
              </a:extLst>
            </p:cNvPr>
            <p:cNvGrpSpPr/>
            <p:nvPr/>
          </p:nvGrpSpPr>
          <p:grpSpPr>
            <a:xfrm>
              <a:off x="8636339" y="3395875"/>
              <a:ext cx="1801682" cy="1403028"/>
              <a:chOff x="8636339" y="3395875"/>
              <a:chExt cx="1801682" cy="1403028"/>
            </a:xfrm>
            <a:solidFill>
              <a:srgbClr val="FFFFFF"/>
            </a:solidFill>
          </p:grpSpPr>
          <p:sp>
            <p:nvSpPr>
              <p:cNvPr id="35" name="צורה חופשית: צורה 34">
                <a:extLst>
                  <a:ext uri="{FF2B5EF4-FFF2-40B4-BE49-F238E27FC236}">
                    <a16:creationId xmlns:a16="http://schemas.microsoft.com/office/drawing/2014/main" id="{C8468F32-64B5-31EC-F030-45EA94DDC683}"/>
                  </a:ext>
                </a:extLst>
              </p:cNvPr>
              <p:cNvSpPr/>
              <p:nvPr/>
            </p:nvSpPr>
            <p:spPr>
              <a:xfrm>
                <a:off x="10361927" y="4763063"/>
                <a:ext cx="25047" cy="35840"/>
              </a:xfrm>
              <a:custGeom>
                <a:avLst/>
                <a:gdLst>
                  <a:gd name="connsiteX0" fmla="*/ 9707 w 25047"/>
                  <a:gd name="connsiteY0" fmla="*/ 35841 h 35840"/>
                  <a:gd name="connsiteX1" fmla="*/ 6662 w 25047"/>
                  <a:gd name="connsiteY1" fmla="*/ 35384 h 35840"/>
                  <a:gd name="connsiteX2" fmla="*/ 420 w 25047"/>
                  <a:gd name="connsiteY2" fmla="*/ 23812 h 35840"/>
                  <a:gd name="connsiteX3" fmla="*/ 6206 w 25047"/>
                  <a:gd name="connsiteY3" fmla="*/ 6455 h 35840"/>
                  <a:gd name="connsiteX4" fmla="*/ 18234 w 25047"/>
                  <a:gd name="connsiteY4" fmla="*/ 365 h 35840"/>
                  <a:gd name="connsiteX5" fmla="*/ 24628 w 25047"/>
                  <a:gd name="connsiteY5" fmla="*/ 11784 h 35840"/>
                  <a:gd name="connsiteX6" fmla="*/ 18843 w 25047"/>
                  <a:gd name="connsiteY6" fmla="*/ 29446 h 35840"/>
                  <a:gd name="connsiteX7" fmla="*/ 9707 w 25047"/>
                  <a:gd name="connsiteY7" fmla="*/ 35841 h 3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47" h="35840">
                    <a:moveTo>
                      <a:pt x="9707" y="35841"/>
                    </a:moveTo>
                    <a:cubicBezTo>
                      <a:pt x="8794" y="35841"/>
                      <a:pt x="7728" y="35688"/>
                      <a:pt x="6662" y="35384"/>
                    </a:cubicBezTo>
                    <a:cubicBezTo>
                      <a:pt x="1638" y="33861"/>
                      <a:pt x="-1103" y="28685"/>
                      <a:pt x="420" y="23812"/>
                    </a:cubicBezTo>
                    <a:cubicBezTo>
                      <a:pt x="2399" y="18027"/>
                      <a:pt x="4379" y="12241"/>
                      <a:pt x="6206" y="6455"/>
                    </a:cubicBezTo>
                    <a:cubicBezTo>
                      <a:pt x="7728" y="1583"/>
                      <a:pt x="13209" y="-1005"/>
                      <a:pt x="18234" y="365"/>
                    </a:cubicBezTo>
                    <a:cubicBezTo>
                      <a:pt x="23411" y="1888"/>
                      <a:pt x="26151" y="6912"/>
                      <a:pt x="24628" y="11784"/>
                    </a:cubicBezTo>
                    <a:cubicBezTo>
                      <a:pt x="22801" y="17722"/>
                      <a:pt x="20822" y="23508"/>
                      <a:pt x="18843" y="29446"/>
                    </a:cubicBezTo>
                    <a:cubicBezTo>
                      <a:pt x="17625" y="33252"/>
                      <a:pt x="13818" y="35841"/>
                      <a:pt x="9707" y="35841"/>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36" name="צורה חופשית: צורה 35">
                <a:extLst>
                  <a:ext uri="{FF2B5EF4-FFF2-40B4-BE49-F238E27FC236}">
                    <a16:creationId xmlns:a16="http://schemas.microsoft.com/office/drawing/2014/main" id="{68456E12-AF3C-3A01-6EF8-9956540EEEBE}"/>
                  </a:ext>
                </a:extLst>
              </p:cNvPr>
              <p:cNvSpPr/>
              <p:nvPr/>
            </p:nvSpPr>
            <p:spPr>
              <a:xfrm>
                <a:off x="8708422" y="3395875"/>
                <a:ext cx="1729599" cy="1327205"/>
              </a:xfrm>
              <a:custGeom>
                <a:avLst/>
                <a:gdLst>
                  <a:gd name="connsiteX0" fmla="*/ 1686203 w 1729599"/>
                  <a:gd name="connsiteY0" fmla="*/ 1327206 h 1327205"/>
                  <a:gd name="connsiteX1" fmla="*/ 1683767 w 1729599"/>
                  <a:gd name="connsiteY1" fmla="*/ 1326901 h 1327205"/>
                  <a:gd name="connsiteX2" fmla="*/ 1676763 w 1729599"/>
                  <a:gd name="connsiteY2" fmla="*/ 1315787 h 1327205"/>
                  <a:gd name="connsiteX3" fmla="*/ 1685442 w 1729599"/>
                  <a:gd name="connsiteY3" fmla="*/ 1280768 h 1327205"/>
                  <a:gd name="connsiteX4" fmla="*/ 1696861 w 1729599"/>
                  <a:gd name="connsiteY4" fmla="*/ 1273764 h 1327205"/>
                  <a:gd name="connsiteX5" fmla="*/ 1704321 w 1729599"/>
                  <a:gd name="connsiteY5" fmla="*/ 1284726 h 1327205"/>
                  <a:gd name="connsiteX6" fmla="*/ 1695491 w 1729599"/>
                  <a:gd name="connsiteY6" fmla="*/ 1320354 h 1327205"/>
                  <a:gd name="connsiteX7" fmla="*/ 1686203 w 1729599"/>
                  <a:gd name="connsiteY7" fmla="*/ 1327206 h 1327205"/>
                  <a:gd name="connsiteX8" fmla="*/ 1706758 w 1729599"/>
                  <a:gd name="connsiteY8" fmla="*/ 1232351 h 1327205"/>
                  <a:gd name="connsiteX9" fmla="*/ 1705235 w 1729599"/>
                  <a:gd name="connsiteY9" fmla="*/ 1232199 h 1327205"/>
                  <a:gd name="connsiteX10" fmla="*/ 1697165 w 1729599"/>
                  <a:gd name="connsiteY10" fmla="*/ 1221693 h 1327205"/>
                  <a:gd name="connsiteX11" fmla="*/ 1702494 w 1729599"/>
                  <a:gd name="connsiteY11" fmla="*/ 1186066 h 1327205"/>
                  <a:gd name="connsiteX12" fmla="*/ 1713304 w 1729599"/>
                  <a:gd name="connsiteY12" fmla="*/ 1178148 h 1327205"/>
                  <a:gd name="connsiteX13" fmla="*/ 1721679 w 1729599"/>
                  <a:gd name="connsiteY13" fmla="*/ 1188349 h 1327205"/>
                  <a:gd name="connsiteX14" fmla="*/ 1716197 w 1729599"/>
                  <a:gd name="connsiteY14" fmla="*/ 1224586 h 1327205"/>
                  <a:gd name="connsiteX15" fmla="*/ 1706758 w 1729599"/>
                  <a:gd name="connsiteY15" fmla="*/ 1232351 h 1327205"/>
                  <a:gd name="connsiteX16" fmla="*/ 1718177 w 1729599"/>
                  <a:gd name="connsiteY16" fmla="*/ 1136278 h 1327205"/>
                  <a:gd name="connsiteX17" fmla="*/ 1717568 w 1729599"/>
                  <a:gd name="connsiteY17" fmla="*/ 1136278 h 1327205"/>
                  <a:gd name="connsiteX18" fmla="*/ 1708585 w 1729599"/>
                  <a:gd name="connsiteY18" fmla="*/ 1126534 h 1327205"/>
                  <a:gd name="connsiteX19" fmla="*/ 1710260 w 1729599"/>
                  <a:gd name="connsiteY19" fmla="*/ 1090602 h 1327205"/>
                  <a:gd name="connsiteX20" fmla="*/ 1719851 w 1729599"/>
                  <a:gd name="connsiteY20" fmla="*/ 1081619 h 1327205"/>
                  <a:gd name="connsiteX21" fmla="*/ 1720156 w 1729599"/>
                  <a:gd name="connsiteY21" fmla="*/ 1081619 h 1327205"/>
                  <a:gd name="connsiteX22" fmla="*/ 1729596 w 1729599"/>
                  <a:gd name="connsiteY22" fmla="*/ 1091058 h 1327205"/>
                  <a:gd name="connsiteX23" fmla="*/ 1727921 w 1729599"/>
                  <a:gd name="connsiteY23" fmla="*/ 1127600 h 1327205"/>
                  <a:gd name="connsiteX24" fmla="*/ 1718177 w 1729599"/>
                  <a:gd name="connsiteY24" fmla="*/ 1136278 h 1327205"/>
                  <a:gd name="connsiteX25" fmla="*/ 1719395 w 1729599"/>
                  <a:gd name="connsiteY25" fmla="*/ 1039444 h 1327205"/>
                  <a:gd name="connsiteX26" fmla="*/ 1709803 w 1729599"/>
                  <a:gd name="connsiteY26" fmla="*/ 1030613 h 1327205"/>
                  <a:gd name="connsiteX27" fmla="*/ 1707671 w 1729599"/>
                  <a:gd name="connsiteY27" fmla="*/ 994834 h 1327205"/>
                  <a:gd name="connsiteX28" fmla="*/ 1716502 w 1729599"/>
                  <a:gd name="connsiteY28" fmla="*/ 984937 h 1327205"/>
                  <a:gd name="connsiteX29" fmla="*/ 1726855 w 1729599"/>
                  <a:gd name="connsiteY29" fmla="*/ 993311 h 1327205"/>
                  <a:gd name="connsiteX30" fmla="*/ 1729139 w 1729599"/>
                  <a:gd name="connsiteY30" fmla="*/ 1029852 h 1327205"/>
                  <a:gd name="connsiteX31" fmla="*/ 1719851 w 1729599"/>
                  <a:gd name="connsiteY31" fmla="*/ 1039292 h 1327205"/>
                  <a:gd name="connsiteX32" fmla="*/ 1719395 w 1729599"/>
                  <a:gd name="connsiteY32" fmla="*/ 1039444 h 1327205"/>
                  <a:gd name="connsiteX33" fmla="*/ 1710107 w 1729599"/>
                  <a:gd name="connsiteY33" fmla="*/ 943219 h 1327205"/>
                  <a:gd name="connsiteX34" fmla="*/ 1700515 w 1729599"/>
                  <a:gd name="connsiteY34" fmla="*/ 935454 h 1327205"/>
                  <a:gd name="connsiteX35" fmla="*/ 1694273 w 1729599"/>
                  <a:gd name="connsiteY35" fmla="*/ 899979 h 1327205"/>
                  <a:gd name="connsiteX36" fmla="*/ 1702038 w 1729599"/>
                  <a:gd name="connsiteY36" fmla="*/ 889321 h 1327205"/>
                  <a:gd name="connsiteX37" fmla="*/ 1713304 w 1729599"/>
                  <a:gd name="connsiteY37" fmla="*/ 896629 h 1327205"/>
                  <a:gd name="connsiteX38" fmla="*/ 1719547 w 1729599"/>
                  <a:gd name="connsiteY38" fmla="*/ 932713 h 1327205"/>
                  <a:gd name="connsiteX39" fmla="*/ 1711325 w 1729599"/>
                  <a:gd name="connsiteY39" fmla="*/ 943066 h 1327205"/>
                  <a:gd name="connsiteX40" fmla="*/ 1710107 w 1729599"/>
                  <a:gd name="connsiteY40" fmla="*/ 943219 h 1327205"/>
                  <a:gd name="connsiteX41" fmla="*/ 1690162 w 1729599"/>
                  <a:gd name="connsiteY41" fmla="*/ 848516 h 1327205"/>
                  <a:gd name="connsiteX42" fmla="*/ 1680874 w 1729599"/>
                  <a:gd name="connsiteY42" fmla="*/ 841665 h 1327205"/>
                  <a:gd name="connsiteX43" fmla="*/ 1670825 w 1729599"/>
                  <a:gd name="connsiteY43" fmla="*/ 807103 h 1327205"/>
                  <a:gd name="connsiteX44" fmla="*/ 1677373 w 1729599"/>
                  <a:gd name="connsiteY44" fmla="*/ 795684 h 1327205"/>
                  <a:gd name="connsiteX45" fmla="*/ 1689400 w 1729599"/>
                  <a:gd name="connsiteY45" fmla="*/ 801774 h 1327205"/>
                  <a:gd name="connsiteX46" fmla="*/ 1699754 w 1729599"/>
                  <a:gd name="connsiteY46" fmla="*/ 837097 h 1327205"/>
                  <a:gd name="connsiteX47" fmla="*/ 1692750 w 1729599"/>
                  <a:gd name="connsiteY47" fmla="*/ 848212 h 1327205"/>
                  <a:gd name="connsiteX48" fmla="*/ 1690162 w 1729599"/>
                  <a:gd name="connsiteY48" fmla="*/ 848516 h 1327205"/>
                  <a:gd name="connsiteX49" fmla="*/ 1659711 w 1729599"/>
                  <a:gd name="connsiteY49" fmla="*/ 756250 h 1327205"/>
                  <a:gd name="connsiteX50" fmla="*/ 1650728 w 1729599"/>
                  <a:gd name="connsiteY50" fmla="*/ 750312 h 1327205"/>
                  <a:gd name="connsiteX51" fmla="*/ 1636720 w 1729599"/>
                  <a:gd name="connsiteY51" fmla="*/ 716816 h 1327205"/>
                  <a:gd name="connsiteX52" fmla="*/ 1641897 w 1729599"/>
                  <a:gd name="connsiteY52" fmla="*/ 704788 h 1327205"/>
                  <a:gd name="connsiteX53" fmla="*/ 1654534 w 1729599"/>
                  <a:gd name="connsiteY53" fmla="*/ 709660 h 1327205"/>
                  <a:gd name="connsiteX54" fmla="*/ 1668846 w 1729599"/>
                  <a:gd name="connsiteY54" fmla="*/ 743765 h 1327205"/>
                  <a:gd name="connsiteX55" fmla="*/ 1663212 w 1729599"/>
                  <a:gd name="connsiteY55" fmla="*/ 755489 h 1327205"/>
                  <a:gd name="connsiteX56" fmla="*/ 1659711 w 1729599"/>
                  <a:gd name="connsiteY56" fmla="*/ 756250 h 1327205"/>
                  <a:gd name="connsiteX57" fmla="*/ 1619059 w 1729599"/>
                  <a:gd name="connsiteY57" fmla="*/ 667333 h 1327205"/>
                  <a:gd name="connsiteX58" fmla="*/ 1610380 w 1729599"/>
                  <a:gd name="connsiteY58" fmla="*/ 662308 h 1327205"/>
                  <a:gd name="connsiteX59" fmla="*/ 1592871 w 1729599"/>
                  <a:gd name="connsiteY59" fmla="*/ 630335 h 1327205"/>
                  <a:gd name="connsiteX60" fmla="*/ 1596677 w 1729599"/>
                  <a:gd name="connsiteY60" fmla="*/ 617850 h 1327205"/>
                  <a:gd name="connsiteX61" fmla="*/ 1609771 w 1729599"/>
                  <a:gd name="connsiteY61" fmla="*/ 621504 h 1327205"/>
                  <a:gd name="connsiteX62" fmla="*/ 1627585 w 1729599"/>
                  <a:gd name="connsiteY62" fmla="*/ 653935 h 1327205"/>
                  <a:gd name="connsiteX63" fmla="*/ 1623170 w 1729599"/>
                  <a:gd name="connsiteY63" fmla="*/ 666267 h 1327205"/>
                  <a:gd name="connsiteX64" fmla="*/ 1619059 w 1729599"/>
                  <a:gd name="connsiteY64" fmla="*/ 667333 h 1327205"/>
                  <a:gd name="connsiteX65" fmla="*/ 1568967 w 1729599"/>
                  <a:gd name="connsiteY65" fmla="*/ 582984 h 1327205"/>
                  <a:gd name="connsiteX66" fmla="*/ 1560745 w 1729599"/>
                  <a:gd name="connsiteY66" fmla="*/ 578721 h 1327205"/>
                  <a:gd name="connsiteX67" fmla="*/ 1540038 w 1729599"/>
                  <a:gd name="connsiteY67" fmla="*/ 548575 h 1327205"/>
                  <a:gd name="connsiteX68" fmla="*/ 1542627 w 1729599"/>
                  <a:gd name="connsiteY68" fmla="*/ 535785 h 1327205"/>
                  <a:gd name="connsiteX69" fmla="*/ 1556025 w 1729599"/>
                  <a:gd name="connsiteY69" fmla="*/ 538221 h 1327205"/>
                  <a:gd name="connsiteX70" fmla="*/ 1577189 w 1729599"/>
                  <a:gd name="connsiteY70" fmla="*/ 568824 h 1327205"/>
                  <a:gd name="connsiteX71" fmla="*/ 1574144 w 1729599"/>
                  <a:gd name="connsiteY71" fmla="*/ 581461 h 1327205"/>
                  <a:gd name="connsiteX72" fmla="*/ 1568967 w 1729599"/>
                  <a:gd name="connsiteY72" fmla="*/ 582984 h 1327205"/>
                  <a:gd name="connsiteX73" fmla="*/ 1510653 w 1729599"/>
                  <a:gd name="connsiteY73" fmla="*/ 503659 h 1327205"/>
                  <a:gd name="connsiteX74" fmla="*/ 1503041 w 1729599"/>
                  <a:gd name="connsiteY74" fmla="*/ 500157 h 1327205"/>
                  <a:gd name="connsiteX75" fmla="*/ 1479441 w 1729599"/>
                  <a:gd name="connsiteY75" fmla="*/ 472142 h 1327205"/>
                  <a:gd name="connsiteX76" fmla="*/ 1480811 w 1729599"/>
                  <a:gd name="connsiteY76" fmla="*/ 459201 h 1327205"/>
                  <a:gd name="connsiteX77" fmla="*/ 1494362 w 1729599"/>
                  <a:gd name="connsiteY77" fmla="*/ 460419 h 1327205"/>
                  <a:gd name="connsiteX78" fmla="*/ 1518418 w 1729599"/>
                  <a:gd name="connsiteY78" fmla="*/ 489043 h 1327205"/>
                  <a:gd name="connsiteX79" fmla="*/ 1516591 w 1729599"/>
                  <a:gd name="connsiteY79" fmla="*/ 501832 h 1327205"/>
                  <a:gd name="connsiteX80" fmla="*/ 1510653 w 1729599"/>
                  <a:gd name="connsiteY80" fmla="*/ 503659 h 1327205"/>
                  <a:gd name="connsiteX81" fmla="*/ 1444879 w 1729599"/>
                  <a:gd name="connsiteY81" fmla="*/ 429815 h 1327205"/>
                  <a:gd name="connsiteX82" fmla="*/ 1437723 w 1729599"/>
                  <a:gd name="connsiteY82" fmla="*/ 426923 h 1327205"/>
                  <a:gd name="connsiteX83" fmla="*/ 1411535 w 1729599"/>
                  <a:gd name="connsiteY83" fmla="*/ 400887 h 1327205"/>
                  <a:gd name="connsiteX84" fmla="*/ 1411688 w 1729599"/>
                  <a:gd name="connsiteY84" fmla="*/ 387945 h 1327205"/>
                  <a:gd name="connsiteX85" fmla="*/ 1425390 w 1729599"/>
                  <a:gd name="connsiteY85" fmla="*/ 388098 h 1327205"/>
                  <a:gd name="connsiteX86" fmla="*/ 1451883 w 1729599"/>
                  <a:gd name="connsiteY86" fmla="*/ 414590 h 1327205"/>
                  <a:gd name="connsiteX87" fmla="*/ 1451274 w 1729599"/>
                  <a:gd name="connsiteY87" fmla="*/ 427532 h 1327205"/>
                  <a:gd name="connsiteX88" fmla="*/ 1444879 w 1729599"/>
                  <a:gd name="connsiteY88" fmla="*/ 429815 h 1327205"/>
                  <a:gd name="connsiteX89" fmla="*/ 1372710 w 1729599"/>
                  <a:gd name="connsiteY89" fmla="*/ 361757 h 1327205"/>
                  <a:gd name="connsiteX90" fmla="*/ 1366164 w 1729599"/>
                  <a:gd name="connsiteY90" fmla="*/ 359322 h 1327205"/>
                  <a:gd name="connsiteX91" fmla="*/ 1337844 w 1729599"/>
                  <a:gd name="connsiteY91" fmla="*/ 335417 h 1327205"/>
                  <a:gd name="connsiteX92" fmla="*/ 1336778 w 1729599"/>
                  <a:gd name="connsiteY92" fmla="*/ 322476 h 1327205"/>
                  <a:gd name="connsiteX93" fmla="*/ 1350329 w 1729599"/>
                  <a:gd name="connsiteY93" fmla="*/ 321562 h 1327205"/>
                  <a:gd name="connsiteX94" fmla="*/ 1379105 w 1729599"/>
                  <a:gd name="connsiteY94" fmla="*/ 345771 h 1327205"/>
                  <a:gd name="connsiteX95" fmla="*/ 1379714 w 1729599"/>
                  <a:gd name="connsiteY95" fmla="*/ 358712 h 1327205"/>
                  <a:gd name="connsiteX96" fmla="*/ 1372710 w 1729599"/>
                  <a:gd name="connsiteY96" fmla="*/ 361757 h 1327205"/>
                  <a:gd name="connsiteX97" fmla="*/ 1294756 w 1729599"/>
                  <a:gd name="connsiteY97" fmla="*/ 299333 h 1327205"/>
                  <a:gd name="connsiteX98" fmla="*/ 1288818 w 1729599"/>
                  <a:gd name="connsiteY98" fmla="*/ 297354 h 1327205"/>
                  <a:gd name="connsiteX99" fmla="*/ 1258519 w 1729599"/>
                  <a:gd name="connsiteY99" fmla="*/ 275581 h 1327205"/>
                  <a:gd name="connsiteX100" fmla="*/ 1256387 w 1729599"/>
                  <a:gd name="connsiteY100" fmla="*/ 262792 h 1327205"/>
                  <a:gd name="connsiteX101" fmla="*/ 1269938 w 1729599"/>
                  <a:gd name="connsiteY101" fmla="*/ 260813 h 1327205"/>
                  <a:gd name="connsiteX102" fmla="*/ 1300694 w 1729599"/>
                  <a:gd name="connsiteY102" fmla="*/ 282890 h 1327205"/>
                  <a:gd name="connsiteX103" fmla="*/ 1302369 w 1729599"/>
                  <a:gd name="connsiteY103" fmla="*/ 295679 h 1327205"/>
                  <a:gd name="connsiteX104" fmla="*/ 1294756 w 1729599"/>
                  <a:gd name="connsiteY104" fmla="*/ 299333 h 1327205"/>
                  <a:gd name="connsiteX105" fmla="*/ 1211929 w 1729599"/>
                  <a:gd name="connsiteY105" fmla="*/ 242846 h 1327205"/>
                  <a:gd name="connsiteX106" fmla="*/ 1206600 w 1729599"/>
                  <a:gd name="connsiteY106" fmla="*/ 241324 h 1327205"/>
                  <a:gd name="connsiteX107" fmla="*/ 1174627 w 1729599"/>
                  <a:gd name="connsiteY107" fmla="*/ 221835 h 1327205"/>
                  <a:gd name="connsiteX108" fmla="*/ 1171582 w 1729599"/>
                  <a:gd name="connsiteY108" fmla="*/ 209198 h 1327205"/>
                  <a:gd name="connsiteX109" fmla="*/ 1184828 w 1729599"/>
                  <a:gd name="connsiteY109" fmla="*/ 206305 h 1327205"/>
                  <a:gd name="connsiteX110" fmla="*/ 1217258 w 1729599"/>
                  <a:gd name="connsiteY110" fmla="*/ 226099 h 1327205"/>
                  <a:gd name="connsiteX111" fmla="*/ 1219999 w 1729599"/>
                  <a:gd name="connsiteY111" fmla="*/ 238736 h 1327205"/>
                  <a:gd name="connsiteX112" fmla="*/ 1211929 w 1729599"/>
                  <a:gd name="connsiteY112" fmla="*/ 242846 h 1327205"/>
                  <a:gd name="connsiteX113" fmla="*/ 1124992 w 1729599"/>
                  <a:gd name="connsiteY113" fmla="*/ 192450 h 1327205"/>
                  <a:gd name="connsiteX114" fmla="*/ 1120272 w 1729599"/>
                  <a:gd name="connsiteY114" fmla="*/ 191232 h 1327205"/>
                  <a:gd name="connsiteX115" fmla="*/ 1086928 w 1729599"/>
                  <a:gd name="connsiteY115" fmla="*/ 174027 h 1327205"/>
                  <a:gd name="connsiteX116" fmla="*/ 1082969 w 1729599"/>
                  <a:gd name="connsiteY116" fmla="*/ 161695 h 1327205"/>
                  <a:gd name="connsiteX117" fmla="*/ 1096063 w 1729599"/>
                  <a:gd name="connsiteY117" fmla="*/ 157888 h 1327205"/>
                  <a:gd name="connsiteX118" fmla="*/ 1129864 w 1729599"/>
                  <a:gd name="connsiteY118" fmla="*/ 175398 h 1327205"/>
                  <a:gd name="connsiteX119" fmla="*/ 1133518 w 1729599"/>
                  <a:gd name="connsiteY119" fmla="*/ 187882 h 1327205"/>
                  <a:gd name="connsiteX120" fmla="*/ 1124992 w 1729599"/>
                  <a:gd name="connsiteY120" fmla="*/ 192450 h 1327205"/>
                  <a:gd name="connsiteX121" fmla="*/ 1034248 w 1729599"/>
                  <a:gd name="connsiteY121" fmla="*/ 147992 h 1327205"/>
                  <a:gd name="connsiteX122" fmla="*/ 1030137 w 1729599"/>
                  <a:gd name="connsiteY122" fmla="*/ 147078 h 1327205"/>
                  <a:gd name="connsiteX123" fmla="*/ 995575 w 1729599"/>
                  <a:gd name="connsiteY123" fmla="*/ 132005 h 1327205"/>
                  <a:gd name="connsiteX124" fmla="*/ 990703 w 1729599"/>
                  <a:gd name="connsiteY124" fmla="*/ 119977 h 1327205"/>
                  <a:gd name="connsiteX125" fmla="*/ 1003492 w 1729599"/>
                  <a:gd name="connsiteY125" fmla="*/ 115257 h 1327205"/>
                  <a:gd name="connsiteX126" fmla="*/ 1038511 w 1729599"/>
                  <a:gd name="connsiteY126" fmla="*/ 130482 h 1327205"/>
                  <a:gd name="connsiteX127" fmla="*/ 1043079 w 1729599"/>
                  <a:gd name="connsiteY127" fmla="*/ 142663 h 1327205"/>
                  <a:gd name="connsiteX128" fmla="*/ 1034248 w 1729599"/>
                  <a:gd name="connsiteY128" fmla="*/ 147992 h 1327205"/>
                  <a:gd name="connsiteX129" fmla="*/ 9725 w 1729599"/>
                  <a:gd name="connsiteY129" fmla="*/ 109776 h 1327205"/>
                  <a:gd name="connsiteX130" fmla="*/ 1046 w 1729599"/>
                  <a:gd name="connsiteY130" fmla="*/ 104751 h 1327205"/>
                  <a:gd name="connsiteX131" fmla="*/ 5309 w 1729599"/>
                  <a:gd name="connsiteY131" fmla="*/ 92419 h 1327205"/>
                  <a:gd name="connsiteX132" fmla="*/ 40328 w 1729599"/>
                  <a:gd name="connsiteY132" fmla="*/ 76584 h 1327205"/>
                  <a:gd name="connsiteX133" fmla="*/ 53117 w 1729599"/>
                  <a:gd name="connsiteY133" fmla="*/ 81152 h 1327205"/>
                  <a:gd name="connsiteX134" fmla="*/ 48245 w 1729599"/>
                  <a:gd name="connsiteY134" fmla="*/ 93180 h 1327205"/>
                  <a:gd name="connsiteX135" fmla="*/ 14140 w 1729599"/>
                  <a:gd name="connsiteY135" fmla="*/ 108558 h 1327205"/>
                  <a:gd name="connsiteX136" fmla="*/ 9725 w 1729599"/>
                  <a:gd name="connsiteY136" fmla="*/ 109776 h 1327205"/>
                  <a:gd name="connsiteX137" fmla="*/ 940459 w 1729599"/>
                  <a:gd name="connsiteY137" fmla="*/ 109623 h 1327205"/>
                  <a:gd name="connsiteX138" fmla="*/ 936957 w 1729599"/>
                  <a:gd name="connsiteY138" fmla="*/ 109015 h 1327205"/>
                  <a:gd name="connsiteX139" fmla="*/ 901329 w 1729599"/>
                  <a:gd name="connsiteY139" fmla="*/ 96377 h 1327205"/>
                  <a:gd name="connsiteX140" fmla="*/ 895544 w 1729599"/>
                  <a:gd name="connsiteY140" fmla="*/ 84654 h 1327205"/>
                  <a:gd name="connsiteX141" fmla="*/ 907876 w 1729599"/>
                  <a:gd name="connsiteY141" fmla="*/ 79172 h 1327205"/>
                  <a:gd name="connsiteX142" fmla="*/ 943961 w 1729599"/>
                  <a:gd name="connsiteY142" fmla="*/ 91962 h 1327205"/>
                  <a:gd name="connsiteX143" fmla="*/ 949442 w 1729599"/>
                  <a:gd name="connsiteY143" fmla="*/ 103838 h 1327205"/>
                  <a:gd name="connsiteX144" fmla="*/ 940459 w 1729599"/>
                  <a:gd name="connsiteY144" fmla="*/ 109623 h 1327205"/>
                  <a:gd name="connsiteX145" fmla="*/ 843929 w 1729599"/>
                  <a:gd name="connsiteY145" fmla="*/ 77498 h 1327205"/>
                  <a:gd name="connsiteX146" fmla="*/ 841036 w 1729599"/>
                  <a:gd name="connsiteY146" fmla="*/ 77041 h 1327205"/>
                  <a:gd name="connsiteX147" fmla="*/ 804495 w 1729599"/>
                  <a:gd name="connsiteY147" fmla="*/ 66688 h 1327205"/>
                  <a:gd name="connsiteX148" fmla="*/ 797796 w 1729599"/>
                  <a:gd name="connsiteY148" fmla="*/ 55421 h 1327205"/>
                  <a:gd name="connsiteX149" fmla="*/ 809672 w 1729599"/>
                  <a:gd name="connsiteY149" fmla="*/ 49026 h 1327205"/>
                  <a:gd name="connsiteX150" fmla="*/ 846670 w 1729599"/>
                  <a:gd name="connsiteY150" fmla="*/ 59379 h 1327205"/>
                  <a:gd name="connsiteX151" fmla="*/ 853064 w 1729599"/>
                  <a:gd name="connsiteY151" fmla="*/ 70798 h 1327205"/>
                  <a:gd name="connsiteX152" fmla="*/ 843929 w 1729599"/>
                  <a:gd name="connsiteY152" fmla="*/ 77498 h 1327205"/>
                  <a:gd name="connsiteX153" fmla="*/ 103514 w 1729599"/>
                  <a:gd name="connsiteY153" fmla="*/ 71712 h 1327205"/>
                  <a:gd name="connsiteX154" fmla="*/ 94379 w 1729599"/>
                  <a:gd name="connsiteY154" fmla="*/ 65622 h 1327205"/>
                  <a:gd name="connsiteX155" fmla="*/ 100164 w 1729599"/>
                  <a:gd name="connsiteY155" fmla="*/ 53898 h 1327205"/>
                  <a:gd name="connsiteX156" fmla="*/ 136857 w 1729599"/>
                  <a:gd name="connsiteY156" fmla="*/ 42327 h 1327205"/>
                  <a:gd name="connsiteX157" fmla="*/ 148886 w 1729599"/>
                  <a:gd name="connsiteY157" fmla="*/ 48417 h 1327205"/>
                  <a:gd name="connsiteX158" fmla="*/ 142491 w 1729599"/>
                  <a:gd name="connsiteY158" fmla="*/ 59836 h 1327205"/>
                  <a:gd name="connsiteX159" fmla="*/ 106559 w 1729599"/>
                  <a:gd name="connsiteY159" fmla="*/ 71255 h 1327205"/>
                  <a:gd name="connsiteX160" fmla="*/ 103514 w 1729599"/>
                  <a:gd name="connsiteY160" fmla="*/ 71712 h 1327205"/>
                  <a:gd name="connsiteX161" fmla="*/ 745268 w 1729599"/>
                  <a:gd name="connsiteY161" fmla="*/ 52071 h 1327205"/>
                  <a:gd name="connsiteX162" fmla="*/ 742984 w 1729599"/>
                  <a:gd name="connsiteY162" fmla="*/ 51767 h 1327205"/>
                  <a:gd name="connsiteX163" fmla="*/ 705834 w 1729599"/>
                  <a:gd name="connsiteY163" fmla="*/ 44002 h 1327205"/>
                  <a:gd name="connsiteX164" fmla="*/ 698373 w 1729599"/>
                  <a:gd name="connsiteY164" fmla="*/ 33191 h 1327205"/>
                  <a:gd name="connsiteX165" fmla="*/ 709793 w 1729599"/>
                  <a:gd name="connsiteY165" fmla="*/ 26036 h 1327205"/>
                  <a:gd name="connsiteX166" fmla="*/ 747400 w 1729599"/>
                  <a:gd name="connsiteY166" fmla="*/ 33953 h 1327205"/>
                  <a:gd name="connsiteX167" fmla="*/ 754556 w 1729599"/>
                  <a:gd name="connsiteY167" fmla="*/ 44915 h 1327205"/>
                  <a:gd name="connsiteX168" fmla="*/ 745268 w 1729599"/>
                  <a:gd name="connsiteY168" fmla="*/ 52071 h 1327205"/>
                  <a:gd name="connsiteX169" fmla="*/ 201414 w 1729599"/>
                  <a:gd name="connsiteY169" fmla="*/ 44306 h 1327205"/>
                  <a:gd name="connsiteX170" fmla="*/ 191974 w 1729599"/>
                  <a:gd name="connsiteY170" fmla="*/ 37302 h 1327205"/>
                  <a:gd name="connsiteX171" fmla="*/ 199130 w 1729599"/>
                  <a:gd name="connsiteY171" fmla="*/ 26340 h 1327205"/>
                  <a:gd name="connsiteX172" fmla="*/ 236889 w 1729599"/>
                  <a:gd name="connsiteY172" fmla="*/ 18727 h 1327205"/>
                  <a:gd name="connsiteX173" fmla="*/ 248156 w 1729599"/>
                  <a:gd name="connsiteY173" fmla="*/ 26036 h 1327205"/>
                  <a:gd name="connsiteX174" fmla="*/ 240543 w 1729599"/>
                  <a:gd name="connsiteY174" fmla="*/ 36693 h 1327205"/>
                  <a:gd name="connsiteX175" fmla="*/ 203545 w 1729599"/>
                  <a:gd name="connsiteY175" fmla="*/ 44154 h 1327205"/>
                  <a:gd name="connsiteX176" fmla="*/ 201414 w 1729599"/>
                  <a:gd name="connsiteY176" fmla="*/ 44306 h 1327205"/>
                  <a:gd name="connsiteX177" fmla="*/ 645084 w 1729599"/>
                  <a:gd name="connsiteY177" fmla="*/ 33496 h 1327205"/>
                  <a:gd name="connsiteX178" fmla="*/ 643562 w 1729599"/>
                  <a:gd name="connsiteY178" fmla="*/ 33344 h 1327205"/>
                  <a:gd name="connsiteX179" fmla="*/ 605955 w 1729599"/>
                  <a:gd name="connsiteY179" fmla="*/ 28167 h 1327205"/>
                  <a:gd name="connsiteX180" fmla="*/ 597581 w 1729599"/>
                  <a:gd name="connsiteY180" fmla="*/ 17966 h 1327205"/>
                  <a:gd name="connsiteX181" fmla="*/ 608391 w 1729599"/>
                  <a:gd name="connsiteY181" fmla="*/ 10049 h 1327205"/>
                  <a:gd name="connsiteX182" fmla="*/ 646607 w 1729599"/>
                  <a:gd name="connsiteY182" fmla="*/ 15225 h 1327205"/>
                  <a:gd name="connsiteX183" fmla="*/ 654676 w 1729599"/>
                  <a:gd name="connsiteY183" fmla="*/ 25731 h 1327205"/>
                  <a:gd name="connsiteX184" fmla="*/ 645084 w 1729599"/>
                  <a:gd name="connsiteY184" fmla="*/ 33496 h 1327205"/>
                  <a:gd name="connsiteX185" fmla="*/ 301750 w 1729599"/>
                  <a:gd name="connsiteY185" fmla="*/ 27101 h 1327205"/>
                  <a:gd name="connsiteX186" fmla="*/ 292158 w 1729599"/>
                  <a:gd name="connsiteY186" fmla="*/ 19184 h 1327205"/>
                  <a:gd name="connsiteX187" fmla="*/ 300531 w 1729599"/>
                  <a:gd name="connsiteY187" fmla="*/ 8983 h 1327205"/>
                  <a:gd name="connsiteX188" fmla="*/ 338900 w 1729599"/>
                  <a:gd name="connsiteY188" fmla="*/ 4872 h 1327205"/>
                  <a:gd name="connsiteX189" fmla="*/ 349406 w 1729599"/>
                  <a:gd name="connsiteY189" fmla="*/ 13094 h 1327205"/>
                  <a:gd name="connsiteX190" fmla="*/ 340727 w 1729599"/>
                  <a:gd name="connsiteY190" fmla="*/ 23143 h 1327205"/>
                  <a:gd name="connsiteX191" fmla="*/ 302968 w 1729599"/>
                  <a:gd name="connsiteY191" fmla="*/ 27101 h 1327205"/>
                  <a:gd name="connsiteX192" fmla="*/ 301750 w 1729599"/>
                  <a:gd name="connsiteY192" fmla="*/ 27101 h 1327205"/>
                  <a:gd name="connsiteX193" fmla="*/ 543682 w 1729599"/>
                  <a:gd name="connsiteY193" fmla="*/ 22077 h 1327205"/>
                  <a:gd name="connsiteX194" fmla="*/ 542921 w 1729599"/>
                  <a:gd name="connsiteY194" fmla="*/ 22077 h 1327205"/>
                  <a:gd name="connsiteX195" fmla="*/ 505010 w 1729599"/>
                  <a:gd name="connsiteY195" fmla="*/ 19793 h 1327205"/>
                  <a:gd name="connsiteX196" fmla="*/ 495875 w 1729599"/>
                  <a:gd name="connsiteY196" fmla="*/ 10201 h 1327205"/>
                  <a:gd name="connsiteX197" fmla="*/ 505924 w 1729599"/>
                  <a:gd name="connsiteY197" fmla="*/ 1523 h 1327205"/>
                  <a:gd name="connsiteX198" fmla="*/ 544444 w 1729599"/>
                  <a:gd name="connsiteY198" fmla="*/ 3806 h 1327205"/>
                  <a:gd name="connsiteX199" fmla="*/ 553275 w 1729599"/>
                  <a:gd name="connsiteY199" fmla="*/ 13703 h 1327205"/>
                  <a:gd name="connsiteX200" fmla="*/ 543682 w 1729599"/>
                  <a:gd name="connsiteY200" fmla="*/ 22077 h 1327205"/>
                  <a:gd name="connsiteX201" fmla="*/ 403456 w 1729599"/>
                  <a:gd name="connsiteY201" fmla="*/ 19032 h 1327205"/>
                  <a:gd name="connsiteX202" fmla="*/ 393864 w 1729599"/>
                  <a:gd name="connsiteY202" fmla="*/ 10201 h 1327205"/>
                  <a:gd name="connsiteX203" fmla="*/ 403151 w 1729599"/>
                  <a:gd name="connsiteY203" fmla="*/ 761 h 1327205"/>
                  <a:gd name="connsiteX204" fmla="*/ 441672 w 1729599"/>
                  <a:gd name="connsiteY204" fmla="*/ 0 h 1327205"/>
                  <a:gd name="connsiteX205" fmla="*/ 441672 w 1729599"/>
                  <a:gd name="connsiteY205" fmla="*/ 0 h 1327205"/>
                  <a:gd name="connsiteX206" fmla="*/ 451264 w 1729599"/>
                  <a:gd name="connsiteY206" fmla="*/ 9135 h 1327205"/>
                  <a:gd name="connsiteX207" fmla="*/ 441672 w 1729599"/>
                  <a:gd name="connsiteY207" fmla="*/ 18271 h 1327205"/>
                  <a:gd name="connsiteX208" fmla="*/ 403760 w 1729599"/>
                  <a:gd name="connsiteY208" fmla="*/ 19032 h 1327205"/>
                  <a:gd name="connsiteX209" fmla="*/ 403456 w 1729599"/>
                  <a:gd name="connsiteY209" fmla="*/ 19032 h 132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Lst>
                <a:rect l="l" t="t" r="r" b="b"/>
                <a:pathLst>
                  <a:path w="1729599" h="1327205">
                    <a:moveTo>
                      <a:pt x="1686203" y="1327206"/>
                    </a:moveTo>
                    <a:cubicBezTo>
                      <a:pt x="1685442" y="1327206"/>
                      <a:pt x="1684680" y="1327053"/>
                      <a:pt x="1683767" y="1326901"/>
                    </a:cubicBezTo>
                    <a:cubicBezTo>
                      <a:pt x="1678590" y="1325683"/>
                      <a:pt x="1675546" y="1320659"/>
                      <a:pt x="1676763" y="1315787"/>
                    </a:cubicBezTo>
                    <a:cubicBezTo>
                      <a:pt x="1679809" y="1304063"/>
                      <a:pt x="1682701" y="1292339"/>
                      <a:pt x="1685442" y="1280768"/>
                    </a:cubicBezTo>
                    <a:cubicBezTo>
                      <a:pt x="1686507" y="1275896"/>
                      <a:pt x="1691685" y="1272699"/>
                      <a:pt x="1696861" y="1273764"/>
                    </a:cubicBezTo>
                    <a:cubicBezTo>
                      <a:pt x="1702038" y="1274830"/>
                      <a:pt x="1705387" y="1279702"/>
                      <a:pt x="1704321" y="1284726"/>
                    </a:cubicBezTo>
                    <a:cubicBezTo>
                      <a:pt x="1701581" y="1296602"/>
                      <a:pt x="1698688" y="1308478"/>
                      <a:pt x="1695491" y="1320354"/>
                    </a:cubicBezTo>
                    <a:cubicBezTo>
                      <a:pt x="1694425" y="1324465"/>
                      <a:pt x="1690619" y="1327206"/>
                      <a:pt x="1686203" y="1327206"/>
                    </a:cubicBezTo>
                    <a:close/>
                    <a:moveTo>
                      <a:pt x="1706758" y="1232351"/>
                    </a:moveTo>
                    <a:cubicBezTo>
                      <a:pt x="1706301" y="1232351"/>
                      <a:pt x="1705692" y="1232351"/>
                      <a:pt x="1705235" y="1232199"/>
                    </a:cubicBezTo>
                    <a:cubicBezTo>
                      <a:pt x="1699906" y="1231437"/>
                      <a:pt x="1696404" y="1226717"/>
                      <a:pt x="1697165" y="1221693"/>
                    </a:cubicBezTo>
                    <a:cubicBezTo>
                      <a:pt x="1699145" y="1209817"/>
                      <a:pt x="1700972" y="1197941"/>
                      <a:pt x="1702494" y="1186066"/>
                    </a:cubicBezTo>
                    <a:cubicBezTo>
                      <a:pt x="1703104" y="1181041"/>
                      <a:pt x="1707824" y="1177387"/>
                      <a:pt x="1713304" y="1178148"/>
                    </a:cubicBezTo>
                    <a:cubicBezTo>
                      <a:pt x="1718633" y="1178757"/>
                      <a:pt x="1722287" y="1183325"/>
                      <a:pt x="1721679" y="1188349"/>
                    </a:cubicBezTo>
                    <a:cubicBezTo>
                      <a:pt x="1720156" y="1200378"/>
                      <a:pt x="1718329" y="1212405"/>
                      <a:pt x="1716197" y="1224586"/>
                    </a:cubicBezTo>
                    <a:cubicBezTo>
                      <a:pt x="1715588" y="1229154"/>
                      <a:pt x="1711477" y="1232351"/>
                      <a:pt x="1706758" y="1232351"/>
                    </a:cubicBezTo>
                    <a:close/>
                    <a:moveTo>
                      <a:pt x="1718177" y="1136278"/>
                    </a:moveTo>
                    <a:cubicBezTo>
                      <a:pt x="1718024" y="1136278"/>
                      <a:pt x="1717720" y="1136278"/>
                      <a:pt x="1717568" y="1136278"/>
                    </a:cubicBezTo>
                    <a:cubicBezTo>
                      <a:pt x="1712239" y="1135974"/>
                      <a:pt x="1708280" y="1131558"/>
                      <a:pt x="1708585" y="1126534"/>
                    </a:cubicBezTo>
                    <a:cubicBezTo>
                      <a:pt x="1709346" y="1114506"/>
                      <a:pt x="1709955" y="1102477"/>
                      <a:pt x="1710260" y="1090602"/>
                    </a:cubicBezTo>
                    <a:cubicBezTo>
                      <a:pt x="1710412" y="1085577"/>
                      <a:pt x="1714675" y="1081619"/>
                      <a:pt x="1719851" y="1081619"/>
                    </a:cubicBezTo>
                    <a:cubicBezTo>
                      <a:pt x="1719851" y="1081619"/>
                      <a:pt x="1720004" y="1081619"/>
                      <a:pt x="1720156" y="1081619"/>
                    </a:cubicBezTo>
                    <a:cubicBezTo>
                      <a:pt x="1725485" y="1081771"/>
                      <a:pt x="1729748" y="1085882"/>
                      <a:pt x="1729596" y="1091058"/>
                    </a:cubicBezTo>
                    <a:cubicBezTo>
                      <a:pt x="1729292" y="1103239"/>
                      <a:pt x="1728682" y="1115419"/>
                      <a:pt x="1727921" y="1127600"/>
                    </a:cubicBezTo>
                    <a:cubicBezTo>
                      <a:pt x="1727464" y="1132472"/>
                      <a:pt x="1723201" y="1136278"/>
                      <a:pt x="1718177" y="1136278"/>
                    </a:cubicBezTo>
                    <a:close/>
                    <a:moveTo>
                      <a:pt x="1719395" y="1039444"/>
                    </a:moveTo>
                    <a:cubicBezTo>
                      <a:pt x="1714218" y="1039444"/>
                      <a:pt x="1709955" y="1035638"/>
                      <a:pt x="1709803" y="1030613"/>
                    </a:cubicBezTo>
                    <a:cubicBezTo>
                      <a:pt x="1709346" y="1018585"/>
                      <a:pt x="1708585" y="1006557"/>
                      <a:pt x="1707671" y="994834"/>
                    </a:cubicBezTo>
                    <a:cubicBezTo>
                      <a:pt x="1707214" y="989809"/>
                      <a:pt x="1711173" y="985393"/>
                      <a:pt x="1716502" y="984937"/>
                    </a:cubicBezTo>
                    <a:cubicBezTo>
                      <a:pt x="1721831" y="984632"/>
                      <a:pt x="1726399" y="988286"/>
                      <a:pt x="1726855" y="993311"/>
                    </a:cubicBezTo>
                    <a:cubicBezTo>
                      <a:pt x="1727769" y="1005339"/>
                      <a:pt x="1728530" y="1017672"/>
                      <a:pt x="1729139" y="1029852"/>
                    </a:cubicBezTo>
                    <a:cubicBezTo>
                      <a:pt x="1729292" y="1034876"/>
                      <a:pt x="1725180" y="1039139"/>
                      <a:pt x="1719851" y="1039292"/>
                    </a:cubicBezTo>
                    <a:cubicBezTo>
                      <a:pt x="1719699" y="1039444"/>
                      <a:pt x="1719547" y="1039444"/>
                      <a:pt x="1719395" y="1039444"/>
                    </a:cubicBezTo>
                    <a:close/>
                    <a:moveTo>
                      <a:pt x="1710107" y="943219"/>
                    </a:moveTo>
                    <a:cubicBezTo>
                      <a:pt x="1705387" y="943219"/>
                      <a:pt x="1701276" y="939869"/>
                      <a:pt x="1700515" y="935454"/>
                    </a:cubicBezTo>
                    <a:cubicBezTo>
                      <a:pt x="1698688" y="923578"/>
                      <a:pt x="1696709" y="911702"/>
                      <a:pt x="1694273" y="899979"/>
                    </a:cubicBezTo>
                    <a:cubicBezTo>
                      <a:pt x="1693359" y="894954"/>
                      <a:pt x="1696709" y="890234"/>
                      <a:pt x="1702038" y="889321"/>
                    </a:cubicBezTo>
                    <a:cubicBezTo>
                      <a:pt x="1707367" y="888407"/>
                      <a:pt x="1712391" y="891605"/>
                      <a:pt x="1713304" y="896629"/>
                    </a:cubicBezTo>
                    <a:cubicBezTo>
                      <a:pt x="1715588" y="908657"/>
                      <a:pt x="1717720" y="920685"/>
                      <a:pt x="1719547" y="932713"/>
                    </a:cubicBezTo>
                    <a:cubicBezTo>
                      <a:pt x="1720308" y="937738"/>
                      <a:pt x="1716654" y="942305"/>
                      <a:pt x="1711325" y="943066"/>
                    </a:cubicBezTo>
                    <a:cubicBezTo>
                      <a:pt x="1711021" y="943219"/>
                      <a:pt x="1710564" y="943219"/>
                      <a:pt x="1710107" y="943219"/>
                    </a:cubicBezTo>
                    <a:close/>
                    <a:moveTo>
                      <a:pt x="1690162" y="848516"/>
                    </a:moveTo>
                    <a:cubicBezTo>
                      <a:pt x="1685899" y="848516"/>
                      <a:pt x="1681940" y="845776"/>
                      <a:pt x="1680874" y="841665"/>
                    </a:cubicBezTo>
                    <a:cubicBezTo>
                      <a:pt x="1677677" y="830094"/>
                      <a:pt x="1674327" y="818522"/>
                      <a:pt x="1670825" y="807103"/>
                    </a:cubicBezTo>
                    <a:cubicBezTo>
                      <a:pt x="1669303" y="802231"/>
                      <a:pt x="1672196" y="797207"/>
                      <a:pt x="1677373" y="795684"/>
                    </a:cubicBezTo>
                    <a:cubicBezTo>
                      <a:pt x="1682549" y="794161"/>
                      <a:pt x="1687878" y="797054"/>
                      <a:pt x="1689400" y="801774"/>
                    </a:cubicBezTo>
                    <a:cubicBezTo>
                      <a:pt x="1693055" y="813498"/>
                      <a:pt x="1696556" y="825221"/>
                      <a:pt x="1699754" y="837097"/>
                    </a:cubicBezTo>
                    <a:cubicBezTo>
                      <a:pt x="1701124" y="841969"/>
                      <a:pt x="1697927" y="846994"/>
                      <a:pt x="1692750" y="848212"/>
                    </a:cubicBezTo>
                    <a:cubicBezTo>
                      <a:pt x="1691836" y="848364"/>
                      <a:pt x="1691075" y="848516"/>
                      <a:pt x="1690162" y="848516"/>
                    </a:cubicBezTo>
                    <a:close/>
                    <a:moveTo>
                      <a:pt x="1659711" y="756250"/>
                    </a:moveTo>
                    <a:cubicBezTo>
                      <a:pt x="1655752" y="756250"/>
                      <a:pt x="1652098" y="753966"/>
                      <a:pt x="1650728" y="750312"/>
                    </a:cubicBezTo>
                    <a:cubicBezTo>
                      <a:pt x="1646312" y="739045"/>
                      <a:pt x="1641593" y="727931"/>
                      <a:pt x="1636720" y="716816"/>
                    </a:cubicBezTo>
                    <a:cubicBezTo>
                      <a:pt x="1634741" y="712096"/>
                      <a:pt x="1637025" y="706767"/>
                      <a:pt x="1641897" y="704788"/>
                    </a:cubicBezTo>
                    <a:cubicBezTo>
                      <a:pt x="1646769" y="702808"/>
                      <a:pt x="1652403" y="705093"/>
                      <a:pt x="1654534" y="709660"/>
                    </a:cubicBezTo>
                    <a:cubicBezTo>
                      <a:pt x="1659559" y="720927"/>
                      <a:pt x="1664278" y="732346"/>
                      <a:pt x="1668846" y="743765"/>
                    </a:cubicBezTo>
                    <a:cubicBezTo>
                      <a:pt x="1670673" y="748485"/>
                      <a:pt x="1668237" y="753814"/>
                      <a:pt x="1663212" y="755489"/>
                    </a:cubicBezTo>
                    <a:cubicBezTo>
                      <a:pt x="1661995" y="756098"/>
                      <a:pt x="1660777" y="756250"/>
                      <a:pt x="1659711" y="756250"/>
                    </a:cubicBezTo>
                    <a:close/>
                    <a:moveTo>
                      <a:pt x="1619059" y="667333"/>
                    </a:moveTo>
                    <a:cubicBezTo>
                      <a:pt x="1615557" y="667333"/>
                      <a:pt x="1612055" y="665506"/>
                      <a:pt x="1610380" y="662308"/>
                    </a:cubicBezTo>
                    <a:cubicBezTo>
                      <a:pt x="1604747" y="651499"/>
                      <a:pt x="1598961" y="640993"/>
                      <a:pt x="1592871" y="630335"/>
                    </a:cubicBezTo>
                    <a:cubicBezTo>
                      <a:pt x="1590283" y="625920"/>
                      <a:pt x="1592110" y="620286"/>
                      <a:pt x="1596677" y="617850"/>
                    </a:cubicBezTo>
                    <a:cubicBezTo>
                      <a:pt x="1601397" y="615414"/>
                      <a:pt x="1607183" y="617089"/>
                      <a:pt x="1609771" y="621504"/>
                    </a:cubicBezTo>
                    <a:cubicBezTo>
                      <a:pt x="1615861" y="632162"/>
                      <a:pt x="1621799" y="643125"/>
                      <a:pt x="1627585" y="653935"/>
                    </a:cubicBezTo>
                    <a:cubicBezTo>
                      <a:pt x="1630021" y="658502"/>
                      <a:pt x="1628042" y="663984"/>
                      <a:pt x="1623170" y="666267"/>
                    </a:cubicBezTo>
                    <a:cubicBezTo>
                      <a:pt x="1621952" y="667029"/>
                      <a:pt x="1620429" y="667333"/>
                      <a:pt x="1619059" y="667333"/>
                    </a:cubicBezTo>
                    <a:close/>
                    <a:moveTo>
                      <a:pt x="1568967" y="582984"/>
                    </a:moveTo>
                    <a:cubicBezTo>
                      <a:pt x="1565769" y="582984"/>
                      <a:pt x="1562572" y="581461"/>
                      <a:pt x="1560745" y="578721"/>
                    </a:cubicBezTo>
                    <a:cubicBezTo>
                      <a:pt x="1554046" y="568520"/>
                      <a:pt x="1547042" y="558471"/>
                      <a:pt x="1540038" y="548575"/>
                    </a:cubicBezTo>
                    <a:cubicBezTo>
                      <a:pt x="1536994" y="544463"/>
                      <a:pt x="1538211" y="538678"/>
                      <a:pt x="1542627" y="535785"/>
                    </a:cubicBezTo>
                    <a:cubicBezTo>
                      <a:pt x="1547042" y="532892"/>
                      <a:pt x="1552980" y="533958"/>
                      <a:pt x="1556025" y="538221"/>
                    </a:cubicBezTo>
                    <a:cubicBezTo>
                      <a:pt x="1563333" y="548270"/>
                      <a:pt x="1570337" y="558471"/>
                      <a:pt x="1577189" y="568824"/>
                    </a:cubicBezTo>
                    <a:cubicBezTo>
                      <a:pt x="1580081" y="573087"/>
                      <a:pt x="1578711" y="578721"/>
                      <a:pt x="1574144" y="581461"/>
                    </a:cubicBezTo>
                    <a:cubicBezTo>
                      <a:pt x="1572621" y="582527"/>
                      <a:pt x="1570794" y="582984"/>
                      <a:pt x="1568967" y="582984"/>
                    </a:cubicBezTo>
                    <a:close/>
                    <a:moveTo>
                      <a:pt x="1510653" y="503659"/>
                    </a:moveTo>
                    <a:cubicBezTo>
                      <a:pt x="1507760" y="503659"/>
                      <a:pt x="1504868" y="502441"/>
                      <a:pt x="1503041" y="500157"/>
                    </a:cubicBezTo>
                    <a:cubicBezTo>
                      <a:pt x="1495275" y="490717"/>
                      <a:pt x="1487511" y="481278"/>
                      <a:pt x="1479441" y="472142"/>
                    </a:cubicBezTo>
                    <a:cubicBezTo>
                      <a:pt x="1476092" y="468184"/>
                      <a:pt x="1476700" y="462550"/>
                      <a:pt x="1480811" y="459201"/>
                    </a:cubicBezTo>
                    <a:cubicBezTo>
                      <a:pt x="1484922" y="456003"/>
                      <a:pt x="1491012" y="456460"/>
                      <a:pt x="1494362" y="460419"/>
                    </a:cubicBezTo>
                    <a:cubicBezTo>
                      <a:pt x="1502584" y="469859"/>
                      <a:pt x="1510501" y="479298"/>
                      <a:pt x="1518418" y="489043"/>
                    </a:cubicBezTo>
                    <a:cubicBezTo>
                      <a:pt x="1521616" y="493001"/>
                      <a:pt x="1520855" y="498787"/>
                      <a:pt x="1516591" y="501832"/>
                    </a:cubicBezTo>
                    <a:cubicBezTo>
                      <a:pt x="1514764" y="503050"/>
                      <a:pt x="1512785" y="503659"/>
                      <a:pt x="1510653" y="503659"/>
                    </a:cubicBezTo>
                    <a:close/>
                    <a:moveTo>
                      <a:pt x="1444879" y="429815"/>
                    </a:moveTo>
                    <a:cubicBezTo>
                      <a:pt x="1442291" y="429815"/>
                      <a:pt x="1439702" y="428902"/>
                      <a:pt x="1437723" y="426923"/>
                    </a:cubicBezTo>
                    <a:cubicBezTo>
                      <a:pt x="1429197" y="418092"/>
                      <a:pt x="1420366" y="409413"/>
                      <a:pt x="1411535" y="400887"/>
                    </a:cubicBezTo>
                    <a:cubicBezTo>
                      <a:pt x="1407729" y="397233"/>
                      <a:pt x="1407881" y="391447"/>
                      <a:pt x="1411688" y="387945"/>
                    </a:cubicBezTo>
                    <a:cubicBezTo>
                      <a:pt x="1415494" y="384444"/>
                      <a:pt x="1421584" y="384444"/>
                      <a:pt x="1425390" y="388098"/>
                    </a:cubicBezTo>
                    <a:cubicBezTo>
                      <a:pt x="1434373" y="396776"/>
                      <a:pt x="1443204" y="405607"/>
                      <a:pt x="1451883" y="414590"/>
                    </a:cubicBezTo>
                    <a:cubicBezTo>
                      <a:pt x="1455537" y="418244"/>
                      <a:pt x="1455233" y="424030"/>
                      <a:pt x="1451274" y="427532"/>
                    </a:cubicBezTo>
                    <a:cubicBezTo>
                      <a:pt x="1449599" y="429054"/>
                      <a:pt x="1447315" y="429815"/>
                      <a:pt x="1444879" y="429815"/>
                    </a:cubicBezTo>
                    <a:close/>
                    <a:moveTo>
                      <a:pt x="1372710" y="361757"/>
                    </a:moveTo>
                    <a:cubicBezTo>
                      <a:pt x="1370427" y="361757"/>
                      <a:pt x="1367991" y="360996"/>
                      <a:pt x="1366164" y="359322"/>
                    </a:cubicBezTo>
                    <a:cubicBezTo>
                      <a:pt x="1356876" y="351252"/>
                      <a:pt x="1347436" y="343335"/>
                      <a:pt x="1337844" y="335417"/>
                    </a:cubicBezTo>
                    <a:cubicBezTo>
                      <a:pt x="1333733" y="332068"/>
                      <a:pt x="1333276" y="326282"/>
                      <a:pt x="1336778" y="322476"/>
                    </a:cubicBezTo>
                    <a:cubicBezTo>
                      <a:pt x="1340280" y="318669"/>
                      <a:pt x="1346370" y="318213"/>
                      <a:pt x="1350329" y="321562"/>
                    </a:cubicBezTo>
                    <a:cubicBezTo>
                      <a:pt x="1360073" y="329480"/>
                      <a:pt x="1369665" y="337549"/>
                      <a:pt x="1379105" y="345771"/>
                    </a:cubicBezTo>
                    <a:cubicBezTo>
                      <a:pt x="1383064" y="349120"/>
                      <a:pt x="1383368" y="354906"/>
                      <a:pt x="1379714" y="358712"/>
                    </a:cubicBezTo>
                    <a:cubicBezTo>
                      <a:pt x="1377887" y="360692"/>
                      <a:pt x="1375299" y="361757"/>
                      <a:pt x="1372710" y="361757"/>
                    </a:cubicBezTo>
                    <a:close/>
                    <a:moveTo>
                      <a:pt x="1294756" y="299333"/>
                    </a:moveTo>
                    <a:cubicBezTo>
                      <a:pt x="1292624" y="299333"/>
                      <a:pt x="1290645" y="298724"/>
                      <a:pt x="1288818" y="297354"/>
                    </a:cubicBezTo>
                    <a:cubicBezTo>
                      <a:pt x="1278769" y="290046"/>
                      <a:pt x="1268721" y="282737"/>
                      <a:pt x="1258519" y="275581"/>
                    </a:cubicBezTo>
                    <a:cubicBezTo>
                      <a:pt x="1254256" y="272536"/>
                      <a:pt x="1253343" y="266903"/>
                      <a:pt x="1256387" y="262792"/>
                    </a:cubicBezTo>
                    <a:cubicBezTo>
                      <a:pt x="1259585" y="258681"/>
                      <a:pt x="1265523" y="257767"/>
                      <a:pt x="1269938" y="260813"/>
                    </a:cubicBezTo>
                    <a:cubicBezTo>
                      <a:pt x="1280292" y="267969"/>
                      <a:pt x="1290493" y="275277"/>
                      <a:pt x="1300694" y="282890"/>
                    </a:cubicBezTo>
                    <a:cubicBezTo>
                      <a:pt x="1304957" y="285935"/>
                      <a:pt x="1305718" y="291720"/>
                      <a:pt x="1302369" y="295679"/>
                    </a:cubicBezTo>
                    <a:cubicBezTo>
                      <a:pt x="1300542" y="298115"/>
                      <a:pt x="1297649" y="299333"/>
                      <a:pt x="1294756" y="299333"/>
                    </a:cubicBezTo>
                    <a:close/>
                    <a:moveTo>
                      <a:pt x="1211929" y="242846"/>
                    </a:moveTo>
                    <a:cubicBezTo>
                      <a:pt x="1210102" y="242846"/>
                      <a:pt x="1208275" y="242390"/>
                      <a:pt x="1206600" y="241324"/>
                    </a:cubicBezTo>
                    <a:cubicBezTo>
                      <a:pt x="1196095" y="234625"/>
                      <a:pt x="1185437" y="228230"/>
                      <a:pt x="1174627" y="221835"/>
                    </a:cubicBezTo>
                    <a:cubicBezTo>
                      <a:pt x="1170059" y="219095"/>
                      <a:pt x="1168689" y="213461"/>
                      <a:pt x="1171582" y="209198"/>
                    </a:cubicBezTo>
                    <a:cubicBezTo>
                      <a:pt x="1174322" y="204935"/>
                      <a:pt x="1180412" y="203565"/>
                      <a:pt x="1184828" y="206305"/>
                    </a:cubicBezTo>
                    <a:cubicBezTo>
                      <a:pt x="1195790" y="212700"/>
                      <a:pt x="1206600" y="219399"/>
                      <a:pt x="1217258" y="226099"/>
                    </a:cubicBezTo>
                    <a:cubicBezTo>
                      <a:pt x="1221673" y="228839"/>
                      <a:pt x="1222892" y="234625"/>
                      <a:pt x="1219999" y="238736"/>
                    </a:cubicBezTo>
                    <a:cubicBezTo>
                      <a:pt x="1218172" y="241476"/>
                      <a:pt x="1215127" y="242846"/>
                      <a:pt x="1211929" y="242846"/>
                    </a:cubicBezTo>
                    <a:close/>
                    <a:moveTo>
                      <a:pt x="1124992" y="192450"/>
                    </a:moveTo>
                    <a:cubicBezTo>
                      <a:pt x="1123469" y="192450"/>
                      <a:pt x="1121794" y="191993"/>
                      <a:pt x="1120272" y="191232"/>
                    </a:cubicBezTo>
                    <a:cubicBezTo>
                      <a:pt x="1109157" y="185294"/>
                      <a:pt x="1098042" y="179661"/>
                      <a:pt x="1086928" y="174027"/>
                    </a:cubicBezTo>
                    <a:cubicBezTo>
                      <a:pt x="1082208" y="171591"/>
                      <a:pt x="1080381" y="166110"/>
                      <a:pt x="1082969" y="161695"/>
                    </a:cubicBezTo>
                    <a:cubicBezTo>
                      <a:pt x="1085406" y="157279"/>
                      <a:pt x="1091343" y="155452"/>
                      <a:pt x="1096063" y="157888"/>
                    </a:cubicBezTo>
                    <a:cubicBezTo>
                      <a:pt x="1107482" y="163522"/>
                      <a:pt x="1118749" y="169460"/>
                      <a:pt x="1129864" y="175398"/>
                    </a:cubicBezTo>
                    <a:cubicBezTo>
                      <a:pt x="1134432" y="177834"/>
                      <a:pt x="1136106" y="183467"/>
                      <a:pt x="1133518" y="187882"/>
                    </a:cubicBezTo>
                    <a:cubicBezTo>
                      <a:pt x="1131539" y="190775"/>
                      <a:pt x="1128342" y="192450"/>
                      <a:pt x="1124992" y="192450"/>
                    </a:cubicBezTo>
                    <a:close/>
                    <a:moveTo>
                      <a:pt x="1034248" y="147992"/>
                    </a:moveTo>
                    <a:cubicBezTo>
                      <a:pt x="1032877" y="147992"/>
                      <a:pt x="1031507" y="147687"/>
                      <a:pt x="1030137" y="147078"/>
                    </a:cubicBezTo>
                    <a:cubicBezTo>
                      <a:pt x="1018718" y="141901"/>
                      <a:pt x="1007146" y="136877"/>
                      <a:pt x="995575" y="132005"/>
                    </a:cubicBezTo>
                    <a:cubicBezTo>
                      <a:pt x="990703" y="130026"/>
                      <a:pt x="988419" y="124544"/>
                      <a:pt x="990703" y="119977"/>
                    </a:cubicBezTo>
                    <a:cubicBezTo>
                      <a:pt x="992834" y="115409"/>
                      <a:pt x="998620" y="113278"/>
                      <a:pt x="1003492" y="115257"/>
                    </a:cubicBezTo>
                    <a:cubicBezTo>
                      <a:pt x="1015216" y="120129"/>
                      <a:pt x="1026940" y="125306"/>
                      <a:pt x="1038511" y="130482"/>
                    </a:cubicBezTo>
                    <a:cubicBezTo>
                      <a:pt x="1043383" y="132614"/>
                      <a:pt x="1045362" y="138095"/>
                      <a:pt x="1043079" y="142663"/>
                    </a:cubicBezTo>
                    <a:cubicBezTo>
                      <a:pt x="1041404" y="146012"/>
                      <a:pt x="1037902" y="147992"/>
                      <a:pt x="1034248" y="147992"/>
                    </a:cubicBezTo>
                    <a:close/>
                    <a:moveTo>
                      <a:pt x="9725" y="109776"/>
                    </a:moveTo>
                    <a:cubicBezTo>
                      <a:pt x="6223" y="109776"/>
                      <a:pt x="2873" y="107949"/>
                      <a:pt x="1046" y="104751"/>
                    </a:cubicBezTo>
                    <a:cubicBezTo>
                      <a:pt x="-1390" y="100184"/>
                      <a:pt x="590" y="94703"/>
                      <a:pt x="5309" y="92419"/>
                    </a:cubicBezTo>
                    <a:cubicBezTo>
                      <a:pt x="16729" y="86938"/>
                      <a:pt x="28604" y="81609"/>
                      <a:pt x="40328" y="76584"/>
                    </a:cubicBezTo>
                    <a:cubicBezTo>
                      <a:pt x="45200" y="74453"/>
                      <a:pt x="50833" y="76584"/>
                      <a:pt x="53117" y="81152"/>
                    </a:cubicBezTo>
                    <a:cubicBezTo>
                      <a:pt x="55249" y="85720"/>
                      <a:pt x="53117" y="91201"/>
                      <a:pt x="48245" y="93180"/>
                    </a:cubicBezTo>
                    <a:cubicBezTo>
                      <a:pt x="36826" y="98052"/>
                      <a:pt x="25255" y="103229"/>
                      <a:pt x="14140" y="108558"/>
                    </a:cubicBezTo>
                    <a:cubicBezTo>
                      <a:pt x="12770" y="109471"/>
                      <a:pt x="11247" y="109776"/>
                      <a:pt x="9725" y="109776"/>
                    </a:cubicBezTo>
                    <a:close/>
                    <a:moveTo>
                      <a:pt x="940459" y="109623"/>
                    </a:moveTo>
                    <a:cubicBezTo>
                      <a:pt x="939241" y="109623"/>
                      <a:pt x="938175" y="109471"/>
                      <a:pt x="936957" y="109015"/>
                    </a:cubicBezTo>
                    <a:cubicBezTo>
                      <a:pt x="925081" y="104599"/>
                      <a:pt x="913205" y="100336"/>
                      <a:pt x="901329" y="96377"/>
                    </a:cubicBezTo>
                    <a:cubicBezTo>
                      <a:pt x="896305" y="94703"/>
                      <a:pt x="893717" y="89374"/>
                      <a:pt x="895544" y="84654"/>
                    </a:cubicBezTo>
                    <a:cubicBezTo>
                      <a:pt x="897371" y="79934"/>
                      <a:pt x="902852" y="77498"/>
                      <a:pt x="907876" y="79172"/>
                    </a:cubicBezTo>
                    <a:cubicBezTo>
                      <a:pt x="919905" y="83283"/>
                      <a:pt x="932085" y="87547"/>
                      <a:pt x="943961" y="91962"/>
                    </a:cubicBezTo>
                    <a:cubicBezTo>
                      <a:pt x="948985" y="93789"/>
                      <a:pt x="951421" y="99118"/>
                      <a:pt x="949442" y="103838"/>
                    </a:cubicBezTo>
                    <a:cubicBezTo>
                      <a:pt x="947919" y="107340"/>
                      <a:pt x="944265" y="109623"/>
                      <a:pt x="940459" y="109623"/>
                    </a:cubicBezTo>
                    <a:close/>
                    <a:moveTo>
                      <a:pt x="843929" y="77498"/>
                    </a:moveTo>
                    <a:cubicBezTo>
                      <a:pt x="843016" y="77498"/>
                      <a:pt x="841950" y="77346"/>
                      <a:pt x="841036" y="77041"/>
                    </a:cubicBezTo>
                    <a:cubicBezTo>
                      <a:pt x="828856" y="73387"/>
                      <a:pt x="816676" y="70037"/>
                      <a:pt x="804495" y="66688"/>
                    </a:cubicBezTo>
                    <a:cubicBezTo>
                      <a:pt x="799318" y="65317"/>
                      <a:pt x="796426" y="60293"/>
                      <a:pt x="797796" y="55421"/>
                    </a:cubicBezTo>
                    <a:cubicBezTo>
                      <a:pt x="799166" y="50548"/>
                      <a:pt x="804648" y="47656"/>
                      <a:pt x="809672" y="49026"/>
                    </a:cubicBezTo>
                    <a:cubicBezTo>
                      <a:pt x="822004" y="52376"/>
                      <a:pt x="834489" y="55878"/>
                      <a:pt x="846670" y="59379"/>
                    </a:cubicBezTo>
                    <a:cubicBezTo>
                      <a:pt x="851694" y="60902"/>
                      <a:pt x="854587" y="66079"/>
                      <a:pt x="853064" y="70798"/>
                    </a:cubicBezTo>
                    <a:cubicBezTo>
                      <a:pt x="851847" y="75062"/>
                      <a:pt x="848040" y="77498"/>
                      <a:pt x="843929" y="77498"/>
                    </a:cubicBezTo>
                    <a:close/>
                    <a:moveTo>
                      <a:pt x="103514" y="71712"/>
                    </a:moveTo>
                    <a:cubicBezTo>
                      <a:pt x="99555" y="71712"/>
                      <a:pt x="95901" y="69428"/>
                      <a:pt x="94379" y="65622"/>
                    </a:cubicBezTo>
                    <a:cubicBezTo>
                      <a:pt x="92552" y="60902"/>
                      <a:pt x="95140" y="55573"/>
                      <a:pt x="100164" y="53898"/>
                    </a:cubicBezTo>
                    <a:cubicBezTo>
                      <a:pt x="112345" y="49787"/>
                      <a:pt x="124525" y="45981"/>
                      <a:pt x="136857" y="42327"/>
                    </a:cubicBezTo>
                    <a:cubicBezTo>
                      <a:pt x="142034" y="40804"/>
                      <a:pt x="147363" y="43545"/>
                      <a:pt x="148886" y="48417"/>
                    </a:cubicBezTo>
                    <a:cubicBezTo>
                      <a:pt x="150408" y="53289"/>
                      <a:pt x="147668" y="58314"/>
                      <a:pt x="142491" y="59836"/>
                    </a:cubicBezTo>
                    <a:cubicBezTo>
                      <a:pt x="130463" y="63338"/>
                      <a:pt x="118435" y="67144"/>
                      <a:pt x="106559" y="71255"/>
                    </a:cubicBezTo>
                    <a:cubicBezTo>
                      <a:pt x="105645" y="71408"/>
                      <a:pt x="104579" y="71712"/>
                      <a:pt x="103514" y="71712"/>
                    </a:cubicBezTo>
                    <a:close/>
                    <a:moveTo>
                      <a:pt x="745268" y="52071"/>
                    </a:moveTo>
                    <a:cubicBezTo>
                      <a:pt x="744507" y="52071"/>
                      <a:pt x="743746" y="52071"/>
                      <a:pt x="742984" y="51767"/>
                    </a:cubicBezTo>
                    <a:cubicBezTo>
                      <a:pt x="730651" y="49026"/>
                      <a:pt x="718167" y="46438"/>
                      <a:pt x="705834" y="44002"/>
                    </a:cubicBezTo>
                    <a:cubicBezTo>
                      <a:pt x="700657" y="42936"/>
                      <a:pt x="697308" y="38216"/>
                      <a:pt x="698373" y="33191"/>
                    </a:cubicBezTo>
                    <a:cubicBezTo>
                      <a:pt x="699439" y="28319"/>
                      <a:pt x="704616" y="25122"/>
                      <a:pt x="709793" y="26036"/>
                    </a:cubicBezTo>
                    <a:cubicBezTo>
                      <a:pt x="722278" y="28472"/>
                      <a:pt x="734915" y="31060"/>
                      <a:pt x="747400" y="33953"/>
                    </a:cubicBezTo>
                    <a:cubicBezTo>
                      <a:pt x="752576" y="35171"/>
                      <a:pt x="755774" y="40043"/>
                      <a:pt x="754556" y="44915"/>
                    </a:cubicBezTo>
                    <a:cubicBezTo>
                      <a:pt x="753642" y="49178"/>
                      <a:pt x="749683" y="52071"/>
                      <a:pt x="745268" y="52071"/>
                    </a:cubicBezTo>
                    <a:close/>
                    <a:moveTo>
                      <a:pt x="201414" y="44306"/>
                    </a:moveTo>
                    <a:cubicBezTo>
                      <a:pt x="196998" y="44306"/>
                      <a:pt x="193039" y="41413"/>
                      <a:pt x="191974" y="37302"/>
                    </a:cubicBezTo>
                    <a:cubicBezTo>
                      <a:pt x="190756" y="32430"/>
                      <a:pt x="193953" y="27406"/>
                      <a:pt x="199130" y="26340"/>
                    </a:cubicBezTo>
                    <a:cubicBezTo>
                      <a:pt x="211615" y="23600"/>
                      <a:pt x="224252" y="21011"/>
                      <a:pt x="236889" y="18727"/>
                    </a:cubicBezTo>
                    <a:cubicBezTo>
                      <a:pt x="241914" y="17662"/>
                      <a:pt x="247242" y="21011"/>
                      <a:pt x="248156" y="26036"/>
                    </a:cubicBezTo>
                    <a:cubicBezTo>
                      <a:pt x="249222" y="31060"/>
                      <a:pt x="245720" y="35780"/>
                      <a:pt x="240543" y="36693"/>
                    </a:cubicBezTo>
                    <a:cubicBezTo>
                      <a:pt x="228058" y="38977"/>
                      <a:pt x="215726" y="41566"/>
                      <a:pt x="203545" y="44154"/>
                    </a:cubicBezTo>
                    <a:cubicBezTo>
                      <a:pt x="202784" y="44154"/>
                      <a:pt x="202022" y="44306"/>
                      <a:pt x="201414" y="44306"/>
                    </a:cubicBezTo>
                    <a:close/>
                    <a:moveTo>
                      <a:pt x="645084" y="33496"/>
                    </a:moveTo>
                    <a:cubicBezTo>
                      <a:pt x="644627" y="33496"/>
                      <a:pt x="644019" y="33496"/>
                      <a:pt x="643562" y="33344"/>
                    </a:cubicBezTo>
                    <a:cubicBezTo>
                      <a:pt x="631077" y="31517"/>
                      <a:pt x="618440" y="29690"/>
                      <a:pt x="605955" y="28167"/>
                    </a:cubicBezTo>
                    <a:cubicBezTo>
                      <a:pt x="600626" y="27558"/>
                      <a:pt x="596972" y="22990"/>
                      <a:pt x="597581" y="17966"/>
                    </a:cubicBezTo>
                    <a:cubicBezTo>
                      <a:pt x="598190" y="12942"/>
                      <a:pt x="603214" y="9440"/>
                      <a:pt x="608391" y="10049"/>
                    </a:cubicBezTo>
                    <a:cubicBezTo>
                      <a:pt x="621028" y="11571"/>
                      <a:pt x="633818" y="13399"/>
                      <a:pt x="646607" y="15225"/>
                    </a:cubicBezTo>
                    <a:cubicBezTo>
                      <a:pt x="651936" y="15987"/>
                      <a:pt x="655438" y="20707"/>
                      <a:pt x="654676" y="25731"/>
                    </a:cubicBezTo>
                    <a:cubicBezTo>
                      <a:pt x="653915" y="30299"/>
                      <a:pt x="649804" y="33496"/>
                      <a:pt x="645084" y="33496"/>
                    </a:cubicBezTo>
                    <a:close/>
                    <a:moveTo>
                      <a:pt x="301750" y="27101"/>
                    </a:moveTo>
                    <a:cubicBezTo>
                      <a:pt x="297030" y="27101"/>
                      <a:pt x="292767" y="23752"/>
                      <a:pt x="292158" y="19184"/>
                    </a:cubicBezTo>
                    <a:cubicBezTo>
                      <a:pt x="291548" y="14160"/>
                      <a:pt x="295203" y="9592"/>
                      <a:pt x="300531" y="8983"/>
                    </a:cubicBezTo>
                    <a:cubicBezTo>
                      <a:pt x="313321" y="7461"/>
                      <a:pt x="326111" y="6090"/>
                      <a:pt x="338900" y="4872"/>
                    </a:cubicBezTo>
                    <a:cubicBezTo>
                      <a:pt x="344381" y="4415"/>
                      <a:pt x="348949" y="8069"/>
                      <a:pt x="349406" y="13094"/>
                    </a:cubicBezTo>
                    <a:cubicBezTo>
                      <a:pt x="349862" y="18118"/>
                      <a:pt x="346056" y="22534"/>
                      <a:pt x="340727" y="23143"/>
                    </a:cubicBezTo>
                    <a:cubicBezTo>
                      <a:pt x="328090" y="24208"/>
                      <a:pt x="315453" y="25579"/>
                      <a:pt x="302968" y="27101"/>
                    </a:cubicBezTo>
                    <a:cubicBezTo>
                      <a:pt x="302663" y="26949"/>
                      <a:pt x="302206" y="27101"/>
                      <a:pt x="301750" y="27101"/>
                    </a:cubicBezTo>
                    <a:close/>
                    <a:moveTo>
                      <a:pt x="543682" y="22077"/>
                    </a:moveTo>
                    <a:cubicBezTo>
                      <a:pt x="543378" y="22077"/>
                      <a:pt x="543226" y="22077"/>
                      <a:pt x="542921" y="22077"/>
                    </a:cubicBezTo>
                    <a:cubicBezTo>
                      <a:pt x="530284" y="21163"/>
                      <a:pt x="517647" y="20402"/>
                      <a:pt x="505010" y="19793"/>
                    </a:cubicBezTo>
                    <a:cubicBezTo>
                      <a:pt x="499681" y="19489"/>
                      <a:pt x="495570" y="15225"/>
                      <a:pt x="495875" y="10201"/>
                    </a:cubicBezTo>
                    <a:cubicBezTo>
                      <a:pt x="496179" y="5177"/>
                      <a:pt x="500747" y="1066"/>
                      <a:pt x="505924" y="1523"/>
                    </a:cubicBezTo>
                    <a:cubicBezTo>
                      <a:pt x="518713" y="2132"/>
                      <a:pt x="531502" y="2893"/>
                      <a:pt x="544444" y="3806"/>
                    </a:cubicBezTo>
                    <a:cubicBezTo>
                      <a:pt x="549773" y="4263"/>
                      <a:pt x="553731" y="8678"/>
                      <a:pt x="553275" y="13703"/>
                    </a:cubicBezTo>
                    <a:cubicBezTo>
                      <a:pt x="552970" y="18423"/>
                      <a:pt x="548707" y="22077"/>
                      <a:pt x="543682" y="22077"/>
                    </a:cubicBezTo>
                    <a:close/>
                    <a:moveTo>
                      <a:pt x="403456" y="19032"/>
                    </a:moveTo>
                    <a:cubicBezTo>
                      <a:pt x="398279" y="19032"/>
                      <a:pt x="394016" y="15073"/>
                      <a:pt x="393864" y="10201"/>
                    </a:cubicBezTo>
                    <a:cubicBezTo>
                      <a:pt x="393712" y="5177"/>
                      <a:pt x="397822" y="913"/>
                      <a:pt x="403151" y="761"/>
                    </a:cubicBezTo>
                    <a:cubicBezTo>
                      <a:pt x="415941" y="305"/>
                      <a:pt x="428883" y="152"/>
                      <a:pt x="441672" y="0"/>
                    </a:cubicBezTo>
                    <a:cubicBezTo>
                      <a:pt x="441672" y="0"/>
                      <a:pt x="441672" y="0"/>
                      <a:pt x="441672" y="0"/>
                    </a:cubicBezTo>
                    <a:cubicBezTo>
                      <a:pt x="447001" y="0"/>
                      <a:pt x="451264" y="4111"/>
                      <a:pt x="451264" y="9135"/>
                    </a:cubicBezTo>
                    <a:cubicBezTo>
                      <a:pt x="451264" y="14160"/>
                      <a:pt x="447001" y="18271"/>
                      <a:pt x="441672" y="18271"/>
                    </a:cubicBezTo>
                    <a:cubicBezTo>
                      <a:pt x="429035" y="18271"/>
                      <a:pt x="416245" y="18575"/>
                      <a:pt x="403760" y="19032"/>
                    </a:cubicBezTo>
                    <a:cubicBezTo>
                      <a:pt x="403760" y="19032"/>
                      <a:pt x="403608" y="19032"/>
                      <a:pt x="403456" y="19032"/>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37" name="צורה חופשית: צורה 36">
                <a:extLst>
                  <a:ext uri="{FF2B5EF4-FFF2-40B4-BE49-F238E27FC236}">
                    <a16:creationId xmlns:a16="http://schemas.microsoft.com/office/drawing/2014/main" id="{236B1982-C827-C1D8-F6B1-795F1DD4E8A3}"/>
                  </a:ext>
                </a:extLst>
              </p:cNvPr>
              <p:cNvSpPr/>
              <p:nvPr/>
            </p:nvSpPr>
            <p:spPr>
              <a:xfrm>
                <a:off x="8636339" y="3517247"/>
                <a:ext cx="35405" cy="27989"/>
              </a:xfrm>
              <a:custGeom>
                <a:avLst/>
                <a:gdLst>
                  <a:gd name="connsiteX0" fmla="*/ 9639 w 35405"/>
                  <a:gd name="connsiteY0" fmla="*/ 27990 h 27989"/>
                  <a:gd name="connsiteX1" fmla="*/ 1569 w 35405"/>
                  <a:gd name="connsiteY1" fmla="*/ 23879 h 27989"/>
                  <a:gd name="connsiteX2" fmla="*/ 4310 w 35405"/>
                  <a:gd name="connsiteY2" fmla="*/ 11242 h 27989"/>
                  <a:gd name="connsiteX3" fmla="*/ 20753 w 35405"/>
                  <a:gd name="connsiteY3" fmla="*/ 1345 h 27989"/>
                  <a:gd name="connsiteX4" fmla="*/ 33999 w 35405"/>
                  <a:gd name="connsiteY4" fmla="*/ 4390 h 27989"/>
                  <a:gd name="connsiteX5" fmla="*/ 30802 w 35405"/>
                  <a:gd name="connsiteY5" fmla="*/ 17027 h 27989"/>
                  <a:gd name="connsiteX6" fmla="*/ 14815 w 35405"/>
                  <a:gd name="connsiteY6" fmla="*/ 26619 h 27989"/>
                  <a:gd name="connsiteX7" fmla="*/ 9639 w 35405"/>
                  <a:gd name="connsiteY7" fmla="*/ 27990 h 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05" h="27989">
                    <a:moveTo>
                      <a:pt x="9639" y="27990"/>
                    </a:moveTo>
                    <a:cubicBezTo>
                      <a:pt x="6441" y="27990"/>
                      <a:pt x="3396" y="26467"/>
                      <a:pt x="1569" y="23879"/>
                    </a:cubicBezTo>
                    <a:cubicBezTo>
                      <a:pt x="-1324" y="19616"/>
                      <a:pt x="-106" y="13982"/>
                      <a:pt x="4310" y="11242"/>
                    </a:cubicBezTo>
                    <a:cubicBezTo>
                      <a:pt x="9791" y="7892"/>
                      <a:pt x="15272" y="4542"/>
                      <a:pt x="20753" y="1345"/>
                    </a:cubicBezTo>
                    <a:cubicBezTo>
                      <a:pt x="25321" y="-1243"/>
                      <a:pt x="31259" y="-25"/>
                      <a:pt x="33999" y="4390"/>
                    </a:cubicBezTo>
                    <a:cubicBezTo>
                      <a:pt x="36740" y="8653"/>
                      <a:pt x="35370" y="14287"/>
                      <a:pt x="30802" y="17027"/>
                    </a:cubicBezTo>
                    <a:cubicBezTo>
                      <a:pt x="25473" y="20225"/>
                      <a:pt x="20144" y="23422"/>
                      <a:pt x="14815" y="26619"/>
                    </a:cubicBezTo>
                    <a:cubicBezTo>
                      <a:pt x="13293" y="27533"/>
                      <a:pt x="11466" y="27990"/>
                      <a:pt x="9639" y="27990"/>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grpSp>
      </p:grpSp>
      <p:sp>
        <p:nvSpPr>
          <p:cNvPr id="39" name="מלבן 38">
            <a:extLst>
              <a:ext uri="{FF2B5EF4-FFF2-40B4-BE49-F238E27FC236}">
                <a16:creationId xmlns:a16="http://schemas.microsoft.com/office/drawing/2014/main" id="{BD773204-50F0-F81B-F996-13D524878593}"/>
              </a:ext>
              <a:ext uri="{C183D7F6-B498-43B3-948B-1728B52AA6E4}">
                <adec:decorative xmlns:adec="http://schemas.microsoft.com/office/drawing/2017/decorative" val="1"/>
              </a:ext>
            </a:extLst>
          </p:cNvPr>
          <p:cNvSpPr/>
          <p:nvPr/>
        </p:nvSpPr>
        <p:spPr>
          <a:xfrm>
            <a:off x="6451461" y="5315713"/>
            <a:ext cx="470133" cy="83609"/>
          </a:xfrm>
          <a:prstGeom prst="rect">
            <a:avLst/>
          </a:prstGeom>
          <a:solidFill>
            <a:schemeClr val="accent4">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bg1"/>
              </a:solidFill>
            </a:endParaRPr>
          </a:p>
        </p:txBody>
      </p:sp>
      <p:sp>
        <p:nvSpPr>
          <p:cNvPr id="40" name="תיבת טקסט 39">
            <a:extLst>
              <a:ext uri="{FF2B5EF4-FFF2-40B4-BE49-F238E27FC236}">
                <a16:creationId xmlns:a16="http://schemas.microsoft.com/office/drawing/2014/main" id="{55E4AA9A-9D94-8F10-70D2-AE5115C7BA77}"/>
              </a:ext>
            </a:extLst>
          </p:cNvPr>
          <p:cNvSpPr txBox="1"/>
          <p:nvPr/>
        </p:nvSpPr>
        <p:spPr>
          <a:xfrm>
            <a:off x="5304705" y="5282156"/>
            <a:ext cx="2761396" cy="153888"/>
          </a:xfrm>
          <a:prstGeom prst="rect">
            <a:avLst/>
          </a:prstGeom>
          <a:noFill/>
        </p:spPr>
        <p:txBody>
          <a:bodyPr wrap="square">
            <a:spAutoFit/>
          </a:bodyPr>
          <a:lstStyle/>
          <a:p>
            <a:pPr algn="ctr" rtl="1"/>
            <a:r>
              <a:rPr lang="he-IL" sz="400" dirty="0">
                <a:latin typeface="Assistant ExtraBold" panose="00000900000000000000" pitchFamily="2" charset="-79"/>
                <a:cs typeface="Assistant ExtraBold" panose="00000900000000000000" pitchFamily="2" charset="-79"/>
              </a:rPr>
              <a:t>בית ספר "אחווה"</a:t>
            </a:r>
          </a:p>
        </p:txBody>
      </p:sp>
      <p:sp>
        <p:nvSpPr>
          <p:cNvPr id="42" name="מלבן: מסגרת משופעת 41">
            <a:extLst>
              <a:ext uri="{FF2B5EF4-FFF2-40B4-BE49-F238E27FC236}">
                <a16:creationId xmlns:a16="http://schemas.microsoft.com/office/drawing/2014/main" id="{691CBDF6-2037-BFBD-440D-D1583D141681}"/>
              </a:ext>
              <a:ext uri="{C183D7F6-B498-43B3-948B-1728B52AA6E4}">
                <adec:decorative xmlns:adec="http://schemas.microsoft.com/office/drawing/2017/decorative" val="1"/>
              </a:ext>
            </a:extLst>
          </p:cNvPr>
          <p:cNvSpPr/>
          <p:nvPr/>
        </p:nvSpPr>
        <p:spPr>
          <a:xfrm>
            <a:off x="333520" y="2413492"/>
            <a:ext cx="9555228" cy="1840414"/>
          </a:xfrm>
          <a:prstGeom prst="bevel">
            <a:avLst>
              <a:gd name="adj" fmla="val 4054"/>
            </a:avLst>
          </a:prstGeom>
          <a:solidFill>
            <a:schemeClr val="bg2">
              <a:lumMod val="50000"/>
            </a:schemeClr>
          </a:solidFill>
          <a:ln>
            <a:solidFill>
              <a:schemeClr val="accent4">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639">
              <a:solidFill>
                <a:schemeClr val="bg1"/>
              </a:solidFill>
            </a:endParaRPr>
          </a:p>
        </p:txBody>
      </p:sp>
      <p:sp>
        <p:nvSpPr>
          <p:cNvPr id="43" name="צורה חופשית: צורה 42">
            <a:extLst>
              <a:ext uri="{FF2B5EF4-FFF2-40B4-BE49-F238E27FC236}">
                <a16:creationId xmlns:a16="http://schemas.microsoft.com/office/drawing/2014/main" id="{51BFED95-3CA4-2F99-39C2-1B91B7C239EB}"/>
              </a:ext>
              <a:ext uri="{C183D7F6-B498-43B3-948B-1728B52AA6E4}">
                <adec:decorative xmlns:adec="http://schemas.microsoft.com/office/drawing/2017/decorative" val="1"/>
              </a:ext>
            </a:extLst>
          </p:cNvPr>
          <p:cNvSpPr/>
          <p:nvPr/>
        </p:nvSpPr>
        <p:spPr>
          <a:xfrm>
            <a:off x="4873533" y="209525"/>
            <a:ext cx="750621" cy="482727"/>
          </a:xfrm>
          <a:custGeom>
            <a:avLst/>
            <a:gdLst>
              <a:gd name="connsiteX0" fmla="*/ 444889 w 520102"/>
              <a:gd name="connsiteY0" fmla="*/ 246196 h 309384"/>
              <a:gd name="connsiteX1" fmla="*/ 520103 w 520102"/>
              <a:gd name="connsiteY1" fmla="*/ 151950 h 309384"/>
              <a:gd name="connsiteX2" fmla="*/ 423421 w 520102"/>
              <a:gd name="connsiteY2" fmla="*/ 55268 h 309384"/>
              <a:gd name="connsiteX3" fmla="*/ 386423 w 520102"/>
              <a:gd name="connsiteY3" fmla="*/ 62577 h 309384"/>
              <a:gd name="connsiteX4" fmla="*/ 278322 w 520102"/>
              <a:gd name="connsiteY4" fmla="*/ 0 h 309384"/>
              <a:gd name="connsiteX5" fmla="*/ 163978 w 520102"/>
              <a:gd name="connsiteY5" fmla="*/ 74605 h 309384"/>
              <a:gd name="connsiteX6" fmla="*/ 132918 w 520102"/>
              <a:gd name="connsiteY6" fmla="*/ 66383 h 309384"/>
              <a:gd name="connsiteX7" fmla="*/ 76432 w 520102"/>
              <a:gd name="connsiteY7" fmla="*/ 100945 h 309384"/>
              <a:gd name="connsiteX8" fmla="*/ 60902 w 520102"/>
              <a:gd name="connsiteY8" fmla="*/ 98813 h 309384"/>
              <a:gd name="connsiteX9" fmla="*/ 0 w 520102"/>
              <a:gd name="connsiteY9" fmla="*/ 159715 h 309384"/>
              <a:gd name="connsiteX10" fmla="*/ 42784 w 520102"/>
              <a:gd name="connsiteY10" fmla="*/ 217877 h 309384"/>
              <a:gd name="connsiteX11" fmla="*/ 96834 w 520102"/>
              <a:gd name="connsiteY11" fmla="*/ 248023 h 309384"/>
              <a:gd name="connsiteX12" fmla="*/ 121651 w 520102"/>
              <a:gd name="connsiteY12" fmla="*/ 242999 h 309384"/>
              <a:gd name="connsiteX13" fmla="*/ 209502 w 520102"/>
              <a:gd name="connsiteY13" fmla="*/ 299485 h 309384"/>
              <a:gd name="connsiteX14" fmla="*/ 261269 w 520102"/>
              <a:gd name="connsiteY14" fmla="*/ 284260 h 309384"/>
              <a:gd name="connsiteX15" fmla="*/ 336179 w 520102"/>
              <a:gd name="connsiteY15" fmla="*/ 309382 h 309384"/>
              <a:gd name="connsiteX16" fmla="*/ 444889 w 520102"/>
              <a:gd name="connsiteY16" fmla="*/ 246196 h 3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0102" h="309384">
                <a:moveTo>
                  <a:pt x="444889" y="246196"/>
                </a:moveTo>
                <a:cubicBezTo>
                  <a:pt x="487977" y="236452"/>
                  <a:pt x="520103" y="198084"/>
                  <a:pt x="520103" y="151950"/>
                </a:cubicBezTo>
                <a:cubicBezTo>
                  <a:pt x="520103" y="98661"/>
                  <a:pt x="476862" y="55268"/>
                  <a:pt x="423421" y="55268"/>
                </a:cubicBezTo>
                <a:cubicBezTo>
                  <a:pt x="410327" y="55268"/>
                  <a:pt x="397842" y="57857"/>
                  <a:pt x="386423" y="62577"/>
                </a:cubicBezTo>
                <a:cubicBezTo>
                  <a:pt x="364803" y="25122"/>
                  <a:pt x="324608" y="0"/>
                  <a:pt x="278322" y="0"/>
                </a:cubicBezTo>
                <a:cubicBezTo>
                  <a:pt x="227164" y="0"/>
                  <a:pt x="183315" y="30755"/>
                  <a:pt x="163978" y="74605"/>
                </a:cubicBezTo>
                <a:cubicBezTo>
                  <a:pt x="154843" y="69428"/>
                  <a:pt x="144185" y="66383"/>
                  <a:pt x="132918" y="66383"/>
                </a:cubicBezTo>
                <a:cubicBezTo>
                  <a:pt x="108253" y="66383"/>
                  <a:pt x="86937" y="80391"/>
                  <a:pt x="76432" y="100945"/>
                </a:cubicBezTo>
                <a:cubicBezTo>
                  <a:pt x="71408" y="99575"/>
                  <a:pt x="66231" y="98813"/>
                  <a:pt x="60902" y="98813"/>
                </a:cubicBezTo>
                <a:cubicBezTo>
                  <a:pt x="27253" y="98813"/>
                  <a:pt x="0" y="126067"/>
                  <a:pt x="0" y="159715"/>
                </a:cubicBezTo>
                <a:cubicBezTo>
                  <a:pt x="0" y="186969"/>
                  <a:pt x="17966" y="210112"/>
                  <a:pt x="42784" y="217877"/>
                </a:cubicBezTo>
                <a:cubicBezTo>
                  <a:pt x="54050" y="235995"/>
                  <a:pt x="73996" y="248023"/>
                  <a:pt x="96834" y="248023"/>
                </a:cubicBezTo>
                <a:cubicBezTo>
                  <a:pt x="105665" y="248023"/>
                  <a:pt x="114039" y="246196"/>
                  <a:pt x="121651" y="242999"/>
                </a:cubicBezTo>
                <a:cubicBezTo>
                  <a:pt x="136877" y="276343"/>
                  <a:pt x="170373" y="299485"/>
                  <a:pt x="209502" y="299485"/>
                </a:cubicBezTo>
                <a:cubicBezTo>
                  <a:pt x="228534" y="299485"/>
                  <a:pt x="246348" y="293852"/>
                  <a:pt x="261269" y="284260"/>
                </a:cubicBezTo>
                <a:cubicBezTo>
                  <a:pt x="282128" y="299942"/>
                  <a:pt x="308011" y="309382"/>
                  <a:pt x="336179" y="309382"/>
                </a:cubicBezTo>
                <a:cubicBezTo>
                  <a:pt x="382921" y="309686"/>
                  <a:pt x="423421" y="284108"/>
                  <a:pt x="444889" y="246196"/>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45" name="צורה חופשית: צורה 44">
            <a:extLst>
              <a:ext uri="{FF2B5EF4-FFF2-40B4-BE49-F238E27FC236}">
                <a16:creationId xmlns:a16="http://schemas.microsoft.com/office/drawing/2014/main" id="{72D335DF-DA29-2E24-0B40-DF629F1A6849}"/>
              </a:ext>
              <a:ext uri="{C183D7F6-B498-43B3-948B-1728B52AA6E4}">
                <adec:decorative xmlns:adec="http://schemas.microsoft.com/office/drawing/2017/decorative" val="1"/>
              </a:ext>
            </a:extLst>
          </p:cNvPr>
          <p:cNvSpPr/>
          <p:nvPr/>
        </p:nvSpPr>
        <p:spPr>
          <a:xfrm>
            <a:off x="11299097" y="2696793"/>
            <a:ext cx="750621" cy="482727"/>
          </a:xfrm>
          <a:custGeom>
            <a:avLst/>
            <a:gdLst>
              <a:gd name="connsiteX0" fmla="*/ 444889 w 520102"/>
              <a:gd name="connsiteY0" fmla="*/ 246196 h 309384"/>
              <a:gd name="connsiteX1" fmla="*/ 520103 w 520102"/>
              <a:gd name="connsiteY1" fmla="*/ 151950 h 309384"/>
              <a:gd name="connsiteX2" fmla="*/ 423421 w 520102"/>
              <a:gd name="connsiteY2" fmla="*/ 55268 h 309384"/>
              <a:gd name="connsiteX3" fmla="*/ 386423 w 520102"/>
              <a:gd name="connsiteY3" fmla="*/ 62577 h 309384"/>
              <a:gd name="connsiteX4" fmla="*/ 278322 w 520102"/>
              <a:gd name="connsiteY4" fmla="*/ 0 h 309384"/>
              <a:gd name="connsiteX5" fmla="*/ 163978 w 520102"/>
              <a:gd name="connsiteY5" fmla="*/ 74605 h 309384"/>
              <a:gd name="connsiteX6" fmla="*/ 132918 w 520102"/>
              <a:gd name="connsiteY6" fmla="*/ 66383 h 309384"/>
              <a:gd name="connsiteX7" fmla="*/ 76432 w 520102"/>
              <a:gd name="connsiteY7" fmla="*/ 100945 h 309384"/>
              <a:gd name="connsiteX8" fmla="*/ 60902 w 520102"/>
              <a:gd name="connsiteY8" fmla="*/ 98813 h 309384"/>
              <a:gd name="connsiteX9" fmla="*/ 0 w 520102"/>
              <a:gd name="connsiteY9" fmla="*/ 159715 h 309384"/>
              <a:gd name="connsiteX10" fmla="*/ 42784 w 520102"/>
              <a:gd name="connsiteY10" fmla="*/ 217877 h 309384"/>
              <a:gd name="connsiteX11" fmla="*/ 96834 w 520102"/>
              <a:gd name="connsiteY11" fmla="*/ 248023 h 309384"/>
              <a:gd name="connsiteX12" fmla="*/ 121651 w 520102"/>
              <a:gd name="connsiteY12" fmla="*/ 242999 h 309384"/>
              <a:gd name="connsiteX13" fmla="*/ 209502 w 520102"/>
              <a:gd name="connsiteY13" fmla="*/ 299485 h 309384"/>
              <a:gd name="connsiteX14" fmla="*/ 261269 w 520102"/>
              <a:gd name="connsiteY14" fmla="*/ 284260 h 309384"/>
              <a:gd name="connsiteX15" fmla="*/ 336179 w 520102"/>
              <a:gd name="connsiteY15" fmla="*/ 309382 h 309384"/>
              <a:gd name="connsiteX16" fmla="*/ 444889 w 520102"/>
              <a:gd name="connsiteY16" fmla="*/ 246196 h 3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0102" h="309384">
                <a:moveTo>
                  <a:pt x="444889" y="246196"/>
                </a:moveTo>
                <a:cubicBezTo>
                  <a:pt x="487977" y="236452"/>
                  <a:pt x="520103" y="198084"/>
                  <a:pt x="520103" y="151950"/>
                </a:cubicBezTo>
                <a:cubicBezTo>
                  <a:pt x="520103" y="98661"/>
                  <a:pt x="476862" y="55268"/>
                  <a:pt x="423421" y="55268"/>
                </a:cubicBezTo>
                <a:cubicBezTo>
                  <a:pt x="410327" y="55268"/>
                  <a:pt x="397842" y="57857"/>
                  <a:pt x="386423" y="62577"/>
                </a:cubicBezTo>
                <a:cubicBezTo>
                  <a:pt x="364803" y="25122"/>
                  <a:pt x="324608" y="0"/>
                  <a:pt x="278322" y="0"/>
                </a:cubicBezTo>
                <a:cubicBezTo>
                  <a:pt x="227164" y="0"/>
                  <a:pt x="183315" y="30755"/>
                  <a:pt x="163978" y="74605"/>
                </a:cubicBezTo>
                <a:cubicBezTo>
                  <a:pt x="154843" y="69428"/>
                  <a:pt x="144185" y="66383"/>
                  <a:pt x="132918" y="66383"/>
                </a:cubicBezTo>
                <a:cubicBezTo>
                  <a:pt x="108253" y="66383"/>
                  <a:pt x="86937" y="80391"/>
                  <a:pt x="76432" y="100945"/>
                </a:cubicBezTo>
                <a:cubicBezTo>
                  <a:pt x="71408" y="99575"/>
                  <a:pt x="66231" y="98813"/>
                  <a:pt x="60902" y="98813"/>
                </a:cubicBezTo>
                <a:cubicBezTo>
                  <a:pt x="27253" y="98813"/>
                  <a:pt x="0" y="126067"/>
                  <a:pt x="0" y="159715"/>
                </a:cubicBezTo>
                <a:cubicBezTo>
                  <a:pt x="0" y="186969"/>
                  <a:pt x="17966" y="210112"/>
                  <a:pt x="42784" y="217877"/>
                </a:cubicBezTo>
                <a:cubicBezTo>
                  <a:pt x="54050" y="235995"/>
                  <a:pt x="73996" y="248023"/>
                  <a:pt x="96834" y="248023"/>
                </a:cubicBezTo>
                <a:cubicBezTo>
                  <a:pt x="105665" y="248023"/>
                  <a:pt x="114039" y="246196"/>
                  <a:pt x="121651" y="242999"/>
                </a:cubicBezTo>
                <a:cubicBezTo>
                  <a:pt x="136877" y="276343"/>
                  <a:pt x="170373" y="299485"/>
                  <a:pt x="209502" y="299485"/>
                </a:cubicBezTo>
                <a:cubicBezTo>
                  <a:pt x="228534" y="299485"/>
                  <a:pt x="246348" y="293852"/>
                  <a:pt x="261269" y="284260"/>
                </a:cubicBezTo>
                <a:cubicBezTo>
                  <a:pt x="282128" y="299942"/>
                  <a:pt x="308011" y="309382"/>
                  <a:pt x="336179" y="309382"/>
                </a:cubicBezTo>
                <a:cubicBezTo>
                  <a:pt x="382921" y="309686"/>
                  <a:pt x="423421" y="284108"/>
                  <a:pt x="444889" y="246196"/>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46" name="צורה חופשית: צורה 45">
            <a:extLst>
              <a:ext uri="{FF2B5EF4-FFF2-40B4-BE49-F238E27FC236}">
                <a16:creationId xmlns:a16="http://schemas.microsoft.com/office/drawing/2014/main" id="{E9908622-252F-382C-08B0-7FE3416ACB91}"/>
              </a:ext>
              <a:ext uri="{C183D7F6-B498-43B3-948B-1728B52AA6E4}">
                <adec:decorative xmlns:adec="http://schemas.microsoft.com/office/drawing/2017/decorative" val="1"/>
              </a:ext>
            </a:extLst>
          </p:cNvPr>
          <p:cNvSpPr/>
          <p:nvPr/>
        </p:nvSpPr>
        <p:spPr>
          <a:xfrm>
            <a:off x="6934069" y="589731"/>
            <a:ext cx="1069318" cy="707642"/>
          </a:xfrm>
          <a:custGeom>
            <a:avLst/>
            <a:gdLst>
              <a:gd name="connsiteX0" fmla="*/ 444889 w 520102"/>
              <a:gd name="connsiteY0" fmla="*/ 246196 h 309384"/>
              <a:gd name="connsiteX1" fmla="*/ 520103 w 520102"/>
              <a:gd name="connsiteY1" fmla="*/ 151950 h 309384"/>
              <a:gd name="connsiteX2" fmla="*/ 423421 w 520102"/>
              <a:gd name="connsiteY2" fmla="*/ 55268 h 309384"/>
              <a:gd name="connsiteX3" fmla="*/ 386423 w 520102"/>
              <a:gd name="connsiteY3" fmla="*/ 62577 h 309384"/>
              <a:gd name="connsiteX4" fmla="*/ 278322 w 520102"/>
              <a:gd name="connsiteY4" fmla="*/ 0 h 309384"/>
              <a:gd name="connsiteX5" fmla="*/ 163978 w 520102"/>
              <a:gd name="connsiteY5" fmla="*/ 74605 h 309384"/>
              <a:gd name="connsiteX6" fmla="*/ 132918 w 520102"/>
              <a:gd name="connsiteY6" fmla="*/ 66383 h 309384"/>
              <a:gd name="connsiteX7" fmla="*/ 76432 w 520102"/>
              <a:gd name="connsiteY7" fmla="*/ 100945 h 309384"/>
              <a:gd name="connsiteX8" fmla="*/ 60902 w 520102"/>
              <a:gd name="connsiteY8" fmla="*/ 98813 h 309384"/>
              <a:gd name="connsiteX9" fmla="*/ 0 w 520102"/>
              <a:gd name="connsiteY9" fmla="*/ 159715 h 309384"/>
              <a:gd name="connsiteX10" fmla="*/ 42784 w 520102"/>
              <a:gd name="connsiteY10" fmla="*/ 217877 h 309384"/>
              <a:gd name="connsiteX11" fmla="*/ 96834 w 520102"/>
              <a:gd name="connsiteY11" fmla="*/ 248023 h 309384"/>
              <a:gd name="connsiteX12" fmla="*/ 121651 w 520102"/>
              <a:gd name="connsiteY12" fmla="*/ 242999 h 309384"/>
              <a:gd name="connsiteX13" fmla="*/ 209502 w 520102"/>
              <a:gd name="connsiteY13" fmla="*/ 299485 h 309384"/>
              <a:gd name="connsiteX14" fmla="*/ 261269 w 520102"/>
              <a:gd name="connsiteY14" fmla="*/ 284260 h 309384"/>
              <a:gd name="connsiteX15" fmla="*/ 336179 w 520102"/>
              <a:gd name="connsiteY15" fmla="*/ 309382 h 309384"/>
              <a:gd name="connsiteX16" fmla="*/ 444889 w 520102"/>
              <a:gd name="connsiteY16" fmla="*/ 246196 h 3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0102" h="309384">
                <a:moveTo>
                  <a:pt x="444889" y="246196"/>
                </a:moveTo>
                <a:cubicBezTo>
                  <a:pt x="487977" y="236452"/>
                  <a:pt x="520103" y="198084"/>
                  <a:pt x="520103" y="151950"/>
                </a:cubicBezTo>
                <a:cubicBezTo>
                  <a:pt x="520103" y="98661"/>
                  <a:pt x="476862" y="55268"/>
                  <a:pt x="423421" y="55268"/>
                </a:cubicBezTo>
                <a:cubicBezTo>
                  <a:pt x="410327" y="55268"/>
                  <a:pt x="397842" y="57857"/>
                  <a:pt x="386423" y="62577"/>
                </a:cubicBezTo>
                <a:cubicBezTo>
                  <a:pt x="364803" y="25122"/>
                  <a:pt x="324608" y="0"/>
                  <a:pt x="278322" y="0"/>
                </a:cubicBezTo>
                <a:cubicBezTo>
                  <a:pt x="227164" y="0"/>
                  <a:pt x="183315" y="30755"/>
                  <a:pt x="163978" y="74605"/>
                </a:cubicBezTo>
                <a:cubicBezTo>
                  <a:pt x="154843" y="69428"/>
                  <a:pt x="144185" y="66383"/>
                  <a:pt x="132918" y="66383"/>
                </a:cubicBezTo>
                <a:cubicBezTo>
                  <a:pt x="108253" y="66383"/>
                  <a:pt x="86937" y="80391"/>
                  <a:pt x="76432" y="100945"/>
                </a:cubicBezTo>
                <a:cubicBezTo>
                  <a:pt x="71408" y="99575"/>
                  <a:pt x="66231" y="98813"/>
                  <a:pt x="60902" y="98813"/>
                </a:cubicBezTo>
                <a:cubicBezTo>
                  <a:pt x="27253" y="98813"/>
                  <a:pt x="0" y="126067"/>
                  <a:pt x="0" y="159715"/>
                </a:cubicBezTo>
                <a:cubicBezTo>
                  <a:pt x="0" y="186969"/>
                  <a:pt x="17966" y="210112"/>
                  <a:pt x="42784" y="217877"/>
                </a:cubicBezTo>
                <a:cubicBezTo>
                  <a:pt x="54050" y="235995"/>
                  <a:pt x="73996" y="248023"/>
                  <a:pt x="96834" y="248023"/>
                </a:cubicBezTo>
                <a:cubicBezTo>
                  <a:pt x="105665" y="248023"/>
                  <a:pt x="114039" y="246196"/>
                  <a:pt x="121651" y="242999"/>
                </a:cubicBezTo>
                <a:cubicBezTo>
                  <a:pt x="136877" y="276343"/>
                  <a:pt x="170373" y="299485"/>
                  <a:pt x="209502" y="299485"/>
                </a:cubicBezTo>
                <a:cubicBezTo>
                  <a:pt x="228534" y="299485"/>
                  <a:pt x="246348" y="293852"/>
                  <a:pt x="261269" y="284260"/>
                </a:cubicBezTo>
                <a:cubicBezTo>
                  <a:pt x="282128" y="299942"/>
                  <a:pt x="308011" y="309382"/>
                  <a:pt x="336179" y="309382"/>
                </a:cubicBezTo>
                <a:cubicBezTo>
                  <a:pt x="382921" y="309686"/>
                  <a:pt x="423421" y="284108"/>
                  <a:pt x="444889" y="246196"/>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47" name="צורה חופשית: צורה 46">
            <a:extLst>
              <a:ext uri="{FF2B5EF4-FFF2-40B4-BE49-F238E27FC236}">
                <a16:creationId xmlns:a16="http://schemas.microsoft.com/office/drawing/2014/main" id="{FD2B59CD-1C7C-1E7F-4567-EF1A4A79D0AD}"/>
              </a:ext>
              <a:ext uri="{C183D7F6-B498-43B3-948B-1728B52AA6E4}">
                <adec:decorative xmlns:adec="http://schemas.microsoft.com/office/drawing/2017/decorative" val="1"/>
              </a:ext>
            </a:extLst>
          </p:cNvPr>
          <p:cNvSpPr/>
          <p:nvPr/>
        </p:nvSpPr>
        <p:spPr>
          <a:xfrm>
            <a:off x="3537251" y="6567161"/>
            <a:ext cx="5777154" cy="3197133"/>
          </a:xfrm>
          <a:custGeom>
            <a:avLst/>
            <a:gdLst>
              <a:gd name="connsiteX0" fmla="*/ 0 w 5777154"/>
              <a:gd name="connsiteY0" fmla="*/ 0 h 3197133"/>
              <a:gd name="connsiteX1" fmla="*/ 5777155 w 5777154"/>
              <a:gd name="connsiteY1" fmla="*/ 0 h 3197133"/>
              <a:gd name="connsiteX2" fmla="*/ 5777155 w 5777154"/>
              <a:gd name="connsiteY2" fmla="*/ 3197133 h 3197133"/>
              <a:gd name="connsiteX3" fmla="*/ 0 w 5777154"/>
              <a:gd name="connsiteY3" fmla="*/ 3197133 h 3197133"/>
            </a:gdLst>
            <a:ahLst/>
            <a:cxnLst>
              <a:cxn ang="0">
                <a:pos x="connsiteX0" y="connsiteY0"/>
              </a:cxn>
              <a:cxn ang="0">
                <a:pos x="connsiteX1" y="connsiteY1"/>
              </a:cxn>
              <a:cxn ang="0">
                <a:pos x="connsiteX2" y="connsiteY2"/>
              </a:cxn>
              <a:cxn ang="0">
                <a:pos x="connsiteX3" y="connsiteY3"/>
              </a:cxn>
            </a:cxnLst>
            <a:rect l="l" t="t" r="r" b="b"/>
            <a:pathLst>
              <a:path w="5777154" h="3197133">
                <a:moveTo>
                  <a:pt x="0" y="0"/>
                </a:moveTo>
                <a:lnTo>
                  <a:pt x="5777155" y="0"/>
                </a:lnTo>
                <a:lnTo>
                  <a:pt x="5777155" y="3197133"/>
                </a:lnTo>
                <a:lnTo>
                  <a:pt x="0" y="3197133"/>
                </a:lnTo>
                <a:close/>
              </a:path>
            </a:pathLst>
          </a:custGeom>
          <a:noFill/>
          <a:ln w="17566" cap="flat">
            <a:noFill/>
            <a:prstDash val="solid"/>
            <a:miter/>
          </a:ln>
        </p:spPr>
        <p:txBody>
          <a:bodyPr rtlCol="1" anchor="ctr"/>
          <a:lstStyle/>
          <a:p>
            <a:endParaRPr lang="he-IL"/>
          </a:p>
        </p:txBody>
      </p:sp>
      <p:sp>
        <p:nvSpPr>
          <p:cNvPr id="48" name="צורה חופשית: צורה 47">
            <a:extLst>
              <a:ext uri="{FF2B5EF4-FFF2-40B4-BE49-F238E27FC236}">
                <a16:creationId xmlns:a16="http://schemas.microsoft.com/office/drawing/2014/main" id="{22A92294-8C3F-628B-CD15-247AE1625426}"/>
              </a:ext>
              <a:ext uri="{C183D7F6-B498-43B3-948B-1728B52AA6E4}">
                <adec:decorative xmlns:adec="http://schemas.microsoft.com/office/drawing/2017/decorative" val="1"/>
              </a:ext>
            </a:extLst>
          </p:cNvPr>
          <p:cNvSpPr/>
          <p:nvPr/>
        </p:nvSpPr>
        <p:spPr>
          <a:xfrm>
            <a:off x="1344650" y="6320124"/>
            <a:ext cx="1932" cy="734"/>
          </a:xfrm>
          <a:custGeom>
            <a:avLst/>
            <a:gdLst>
              <a:gd name="connsiteX0" fmla="*/ 0 w 1932"/>
              <a:gd name="connsiteY0" fmla="*/ 735 h 734"/>
              <a:gd name="connsiteX1" fmla="*/ 1933 w 1932"/>
              <a:gd name="connsiteY1" fmla="*/ 0 h 734"/>
              <a:gd name="connsiteX2" fmla="*/ 0 w 1932"/>
              <a:gd name="connsiteY2" fmla="*/ 735 h 734"/>
            </a:gdLst>
            <a:ahLst/>
            <a:cxnLst>
              <a:cxn ang="0">
                <a:pos x="connsiteX0" y="connsiteY0"/>
              </a:cxn>
              <a:cxn ang="0">
                <a:pos x="connsiteX1" y="connsiteY1"/>
              </a:cxn>
              <a:cxn ang="0">
                <a:pos x="connsiteX2" y="connsiteY2"/>
              </a:cxn>
            </a:cxnLst>
            <a:rect l="l" t="t" r="r" b="b"/>
            <a:pathLst>
              <a:path w="1932" h="734">
                <a:moveTo>
                  <a:pt x="0" y="735"/>
                </a:moveTo>
                <a:cubicBezTo>
                  <a:pt x="703" y="367"/>
                  <a:pt x="1406" y="184"/>
                  <a:pt x="1933" y="0"/>
                </a:cubicBezTo>
                <a:cubicBezTo>
                  <a:pt x="1933" y="0"/>
                  <a:pt x="1054" y="184"/>
                  <a:pt x="0" y="735"/>
                </a:cubicBezTo>
                <a:close/>
              </a:path>
            </a:pathLst>
          </a:custGeom>
          <a:noFill/>
          <a:ln w="17566" cap="flat">
            <a:noFill/>
            <a:prstDash val="solid"/>
            <a:miter/>
          </a:ln>
        </p:spPr>
        <p:txBody>
          <a:bodyPr rtlCol="1" anchor="ctr"/>
          <a:lstStyle/>
          <a:p>
            <a:endParaRPr lang="he-IL"/>
          </a:p>
        </p:txBody>
      </p:sp>
      <p:grpSp>
        <p:nvGrpSpPr>
          <p:cNvPr id="49" name="גרפיקה 7359">
            <a:extLst>
              <a:ext uri="{FF2B5EF4-FFF2-40B4-BE49-F238E27FC236}">
                <a16:creationId xmlns:a16="http://schemas.microsoft.com/office/drawing/2014/main" id="{5468181F-8B50-6728-8BFE-E9E0ED5D6AC5}"/>
              </a:ext>
              <a:ext uri="{C183D7F6-B498-43B3-948B-1728B52AA6E4}">
                <adec:decorative xmlns:adec="http://schemas.microsoft.com/office/drawing/2017/decorative" val="1"/>
              </a:ext>
            </a:extLst>
          </p:cNvPr>
          <p:cNvGrpSpPr/>
          <p:nvPr/>
        </p:nvGrpSpPr>
        <p:grpSpPr>
          <a:xfrm>
            <a:off x="1345352" y="6319206"/>
            <a:ext cx="3163" cy="1469"/>
            <a:chOff x="2052560" y="6649725"/>
            <a:chExt cx="3163" cy="1469"/>
          </a:xfrm>
        </p:grpSpPr>
        <p:sp>
          <p:nvSpPr>
            <p:cNvPr id="50" name="צורה חופשית: צורה 49">
              <a:extLst>
                <a:ext uri="{FF2B5EF4-FFF2-40B4-BE49-F238E27FC236}">
                  <a16:creationId xmlns:a16="http://schemas.microsoft.com/office/drawing/2014/main" id="{D0630D8F-63EB-0D5E-DD4C-FB4F005842C4}"/>
                </a:ext>
              </a:extLst>
            </p:cNvPr>
            <p:cNvSpPr/>
            <p:nvPr/>
          </p:nvSpPr>
          <p:spPr>
            <a:xfrm>
              <a:off x="2052560" y="6650092"/>
              <a:ext cx="2460" cy="1101"/>
            </a:xfrm>
            <a:custGeom>
              <a:avLst/>
              <a:gdLst>
                <a:gd name="connsiteX0" fmla="*/ 2460 w 2460"/>
                <a:gd name="connsiteY0" fmla="*/ 0 h 1101"/>
                <a:gd name="connsiteX1" fmla="*/ 0 w 2460"/>
                <a:gd name="connsiteY1" fmla="*/ 1102 h 1101"/>
                <a:gd name="connsiteX2" fmla="*/ 1406 w 2460"/>
                <a:gd name="connsiteY2" fmla="*/ 551 h 1101"/>
                <a:gd name="connsiteX3" fmla="*/ 2460 w 2460"/>
                <a:gd name="connsiteY3" fmla="*/ 0 h 1101"/>
              </a:gdLst>
              <a:ahLst/>
              <a:cxnLst>
                <a:cxn ang="0">
                  <a:pos x="connsiteX0" y="connsiteY0"/>
                </a:cxn>
                <a:cxn ang="0">
                  <a:pos x="connsiteX1" y="connsiteY1"/>
                </a:cxn>
                <a:cxn ang="0">
                  <a:pos x="connsiteX2" y="connsiteY2"/>
                </a:cxn>
                <a:cxn ang="0">
                  <a:pos x="connsiteX3" y="connsiteY3"/>
                </a:cxn>
              </a:cxnLst>
              <a:rect l="l" t="t" r="r" b="b"/>
              <a:pathLst>
                <a:path w="2460" h="1101">
                  <a:moveTo>
                    <a:pt x="2460" y="0"/>
                  </a:moveTo>
                  <a:cubicBezTo>
                    <a:pt x="1757" y="184"/>
                    <a:pt x="879" y="551"/>
                    <a:pt x="0" y="1102"/>
                  </a:cubicBezTo>
                  <a:cubicBezTo>
                    <a:pt x="527" y="918"/>
                    <a:pt x="879" y="735"/>
                    <a:pt x="1406" y="551"/>
                  </a:cubicBezTo>
                  <a:cubicBezTo>
                    <a:pt x="1582" y="367"/>
                    <a:pt x="2109" y="184"/>
                    <a:pt x="2460" y="0"/>
                  </a:cubicBezTo>
                  <a:close/>
                </a:path>
              </a:pathLst>
            </a:custGeom>
            <a:noFill/>
            <a:ln w="17566" cap="flat">
              <a:noFill/>
              <a:prstDash val="solid"/>
              <a:miter/>
            </a:ln>
          </p:spPr>
          <p:txBody>
            <a:bodyPr rtlCol="1" anchor="ctr"/>
            <a:lstStyle/>
            <a:p>
              <a:endParaRPr lang="he-IL"/>
            </a:p>
          </p:txBody>
        </p:sp>
        <p:sp>
          <p:nvSpPr>
            <p:cNvPr id="51" name="צורה חופשית: צורה 50">
              <a:extLst>
                <a:ext uri="{FF2B5EF4-FFF2-40B4-BE49-F238E27FC236}">
                  <a16:creationId xmlns:a16="http://schemas.microsoft.com/office/drawing/2014/main" id="{EBA30C45-54EF-02F0-C9ED-1E80676DA791}"/>
                </a:ext>
              </a:extLst>
            </p:cNvPr>
            <p:cNvSpPr/>
            <p:nvPr/>
          </p:nvSpPr>
          <p:spPr>
            <a:xfrm>
              <a:off x="2055021" y="6649725"/>
              <a:ext cx="703" cy="367"/>
            </a:xfrm>
            <a:custGeom>
              <a:avLst/>
              <a:gdLst>
                <a:gd name="connsiteX0" fmla="*/ 703 w 703"/>
                <a:gd name="connsiteY0" fmla="*/ 0 h 367"/>
                <a:gd name="connsiteX1" fmla="*/ 0 w 703"/>
                <a:gd name="connsiteY1" fmla="*/ 367 h 367"/>
                <a:gd name="connsiteX2" fmla="*/ 703 w 703"/>
                <a:gd name="connsiteY2" fmla="*/ 0 h 367"/>
                <a:gd name="connsiteX3" fmla="*/ 703 w 703"/>
                <a:gd name="connsiteY3" fmla="*/ 0 h 367"/>
              </a:gdLst>
              <a:ahLst/>
              <a:cxnLst>
                <a:cxn ang="0">
                  <a:pos x="connsiteX0" y="connsiteY0"/>
                </a:cxn>
                <a:cxn ang="0">
                  <a:pos x="connsiteX1" y="connsiteY1"/>
                </a:cxn>
                <a:cxn ang="0">
                  <a:pos x="connsiteX2" y="connsiteY2"/>
                </a:cxn>
                <a:cxn ang="0">
                  <a:pos x="connsiteX3" y="connsiteY3"/>
                </a:cxn>
              </a:cxnLst>
              <a:rect l="l" t="t" r="r" b="b"/>
              <a:pathLst>
                <a:path w="703" h="367">
                  <a:moveTo>
                    <a:pt x="703" y="0"/>
                  </a:moveTo>
                  <a:cubicBezTo>
                    <a:pt x="527" y="0"/>
                    <a:pt x="352" y="184"/>
                    <a:pt x="0" y="367"/>
                  </a:cubicBezTo>
                  <a:cubicBezTo>
                    <a:pt x="352" y="184"/>
                    <a:pt x="703" y="184"/>
                    <a:pt x="703" y="0"/>
                  </a:cubicBezTo>
                  <a:lnTo>
                    <a:pt x="703" y="0"/>
                  </a:lnTo>
                  <a:close/>
                </a:path>
              </a:pathLst>
            </a:custGeom>
            <a:solidFill>
              <a:srgbClr val="B8AEA4"/>
            </a:solidFill>
            <a:ln w="17566" cap="flat">
              <a:noFill/>
              <a:prstDash val="solid"/>
              <a:miter/>
            </a:ln>
          </p:spPr>
          <p:txBody>
            <a:bodyPr rtlCol="1" anchor="ctr"/>
            <a:lstStyle/>
            <a:p>
              <a:endParaRPr lang="he-IL"/>
            </a:p>
          </p:txBody>
        </p:sp>
      </p:grpSp>
      <p:sp>
        <p:nvSpPr>
          <p:cNvPr id="52" name="צורה חופשית: צורה 51">
            <a:extLst>
              <a:ext uri="{FF2B5EF4-FFF2-40B4-BE49-F238E27FC236}">
                <a16:creationId xmlns:a16="http://schemas.microsoft.com/office/drawing/2014/main" id="{045568BE-8A0F-B29A-FC50-FA05E6499D08}"/>
              </a:ext>
              <a:ext uri="{C183D7F6-B498-43B3-948B-1728B52AA6E4}">
                <adec:decorative xmlns:adec="http://schemas.microsoft.com/office/drawing/2017/decorative" val="1"/>
              </a:ext>
            </a:extLst>
          </p:cNvPr>
          <p:cNvSpPr/>
          <p:nvPr/>
        </p:nvSpPr>
        <p:spPr>
          <a:xfrm>
            <a:off x="870191" y="6209574"/>
            <a:ext cx="17572" cy="367"/>
          </a:xfrm>
          <a:custGeom>
            <a:avLst/>
            <a:gdLst>
              <a:gd name="connsiteX0" fmla="*/ 0 w 17572"/>
              <a:gd name="connsiteY0" fmla="*/ 184 h 367"/>
              <a:gd name="connsiteX1" fmla="*/ 0 w 17572"/>
              <a:gd name="connsiteY1" fmla="*/ 184 h 367"/>
              <a:gd name="connsiteX2" fmla="*/ 0 w 17572"/>
              <a:gd name="connsiteY2" fmla="*/ 0 h 367"/>
              <a:gd name="connsiteX3" fmla="*/ 0 w 17572"/>
              <a:gd name="connsiteY3" fmla="*/ 367 h 367"/>
            </a:gdLst>
            <a:ahLst/>
            <a:cxnLst>
              <a:cxn ang="0">
                <a:pos x="connsiteX0" y="connsiteY0"/>
              </a:cxn>
              <a:cxn ang="0">
                <a:pos x="connsiteX1" y="connsiteY1"/>
              </a:cxn>
              <a:cxn ang="0">
                <a:pos x="connsiteX2" y="connsiteY2"/>
              </a:cxn>
              <a:cxn ang="0">
                <a:pos x="connsiteX3" y="connsiteY3"/>
              </a:cxn>
            </a:cxnLst>
            <a:rect l="l" t="t" r="r" b="b"/>
            <a:pathLst>
              <a:path w="17572" h="367">
                <a:moveTo>
                  <a:pt x="0" y="184"/>
                </a:moveTo>
                <a:lnTo>
                  <a:pt x="0" y="184"/>
                </a:lnTo>
                <a:lnTo>
                  <a:pt x="0" y="0"/>
                </a:lnTo>
                <a:lnTo>
                  <a:pt x="0" y="367"/>
                </a:lnTo>
                <a:close/>
              </a:path>
            </a:pathLst>
          </a:custGeom>
          <a:solidFill>
            <a:srgbClr val="E6DAC6"/>
          </a:solidFill>
          <a:ln w="17566" cap="flat">
            <a:noFill/>
            <a:prstDash val="solid"/>
            <a:miter/>
          </a:ln>
        </p:spPr>
        <p:txBody>
          <a:bodyPr rtlCol="1" anchor="ctr"/>
          <a:lstStyle/>
          <a:p>
            <a:endParaRPr lang="he-IL"/>
          </a:p>
        </p:txBody>
      </p:sp>
      <p:sp>
        <p:nvSpPr>
          <p:cNvPr id="53" name="צורה חופשית: צורה 52">
            <a:extLst>
              <a:ext uri="{FF2B5EF4-FFF2-40B4-BE49-F238E27FC236}">
                <a16:creationId xmlns:a16="http://schemas.microsoft.com/office/drawing/2014/main" id="{D87BCB87-9F75-6353-2B93-F29AE664E426}"/>
              </a:ext>
              <a:ext uri="{C183D7F6-B498-43B3-948B-1728B52AA6E4}">
                <adec:decorative xmlns:adec="http://schemas.microsoft.com/office/drawing/2017/decorative" val="1"/>
              </a:ext>
            </a:extLst>
          </p:cNvPr>
          <p:cNvSpPr/>
          <p:nvPr/>
        </p:nvSpPr>
        <p:spPr>
          <a:xfrm>
            <a:off x="872827" y="6209390"/>
            <a:ext cx="175" cy="367"/>
          </a:xfrm>
          <a:custGeom>
            <a:avLst/>
            <a:gdLst>
              <a:gd name="connsiteX0" fmla="*/ 176 w 175"/>
              <a:gd name="connsiteY0" fmla="*/ 367 h 367"/>
              <a:gd name="connsiteX1" fmla="*/ 0 w 175"/>
              <a:gd name="connsiteY1" fmla="*/ 0 h 367"/>
              <a:gd name="connsiteX2" fmla="*/ 176 w 175"/>
              <a:gd name="connsiteY2" fmla="*/ 367 h 367"/>
            </a:gdLst>
            <a:ahLst/>
            <a:cxnLst>
              <a:cxn ang="0">
                <a:pos x="connsiteX0" y="connsiteY0"/>
              </a:cxn>
              <a:cxn ang="0">
                <a:pos x="connsiteX1" y="connsiteY1"/>
              </a:cxn>
              <a:cxn ang="0">
                <a:pos x="connsiteX2" y="connsiteY2"/>
              </a:cxn>
            </a:cxnLst>
            <a:rect l="l" t="t" r="r" b="b"/>
            <a:pathLst>
              <a:path w="175" h="367">
                <a:moveTo>
                  <a:pt x="176" y="367"/>
                </a:moveTo>
                <a:cubicBezTo>
                  <a:pt x="176" y="184"/>
                  <a:pt x="0" y="184"/>
                  <a:pt x="0" y="0"/>
                </a:cubicBezTo>
                <a:cubicBezTo>
                  <a:pt x="0" y="184"/>
                  <a:pt x="0" y="367"/>
                  <a:pt x="176" y="367"/>
                </a:cubicBezTo>
                <a:close/>
              </a:path>
            </a:pathLst>
          </a:custGeom>
          <a:solidFill>
            <a:srgbClr val="E6DAC6"/>
          </a:solidFill>
          <a:ln w="17566" cap="flat">
            <a:noFill/>
            <a:prstDash val="solid"/>
            <a:miter/>
          </a:ln>
        </p:spPr>
        <p:txBody>
          <a:bodyPr rtlCol="1" anchor="ctr"/>
          <a:lstStyle/>
          <a:p>
            <a:endParaRPr lang="he-IL"/>
          </a:p>
        </p:txBody>
      </p:sp>
      <p:sp>
        <p:nvSpPr>
          <p:cNvPr id="54" name="צורה חופשית: צורה 53">
            <a:extLst>
              <a:ext uri="{FF2B5EF4-FFF2-40B4-BE49-F238E27FC236}">
                <a16:creationId xmlns:a16="http://schemas.microsoft.com/office/drawing/2014/main" id="{D8978C9A-B38B-9B18-C37C-54402DE1F9F7}"/>
              </a:ext>
              <a:ext uri="{C183D7F6-B498-43B3-948B-1728B52AA6E4}">
                <adec:decorative xmlns:adec="http://schemas.microsoft.com/office/drawing/2017/decorative" val="1"/>
              </a:ext>
            </a:extLst>
          </p:cNvPr>
          <p:cNvSpPr/>
          <p:nvPr/>
        </p:nvSpPr>
        <p:spPr>
          <a:xfrm>
            <a:off x="861053" y="6216185"/>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E6DAC6"/>
          </a:solidFill>
          <a:ln w="17566" cap="flat">
            <a:noFill/>
            <a:prstDash val="solid"/>
            <a:miter/>
          </a:ln>
        </p:spPr>
        <p:txBody>
          <a:bodyPr rtlCol="1" anchor="ctr"/>
          <a:lstStyle/>
          <a:p>
            <a:endParaRPr lang="he-IL"/>
          </a:p>
        </p:txBody>
      </p:sp>
      <p:sp>
        <p:nvSpPr>
          <p:cNvPr id="55" name="צורה חופשית: צורה 54">
            <a:extLst>
              <a:ext uri="{FF2B5EF4-FFF2-40B4-BE49-F238E27FC236}">
                <a16:creationId xmlns:a16="http://schemas.microsoft.com/office/drawing/2014/main" id="{5ABA29AD-C53A-DD7A-C5E2-C70D44B17DA9}"/>
              </a:ext>
              <a:ext uri="{C183D7F6-B498-43B3-948B-1728B52AA6E4}">
                <adec:decorative xmlns:adec="http://schemas.microsoft.com/office/drawing/2017/decorative" val="1"/>
              </a:ext>
            </a:extLst>
          </p:cNvPr>
          <p:cNvSpPr/>
          <p:nvPr/>
        </p:nvSpPr>
        <p:spPr>
          <a:xfrm>
            <a:off x="861053" y="6216736"/>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E6DAC6"/>
          </a:solidFill>
          <a:ln w="17566" cap="flat">
            <a:noFill/>
            <a:prstDash val="solid"/>
            <a:miter/>
          </a:ln>
        </p:spPr>
        <p:txBody>
          <a:bodyPr rtlCol="1" anchor="ctr"/>
          <a:lstStyle/>
          <a:p>
            <a:endParaRPr lang="he-IL"/>
          </a:p>
        </p:txBody>
      </p:sp>
      <p:sp>
        <p:nvSpPr>
          <p:cNvPr id="56" name="צורה חופשית: צורה 55">
            <a:extLst>
              <a:ext uri="{FF2B5EF4-FFF2-40B4-BE49-F238E27FC236}">
                <a16:creationId xmlns:a16="http://schemas.microsoft.com/office/drawing/2014/main" id="{BF1CB91A-54B6-3CFA-5200-9359FCE18505}"/>
              </a:ext>
              <a:ext uri="{C183D7F6-B498-43B3-948B-1728B52AA6E4}">
                <adec:decorative xmlns:adec="http://schemas.microsoft.com/office/drawing/2017/decorative" val="1"/>
              </a:ext>
            </a:extLst>
          </p:cNvPr>
          <p:cNvSpPr/>
          <p:nvPr/>
        </p:nvSpPr>
        <p:spPr>
          <a:xfrm>
            <a:off x="861931" y="6216001"/>
            <a:ext cx="351" cy="367"/>
          </a:xfrm>
          <a:custGeom>
            <a:avLst/>
            <a:gdLst>
              <a:gd name="connsiteX0" fmla="*/ 352 w 351"/>
              <a:gd name="connsiteY0" fmla="*/ 367 h 367"/>
              <a:gd name="connsiteX1" fmla="*/ 352 w 351"/>
              <a:gd name="connsiteY1" fmla="*/ 367 h 367"/>
              <a:gd name="connsiteX2" fmla="*/ 0 w 351"/>
              <a:gd name="connsiteY2" fmla="*/ 0 h 367"/>
              <a:gd name="connsiteX3" fmla="*/ 0 w 351"/>
              <a:gd name="connsiteY3" fmla="*/ 0 h 367"/>
              <a:gd name="connsiteX4" fmla="*/ 352 w 351"/>
              <a:gd name="connsiteY4" fmla="*/ 367 h 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 h="367">
                <a:moveTo>
                  <a:pt x="352" y="367"/>
                </a:moveTo>
                <a:cubicBezTo>
                  <a:pt x="352" y="367"/>
                  <a:pt x="352" y="367"/>
                  <a:pt x="352" y="367"/>
                </a:cubicBezTo>
                <a:cubicBezTo>
                  <a:pt x="176" y="367"/>
                  <a:pt x="176" y="184"/>
                  <a:pt x="0" y="0"/>
                </a:cubicBezTo>
                <a:lnTo>
                  <a:pt x="0" y="0"/>
                </a:lnTo>
                <a:cubicBezTo>
                  <a:pt x="176" y="184"/>
                  <a:pt x="352" y="367"/>
                  <a:pt x="352" y="367"/>
                </a:cubicBezTo>
                <a:close/>
              </a:path>
            </a:pathLst>
          </a:custGeom>
          <a:solidFill>
            <a:srgbClr val="E6DAC6"/>
          </a:solidFill>
          <a:ln w="17566" cap="flat">
            <a:noFill/>
            <a:prstDash val="solid"/>
            <a:miter/>
          </a:ln>
        </p:spPr>
        <p:txBody>
          <a:bodyPr rtlCol="1" anchor="ctr"/>
          <a:lstStyle/>
          <a:p>
            <a:endParaRPr lang="he-IL"/>
          </a:p>
        </p:txBody>
      </p:sp>
      <p:sp>
        <p:nvSpPr>
          <p:cNvPr id="57" name="צורה חופשית: צורה 56">
            <a:extLst>
              <a:ext uri="{FF2B5EF4-FFF2-40B4-BE49-F238E27FC236}">
                <a16:creationId xmlns:a16="http://schemas.microsoft.com/office/drawing/2014/main" id="{1816AD45-3318-1D77-E8BD-B25EEC3B8233}"/>
              </a:ext>
              <a:ext uri="{C183D7F6-B498-43B3-948B-1728B52AA6E4}">
                <adec:decorative xmlns:adec="http://schemas.microsoft.com/office/drawing/2017/decorative" val="1"/>
              </a:ext>
            </a:extLst>
          </p:cNvPr>
          <p:cNvSpPr/>
          <p:nvPr/>
        </p:nvSpPr>
        <p:spPr>
          <a:xfrm>
            <a:off x="872475" y="6208472"/>
            <a:ext cx="175" cy="183"/>
          </a:xfrm>
          <a:custGeom>
            <a:avLst/>
            <a:gdLst>
              <a:gd name="connsiteX0" fmla="*/ 176 w 175"/>
              <a:gd name="connsiteY0" fmla="*/ 0 h 183"/>
              <a:gd name="connsiteX1" fmla="*/ 0 w 175"/>
              <a:gd name="connsiteY1" fmla="*/ 184 h 183"/>
              <a:gd name="connsiteX2" fmla="*/ 176 w 175"/>
              <a:gd name="connsiteY2" fmla="*/ 0 h 183"/>
            </a:gdLst>
            <a:ahLst/>
            <a:cxnLst>
              <a:cxn ang="0">
                <a:pos x="connsiteX0" y="connsiteY0"/>
              </a:cxn>
              <a:cxn ang="0">
                <a:pos x="connsiteX1" y="connsiteY1"/>
              </a:cxn>
              <a:cxn ang="0">
                <a:pos x="connsiteX2" y="connsiteY2"/>
              </a:cxn>
            </a:cxnLst>
            <a:rect l="l" t="t" r="r" b="b"/>
            <a:pathLst>
              <a:path w="175" h="183">
                <a:moveTo>
                  <a:pt x="176" y="0"/>
                </a:moveTo>
                <a:cubicBezTo>
                  <a:pt x="176" y="0"/>
                  <a:pt x="0" y="184"/>
                  <a:pt x="0" y="184"/>
                </a:cubicBezTo>
                <a:cubicBezTo>
                  <a:pt x="176" y="0"/>
                  <a:pt x="176" y="0"/>
                  <a:pt x="176" y="0"/>
                </a:cubicBezTo>
                <a:close/>
              </a:path>
            </a:pathLst>
          </a:custGeom>
          <a:solidFill>
            <a:srgbClr val="E6DAC6"/>
          </a:solidFill>
          <a:ln w="17566" cap="flat">
            <a:noFill/>
            <a:prstDash val="solid"/>
            <a:miter/>
          </a:ln>
        </p:spPr>
        <p:txBody>
          <a:bodyPr rtlCol="1" anchor="ctr"/>
          <a:lstStyle/>
          <a:p>
            <a:endParaRPr lang="he-IL"/>
          </a:p>
        </p:txBody>
      </p:sp>
      <p:sp>
        <p:nvSpPr>
          <p:cNvPr id="58" name="צורה חופשית: צורה 57">
            <a:extLst>
              <a:ext uri="{FF2B5EF4-FFF2-40B4-BE49-F238E27FC236}">
                <a16:creationId xmlns:a16="http://schemas.microsoft.com/office/drawing/2014/main" id="{1D9656C1-2570-E77B-27C1-65AE1760EA03}"/>
              </a:ext>
              <a:ext uri="{C183D7F6-B498-43B3-948B-1728B52AA6E4}">
                <adec:decorative xmlns:adec="http://schemas.microsoft.com/office/drawing/2017/decorative" val="1"/>
              </a:ext>
            </a:extLst>
          </p:cNvPr>
          <p:cNvSpPr/>
          <p:nvPr/>
        </p:nvSpPr>
        <p:spPr>
          <a:xfrm>
            <a:off x="872651" y="6208656"/>
            <a:ext cx="17572" cy="137"/>
          </a:xfrm>
          <a:custGeom>
            <a:avLst/>
            <a:gdLst>
              <a:gd name="connsiteX0" fmla="*/ 0 w 17572"/>
              <a:gd name="connsiteY0" fmla="*/ 0 h 137"/>
              <a:gd name="connsiteX1" fmla="*/ 0 w 17572"/>
              <a:gd name="connsiteY1" fmla="*/ 0 h 137"/>
              <a:gd name="connsiteX2" fmla="*/ 0 w 17572"/>
              <a:gd name="connsiteY2" fmla="*/ 0 h 137"/>
            </a:gdLst>
            <a:ahLst/>
            <a:cxnLst>
              <a:cxn ang="0">
                <a:pos x="connsiteX0" y="connsiteY0"/>
              </a:cxn>
              <a:cxn ang="0">
                <a:pos x="connsiteX1" y="connsiteY1"/>
              </a:cxn>
              <a:cxn ang="0">
                <a:pos x="connsiteX2" y="connsiteY2"/>
              </a:cxn>
            </a:cxnLst>
            <a:rect l="l" t="t" r="r" b="b"/>
            <a:pathLst>
              <a:path w="17572" h="137">
                <a:moveTo>
                  <a:pt x="0" y="0"/>
                </a:moveTo>
                <a:cubicBezTo>
                  <a:pt x="0" y="184"/>
                  <a:pt x="0" y="184"/>
                  <a:pt x="0" y="0"/>
                </a:cubicBezTo>
                <a:cubicBezTo>
                  <a:pt x="0" y="184"/>
                  <a:pt x="0" y="184"/>
                  <a:pt x="0" y="0"/>
                </a:cubicBezTo>
                <a:close/>
              </a:path>
            </a:pathLst>
          </a:custGeom>
          <a:solidFill>
            <a:srgbClr val="E6DAC6"/>
          </a:solidFill>
          <a:ln w="17566" cap="flat">
            <a:noFill/>
            <a:prstDash val="solid"/>
            <a:miter/>
          </a:ln>
        </p:spPr>
        <p:txBody>
          <a:bodyPr rtlCol="1" anchor="ctr"/>
          <a:lstStyle/>
          <a:p>
            <a:endParaRPr lang="he-IL"/>
          </a:p>
        </p:txBody>
      </p:sp>
      <p:sp>
        <p:nvSpPr>
          <p:cNvPr id="59" name="צורה חופשית: צורה 58">
            <a:extLst>
              <a:ext uri="{FF2B5EF4-FFF2-40B4-BE49-F238E27FC236}">
                <a16:creationId xmlns:a16="http://schemas.microsoft.com/office/drawing/2014/main" id="{F50C5567-343F-947F-2650-BD585228E27B}"/>
              </a:ext>
              <a:ext uri="{C183D7F6-B498-43B3-948B-1728B52AA6E4}">
                <adec:decorative xmlns:adec="http://schemas.microsoft.com/office/drawing/2017/decorative" val="1"/>
              </a:ext>
            </a:extLst>
          </p:cNvPr>
          <p:cNvSpPr/>
          <p:nvPr/>
        </p:nvSpPr>
        <p:spPr>
          <a:xfrm>
            <a:off x="1940008" y="6168806"/>
            <a:ext cx="175" cy="367"/>
          </a:xfrm>
          <a:custGeom>
            <a:avLst/>
            <a:gdLst>
              <a:gd name="connsiteX0" fmla="*/ 176 w 175"/>
              <a:gd name="connsiteY0" fmla="*/ 0 h 367"/>
              <a:gd name="connsiteX1" fmla="*/ 0 w 175"/>
              <a:gd name="connsiteY1" fmla="*/ 367 h 367"/>
              <a:gd name="connsiteX2" fmla="*/ 176 w 175"/>
              <a:gd name="connsiteY2" fmla="*/ 0 h 367"/>
            </a:gdLst>
            <a:ahLst/>
            <a:cxnLst>
              <a:cxn ang="0">
                <a:pos x="connsiteX0" y="connsiteY0"/>
              </a:cxn>
              <a:cxn ang="0">
                <a:pos x="connsiteX1" y="connsiteY1"/>
              </a:cxn>
              <a:cxn ang="0">
                <a:pos x="connsiteX2" y="connsiteY2"/>
              </a:cxn>
            </a:cxnLst>
            <a:rect l="l" t="t" r="r" b="b"/>
            <a:pathLst>
              <a:path w="175" h="367">
                <a:moveTo>
                  <a:pt x="176" y="0"/>
                </a:moveTo>
                <a:cubicBezTo>
                  <a:pt x="176" y="184"/>
                  <a:pt x="0" y="184"/>
                  <a:pt x="0" y="367"/>
                </a:cubicBezTo>
                <a:cubicBezTo>
                  <a:pt x="0" y="184"/>
                  <a:pt x="176" y="184"/>
                  <a:pt x="176" y="0"/>
                </a:cubicBezTo>
                <a:close/>
              </a:path>
            </a:pathLst>
          </a:custGeom>
          <a:solidFill>
            <a:srgbClr val="5B5144"/>
          </a:solidFill>
          <a:ln w="17566" cap="flat">
            <a:noFill/>
            <a:prstDash val="solid"/>
            <a:miter/>
          </a:ln>
        </p:spPr>
        <p:txBody>
          <a:bodyPr rtlCol="1" anchor="ctr"/>
          <a:lstStyle/>
          <a:p>
            <a:endParaRPr lang="he-IL"/>
          </a:p>
        </p:txBody>
      </p:sp>
      <p:sp>
        <p:nvSpPr>
          <p:cNvPr id="60" name="צורה חופשית: צורה 59">
            <a:extLst>
              <a:ext uri="{FF2B5EF4-FFF2-40B4-BE49-F238E27FC236}">
                <a16:creationId xmlns:a16="http://schemas.microsoft.com/office/drawing/2014/main" id="{39679404-768C-3D98-82A6-44C697D0212E}"/>
              </a:ext>
              <a:ext uri="{C183D7F6-B498-43B3-948B-1728B52AA6E4}">
                <adec:decorative xmlns:adec="http://schemas.microsoft.com/office/drawing/2017/decorative" val="1"/>
              </a:ext>
            </a:extLst>
          </p:cNvPr>
          <p:cNvSpPr/>
          <p:nvPr/>
        </p:nvSpPr>
        <p:spPr>
          <a:xfrm>
            <a:off x="1942819" y="6168990"/>
            <a:ext cx="17572" cy="183"/>
          </a:xfrm>
          <a:custGeom>
            <a:avLst/>
            <a:gdLst>
              <a:gd name="connsiteX0" fmla="*/ 0 w 17572"/>
              <a:gd name="connsiteY0" fmla="*/ 184 h 183"/>
              <a:gd name="connsiteX1" fmla="*/ 0 w 17572"/>
              <a:gd name="connsiteY1" fmla="*/ 184 h 183"/>
              <a:gd name="connsiteX2" fmla="*/ 0 w 17572"/>
              <a:gd name="connsiteY2" fmla="*/ 0 h 183"/>
              <a:gd name="connsiteX3" fmla="*/ 0 w 17572"/>
              <a:gd name="connsiteY3" fmla="*/ 184 h 183"/>
            </a:gdLst>
            <a:ahLst/>
            <a:cxnLst>
              <a:cxn ang="0">
                <a:pos x="connsiteX0" y="connsiteY0"/>
              </a:cxn>
              <a:cxn ang="0">
                <a:pos x="connsiteX1" y="connsiteY1"/>
              </a:cxn>
              <a:cxn ang="0">
                <a:pos x="connsiteX2" y="connsiteY2"/>
              </a:cxn>
              <a:cxn ang="0">
                <a:pos x="connsiteX3" y="connsiteY3"/>
              </a:cxn>
            </a:cxnLst>
            <a:rect l="l" t="t" r="r" b="b"/>
            <a:pathLst>
              <a:path w="17572" h="183">
                <a:moveTo>
                  <a:pt x="0" y="184"/>
                </a:moveTo>
                <a:lnTo>
                  <a:pt x="0" y="184"/>
                </a:lnTo>
                <a:cubicBezTo>
                  <a:pt x="0" y="184"/>
                  <a:pt x="0" y="0"/>
                  <a:pt x="0" y="0"/>
                </a:cubicBezTo>
                <a:cubicBezTo>
                  <a:pt x="0" y="184"/>
                  <a:pt x="0" y="184"/>
                  <a:pt x="0" y="184"/>
                </a:cubicBezTo>
                <a:close/>
              </a:path>
            </a:pathLst>
          </a:custGeom>
          <a:solidFill>
            <a:srgbClr val="5B5144"/>
          </a:solidFill>
          <a:ln w="17566" cap="flat">
            <a:noFill/>
            <a:prstDash val="solid"/>
            <a:miter/>
          </a:ln>
        </p:spPr>
        <p:txBody>
          <a:bodyPr rtlCol="1" anchor="ctr"/>
          <a:lstStyle/>
          <a:p>
            <a:endParaRPr lang="he-IL"/>
          </a:p>
        </p:txBody>
      </p:sp>
      <p:sp>
        <p:nvSpPr>
          <p:cNvPr id="61" name="צורה חופשית: צורה 60">
            <a:extLst>
              <a:ext uri="{FF2B5EF4-FFF2-40B4-BE49-F238E27FC236}">
                <a16:creationId xmlns:a16="http://schemas.microsoft.com/office/drawing/2014/main" id="{DF2A7314-9742-85BD-6EED-2E49415018AD}"/>
              </a:ext>
              <a:ext uri="{C183D7F6-B498-43B3-948B-1728B52AA6E4}">
                <adec:decorative xmlns:adec="http://schemas.microsoft.com/office/drawing/2017/decorative" val="1"/>
              </a:ext>
            </a:extLst>
          </p:cNvPr>
          <p:cNvSpPr/>
          <p:nvPr/>
        </p:nvSpPr>
        <p:spPr>
          <a:xfrm>
            <a:off x="1940359" y="6168072"/>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cubicBezTo>
                  <a:pt x="0" y="0"/>
                  <a:pt x="0" y="0"/>
                  <a:pt x="0" y="0"/>
                </a:cubicBezTo>
                <a:cubicBezTo>
                  <a:pt x="0" y="0"/>
                  <a:pt x="0" y="0"/>
                  <a:pt x="0" y="0"/>
                </a:cubicBezTo>
                <a:close/>
              </a:path>
            </a:pathLst>
          </a:custGeom>
          <a:solidFill>
            <a:srgbClr val="5B5144"/>
          </a:solidFill>
          <a:ln w="17566" cap="flat">
            <a:noFill/>
            <a:prstDash val="solid"/>
            <a:miter/>
          </a:ln>
        </p:spPr>
        <p:txBody>
          <a:bodyPr rtlCol="1" anchor="ctr"/>
          <a:lstStyle/>
          <a:p>
            <a:endParaRPr lang="he-IL"/>
          </a:p>
        </p:txBody>
      </p:sp>
      <p:sp>
        <p:nvSpPr>
          <p:cNvPr id="62" name="צורה חופשית: צורה 61">
            <a:extLst>
              <a:ext uri="{FF2B5EF4-FFF2-40B4-BE49-F238E27FC236}">
                <a16:creationId xmlns:a16="http://schemas.microsoft.com/office/drawing/2014/main" id="{14557809-D2D5-F209-865A-49C7BA3DC459}"/>
              </a:ext>
              <a:ext uri="{C183D7F6-B498-43B3-948B-1728B52AA6E4}">
                <adec:decorative xmlns:adec="http://schemas.microsoft.com/office/drawing/2017/decorative" val="1"/>
              </a:ext>
            </a:extLst>
          </p:cNvPr>
          <p:cNvSpPr/>
          <p:nvPr/>
        </p:nvSpPr>
        <p:spPr>
          <a:xfrm>
            <a:off x="1940184" y="6167888"/>
            <a:ext cx="175" cy="183"/>
          </a:xfrm>
          <a:custGeom>
            <a:avLst/>
            <a:gdLst>
              <a:gd name="connsiteX0" fmla="*/ 176 w 175"/>
              <a:gd name="connsiteY0" fmla="*/ 184 h 183"/>
              <a:gd name="connsiteX1" fmla="*/ 0 w 175"/>
              <a:gd name="connsiteY1" fmla="*/ 0 h 183"/>
              <a:gd name="connsiteX2" fmla="*/ 176 w 175"/>
              <a:gd name="connsiteY2" fmla="*/ 184 h 183"/>
            </a:gdLst>
            <a:ahLst/>
            <a:cxnLst>
              <a:cxn ang="0">
                <a:pos x="connsiteX0" y="connsiteY0"/>
              </a:cxn>
              <a:cxn ang="0">
                <a:pos x="connsiteX1" y="connsiteY1"/>
              </a:cxn>
              <a:cxn ang="0">
                <a:pos x="connsiteX2" y="connsiteY2"/>
              </a:cxn>
            </a:cxnLst>
            <a:rect l="l" t="t" r="r" b="b"/>
            <a:pathLst>
              <a:path w="175" h="183">
                <a:moveTo>
                  <a:pt x="176" y="184"/>
                </a:moveTo>
                <a:cubicBezTo>
                  <a:pt x="176" y="184"/>
                  <a:pt x="176" y="0"/>
                  <a:pt x="0" y="0"/>
                </a:cubicBezTo>
                <a:cubicBezTo>
                  <a:pt x="0" y="0"/>
                  <a:pt x="176" y="0"/>
                  <a:pt x="176" y="184"/>
                </a:cubicBezTo>
                <a:close/>
              </a:path>
            </a:pathLst>
          </a:custGeom>
          <a:solidFill>
            <a:srgbClr val="5B5144"/>
          </a:solidFill>
          <a:ln w="17566" cap="flat">
            <a:noFill/>
            <a:prstDash val="solid"/>
            <a:miter/>
          </a:ln>
        </p:spPr>
        <p:txBody>
          <a:bodyPr rtlCol="1" anchor="ctr"/>
          <a:lstStyle/>
          <a:p>
            <a:endParaRPr lang="he-IL"/>
          </a:p>
        </p:txBody>
      </p:sp>
      <p:sp>
        <p:nvSpPr>
          <p:cNvPr id="63" name="צורה חופשית: צורה 62">
            <a:extLst>
              <a:ext uri="{FF2B5EF4-FFF2-40B4-BE49-F238E27FC236}">
                <a16:creationId xmlns:a16="http://schemas.microsoft.com/office/drawing/2014/main" id="{79638B4E-2926-2741-F148-17A740DDCD8F}"/>
              </a:ext>
              <a:ext uri="{C183D7F6-B498-43B3-948B-1728B52AA6E4}">
                <adec:decorative xmlns:adec="http://schemas.microsoft.com/office/drawing/2017/decorative" val="1"/>
              </a:ext>
            </a:extLst>
          </p:cNvPr>
          <p:cNvSpPr/>
          <p:nvPr/>
        </p:nvSpPr>
        <p:spPr>
          <a:xfrm>
            <a:off x="1950727" y="6175417"/>
            <a:ext cx="175" cy="367"/>
          </a:xfrm>
          <a:custGeom>
            <a:avLst/>
            <a:gdLst>
              <a:gd name="connsiteX0" fmla="*/ 176 w 175"/>
              <a:gd name="connsiteY0" fmla="*/ 0 h 367"/>
              <a:gd name="connsiteX1" fmla="*/ 176 w 175"/>
              <a:gd name="connsiteY1" fmla="*/ 0 h 367"/>
              <a:gd name="connsiteX2" fmla="*/ 0 w 175"/>
              <a:gd name="connsiteY2" fmla="*/ 367 h 367"/>
              <a:gd name="connsiteX3" fmla="*/ 0 w 175"/>
              <a:gd name="connsiteY3" fmla="*/ 367 h 367"/>
              <a:gd name="connsiteX4" fmla="*/ 176 w 175"/>
              <a:gd name="connsiteY4" fmla="*/ 0 h 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 h="367">
                <a:moveTo>
                  <a:pt x="176" y="0"/>
                </a:moveTo>
                <a:lnTo>
                  <a:pt x="176" y="0"/>
                </a:lnTo>
                <a:cubicBezTo>
                  <a:pt x="176" y="184"/>
                  <a:pt x="0" y="184"/>
                  <a:pt x="0" y="367"/>
                </a:cubicBezTo>
                <a:cubicBezTo>
                  <a:pt x="0" y="367"/>
                  <a:pt x="0" y="367"/>
                  <a:pt x="0" y="367"/>
                </a:cubicBezTo>
                <a:cubicBezTo>
                  <a:pt x="0" y="367"/>
                  <a:pt x="176" y="184"/>
                  <a:pt x="176" y="0"/>
                </a:cubicBezTo>
                <a:close/>
              </a:path>
            </a:pathLst>
          </a:custGeom>
          <a:solidFill>
            <a:srgbClr val="5B5144"/>
          </a:solidFill>
          <a:ln w="17566" cap="flat">
            <a:noFill/>
            <a:prstDash val="solid"/>
            <a:miter/>
          </a:ln>
        </p:spPr>
        <p:txBody>
          <a:bodyPr rtlCol="1" anchor="ctr"/>
          <a:lstStyle/>
          <a:p>
            <a:endParaRPr lang="he-IL"/>
          </a:p>
        </p:txBody>
      </p:sp>
      <p:sp>
        <p:nvSpPr>
          <p:cNvPr id="64" name="צורה חופשית: צורה 63">
            <a:extLst>
              <a:ext uri="{FF2B5EF4-FFF2-40B4-BE49-F238E27FC236}">
                <a16:creationId xmlns:a16="http://schemas.microsoft.com/office/drawing/2014/main" id="{474BC0AD-900B-16CA-2499-3AB119519FD6}"/>
              </a:ext>
              <a:ext uri="{C183D7F6-B498-43B3-948B-1728B52AA6E4}">
                <adec:decorative xmlns:adec="http://schemas.microsoft.com/office/drawing/2017/decorative" val="1"/>
              </a:ext>
            </a:extLst>
          </p:cNvPr>
          <p:cNvSpPr/>
          <p:nvPr/>
        </p:nvSpPr>
        <p:spPr>
          <a:xfrm>
            <a:off x="1951782" y="6175968"/>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65" name="צורה חופשית: צורה 64">
            <a:extLst>
              <a:ext uri="{FF2B5EF4-FFF2-40B4-BE49-F238E27FC236}">
                <a16:creationId xmlns:a16="http://schemas.microsoft.com/office/drawing/2014/main" id="{816D9D45-8284-A7C9-DBD2-70F3C5218585}"/>
              </a:ext>
              <a:ext uri="{C183D7F6-B498-43B3-948B-1728B52AA6E4}">
                <adec:decorative xmlns:adec="http://schemas.microsoft.com/office/drawing/2017/decorative" val="1"/>
              </a:ext>
            </a:extLst>
          </p:cNvPr>
          <p:cNvSpPr/>
          <p:nvPr/>
        </p:nvSpPr>
        <p:spPr>
          <a:xfrm>
            <a:off x="1951782" y="6175601"/>
            <a:ext cx="175" cy="18363"/>
          </a:xfrm>
          <a:custGeom>
            <a:avLst/>
            <a:gdLst>
              <a:gd name="connsiteX0" fmla="*/ 0 w 175"/>
              <a:gd name="connsiteY0" fmla="*/ 0 h 18363"/>
              <a:gd name="connsiteX1" fmla="*/ 0 w 175"/>
              <a:gd name="connsiteY1" fmla="*/ 0 h 18363"/>
              <a:gd name="connsiteX2" fmla="*/ 176 w 175"/>
              <a:gd name="connsiteY2" fmla="*/ 0 h 18363"/>
            </a:gdLst>
            <a:ahLst/>
            <a:cxnLst>
              <a:cxn ang="0">
                <a:pos x="connsiteX0" y="connsiteY0"/>
              </a:cxn>
              <a:cxn ang="0">
                <a:pos x="connsiteX1" y="connsiteY1"/>
              </a:cxn>
              <a:cxn ang="0">
                <a:pos x="connsiteX2" y="connsiteY2"/>
              </a:cxn>
            </a:cxnLst>
            <a:rect l="l" t="t" r="r" b="b"/>
            <a:pathLst>
              <a:path w="175" h="18363">
                <a:moveTo>
                  <a:pt x="0" y="0"/>
                </a:moveTo>
                <a:lnTo>
                  <a:pt x="0" y="0"/>
                </a:lnTo>
                <a:lnTo>
                  <a:pt x="176" y="0"/>
                </a:lnTo>
                <a:close/>
              </a:path>
            </a:pathLst>
          </a:custGeom>
          <a:solidFill>
            <a:srgbClr val="5B5144"/>
          </a:solidFill>
          <a:ln w="17566" cap="flat">
            <a:noFill/>
            <a:prstDash val="solid"/>
            <a:miter/>
          </a:ln>
        </p:spPr>
        <p:txBody>
          <a:bodyPr rtlCol="1" anchor="ctr"/>
          <a:lstStyle/>
          <a:p>
            <a:endParaRPr lang="he-IL"/>
          </a:p>
        </p:txBody>
      </p:sp>
      <p:sp>
        <p:nvSpPr>
          <p:cNvPr id="66" name="צורה חופשית: צורה 65">
            <a:extLst>
              <a:ext uri="{FF2B5EF4-FFF2-40B4-BE49-F238E27FC236}">
                <a16:creationId xmlns:a16="http://schemas.microsoft.com/office/drawing/2014/main" id="{40175642-0B6C-F9D1-9F7E-43272E8748E7}"/>
              </a:ext>
              <a:ext uri="{C183D7F6-B498-43B3-948B-1728B52AA6E4}">
                <adec:decorative xmlns:adec="http://schemas.microsoft.com/office/drawing/2017/decorative" val="1"/>
              </a:ext>
            </a:extLst>
          </p:cNvPr>
          <p:cNvSpPr/>
          <p:nvPr/>
        </p:nvSpPr>
        <p:spPr>
          <a:xfrm>
            <a:off x="1612807" y="6198372"/>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67" name="צורה חופשית: צורה 66">
            <a:extLst>
              <a:ext uri="{FF2B5EF4-FFF2-40B4-BE49-F238E27FC236}">
                <a16:creationId xmlns:a16="http://schemas.microsoft.com/office/drawing/2014/main" id="{2AB68D82-342D-769A-4E22-24EDFF34E250}"/>
              </a:ext>
              <a:ext uri="{C183D7F6-B498-43B3-948B-1728B52AA6E4}">
                <adec:decorative xmlns:adec="http://schemas.microsoft.com/office/drawing/2017/decorative" val="1"/>
              </a:ext>
            </a:extLst>
          </p:cNvPr>
          <p:cNvSpPr/>
          <p:nvPr/>
        </p:nvSpPr>
        <p:spPr>
          <a:xfrm>
            <a:off x="1615618" y="6192174"/>
            <a:ext cx="17572" cy="137"/>
          </a:xfrm>
          <a:custGeom>
            <a:avLst/>
            <a:gdLst>
              <a:gd name="connsiteX0" fmla="*/ 0 w 17572"/>
              <a:gd name="connsiteY0" fmla="*/ 138 h 137"/>
              <a:gd name="connsiteX1" fmla="*/ 0 w 17572"/>
              <a:gd name="connsiteY1" fmla="*/ 138 h 137"/>
              <a:gd name="connsiteX2" fmla="*/ 0 w 17572"/>
              <a:gd name="connsiteY2" fmla="*/ 138 h 137"/>
              <a:gd name="connsiteX3" fmla="*/ 0 w 17572"/>
              <a:gd name="connsiteY3" fmla="*/ 138 h 137"/>
            </a:gdLst>
            <a:ahLst/>
            <a:cxnLst>
              <a:cxn ang="0">
                <a:pos x="connsiteX0" y="connsiteY0"/>
              </a:cxn>
              <a:cxn ang="0">
                <a:pos x="connsiteX1" y="connsiteY1"/>
              </a:cxn>
              <a:cxn ang="0">
                <a:pos x="connsiteX2" y="connsiteY2"/>
              </a:cxn>
              <a:cxn ang="0">
                <a:pos x="connsiteX3" y="connsiteY3"/>
              </a:cxn>
            </a:cxnLst>
            <a:rect l="l" t="t" r="r" b="b"/>
            <a:pathLst>
              <a:path w="17572" h="137">
                <a:moveTo>
                  <a:pt x="0" y="138"/>
                </a:moveTo>
                <a:cubicBezTo>
                  <a:pt x="0" y="138"/>
                  <a:pt x="0" y="138"/>
                  <a:pt x="0" y="138"/>
                </a:cubicBezTo>
                <a:cubicBezTo>
                  <a:pt x="0" y="138"/>
                  <a:pt x="0" y="-46"/>
                  <a:pt x="0" y="138"/>
                </a:cubicBezTo>
                <a:cubicBezTo>
                  <a:pt x="0" y="-46"/>
                  <a:pt x="0" y="-46"/>
                  <a:pt x="0" y="138"/>
                </a:cubicBezTo>
                <a:close/>
              </a:path>
            </a:pathLst>
          </a:custGeom>
          <a:solidFill>
            <a:srgbClr val="5B5144"/>
          </a:solidFill>
          <a:ln w="17566" cap="flat">
            <a:noFill/>
            <a:prstDash val="solid"/>
            <a:miter/>
          </a:ln>
        </p:spPr>
        <p:txBody>
          <a:bodyPr rtlCol="1" anchor="ctr"/>
          <a:lstStyle/>
          <a:p>
            <a:endParaRPr lang="he-IL"/>
          </a:p>
        </p:txBody>
      </p:sp>
      <p:sp>
        <p:nvSpPr>
          <p:cNvPr id="68" name="צורה חופשית: צורה 67">
            <a:extLst>
              <a:ext uri="{FF2B5EF4-FFF2-40B4-BE49-F238E27FC236}">
                <a16:creationId xmlns:a16="http://schemas.microsoft.com/office/drawing/2014/main" id="{7371C2FB-0B4E-5197-9B76-90018522FFE5}"/>
              </a:ext>
              <a:ext uri="{C183D7F6-B498-43B3-948B-1728B52AA6E4}">
                <adec:decorative xmlns:adec="http://schemas.microsoft.com/office/drawing/2017/decorative" val="1"/>
              </a:ext>
            </a:extLst>
          </p:cNvPr>
          <p:cNvSpPr/>
          <p:nvPr/>
        </p:nvSpPr>
        <p:spPr>
          <a:xfrm>
            <a:off x="1613861" y="6191394"/>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69" name="צורה חופשית: צורה 68">
            <a:extLst>
              <a:ext uri="{FF2B5EF4-FFF2-40B4-BE49-F238E27FC236}">
                <a16:creationId xmlns:a16="http://schemas.microsoft.com/office/drawing/2014/main" id="{CEB69C6B-9EA8-99FE-70FC-1E454271BAC0}"/>
              </a:ext>
              <a:ext uri="{C183D7F6-B498-43B3-948B-1728B52AA6E4}">
                <adec:decorative xmlns:adec="http://schemas.microsoft.com/office/drawing/2017/decorative" val="1"/>
              </a:ext>
            </a:extLst>
          </p:cNvPr>
          <p:cNvSpPr/>
          <p:nvPr/>
        </p:nvSpPr>
        <p:spPr>
          <a:xfrm>
            <a:off x="1621593" y="6197086"/>
            <a:ext cx="175" cy="183"/>
          </a:xfrm>
          <a:custGeom>
            <a:avLst/>
            <a:gdLst>
              <a:gd name="connsiteX0" fmla="*/ 176 w 175"/>
              <a:gd name="connsiteY0" fmla="*/ 0 h 183"/>
              <a:gd name="connsiteX1" fmla="*/ 176 w 175"/>
              <a:gd name="connsiteY1" fmla="*/ 0 h 183"/>
              <a:gd name="connsiteX2" fmla="*/ 0 w 175"/>
              <a:gd name="connsiteY2" fmla="*/ 184 h 183"/>
              <a:gd name="connsiteX3" fmla="*/ 0 w 175"/>
              <a:gd name="connsiteY3" fmla="*/ 184 h 183"/>
              <a:gd name="connsiteX4" fmla="*/ 176 w 175"/>
              <a:gd name="connsiteY4" fmla="*/ 0 h 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 h="183">
                <a:moveTo>
                  <a:pt x="176" y="0"/>
                </a:moveTo>
                <a:cubicBezTo>
                  <a:pt x="176" y="0"/>
                  <a:pt x="176" y="0"/>
                  <a:pt x="176" y="0"/>
                </a:cubicBezTo>
                <a:cubicBezTo>
                  <a:pt x="176" y="184"/>
                  <a:pt x="0" y="184"/>
                  <a:pt x="0" y="184"/>
                </a:cubicBezTo>
                <a:lnTo>
                  <a:pt x="0" y="184"/>
                </a:lnTo>
                <a:cubicBezTo>
                  <a:pt x="0" y="184"/>
                  <a:pt x="176" y="0"/>
                  <a:pt x="176" y="0"/>
                </a:cubicBezTo>
                <a:close/>
              </a:path>
            </a:pathLst>
          </a:custGeom>
          <a:solidFill>
            <a:srgbClr val="5B5144"/>
          </a:solidFill>
          <a:ln w="17566" cap="flat">
            <a:noFill/>
            <a:prstDash val="solid"/>
            <a:miter/>
          </a:ln>
        </p:spPr>
        <p:txBody>
          <a:bodyPr rtlCol="1" anchor="ctr"/>
          <a:lstStyle/>
          <a:p>
            <a:endParaRPr lang="he-IL"/>
          </a:p>
        </p:txBody>
      </p:sp>
      <p:sp>
        <p:nvSpPr>
          <p:cNvPr id="70" name="צורה חופשית: צורה 69">
            <a:extLst>
              <a:ext uri="{FF2B5EF4-FFF2-40B4-BE49-F238E27FC236}">
                <a16:creationId xmlns:a16="http://schemas.microsoft.com/office/drawing/2014/main" id="{8717B06E-E760-4763-02E7-C4EC9A47E0E0}"/>
              </a:ext>
              <a:ext uri="{C183D7F6-B498-43B3-948B-1728B52AA6E4}">
                <adec:decorative xmlns:adec="http://schemas.microsoft.com/office/drawing/2017/decorative" val="1"/>
              </a:ext>
            </a:extLst>
          </p:cNvPr>
          <p:cNvSpPr/>
          <p:nvPr/>
        </p:nvSpPr>
        <p:spPr>
          <a:xfrm>
            <a:off x="1622472" y="6197454"/>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71" name="צורה חופשית: צורה 70">
            <a:extLst>
              <a:ext uri="{FF2B5EF4-FFF2-40B4-BE49-F238E27FC236}">
                <a16:creationId xmlns:a16="http://schemas.microsoft.com/office/drawing/2014/main" id="{8275557C-A279-DACC-D994-CBF59790FE17}"/>
              </a:ext>
              <a:ext uri="{C183D7F6-B498-43B3-948B-1728B52AA6E4}">
                <adec:decorative xmlns:adec="http://schemas.microsoft.com/office/drawing/2017/decorative" val="1"/>
              </a:ext>
            </a:extLst>
          </p:cNvPr>
          <p:cNvSpPr/>
          <p:nvPr/>
        </p:nvSpPr>
        <p:spPr>
          <a:xfrm>
            <a:off x="1622472" y="6197086"/>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72" name="צורה חופשית: צורה 71">
            <a:extLst>
              <a:ext uri="{FF2B5EF4-FFF2-40B4-BE49-F238E27FC236}">
                <a16:creationId xmlns:a16="http://schemas.microsoft.com/office/drawing/2014/main" id="{E02796F9-72E6-61EA-5D8C-725A6B9645C2}"/>
              </a:ext>
              <a:ext uri="{C183D7F6-B498-43B3-948B-1728B52AA6E4}">
                <adec:decorative xmlns:adec="http://schemas.microsoft.com/office/drawing/2017/decorative" val="1"/>
              </a:ext>
            </a:extLst>
          </p:cNvPr>
          <p:cNvSpPr/>
          <p:nvPr/>
        </p:nvSpPr>
        <p:spPr>
          <a:xfrm>
            <a:off x="1071572" y="6148973"/>
            <a:ext cx="17572" cy="183"/>
          </a:xfrm>
          <a:custGeom>
            <a:avLst/>
            <a:gdLst>
              <a:gd name="connsiteX0" fmla="*/ 0 w 17572"/>
              <a:gd name="connsiteY0" fmla="*/ 184 h 183"/>
              <a:gd name="connsiteX1" fmla="*/ 0 w 17572"/>
              <a:gd name="connsiteY1" fmla="*/ 0 h 183"/>
              <a:gd name="connsiteX2" fmla="*/ 0 w 17572"/>
              <a:gd name="connsiteY2" fmla="*/ 184 h 183"/>
            </a:gdLst>
            <a:ahLst/>
            <a:cxnLst>
              <a:cxn ang="0">
                <a:pos x="connsiteX0" y="connsiteY0"/>
              </a:cxn>
              <a:cxn ang="0">
                <a:pos x="connsiteX1" y="connsiteY1"/>
              </a:cxn>
              <a:cxn ang="0">
                <a:pos x="connsiteX2" y="connsiteY2"/>
              </a:cxn>
            </a:cxnLst>
            <a:rect l="l" t="t" r="r" b="b"/>
            <a:pathLst>
              <a:path w="17572" h="183">
                <a:moveTo>
                  <a:pt x="0" y="184"/>
                </a:moveTo>
                <a:lnTo>
                  <a:pt x="0" y="0"/>
                </a:lnTo>
                <a:lnTo>
                  <a:pt x="0" y="184"/>
                </a:lnTo>
                <a:close/>
              </a:path>
            </a:pathLst>
          </a:custGeom>
          <a:solidFill>
            <a:srgbClr val="5B5144"/>
          </a:solidFill>
          <a:ln w="17566" cap="flat">
            <a:noFill/>
            <a:prstDash val="solid"/>
            <a:miter/>
          </a:ln>
        </p:spPr>
        <p:txBody>
          <a:bodyPr rtlCol="1" anchor="ctr"/>
          <a:lstStyle/>
          <a:p>
            <a:endParaRPr lang="he-IL"/>
          </a:p>
        </p:txBody>
      </p:sp>
      <p:sp>
        <p:nvSpPr>
          <p:cNvPr id="73" name="צורה חופשית: צורה 72">
            <a:extLst>
              <a:ext uri="{FF2B5EF4-FFF2-40B4-BE49-F238E27FC236}">
                <a16:creationId xmlns:a16="http://schemas.microsoft.com/office/drawing/2014/main" id="{1244C09A-B73C-1ED4-6D1E-74F578E0D257}"/>
              </a:ext>
              <a:ext uri="{C183D7F6-B498-43B3-948B-1728B52AA6E4}">
                <adec:decorative xmlns:adec="http://schemas.microsoft.com/office/drawing/2017/decorative" val="1"/>
              </a:ext>
            </a:extLst>
          </p:cNvPr>
          <p:cNvSpPr/>
          <p:nvPr/>
        </p:nvSpPr>
        <p:spPr>
          <a:xfrm>
            <a:off x="1074384" y="6142730"/>
            <a:ext cx="17572" cy="183"/>
          </a:xfrm>
          <a:custGeom>
            <a:avLst/>
            <a:gdLst>
              <a:gd name="connsiteX0" fmla="*/ 0 w 17572"/>
              <a:gd name="connsiteY0" fmla="*/ 184 h 183"/>
              <a:gd name="connsiteX1" fmla="*/ 0 w 17572"/>
              <a:gd name="connsiteY1" fmla="*/ 184 h 183"/>
              <a:gd name="connsiteX2" fmla="*/ 0 w 17572"/>
              <a:gd name="connsiteY2" fmla="*/ 0 h 183"/>
            </a:gdLst>
            <a:ahLst/>
            <a:cxnLst>
              <a:cxn ang="0">
                <a:pos x="connsiteX0" y="connsiteY0"/>
              </a:cxn>
              <a:cxn ang="0">
                <a:pos x="connsiteX1" y="connsiteY1"/>
              </a:cxn>
              <a:cxn ang="0">
                <a:pos x="connsiteX2" y="connsiteY2"/>
              </a:cxn>
            </a:cxnLst>
            <a:rect l="l" t="t" r="r" b="b"/>
            <a:pathLst>
              <a:path w="17572" h="183">
                <a:moveTo>
                  <a:pt x="0" y="184"/>
                </a:moveTo>
                <a:lnTo>
                  <a:pt x="0" y="184"/>
                </a:lnTo>
                <a:lnTo>
                  <a:pt x="0" y="0"/>
                </a:lnTo>
                <a:close/>
              </a:path>
            </a:pathLst>
          </a:custGeom>
          <a:solidFill>
            <a:srgbClr val="5B5144"/>
          </a:solidFill>
          <a:ln w="17566" cap="flat">
            <a:noFill/>
            <a:prstDash val="solid"/>
            <a:miter/>
          </a:ln>
        </p:spPr>
        <p:txBody>
          <a:bodyPr rtlCol="1" anchor="ctr"/>
          <a:lstStyle/>
          <a:p>
            <a:endParaRPr lang="he-IL"/>
          </a:p>
        </p:txBody>
      </p:sp>
      <p:sp>
        <p:nvSpPr>
          <p:cNvPr id="74" name="צורה חופשית: צורה 73">
            <a:extLst>
              <a:ext uri="{FF2B5EF4-FFF2-40B4-BE49-F238E27FC236}">
                <a16:creationId xmlns:a16="http://schemas.microsoft.com/office/drawing/2014/main" id="{56CB78EF-784F-39B9-C718-7058B710AAE7}"/>
              </a:ext>
              <a:ext uri="{C183D7F6-B498-43B3-948B-1728B52AA6E4}">
                <adec:decorative xmlns:adec="http://schemas.microsoft.com/office/drawing/2017/decorative" val="1"/>
              </a:ext>
            </a:extLst>
          </p:cNvPr>
          <p:cNvSpPr/>
          <p:nvPr/>
        </p:nvSpPr>
        <p:spPr>
          <a:xfrm>
            <a:off x="1083521" y="6188272"/>
            <a:ext cx="17572" cy="183"/>
          </a:xfrm>
          <a:custGeom>
            <a:avLst/>
            <a:gdLst>
              <a:gd name="connsiteX0" fmla="*/ 0 w 17572"/>
              <a:gd name="connsiteY0" fmla="*/ 0 h 183"/>
              <a:gd name="connsiteX1" fmla="*/ 0 w 17572"/>
              <a:gd name="connsiteY1" fmla="*/ 0 h 183"/>
              <a:gd name="connsiteX2" fmla="*/ 0 w 17572"/>
              <a:gd name="connsiteY2" fmla="*/ 184 h 183"/>
            </a:gdLst>
            <a:ahLst/>
            <a:cxnLst>
              <a:cxn ang="0">
                <a:pos x="connsiteX0" y="connsiteY0"/>
              </a:cxn>
              <a:cxn ang="0">
                <a:pos x="connsiteX1" y="connsiteY1"/>
              </a:cxn>
              <a:cxn ang="0">
                <a:pos x="connsiteX2" y="connsiteY2"/>
              </a:cxn>
            </a:cxnLst>
            <a:rect l="l" t="t" r="r" b="b"/>
            <a:pathLst>
              <a:path w="17572" h="183">
                <a:moveTo>
                  <a:pt x="0" y="0"/>
                </a:moveTo>
                <a:lnTo>
                  <a:pt x="0" y="0"/>
                </a:lnTo>
                <a:lnTo>
                  <a:pt x="0" y="184"/>
                </a:lnTo>
                <a:close/>
              </a:path>
            </a:pathLst>
          </a:custGeom>
          <a:solidFill>
            <a:srgbClr val="5B5144"/>
          </a:solidFill>
          <a:ln w="17566" cap="flat">
            <a:noFill/>
            <a:prstDash val="solid"/>
            <a:miter/>
          </a:ln>
        </p:spPr>
        <p:txBody>
          <a:bodyPr rtlCol="1" anchor="ctr"/>
          <a:lstStyle/>
          <a:p>
            <a:endParaRPr lang="he-IL"/>
          </a:p>
        </p:txBody>
      </p:sp>
      <p:sp>
        <p:nvSpPr>
          <p:cNvPr id="75" name="צורה חופשית: צורה 74">
            <a:extLst>
              <a:ext uri="{FF2B5EF4-FFF2-40B4-BE49-F238E27FC236}">
                <a16:creationId xmlns:a16="http://schemas.microsoft.com/office/drawing/2014/main" id="{402EE9DC-6587-489A-2D9C-C2E74558BFB2}"/>
              </a:ext>
              <a:ext uri="{C183D7F6-B498-43B3-948B-1728B52AA6E4}">
                <adec:decorative xmlns:adec="http://schemas.microsoft.com/office/drawing/2017/decorative" val="1"/>
              </a:ext>
            </a:extLst>
          </p:cNvPr>
          <p:cNvSpPr/>
          <p:nvPr/>
        </p:nvSpPr>
        <p:spPr>
          <a:xfrm>
            <a:off x="1086333" y="6182074"/>
            <a:ext cx="17572" cy="137"/>
          </a:xfrm>
          <a:custGeom>
            <a:avLst/>
            <a:gdLst>
              <a:gd name="connsiteX0" fmla="*/ 0 w 17572"/>
              <a:gd name="connsiteY0" fmla="*/ 138 h 137"/>
              <a:gd name="connsiteX1" fmla="*/ 0 w 17572"/>
              <a:gd name="connsiteY1" fmla="*/ 138 h 137"/>
              <a:gd name="connsiteX2" fmla="*/ 0 w 17572"/>
              <a:gd name="connsiteY2" fmla="*/ 138 h 137"/>
              <a:gd name="connsiteX3" fmla="*/ 0 w 17572"/>
              <a:gd name="connsiteY3" fmla="*/ 138 h 137"/>
            </a:gdLst>
            <a:ahLst/>
            <a:cxnLst>
              <a:cxn ang="0">
                <a:pos x="connsiteX0" y="connsiteY0"/>
              </a:cxn>
              <a:cxn ang="0">
                <a:pos x="connsiteX1" y="connsiteY1"/>
              </a:cxn>
              <a:cxn ang="0">
                <a:pos x="connsiteX2" y="connsiteY2"/>
              </a:cxn>
              <a:cxn ang="0">
                <a:pos x="connsiteX3" y="connsiteY3"/>
              </a:cxn>
            </a:cxnLst>
            <a:rect l="l" t="t" r="r" b="b"/>
            <a:pathLst>
              <a:path w="17572" h="137">
                <a:moveTo>
                  <a:pt x="0" y="138"/>
                </a:moveTo>
                <a:cubicBezTo>
                  <a:pt x="0" y="138"/>
                  <a:pt x="0" y="138"/>
                  <a:pt x="0" y="138"/>
                </a:cubicBezTo>
                <a:cubicBezTo>
                  <a:pt x="0" y="138"/>
                  <a:pt x="0" y="-46"/>
                  <a:pt x="0" y="138"/>
                </a:cubicBezTo>
                <a:cubicBezTo>
                  <a:pt x="0" y="-46"/>
                  <a:pt x="0" y="-46"/>
                  <a:pt x="0" y="138"/>
                </a:cubicBezTo>
                <a:close/>
              </a:path>
            </a:pathLst>
          </a:custGeom>
          <a:solidFill>
            <a:srgbClr val="5B5144"/>
          </a:solidFill>
          <a:ln w="17566" cap="flat">
            <a:noFill/>
            <a:prstDash val="solid"/>
            <a:miter/>
          </a:ln>
        </p:spPr>
        <p:txBody>
          <a:bodyPr rtlCol="1" anchor="ctr"/>
          <a:lstStyle/>
          <a:p>
            <a:endParaRPr lang="he-IL"/>
          </a:p>
        </p:txBody>
      </p:sp>
      <p:sp>
        <p:nvSpPr>
          <p:cNvPr id="76" name="צורה חופשית: צורה 75">
            <a:extLst>
              <a:ext uri="{FF2B5EF4-FFF2-40B4-BE49-F238E27FC236}">
                <a16:creationId xmlns:a16="http://schemas.microsoft.com/office/drawing/2014/main" id="{2546B622-76D0-BA52-CAFC-7E36EF8E158C}"/>
              </a:ext>
              <a:ext uri="{C183D7F6-B498-43B3-948B-1728B52AA6E4}">
                <adec:decorative xmlns:adec="http://schemas.microsoft.com/office/drawing/2017/decorative" val="1"/>
              </a:ext>
            </a:extLst>
          </p:cNvPr>
          <p:cNvSpPr/>
          <p:nvPr/>
        </p:nvSpPr>
        <p:spPr>
          <a:xfrm>
            <a:off x="1080358" y="6147688"/>
            <a:ext cx="175" cy="183"/>
          </a:xfrm>
          <a:custGeom>
            <a:avLst/>
            <a:gdLst>
              <a:gd name="connsiteX0" fmla="*/ 176 w 175"/>
              <a:gd name="connsiteY0" fmla="*/ 0 h 183"/>
              <a:gd name="connsiteX1" fmla="*/ 176 w 175"/>
              <a:gd name="connsiteY1" fmla="*/ 0 h 183"/>
              <a:gd name="connsiteX2" fmla="*/ 0 w 175"/>
              <a:gd name="connsiteY2" fmla="*/ 184 h 183"/>
              <a:gd name="connsiteX3" fmla="*/ 0 w 175"/>
              <a:gd name="connsiteY3" fmla="*/ 184 h 183"/>
              <a:gd name="connsiteX4" fmla="*/ 176 w 175"/>
              <a:gd name="connsiteY4" fmla="*/ 0 h 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 h="183">
                <a:moveTo>
                  <a:pt x="176" y="0"/>
                </a:moveTo>
                <a:cubicBezTo>
                  <a:pt x="176" y="0"/>
                  <a:pt x="176" y="0"/>
                  <a:pt x="176" y="0"/>
                </a:cubicBezTo>
                <a:cubicBezTo>
                  <a:pt x="176" y="184"/>
                  <a:pt x="176" y="184"/>
                  <a:pt x="0" y="184"/>
                </a:cubicBezTo>
                <a:lnTo>
                  <a:pt x="0" y="184"/>
                </a:lnTo>
                <a:cubicBezTo>
                  <a:pt x="0" y="184"/>
                  <a:pt x="176" y="184"/>
                  <a:pt x="176" y="0"/>
                </a:cubicBezTo>
                <a:close/>
              </a:path>
            </a:pathLst>
          </a:custGeom>
          <a:solidFill>
            <a:srgbClr val="5B5144"/>
          </a:solidFill>
          <a:ln w="17566" cap="flat">
            <a:noFill/>
            <a:prstDash val="solid"/>
            <a:miter/>
          </a:ln>
        </p:spPr>
        <p:txBody>
          <a:bodyPr rtlCol="1" anchor="ctr"/>
          <a:lstStyle/>
          <a:p>
            <a:endParaRPr lang="he-IL"/>
          </a:p>
        </p:txBody>
      </p:sp>
      <p:sp>
        <p:nvSpPr>
          <p:cNvPr id="77" name="צורה חופשית: צורה 76">
            <a:extLst>
              <a:ext uri="{FF2B5EF4-FFF2-40B4-BE49-F238E27FC236}">
                <a16:creationId xmlns:a16="http://schemas.microsoft.com/office/drawing/2014/main" id="{DE151140-F8D8-C0F2-C090-01ACAD083372}"/>
              </a:ext>
              <a:ext uri="{C183D7F6-B498-43B3-948B-1728B52AA6E4}">
                <adec:decorative xmlns:adec="http://schemas.microsoft.com/office/drawing/2017/decorative" val="1"/>
              </a:ext>
            </a:extLst>
          </p:cNvPr>
          <p:cNvSpPr/>
          <p:nvPr/>
        </p:nvSpPr>
        <p:spPr>
          <a:xfrm>
            <a:off x="1081237" y="6148055"/>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78" name="צורה חופשית: צורה 77">
            <a:extLst>
              <a:ext uri="{FF2B5EF4-FFF2-40B4-BE49-F238E27FC236}">
                <a16:creationId xmlns:a16="http://schemas.microsoft.com/office/drawing/2014/main" id="{4CF0B1B4-B021-E670-1E23-405469C1D209}"/>
              </a:ext>
              <a:ext uri="{C183D7F6-B498-43B3-948B-1728B52AA6E4}">
                <adec:decorative xmlns:adec="http://schemas.microsoft.com/office/drawing/2017/decorative" val="1"/>
              </a:ext>
            </a:extLst>
          </p:cNvPr>
          <p:cNvSpPr/>
          <p:nvPr/>
        </p:nvSpPr>
        <p:spPr>
          <a:xfrm>
            <a:off x="1081237" y="6147688"/>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79" name="צורה חופשית: צורה 78">
            <a:extLst>
              <a:ext uri="{FF2B5EF4-FFF2-40B4-BE49-F238E27FC236}">
                <a16:creationId xmlns:a16="http://schemas.microsoft.com/office/drawing/2014/main" id="{6537EE27-E9F4-5F25-7EAE-452CD3F51526}"/>
              </a:ext>
              <a:ext uri="{C183D7F6-B498-43B3-948B-1728B52AA6E4}">
                <adec:decorative xmlns:adec="http://schemas.microsoft.com/office/drawing/2017/decorative" val="1"/>
              </a:ext>
            </a:extLst>
          </p:cNvPr>
          <p:cNvSpPr/>
          <p:nvPr/>
        </p:nvSpPr>
        <p:spPr>
          <a:xfrm>
            <a:off x="1072626" y="6142179"/>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80" name="צורה חופשית: צורה 79">
            <a:extLst>
              <a:ext uri="{FF2B5EF4-FFF2-40B4-BE49-F238E27FC236}">
                <a16:creationId xmlns:a16="http://schemas.microsoft.com/office/drawing/2014/main" id="{4A1FCB75-1CF4-D15C-2DD0-B294D282B172}"/>
              </a:ext>
              <a:ext uri="{C183D7F6-B498-43B3-948B-1728B52AA6E4}">
                <adec:decorative xmlns:adec="http://schemas.microsoft.com/office/drawing/2017/decorative" val="1"/>
              </a:ext>
            </a:extLst>
          </p:cNvPr>
          <p:cNvSpPr/>
          <p:nvPr/>
        </p:nvSpPr>
        <p:spPr>
          <a:xfrm>
            <a:off x="1084576" y="6181294"/>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cubicBezTo>
                  <a:pt x="0" y="0"/>
                  <a:pt x="0" y="0"/>
                  <a:pt x="0" y="0"/>
                </a:cubicBezTo>
                <a:cubicBezTo>
                  <a:pt x="0" y="0"/>
                  <a:pt x="0" y="0"/>
                  <a:pt x="0" y="0"/>
                </a:cubicBezTo>
                <a:close/>
              </a:path>
            </a:pathLst>
          </a:custGeom>
          <a:solidFill>
            <a:srgbClr val="5B5144"/>
          </a:solidFill>
          <a:ln w="17566" cap="flat">
            <a:noFill/>
            <a:prstDash val="solid"/>
            <a:miter/>
          </a:ln>
        </p:spPr>
        <p:txBody>
          <a:bodyPr rtlCol="1" anchor="ctr"/>
          <a:lstStyle/>
          <a:p>
            <a:endParaRPr lang="he-IL"/>
          </a:p>
        </p:txBody>
      </p:sp>
      <p:sp>
        <p:nvSpPr>
          <p:cNvPr id="81" name="צורה חופשית: צורה 80">
            <a:extLst>
              <a:ext uri="{FF2B5EF4-FFF2-40B4-BE49-F238E27FC236}">
                <a16:creationId xmlns:a16="http://schemas.microsoft.com/office/drawing/2014/main" id="{E954064B-0FCE-7F7C-EA29-43CAC5EAB589}"/>
              </a:ext>
              <a:ext uri="{C183D7F6-B498-43B3-948B-1728B52AA6E4}">
                <adec:decorative xmlns:adec="http://schemas.microsoft.com/office/drawing/2017/decorative" val="1"/>
              </a:ext>
            </a:extLst>
          </p:cNvPr>
          <p:cNvSpPr/>
          <p:nvPr/>
        </p:nvSpPr>
        <p:spPr>
          <a:xfrm>
            <a:off x="1092308" y="6186986"/>
            <a:ext cx="175" cy="183"/>
          </a:xfrm>
          <a:custGeom>
            <a:avLst/>
            <a:gdLst>
              <a:gd name="connsiteX0" fmla="*/ 176 w 175"/>
              <a:gd name="connsiteY0" fmla="*/ 0 h 183"/>
              <a:gd name="connsiteX1" fmla="*/ 176 w 175"/>
              <a:gd name="connsiteY1" fmla="*/ 0 h 183"/>
              <a:gd name="connsiteX2" fmla="*/ 0 w 175"/>
              <a:gd name="connsiteY2" fmla="*/ 184 h 183"/>
              <a:gd name="connsiteX3" fmla="*/ 0 w 175"/>
              <a:gd name="connsiteY3" fmla="*/ 184 h 183"/>
              <a:gd name="connsiteX4" fmla="*/ 176 w 175"/>
              <a:gd name="connsiteY4" fmla="*/ 0 h 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 h="183">
                <a:moveTo>
                  <a:pt x="176" y="0"/>
                </a:moveTo>
                <a:lnTo>
                  <a:pt x="176" y="0"/>
                </a:lnTo>
                <a:cubicBezTo>
                  <a:pt x="176" y="184"/>
                  <a:pt x="0" y="184"/>
                  <a:pt x="0" y="184"/>
                </a:cubicBezTo>
                <a:cubicBezTo>
                  <a:pt x="0" y="184"/>
                  <a:pt x="0" y="184"/>
                  <a:pt x="0" y="184"/>
                </a:cubicBezTo>
                <a:cubicBezTo>
                  <a:pt x="0" y="184"/>
                  <a:pt x="176" y="0"/>
                  <a:pt x="176" y="0"/>
                </a:cubicBezTo>
                <a:close/>
              </a:path>
            </a:pathLst>
          </a:custGeom>
          <a:solidFill>
            <a:srgbClr val="5B5144"/>
          </a:solidFill>
          <a:ln w="17566" cap="flat">
            <a:noFill/>
            <a:prstDash val="solid"/>
            <a:miter/>
          </a:ln>
        </p:spPr>
        <p:txBody>
          <a:bodyPr rtlCol="1" anchor="ctr"/>
          <a:lstStyle/>
          <a:p>
            <a:endParaRPr lang="he-IL"/>
          </a:p>
        </p:txBody>
      </p:sp>
      <p:sp>
        <p:nvSpPr>
          <p:cNvPr id="82" name="צורה חופשית: צורה 81">
            <a:extLst>
              <a:ext uri="{FF2B5EF4-FFF2-40B4-BE49-F238E27FC236}">
                <a16:creationId xmlns:a16="http://schemas.microsoft.com/office/drawing/2014/main" id="{4F97886B-806B-A2EB-6BA2-EA53080A342F}"/>
              </a:ext>
              <a:ext uri="{C183D7F6-B498-43B3-948B-1728B52AA6E4}">
                <adec:decorative xmlns:adec="http://schemas.microsoft.com/office/drawing/2017/decorative" val="1"/>
              </a:ext>
            </a:extLst>
          </p:cNvPr>
          <p:cNvSpPr/>
          <p:nvPr/>
        </p:nvSpPr>
        <p:spPr>
          <a:xfrm>
            <a:off x="1093186" y="6187354"/>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83" name="צורה חופשית: צורה 82">
            <a:extLst>
              <a:ext uri="{FF2B5EF4-FFF2-40B4-BE49-F238E27FC236}">
                <a16:creationId xmlns:a16="http://schemas.microsoft.com/office/drawing/2014/main" id="{74A38913-A1EE-5EB2-892A-9EEC1EDEAA1E}"/>
              </a:ext>
              <a:ext uri="{C183D7F6-B498-43B3-948B-1728B52AA6E4}">
                <adec:decorative xmlns:adec="http://schemas.microsoft.com/office/drawing/2017/decorative" val="1"/>
              </a:ext>
            </a:extLst>
          </p:cNvPr>
          <p:cNvSpPr/>
          <p:nvPr/>
        </p:nvSpPr>
        <p:spPr>
          <a:xfrm>
            <a:off x="1093186" y="6186986"/>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84" name="צורה חופשית: צורה 83">
            <a:extLst>
              <a:ext uri="{FF2B5EF4-FFF2-40B4-BE49-F238E27FC236}">
                <a16:creationId xmlns:a16="http://schemas.microsoft.com/office/drawing/2014/main" id="{957FE0F7-07EF-12A4-8E29-465651752761}"/>
              </a:ext>
              <a:ext uri="{C183D7F6-B498-43B3-948B-1728B52AA6E4}">
                <adec:decorative xmlns:adec="http://schemas.microsoft.com/office/drawing/2017/decorative" val="1"/>
              </a:ext>
            </a:extLst>
          </p:cNvPr>
          <p:cNvSpPr/>
          <p:nvPr/>
        </p:nvSpPr>
        <p:spPr>
          <a:xfrm>
            <a:off x="941008" y="6180375"/>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85" name="צורה חופשית: צורה 84">
            <a:extLst>
              <a:ext uri="{FF2B5EF4-FFF2-40B4-BE49-F238E27FC236}">
                <a16:creationId xmlns:a16="http://schemas.microsoft.com/office/drawing/2014/main" id="{9F5CC6AE-9A87-3E52-5819-69099399C68C}"/>
              </a:ext>
              <a:ext uri="{C183D7F6-B498-43B3-948B-1728B52AA6E4}">
                <adec:decorative xmlns:adec="http://schemas.microsoft.com/office/drawing/2017/decorative" val="1"/>
              </a:ext>
            </a:extLst>
          </p:cNvPr>
          <p:cNvSpPr/>
          <p:nvPr/>
        </p:nvSpPr>
        <p:spPr>
          <a:xfrm>
            <a:off x="943995" y="6174132"/>
            <a:ext cx="17572" cy="183"/>
          </a:xfrm>
          <a:custGeom>
            <a:avLst/>
            <a:gdLst>
              <a:gd name="connsiteX0" fmla="*/ 0 w 17572"/>
              <a:gd name="connsiteY0" fmla="*/ 0 h 183"/>
              <a:gd name="connsiteX1" fmla="*/ 0 w 17572"/>
              <a:gd name="connsiteY1" fmla="*/ 184 h 183"/>
              <a:gd name="connsiteX2" fmla="*/ 0 w 17572"/>
              <a:gd name="connsiteY2" fmla="*/ 0 h 183"/>
            </a:gdLst>
            <a:ahLst/>
            <a:cxnLst>
              <a:cxn ang="0">
                <a:pos x="connsiteX0" y="connsiteY0"/>
              </a:cxn>
              <a:cxn ang="0">
                <a:pos x="connsiteX1" y="connsiteY1"/>
              </a:cxn>
              <a:cxn ang="0">
                <a:pos x="connsiteX2" y="connsiteY2"/>
              </a:cxn>
            </a:cxnLst>
            <a:rect l="l" t="t" r="r" b="b"/>
            <a:pathLst>
              <a:path w="17572" h="183">
                <a:moveTo>
                  <a:pt x="0" y="0"/>
                </a:moveTo>
                <a:lnTo>
                  <a:pt x="0" y="184"/>
                </a:lnTo>
                <a:lnTo>
                  <a:pt x="0" y="0"/>
                </a:lnTo>
                <a:close/>
              </a:path>
            </a:pathLst>
          </a:custGeom>
          <a:solidFill>
            <a:srgbClr val="5B5144"/>
          </a:solidFill>
          <a:ln w="17566" cap="flat">
            <a:noFill/>
            <a:prstDash val="solid"/>
            <a:miter/>
          </a:ln>
        </p:spPr>
        <p:txBody>
          <a:bodyPr rtlCol="1" anchor="ctr"/>
          <a:lstStyle/>
          <a:p>
            <a:endParaRPr lang="he-IL"/>
          </a:p>
        </p:txBody>
      </p:sp>
      <p:sp>
        <p:nvSpPr>
          <p:cNvPr id="86" name="צורה חופשית: צורה 85">
            <a:extLst>
              <a:ext uri="{FF2B5EF4-FFF2-40B4-BE49-F238E27FC236}">
                <a16:creationId xmlns:a16="http://schemas.microsoft.com/office/drawing/2014/main" id="{4409F373-9C1D-BDB9-9F6B-BA445D453332}"/>
              </a:ext>
              <a:ext uri="{C183D7F6-B498-43B3-948B-1728B52AA6E4}">
                <adec:decorative xmlns:adec="http://schemas.microsoft.com/office/drawing/2017/decorative" val="1"/>
              </a:ext>
            </a:extLst>
          </p:cNvPr>
          <p:cNvSpPr/>
          <p:nvPr/>
        </p:nvSpPr>
        <p:spPr>
          <a:xfrm>
            <a:off x="942062" y="6173397"/>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87" name="צורה חופשית: צורה 86">
            <a:extLst>
              <a:ext uri="{FF2B5EF4-FFF2-40B4-BE49-F238E27FC236}">
                <a16:creationId xmlns:a16="http://schemas.microsoft.com/office/drawing/2014/main" id="{DFF385B2-8D14-A76E-F13D-CA4C59EFB07A}"/>
              </a:ext>
              <a:ext uri="{C183D7F6-B498-43B3-948B-1728B52AA6E4}">
                <adec:decorative xmlns:adec="http://schemas.microsoft.com/office/drawing/2017/decorative" val="1"/>
              </a:ext>
            </a:extLst>
          </p:cNvPr>
          <p:cNvSpPr/>
          <p:nvPr/>
        </p:nvSpPr>
        <p:spPr>
          <a:xfrm>
            <a:off x="949970" y="6178906"/>
            <a:ext cx="175" cy="183"/>
          </a:xfrm>
          <a:custGeom>
            <a:avLst/>
            <a:gdLst>
              <a:gd name="connsiteX0" fmla="*/ 176 w 175"/>
              <a:gd name="connsiteY0" fmla="*/ 0 h 183"/>
              <a:gd name="connsiteX1" fmla="*/ 176 w 175"/>
              <a:gd name="connsiteY1" fmla="*/ 0 h 183"/>
              <a:gd name="connsiteX2" fmla="*/ 0 w 175"/>
              <a:gd name="connsiteY2" fmla="*/ 184 h 183"/>
              <a:gd name="connsiteX3" fmla="*/ 0 w 175"/>
              <a:gd name="connsiteY3" fmla="*/ 184 h 183"/>
              <a:gd name="connsiteX4" fmla="*/ 176 w 175"/>
              <a:gd name="connsiteY4" fmla="*/ 0 h 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 h="183">
                <a:moveTo>
                  <a:pt x="176" y="0"/>
                </a:moveTo>
                <a:lnTo>
                  <a:pt x="176" y="0"/>
                </a:lnTo>
                <a:cubicBezTo>
                  <a:pt x="176" y="184"/>
                  <a:pt x="0" y="184"/>
                  <a:pt x="0" y="184"/>
                </a:cubicBezTo>
                <a:lnTo>
                  <a:pt x="0" y="184"/>
                </a:lnTo>
                <a:cubicBezTo>
                  <a:pt x="0" y="184"/>
                  <a:pt x="0" y="184"/>
                  <a:pt x="176" y="0"/>
                </a:cubicBezTo>
                <a:close/>
              </a:path>
            </a:pathLst>
          </a:custGeom>
          <a:solidFill>
            <a:srgbClr val="5B5144"/>
          </a:solidFill>
          <a:ln w="17566" cap="flat">
            <a:noFill/>
            <a:prstDash val="solid"/>
            <a:miter/>
          </a:ln>
        </p:spPr>
        <p:txBody>
          <a:bodyPr rtlCol="1" anchor="ctr"/>
          <a:lstStyle/>
          <a:p>
            <a:endParaRPr lang="he-IL"/>
          </a:p>
        </p:txBody>
      </p:sp>
      <p:sp>
        <p:nvSpPr>
          <p:cNvPr id="88" name="צורה חופשית: צורה 87">
            <a:extLst>
              <a:ext uri="{FF2B5EF4-FFF2-40B4-BE49-F238E27FC236}">
                <a16:creationId xmlns:a16="http://schemas.microsoft.com/office/drawing/2014/main" id="{15C4D237-A3B1-88C3-2454-2FE8244D01C3}"/>
              </a:ext>
              <a:ext uri="{C183D7F6-B498-43B3-948B-1728B52AA6E4}">
                <adec:decorative xmlns:adec="http://schemas.microsoft.com/office/drawing/2017/decorative" val="1"/>
              </a:ext>
            </a:extLst>
          </p:cNvPr>
          <p:cNvSpPr/>
          <p:nvPr/>
        </p:nvSpPr>
        <p:spPr>
          <a:xfrm>
            <a:off x="950849" y="6179457"/>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89" name="צורה חופשית: צורה 88">
            <a:extLst>
              <a:ext uri="{FF2B5EF4-FFF2-40B4-BE49-F238E27FC236}">
                <a16:creationId xmlns:a16="http://schemas.microsoft.com/office/drawing/2014/main" id="{54F8D1AC-1A6D-B414-9600-D914FA4AD84E}"/>
              </a:ext>
              <a:ext uri="{C183D7F6-B498-43B3-948B-1728B52AA6E4}">
                <adec:decorative xmlns:adec="http://schemas.microsoft.com/office/drawing/2017/decorative" val="1"/>
              </a:ext>
            </a:extLst>
          </p:cNvPr>
          <p:cNvSpPr/>
          <p:nvPr/>
        </p:nvSpPr>
        <p:spPr>
          <a:xfrm>
            <a:off x="950849" y="6179090"/>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90" name="צורה חופשית: צורה 89">
            <a:extLst>
              <a:ext uri="{FF2B5EF4-FFF2-40B4-BE49-F238E27FC236}">
                <a16:creationId xmlns:a16="http://schemas.microsoft.com/office/drawing/2014/main" id="{86D06FF4-DF10-BCD0-A5E0-B7EB5689B3DC}"/>
              </a:ext>
              <a:ext uri="{C183D7F6-B498-43B3-948B-1728B52AA6E4}">
                <adec:decorative xmlns:adec="http://schemas.microsoft.com/office/drawing/2017/decorative" val="1"/>
              </a:ext>
            </a:extLst>
          </p:cNvPr>
          <p:cNvSpPr/>
          <p:nvPr/>
        </p:nvSpPr>
        <p:spPr>
          <a:xfrm>
            <a:off x="1985345" y="6193414"/>
            <a:ext cx="17572" cy="367"/>
          </a:xfrm>
          <a:custGeom>
            <a:avLst/>
            <a:gdLst>
              <a:gd name="connsiteX0" fmla="*/ 0 w 17572"/>
              <a:gd name="connsiteY0" fmla="*/ 184 h 367"/>
              <a:gd name="connsiteX1" fmla="*/ 0 w 17572"/>
              <a:gd name="connsiteY1" fmla="*/ 184 h 367"/>
              <a:gd name="connsiteX2" fmla="*/ 0 w 17572"/>
              <a:gd name="connsiteY2" fmla="*/ 0 h 367"/>
              <a:gd name="connsiteX3" fmla="*/ 0 w 17572"/>
              <a:gd name="connsiteY3" fmla="*/ 367 h 367"/>
            </a:gdLst>
            <a:ahLst/>
            <a:cxnLst>
              <a:cxn ang="0">
                <a:pos x="connsiteX0" y="connsiteY0"/>
              </a:cxn>
              <a:cxn ang="0">
                <a:pos x="connsiteX1" y="connsiteY1"/>
              </a:cxn>
              <a:cxn ang="0">
                <a:pos x="connsiteX2" y="connsiteY2"/>
              </a:cxn>
              <a:cxn ang="0">
                <a:pos x="connsiteX3" y="connsiteY3"/>
              </a:cxn>
            </a:cxnLst>
            <a:rect l="l" t="t" r="r" b="b"/>
            <a:pathLst>
              <a:path w="17572" h="367">
                <a:moveTo>
                  <a:pt x="0" y="184"/>
                </a:moveTo>
                <a:lnTo>
                  <a:pt x="0" y="184"/>
                </a:lnTo>
                <a:lnTo>
                  <a:pt x="0" y="0"/>
                </a:lnTo>
                <a:lnTo>
                  <a:pt x="0" y="367"/>
                </a:lnTo>
                <a:close/>
              </a:path>
            </a:pathLst>
          </a:custGeom>
          <a:solidFill>
            <a:srgbClr val="5B5144"/>
          </a:solidFill>
          <a:ln w="17566" cap="flat">
            <a:noFill/>
            <a:prstDash val="solid"/>
            <a:miter/>
          </a:ln>
        </p:spPr>
        <p:txBody>
          <a:bodyPr rtlCol="1" anchor="ctr"/>
          <a:lstStyle/>
          <a:p>
            <a:endParaRPr lang="he-IL"/>
          </a:p>
        </p:txBody>
      </p:sp>
      <p:sp>
        <p:nvSpPr>
          <p:cNvPr id="91" name="צורה חופשית: צורה 90">
            <a:extLst>
              <a:ext uri="{FF2B5EF4-FFF2-40B4-BE49-F238E27FC236}">
                <a16:creationId xmlns:a16="http://schemas.microsoft.com/office/drawing/2014/main" id="{BACB6FBD-B7EB-D51C-FC47-F9662C989300}"/>
              </a:ext>
              <a:ext uri="{C183D7F6-B498-43B3-948B-1728B52AA6E4}">
                <adec:decorative xmlns:adec="http://schemas.microsoft.com/office/drawing/2017/decorative" val="1"/>
              </a:ext>
            </a:extLst>
          </p:cNvPr>
          <p:cNvSpPr/>
          <p:nvPr/>
        </p:nvSpPr>
        <p:spPr>
          <a:xfrm>
            <a:off x="1987981" y="6193230"/>
            <a:ext cx="175" cy="367"/>
          </a:xfrm>
          <a:custGeom>
            <a:avLst/>
            <a:gdLst>
              <a:gd name="connsiteX0" fmla="*/ 176 w 175"/>
              <a:gd name="connsiteY0" fmla="*/ 367 h 367"/>
              <a:gd name="connsiteX1" fmla="*/ 0 w 175"/>
              <a:gd name="connsiteY1" fmla="*/ 0 h 367"/>
              <a:gd name="connsiteX2" fmla="*/ 176 w 175"/>
              <a:gd name="connsiteY2" fmla="*/ 367 h 367"/>
            </a:gdLst>
            <a:ahLst/>
            <a:cxnLst>
              <a:cxn ang="0">
                <a:pos x="connsiteX0" y="connsiteY0"/>
              </a:cxn>
              <a:cxn ang="0">
                <a:pos x="connsiteX1" y="connsiteY1"/>
              </a:cxn>
              <a:cxn ang="0">
                <a:pos x="connsiteX2" y="connsiteY2"/>
              </a:cxn>
            </a:cxnLst>
            <a:rect l="l" t="t" r="r" b="b"/>
            <a:pathLst>
              <a:path w="175" h="367">
                <a:moveTo>
                  <a:pt x="176" y="367"/>
                </a:moveTo>
                <a:cubicBezTo>
                  <a:pt x="176" y="184"/>
                  <a:pt x="0" y="184"/>
                  <a:pt x="0" y="0"/>
                </a:cubicBezTo>
                <a:cubicBezTo>
                  <a:pt x="0" y="184"/>
                  <a:pt x="176" y="367"/>
                  <a:pt x="176" y="367"/>
                </a:cubicBezTo>
                <a:close/>
              </a:path>
            </a:pathLst>
          </a:custGeom>
          <a:solidFill>
            <a:srgbClr val="5B5144"/>
          </a:solidFill>
          <a:ln w="17566" cap="flat">
            <a:noFill/>
            <a:prstDash val="solid"/>
            <a:miter/>
          </a:ln>
        </p:spPr>
        <p:txBody>
          <a:bodyPr rtlCol="1" anchor="ctr"/>
          <a:lstStyle/>
          <a:p>
            <a:endParaRPr lang="he-IL"/>
          </a:p>
        </p:txBody>
      </p:sp>
      <p:sp>
        <p:nvSpPr>
          <p:cNvPr id="92" name="צורה חופשית: צורה 91">
            <a:extLst>
              <a:ext uri="{FF2B5EF4-FFF2-40B4-BE49-F238E27FC236}">
                <a16:creationId xmlns:a16="http://schemas.microsoft.com/office/drawing/2014/main" id="{264D64F6-7AF1-B7A0-9F76-36BB5A6E6F9F}"/>
              </a:ext>
              <a:ext uri="{C183D7F6-B498-43B3-948B-1728B52AA6E4}">
                <adec:decorative xmlns:adec="http://schemas.microsoft.com/office/drawing/2017/decorative" val="1"/>
              </a:ext>
            </a:extLst>
          </p:cNvPr>
          <p:cNvSpPr/>
          <p:nvPr/>
        </p:nvSpPr>
        <p:spPr>
          <a:xfrm>
            <a:off x="2019260" y="6184966"/>
            <a:ext cx="17572" cy="183"/>
          </a:xfrm>
          <a:custGeom>
            <a:avLst/>
            <a:gdLst>
              <a:gd name="connsiteX0" fmla="*/ 0 w 17572"/>
              <a:gd name="connsiteY0" fmla="*/ 184 h 183"/>
              <a:gd name="connsiteX1" fmla="*/ 0 w 17572"/>
              <a:gd name="connsiteY1" fmla="*/ 184 h 183"/>
              <a:gd name="connsiteX2" fmla="*/ 0 w 17572"/>
              <a:gd name="connsiteY2" fmla="*/ 0 h 183"/>
              <a:gd name="connsiteX3" fmla="*/ 0 w 17572"/>
              <a:gd name="connsiteY3" fmla="*/ 184 h 183"/>
            </a:gdLst>
            <a:ahLst/>
            <a:cxnLst>
              <a:cxn ang="0">
                <a:pos x="connsiteX0" y="connsiteY0"/>
              </a:cxn>
              <a:cxn ang="0">
                <a:pos x="connsiteX1" y="connsiteY1"/>
              </a:cxn>
              <a:cxn ang="0">
                <a:pos x="connsiteX2" y="connsiteY2"/>
              </a:cxn>
              <a:cxn ang="0">
                <a:pos x="connsiteX3" y="connsiteY3"/>
              </a:cxn>
            </a:cxnLst>
            <a:rect l="l" t="t" r="r" b="b"/>
            <a:pathLst>
              <a:path w="17572" h="183">
                <a:moveTo>
                  <a:pt x="0" y="184"/>
                </a:moveTo>
                <a:lnTo>
                  <a:pt x="0" y="184"/>
                </a:lnTo>
                <a:lnTo>
                  <a:pt x="0" y="0"/>
                </a:lnTo>
                <a:lnTo>
                  <a:pt x="0" y="184"/>
                </a:lnTo>
                <a:close/>
              </a:path>
            </a:pathLst>
          </a:custGeom>
          <a:solidFill>
            <a:srgbClr val="5B5144"/>
          </a:solidFill>
          <a:ln w="17566" cap="flat">
            <a:noFill/>
            <a:prstDash val="solid"/>
            <a:miter/>
          </a:ln>
        </p:spPr>
        <p:txBody>
          <a:bodyPr rtlCol="1" anchor="ctr"/>
          <a:lstStyle/>
          <a:p>
            <a:endParaRPr lang="he-IL"/>
          </a:p>
        </p:txBody>
      </p:sp>
      <p:sp>
        <p:nvSpPr>
          <p:cNvPr id="93" name="צורה חופשית: צורה 92">
            <a:extLst>
              <a:ext uri="{FF2B5EF4-FFF2-40B4-BE49-F238E27FC236}">
                <a16:creationId xmlns:a16="http://schemas.microsoft.com/office/drawing/2014/main" id="{CCF21D0D-F783-BE38-B6B0-6707D82B2C87}"/>
              </a:ext>
              <a:ext uri="{C183D7F6-B498-43B3-948B-1728B52AA6E4}">
                <adec:decorative xmlns:adec="http://schemas.microsoft.com/office/drawing/2017/decorative" val="1"/>
              </a:ext>
            </a:extLst>
          </p:cNvPr>
          <p:cNvSpPr/>
          <p:nvPr/>
        </p:nvSpPr>
        <p:spPr>
          <a:xfrm>
            <a:off x="2021896" y="6184783"/>
            <a:ext cx="175" cy="367"/>
          </a:xfrm>
          <a:custGeom>
            <a:avLst/>
            <a:gdLst>
              <a:gd name="connsiteX0" fmla="*/ 176 w 175"/>
              <a:gd name="connsiteY0" fmla="*/ 367 h 367"/>
              <a:gd name="connsiteX1" fmla="*/ 0 w 175"/>
              <a:gd name="connsiteY1" fmla="*/ 0 h 367"/>
              <a:gd name="connsiteX2" fmla="*/ 176 w 175"/>
              <a:gd name="connsiteY2" fmla="*/ 367 h 367"/>
            </a:gdLst>
            <a:ahLst/>
            <a:cxnLst>
              <a:cxn ang="0">
                <a:pos x="connsiteX0" y="connsiteY0"/>
              </a:cxn>
              <a:cxn ang="0">
                <a:pos x="connsiteX1" y="connsiteY1"/>
              </a:cxn>
              <a:cxn ang="0">
                <a:pos x="connsiteX2" y="connsiteY2"/>
              </a:cxn>
            </a:cxnLst>
            <a:rect l="l" t="t" r="r" b="b"/>
            <a:pathLst>
              <a:path w="175" h="367">
                <a:moveTo>
                  <a:pt x="176" y="367"/>
                </a:moveTo>
                <a:cubicBezTo>
                  <a:pt x="176" y="184"/>
                  <a:pt x="0" y="184"/>
                  <a:pt x="0" y="0"/>
                </a:cubicBezTo>
                <a:cubicBezTo>
                  <a:pt x="0" y="184"/>
                  <a:pt x="0" y="184"/>
                  <a:pt x="176" y="367"/>
                </a:cubicBezTo>
                <a:close/>
              </a:path>
            </a:pathLst>
          </a:custGeom>
          <a:solidFill>
            <a:srgbClr val="5B5144"/>
          </a:solidFill>
          <a:ln w="17566" cap="flat">
            <a:noFill/>
            <a:prstDash val="solid"/>
            <a:miter/>
          </a:ln>
        </p:spPr>
        <p:txBody>
          <a:bodyPr rtlCol="1" anchor="ctr"/>
          <a:lstStyle/>
          <a:p>
            <a:endParaRPr lang="he-IL"/>
          </a:p>
        </p:txBody>
      </p:sp>
      <p:sp>
        <p:nvSpPr>
          <p:cNvPr id="94" name="צורה חופשית: צורה 93">
            <a:extLst>
              <a:ext uri="{FF2B5EF4-FFF2-40B4-BE49-F238E27FC236}">
                <a16:creationId xmlns:a16="http://schemas.microsoft.com/office/drawing/2014/main" id="{0C6F3095-2ACF-9E81-DE37-538EB42D1AB0}"/>
              </a:ext>
              <a:ext uri="{C183D7F6-B498-43B3-948B-1728B52AA6E4}">
                <adec:decorative xmlns:adec="http://schemas.microsoft.com/office/drawing/2017/decorative" val="1"/>
              </a:ext>
            </a:extLst>
          </p:cNvPr>
          <p:cNvSpPr/>
          <p:nvPr/>
        </p:nvSpPr>
        <p:spPr>
          <a:xfrm>
            <a:off x="1976383" y="6200025"/>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95" name="צורה חופשית: צורה 94">
            <a:extLst>
              <a:ext uri="{FF2B5EF4-FFF2-40B4-BE49-F238E27FC236}">
                <a16:creationId xmlns:a16="http://schemas.microsoft.com/office/drawing/2014/main" id="{1329BAAF-2AD6-4C67-CFE0-DF2C3F0A9B31}"/>
              </a:ext>
              <a:ext uri="{C183D7F6-B498-43B3-948B-1728B52AA6E4}">
                <adec:decorative xmlns:adec="http://schemas.microsoft.com/office/drawing/2017/decorative" val="1"/>
              </a:ext>
            </a:extLst>
          </p:cNvPr>
          <p:cNvSpPr/>
          <p:nvPr/>
        </p:nvSpPr>
        <p:spPr>
          <a:xfrm>
            <a:off x="1976383" y="6200576"/>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96" name="צורה חופשית: צורה 95">
            <a:extLst>
              <a:ext uri="{FF2B5EF4-FFF2-40B4-BE49-F238E27FC236}">
                <a16:creationId xmlns:a16="http://schemas.microsoft.com/office/drawing/2014/main" id="{C19441BE-B062-D053-648C-5640562B9E24}"/>
              </a:ext>
              <a:ext uri="{C183D7F6-B498-43B3-948B-1728B52AA6E4}">
                <adec:decorative xmlns:adec="http://schemas.microsoft.com/office/drawing/2017/decorative" val="1"/>
              </a:ext>
            </a:extLst>
          </p:cNvPr>
          <p:cNvSpPr/>
          <p:nvPr/>
        </p:nvSpPr>
        <p:spPr>
          <a:xfrm>
            <a:off x="1977262" y="6199841"/>
            <a:ext cx="351" cy="367"/>
          </a:xfrm>
          <a:custGeom>
            <a:avLst/>
            <a:gdLst>
              <a:gd name="connsiteX0" fmla="*/ 352 w 351"/>
              <a:gd name="connsiteY0" fmla="*/ 367 h 367"/>
              <a:gd name="connsiteX1" fmla="*/ 352 w 351"/>
              <a:gd name="connsiteY1" fmla="*/ 367 h 367"/>
              <a:gd name="connsiteX2" fmla="*/ 0 w 351"/>
              <a:gd name="connsiteY2" fmla="*/ 0 h 367"/>
              <a:gd name="connsiteX3" fmla="*/ 0 w 351"/>
              <a:gd name="connsiteY3" fmla="*/ 0 h 367"/>
              <a:gd name="connsiteX4" fmla="*/ 352 w 351"/>
              <a:gd name="connsiteY4" fmla="*/ 367 h 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 h="367">
                <a:moveTo>
                  <a:pt x="352" y="367"/>
                </a:moveTo>
                <a:cubicBezTo>
                  <a:pt x="352" y="367"/>
                  <a:pt x="352" y="367"/>
                  <a:pt x="352" y="367"/>
                </a:cubicBezTo>
                <a:cubicBezTo>
                  <a:pt x="176" y="367"/>
                  <a:pt x="176" y="184"/>
                  <a:pt x="0" y="0"/>
                </a:cubicBezTo>
                <a:lnTo>
                  <a:pt x="0" y="0"/>
                </a:lnTo>
                <a:cubicBezTo>
                  <a:pt x="176" y="184"/>
                  <a:pt x="176" y="367"/>
                  <a:pt x="352" y="367"/>
                </a:cubicBezTo>
                <a:close/>
              </a:path>
            </a:pathLst>
          </a:custGeom>
          <a:solidFill>
            <a:srgbClr val="5B5144"/>
          </a:solidFill>
          <a:ln w="17566" cap="flat">
            <a:noFill/>
            <a:prstDash val="solid"/>
            <a:miter/>
          </a:ln>
        </p:spPr>
        <p:txBody>
          <a:bodyPr rtlCol="1" anchor="ctr"/>
          <a:lstStyle/>
          <a:p>
            <a:endParaRPr lang="he-IL"/>
          </a:p>
        </p:txBody>
      </p:sp>
      <p:sp>
        <p:nvSpPr>
          <p:cNvPr id="97" name="צורה חופשית: צורה 96">
            <a:extLst>
              <a:ext uri="{FF2B5EF4-FFF2-40B4-BE49-F238E27FC236}">
                <a16:creationId xmlns:a16="http://schemas.microsoft.com/office/drawing/2014/main" id="{29DF47BA-E394-107C-6E0C-8DBC0EBBF8E1}"/>
              </a:ext>
              <a:ext uri="{C183D7F6-B498-43B3-948B-1728B52AA6E4}">
                <adec:decorative xmlns:adec="http://schemas.microsoft.com/office/drawing/2017/decorative" val="1"/>
              </a:ext>
            </a:extLst>
          </p:cNvPr>
          <p:cNvSpPr/>
          <p:nvPr/>
        </p:nvSpPr>
        <p:spPr>
          <a:xfrm>
            <a:off x="1987805" y="6192312"/>
            <a:ext cx="175" cy="183"/>
          </a:xfrm>
          <a:custGeom>
            <a:avLst/>
            <a:gdLst>
              <a:gd name="connsiteX0" fmla="*/ 176 w 175"/>
              <a:gd name="connsiteY0" fmla="*/ 0 h 183"/>
              <a:gd name="connsiteX1" fmla="*/ 0 w 175"/>
              <a:gd name="connsiteY1" fmla="*/ 184 h 183"/>
              <a:gd name="connsiteX2" fmla="*/ 176 w 175"/>
              <a:gd name="connsiteY2" fmla="*/ 0 h 183"/>
            </a:gdLst>
            <a:ahLst/>
            <a:cxnLst>
              <a:cxn ang="0">
                <a:pos x="connsiteX0" y="connsiteY0"/>
              </a:cxn>
              <a:cxn ang="0">
                <a:pos x="connsiteX1" y="connsiteY1"/>
              </a:cxn>
              <a:cxn ang="0">
                <a:pos x="connsiteX2" y="connsiteY2"/>
              </a:cxn>
            </a:cxnLst>
            <a:rect l="l" t="t" r="r" b="b"/>
            <a:pathLst>
              <a:path w="175" h="183">
                <a:moveTo>
                  <a:pt x="176" y="0"/>
                </a:moveTo>
                <a:cubicBezTo>
                  <a:pt x="176" y="0"/>
                  <a:pt x="0" y="184"/>
                  <a:pt x="0" y="184"/>
                </a:cubicBezTo>
                <a:cubicBezTo>
                  <a:pt x="176" y="0"/>
                  <a:pt x="176" y="0"/>
                  <a:pt x="176" y="0"/>
                </a:cubicBezTo>
                <a:close/>
              </a:path>
            </a:pathLst>
          </a:custGeom>
          <a:solidFill>
            <a:srgbClr val="5B5144"/>
          </a:solidFill>
          <a:ln w="17566" cap="flat">
            <a:noFill/>
            <a:prstDash val="solid"/>
            <a:miter/>
          </a:ln>
        </p:spPr>
        <p:txBody>
          <a:bodyPr rtlCol="1" anchor="ctr"/>
          <a:lstStyle/>
          <a:p>
            <a:endParaRPr lang="he-IL"/>
          </a:p>
        </p:txBody>
      </p:sp>
      <p:sp>
        <p:nvSpPr>
          <p:cNvPr id="98" name="צורה חופשית: צורה 97">
            <a:extLst>
              <a:ext uri="{FF2B5EF4-FFF2-40B4-BE49-F238E27FC236}">
                <a16:creationId xmlns:a16="http://schemas.microsoft.com/office/drawing/2014/main" id="{780BE638-4739-45AA-E991-825F5E0BA8A8}"/>
              </a:ext>
              <a:ext uri="{C183D7F6-B498-43B3-948B-1728B52AA6E4}">
                <adec:decorative xmlns:adec="http://schemas.microsoft.com/office/drawing/2017/decorative" val="1"/>
              </a:ext>
            </a:extLst>
          </p:cNvPr>
          <p:cNvSpPr/>
          <p:nvPr/>
        </p:nvSpPr>
        <p:spPr>
          <a:xfrm>
            <a:off x="1987805" y="6192495"/>
            <a:ext cx="17572" cy="81"/>
          </a:xfrm>
          <a:custGeom>
            <a:avLst/>
            <a:gdLst>
              <a:gd name="connsiteX0" fmla="*/ 0 w 17572"/>
              <a:gd name="connsiteY0" fmla="*/ 0 h 81"/>
              <a:gd name="connsiteX1" fmla="*/ 0 w 17572"/>
              <a:gd name="connsiteY1" fmla="*/ 0 h 81"/>
              <a:gd name="connsiteX2" fmla="*/ 0 w 17572"/>
              <a:gd name="connsiteY2" fmla="*/ 0 h 81"/>
            </a:gdLst>
            <a:ahLst/>
            <a:cxnLst>
              <a:cxn ang="0">
                <a:pos x="connsiteX0" y="connsiteY0"/>
              </a:cxn>
              <a:cxn ang="0">
                <a:pos x="connsiteX1" y="connsiteY1"/>
              </a:cxn>
              <a:cxn ang="0">
                <a:pos x="connsiteX2" y="connsiteY2"/>
              </a:cxn>
            </a:cxnLst>
            <a:rect l="l" t="t" r="r" b="b"/>
            <a:pathLst>
              <a:path w="17572" h="81">
                <a:moveTo>
                  <a:pt x="0" y="0"/>
                </a:moveTo>
                <a:cubicBezTo>
                  <a:pt x="0" y="0"/>
                  <a:pt x="0" y="184"/>
                  <a:pt x="0" y="0"/>
                </a:cubicBezTo>
                <a:lnTo>
                  <a:pt x="0" y="0"/>
                </a:lnTo>
                <a:close/>
              </a:path>
            </a:pathLst>
          </a:custGeom>
          <a:solidFill>
            <a:srgbClr val="5B5144"/>
          </a:solidFill>
          <a:ln w="17566" cap="flat">
            <a:noFill/>
            <a:prstDash val="solid"/>
            <a:miter/>
          </a:ln>
        </p:spPr>
        <p:txBody>
          <a:bodyPr rtlCol="1" anchor="ctr"/>
          <a:lstStyle/>
          <a:p>
            <a:endParaRPr lang="he-IL"/>
          </a:p>
        </p:txBody>
      </p:sp>
      <p:sp>
        <p:nvSpPr>
          <p:cNvPr id="99" name="צורה חופשית: צורה 98">
            <a:extLst>
              <a:ext uri="{FF2B5EF4-FFF2-40B4-BE49-F238E27FC236}">
                <a16:creationId xmlns:a16="http://schemas.microsoft.com/office/drawing/2014/main" id="{E77B9AAD-2B86-F99F-6A97-C0DE322A456D}"/>
              </a:ext>
              <a:ext uri="{C183D7F6-B498-43B3-948B-1728B52AA6E4}">
                <adec:decorative xmlns:adec="http://schemas.microsoft.com/office/drawing/2017/decorative" val="1"/>
              </a:ext>
            </a:extLst>
          </p:cNvPr>
          <p:cNvSpPr/>
          <p:nvPr/>
        </p:nvSpPr>
        <p:spPr>
          <a:xfrm>
            <a:off x="2010122" y="6191394"/>
            <a:ext cx="17572" cy="183"/>
          </a:xfrm>
          <a:custGeom>
            <a:avLst/>
            <a:gdLst>
              <a:gd name="connsiteX0" fmla="*/ 0 w 17572"/>
              <a:gd name="connsiteY0" fmla="*/ 184 h 183"/>
              <a:gd name="connsiteX1" fmla="*/ 0 w 17572"/>
              <a:gd name="connsiteY1" fmla="*/ 0 h 183"/>
              <a:gd name="connsiteX2" fmla="*/ 0 w 17572"/>
              <a:gd name="connsiteY2" fmla="*/ 0 h 183"/>
            </a:gdLst>
            <a:ahLst/>
            <a:cxnLst>
              <a:cxn ang="0">
                <a:pos x="connsiteX0" y="connsiteY0"/>
              </a:cxn>
              <a:cxn ang="0">
                <a:pos x="connsiteX1" y="connsiteY1"/>
              </a:cxn>
              <a:cxn ang="0">
                <a:pos x="connsiteX2" y="connsiteY2"/>
              </a:cxn>
            </a:cxnLst>
            <a:rect l="l" t="t" r="r" b="b"/>
            <a:pathLst>
              <a:path w="17572" h="183">
                <a:moveTo>
                  <a:pt x="0" y="184"/>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00" name="צורה חופשית: צורה 99">
            <a:extLst>
              <a:ext uri="{FF2B5EF4-FFF2-40B4-BE49-F238E27FC236}">
                <a16:creationId xmlns:a16="http://schemas.microsoft.com/office/drawing/2014/main" id="{65ACD08A-EE7A-7789-D6C9-5E2E1BAB571F}"/>
              </a:ext>
              <a:ext uri="{C183D7F6-B498-43B3-948B-1728B52AA6E4}">
                <adec:decorative xmlns:adec="http://schemas.microsoft.com/office/drawing/2017/decorative" val="1"/>
              </a:ext>
            </a:extLst>
          </p:cNvPr>
          <p:cNvSpPr/>
          <p:nvPr/>
        </p:nvSpPr>
        <p:spPr>
          <a:xfrm>
            <a:off x="2010122" y="6191945"/>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01" name="צורה חופשית: צורה 100">
            <a:extLst>
              <a:ext uri="{FF2B5EF4-FFF2-40B4-BE49-F238E27FC236}">
                <a16:creationId xmlns:a16="http://schemas.microsoft.com/office/drawing/2014/main" id="{7D922EC3-92F9-02B1-B3DF-5E2A5DCCF4D3}"/>
              </a:ext>
              <a:ext uri="{C183D7F6-B498-43B3-948B-1728B52AA6E4}">
                <adec:decorative xmlns:adec="http://schemas.microsoft.com/office/drawing/2017/decorative" val="1"/>
              </a:ext>
            </a:extLst>
          </p:cNvPr>
          <p:cNvSpPr/>
          <p:nvPr/>
        </p:nvSpPr>
        <p:spPr>
          <a:xfrm>
            <a:off x="2011177" y="6191394"/>
            <a:ext cx="175" cy="367"/>
          </a:xfrm>
          <a:custGeom>
            <a:avLst/>
            <a:gdLst>
              <a:gd name="connsiteX0" fmla="*/ 176 w 175"/>
              <a:gd name="connsiteY0" fmla="*/ 367 h 367"/>
              <a:gd name="connsiteX1" fmla="*/ 176 w 175"/>
              <a:gd name="connsiteY1" fmla="*/ 367 h 367"/>
              <a:gd name="connsiteX2" fmla="*/ 0 w 175"/>
              <a:gd name="connsiteY2" fmla="*/ 0 h 367"/>
              <a:gd name="connsiteX3" fmla="*/ 0 w 175"/>
              <a:gd name="connsiteY3" fmla="*/ 0 h 367"/>
              <a:gd name="connsiteX4" fmla="*/ 176 w 175"/>
              <a:gd name="connsiteY4" fmla="*/ 367 h 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 h="367">
                <a:moveTo>
                  <a:pt x="176" y="367"/>
                </a:moveTo>
                <a:lnTo>
                  <a:pt x="176" y="367"/>
                </a:lnTo>
                <a:cubicBezTo>
                  <a:pt x="0" y="367"/>
                  <a:pt x="0" y="184"/>
                  <a:pt x="0" y="0"/>
                </a:cubicBezTo>
                <a:cubicBezTo>
                  <a:pt x="0" y="0"/>
                  <a:pt x="0" y="0"/>
                  <a:pt x="0" y="0"/>
                </a:cubicBezTo>
                <a:cubicBezTo>
                  <a:pt x="0" y="184"/>
                  <a:pt x="176" y="184"/>
                  <a:pt x="176" y="367"/>
                </a:cubicBezTo>
                <a:close/>
              </a:path>
            </a:pathLst>
          </a:custGeom>
          <a:solidFill>
            <a:srgbClr val="5B5144"/>
          </a:solidFill>
          <a:ln w="17566" cap="flat">
            <a:noFill/>
            <a:prstDash val="solid"/>
            <a:miter/>
          </a:ln>
        </p:spPr>
        <p:txBody>
          <a:bodyPr rtlCol="1" anchor="ctr"/>
          <a:lstStyle/>
          <a:p>
            <a:endParaRPr lang="he-IL"/>
          </a:p>
        </p:txBody>
      </p:sp>
      <p:sp>
        <p:nvSpPr>
          <p:cNvPr id="102" name="צורה חופשית: צורה 101">
            <a:extLst>
              <a:ext uri="{FF2B5EF4-FFF2-40B4-BE49-F238E27FC236}">
                <a16:creationId xmlns:a16="http://schemas.microsoft.com/office/drawing/2014/main" id="{F33F2A39-5A27-C29D-D060-761D4FA4340F}"/>
              </a:ext>
              <a:ext uri="{C183D7F6-B498-43B3-948B-1728B52AA6E4}">
                <adec:decorative xmlns:adec="http://schemas.microsoft.com/office/drawing/2017/decorative" val="1"/>
              </a:ext>
            </a:extLst>
          </p:cNvPr>
          <p:cNvSpPr/>
          <p:nvPr/>
        </p:nvSpPr>
        <p:spPr>
          <a:xfrm>
            <a:off x="2021720" y="6183681"/>
            <a:ext cx="175" cy="183"/>
          </a:xfrm>
          <a:custGeom>
            <a:avLst/>
            <a:gdLst>
              <a:gd name="connsiteX0" fmla="*/ 176 w 175"/>
              <a:gd name="connsiteY0" fmla="*/ 0 h 183"/>
              <a:gd name="connsiteX1" fmla="*/ 0 w 175"/>
              <a:gd name="connsiteY1" fmla="*/ 184 h 183"/>
              <a:gd name="connsiteX2" fmla="*/ 176 w 175"/>
              <a:gd name="connsiteY2" fmla="*/ 0 h 183"/>
            </a:gdLst>
            <a:ahLst/>
            <a:cxnLst>
              <a:cxn ang="0">
                <a:pos x="connsiteX0" y="connsiteY0"/>
              </a:cxn>
              <a:cxn ang="0">
                <a:pos x="connsiteX1" y="connsiteY1"/>
              </a:cxn>
              <a:cxn ang="0">
                <a:pos x="connsiteX2" y="connsiteY2"/>
              </a:cxn>
            </a:cxnLst>
            <a:rect l="l" t="t" r="r" b="b"/>
            <a:pathLst>
              <a:path w="175" h="183">
                <a:moveTo>
                  <a:pt x="176" y="0"/>
                </a:moveTo>
                <a:cubicBezTo>
                  <a:pt x="176" y="0"/>
                  <a:pt x="0" y="184"/>
                  <a:pt x="0" y="184"/>
                </a:cubicBezTo>
                <a:cubicBezTo>
                  <a:pt x="0" y="184"/>
                  <a:pt x="0" y="184"/>
                  <a:pt x="176" y="0"/>
                </a:cubicBezTo>
                <a:close/>
              </a:path>
            </a:pathLst>
          </a:custGeom>
          <a:solidFill>
            <a:srgbClr val="5B5144"/>
          </a:solidFill>
          <a:ln w="17566" cap="flat">
            <a:noFill/>
            <a:prstDash val="solid"/>
            <a:miter/>
          </a:ln>
        </p:spPr>
        <p:txBody>
          <a:bodyPr rtlCol="1" anchor="ctr"/>
          <a:lstStyle/>
          <a:p>
            <a:endParaRPr lang="he-IL"/>
          </a:p>
        </p:txBody>
      </p:sp>
      <p:sp>
        <p:nvSpPr>
          <p:cNvPr id="103" name="צורה חופשית: צורה 102">
            <a:extLst>
              <a:ext uri="{FF2B5EF4-FFF2-40B4-BE49-F238E27FC236}">
                <a16:creationId xmlns:a16="http://schemas.microsoft.com/office/drawing/2014/main" id="{964F5A65-E51C-72F6-81B2-DD2294098626}"/>
              </a:ext>
              <a:ext uri="{C183D7F6-B498-43B3-948B-1728B52AA6E4}">
                <adec:decorative xmlns:adec="http://schemas.microsoft.com/office/drawing/2017/decorative" val="1"/>
              </a:ext>
            </a:extLst>
          </p:cNvPr>
          <p:cNvSpPr/>
          <p:nvPr/>
        </p:nvSpPr>
        <p:spPr>
          <a:xfrm>
            <a:off x="2021720" y="6184048"/>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04" name="צורה חופשית: צורה 103">
            <a:extLst>
              <a:ext uri="{FF2B5EF4-FFF2-40B4-BE49-F238E27FC236}">
                <a16:creationId xmlns:a16="http://schemas.microsoft.com/office/drawing/2014/main" id="{A6D495F3-F2B5-EFBA-80C1-CED481851F82}"/>
              </a:ext>
              <a:ext uri="{C183D7F6-B498-43B3-948B-1728B52AA6E4}">
                <adec:decorative xmlns:adec="http://schemas.microsoft.com/office/drawing/2017/decorative" val="1"/>
              </a:ext>
            </a:extLst>
          </p:cNvPr>
          <p:cNvSpPr/>
          <p:nvPr/>
        </p:nvSpPr>
        <p:spPr>
          <a:xfrm>
            <a:off x="1655157" y="6211410"/>
            <a:ext cx="175" cy="183"/>
          </a:xfrm>
          <a:custGeom>
            <a:avLst/>
            <a:gdLst>
              <a:gd name="connsiteX0" fmla="*/ 0 w 175"/>
              <a:gd name="connsiteY0" fmla="*/ 184 h 183"/>
              <a:gd name="connsiteX1" fmla="*/ 0 w 175"/>
              <a:gd name="connsiteY1" fmla="*/ 0 h 183"/>
              <a:gd name="connsiteX2" fmla="*/ 176 w 175"/>
              <a:gd name="connsiteY2" fmla="*/ 0 h 183"/>
              <a:gd name="connsiteX3" fmla="*/ 176 w 175"/>
              <a:gd name="connsiteY3" fmla="*/ 184 h 183"/>
            </a:gdLst>
            <a:ahLst/>
            <a:cxnLst>
              <a:cxn ang="0">
                <a:pos x="connsiteX0" y="connsiteY0"/>
              </a:cxn>
              <a:cxn ang="0">
                <a:pos x="connsiteX1" y="connsiteY1"/>
              </a:cxn>
              <a:cxn ang="0">
                <a:pos x="connsiteX2" y="connsiteY2"/>
              </a:cxn>
              <a:cxn ang="0">
                <a:pos x="connsiteX3" y="connsiteY3"/>
              </a:cxn>
            </a:cxnLst>
            <a:rect l="l" t="t" r="r" b="b"/>
            <a:pathLst>
              <a:path w="175" h="183">
                <a:moveTo>
                  <a:pt x="0" y="184"/>
                </a:moveTo>
                <a:lnTo>
                  <a:pt x="0" y="0"/>
                </a:lnTo>
                <a:lnTo>
                  <a:pt x="176" y="0"/>
                </a:lnTo>
                <a:lnTo>
                  <a:pt x="176" y="184"/>
                </a:lnTo>
                <a:close/>
              </a:path>
            </a:pathLst>
          </a:custGeom>
          <a:solidFill>
            <a:srgbClr val="5B5144"/>
          </a:solidFill>
          <a:ln w="17566" cap="flat">
            <a:noFill/>
            <a:prstDash val="solid"/>
            <a:miter/>
          </a:ln>
        </p:spPr>
        <p:txBody>
          <a:bodyPr rtlCol="1" anchor="ctr"/>
          <a:lstStyle/>
          <a:p>
            <a:endParaRPr lang="he-IL"/>
          </a:p>
        </p:txBody>
      </p:sp>
      <p:sp>
        <p:nvSpPr>
          <p:cNvPr id="105" name="צורה חופשית: צורה 104">
            <a:extLst>
              <a:ext uri="{FF2B5EF4-FFF2-40B4-BE49-F238E27FC236}">
                <a16:creationId xmlns:a16="http://schemas.microsoft.com/office/drawing/2014/main" id="{BDBE3C8E-11DF-1A21-23C9-BB6EBE8BAA9E}"/>
              </a:ext>
              <a:ext uri="{C183D7F6-B498-43B3-948B-1728B52AA6E4}">
                <adec:decorative xmlns:adec="http://schemas.microsoft.com/office/drawing/2017/decorative" val="1"/>
              </a:ext>
            </a:extLst>
          </p:cNvPr>
          <p:cNvSpPr/>
          <p:nvPr/>
        </p:nvSpPr>
        <p:spPr>
          <a:xfrm>
            <a:off x="1657793" y="6211227"/>
            <a:ext cx="175" cy="367"/>
          </a:xfrm>
          <a:custGeom>
            <a:avLst/>
            <a:gdLst>
              <a:gd name="connsiteX0" fmla="*/ 176 w 175"/>
              <a:gd name="connsiteY0" fmla="*/ 367 h 367"/>
              <a:gd name="connsiteX1" fmla="*/ 0 w 175"/>
              <a:gd name="connsiteY1" fmla="*/ 0 h 367"/>
              <a:gd name="connsiteX2" fmla="*/ 176 w 175"/>
              <a:gd name="connsiteY2" fmla="*/ 367 h 367"/>
            </a:gdLst>
            <a:ahLst/>
            <a:cxnLst>
              <a:cxn ang="0">
                <a:pos x="connsiteX0" y="connsiteY0"/>
              </a:cxn>
              <a:cxn ang="0">
                <a:pos x="connsiteX1" y="connsiteY1"/>
              </a:cxn>
              <a:cxn ang="0">
                <a:pos x="connsiteX2" y="connsiteY2"/>
              </a:cxn>
            </a:cxnLst>
            <a:rect l="l" t="t" r="r" b="b"/>
            <a:pathLst>
              <a:path w="175" h="367">
                <a:moveTo>
                  <a:pt x="176" y="367"/>
                </a:moveTo>
                <a:cubicBezTo>
                  <a:pt x="176" y="184"/>
                  <a:pt x="0" y="184"/>
                  <a:pt x="0" y="0"/>
                </a:cubicBezTo>
                <a:cubicBezTo>
                  <a:pt x="176" y="0"/>
                  <a:pt x="176" y="184"/>
                  <a:pt x="176" y="367"/>
                </a:cubicBezTo>
                <a:close/>
              </a:path>
            </a:pathLst>
          </a:custGeom>
          <a:solidFill>
            <a:srgbClr val="5B5144"/>
          </a:solidFill>
          <a:ln w="17566" cap="flat">
            <a:noFill/>
            <a:prstDash val="solid"/>
            <a:miter/>
          </a:ln>
        </p:spPr>
        <p:txBody>
          <a:bodyPr rtlCol="1" anchor="ctr"/>
          <a:lstStyle/>
          <a:p>
            <a:endParaRPr lang="he-IL"/>
          </a:p>
        </p:txBody>
      </p:sp>
      <p:sp>
        <p:nvSpPr>
          <p:cNvPr id="106" name="צורה חופשית: צורה 105">
            <a:extLst>
              <a:ext uri="{FF2B5EF4-FFF2-40B4-BE49-F238E27FC236}">
                <a16:creationId xmlns:a16="http://schemas.microsoft.com/office/drawing/2014/main" id="{6AD78DF1-682C-77D6-62AA-D2C35FCE5EEB}"/>
              </a:ext>
              <a:ext uri="{C183D7F6-B498-43B3-948B-1728B52AA6E4}">
                <adec:decorative xmlns:adec="http://schemas.microsoft.com/office/drawing/2017/decorative" val="1"/>
              </a:ext>
            </a:extLst>
          </p:cNvPr>
          <p:cNvSpPr/>
          <p:nvPr/>
        </p:nvSpPr>
        <p:spPr>
          <a:xfrm>
            <a:off x="1693465" y="6187583"/>
            <a:ext cx="17572" cy="137"/>
          </a:xfrm>
          <a:custGeom>
            <a:avLst/>
            <a:gdLst>
              <a:gd name="connsiteX0" fmla="*/ 0 w 17572"/>
              <a:gd name="connsiteY0" fmla="*/ 138 h 137"/>
              <a:gd name="connsiteX1" fmla="*/ 0 w 17572"/>
              <a:gd name="connsiteY1" fmla="*/ 138 h 137"/>
              <a:gd name="connsiteX2" fmla="*/ 0 w 17572"/>
              <a:gd name="connsiteY2" fmla="*/ 138 h 137"/>
              <a:gd name="connsiteX3" fmla="*/ 0 w 17572"/>
              <a:gd name="connsiteY3" fmla="*/ 138 h 137"/>
              <a:gd name="connsiteX4" fmla="*/ 0 w 17572"/>
              <a:gd name="connsiteY4" fmla="*/ 138 h 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72" h="137">
                <a:moveTo>
                  <a:pt x="0" y="138"/>
                </a:moveTo>
                <a:lnTo>
                  <a:pt x="0" y="138"/>
                </a:lnTo>
                <a:cubicBezTo>
                  <a:pt x="0" y="-46"/>
                  <a:pt x="0" y="-46"/>
                  <a:pt x="0" y="138"/>
                </a:cubicBezTo>
                <a:cubicBezTo>
                  <a:pt x="0" y="-46"/>
                  <a:pt x="0" y="138"/>
                  <a:pt x="0" y="138"/>
                </a:cubicBezTo>
                <a:cubicBezTo>
                  <a:pt x="0" y="138"/>
                  <a:pt x="0" y="138"/>
                  <a:pt x="0" y="138"/>
                </a:cubicBezTo>
                <a:close/>
              </a:path>
            </a:pathLst>
          </a:custGeom>
          <a:solidFill>
            <a:srgbClr val="5B5144"/>
          </a:solidFill>
          <a:ln w="17566" cap="flat">
            <a:noFill/>
            <a:prstDash val="solid"/>
            <a:miter/>
          </a:ln>
        </p:spPr>
        <p:txBody>
          <a:bodyPr rtlCol="1" anchor="ctr"/>
          <a:lstStyle/>
          <a:p>
            <a:endParaRPr lang="he-IL"/>
          </a:p>
        </p:txBody>
      </p:sp>
      <p:sp>
        <p:nvSpPr>
          <p:cNvPr id="107" name="צורה חופשית: צורה 106">
            <a:extLst>
              <a:ext uri="{FF2B5EF4-FFF2-40B4-BE49-F238E27FC236}">
                <a16:creationId xmlns:a16="http://schemas.microsoft.com/office/drawing/2014/main" id="{9C8B922C-C2E7-EE1A-9E28-3C7E265C8613}"/>
              </a:ext>
              <a:ext uri="{C183D7F6-B498-43B3-948B-1728B52AA6E4}">
                <adec:decorative xmlns:adec="http://schemas.microsoft.com/office/drawing/2017/decorative" val="1"/>
              </a:ext>
            </a:extLst>
          </p:cNvPr>
          <p:cNvSpPr/>
          <p:nvPr/>
        </p:nvSpPr>
        <p:spPr>
          <a:xfrm>
            <a:off x="1696101" y="6187354"/>
            <a:ext cx="175" cy="367"/>
          </a:xfrm>
          <a:custGeom>
            <a:avLst/>
            <a:gdLst>
              <a:gd name="connsiteX0" fmla="*/ 176 w 175"/>
              <a:gd name="connsiteY0" fmla="*/ 367 h 367"/>
              <a:gd name="connsiteX1" fmla="*/ 0 w 175"/>
              <a:gd name="connsiteY1" fmla="*/ 0 h 367"/>
              <a:gd name="connsiteX2" fmla="*/ 176 w 175"/>
              <a:gd name="connsiteY2" fmla="*/ 367 h 367"/>
            </a:gdLst>
            <a:ahLst/>
            <a:cxnLst>
              <a:cxn ang="0">
                <a:pos x="connsiteX0" y="connsiteY0"/>
              </a:cxn>
              <a:cxn ang="0">
                <a:pos x="connsiteX1" y="connsiteY1"/>
              </a:cxn>
              <a:cxn ang="0">
                <a:pos x="connsiteX2" y="connsiteY2"/>
              </a:cxn>
            </a:cxnLst>
            <a:rect l="l" t="t" r="r" b="b"/>
            <a:pathLst>
              <a:path w="175" h="367">
                <a:moveTo>
                  <a:pt x="176" y="367"/>
                </a:moveTo>
                <a:cubicBezTo>
                  <a:pt x="176" y="184"/>
                  <a:pt x="0" y="184"/>
                  <a:pt x="0" y="0"/>
                </a:cubicBezTo>
                <a:cubicBezTo>
                  <a:pt x="0" y="0"/>
                  <a:pt x="176" y="184"/>
                  <a:pt x="176" y="367"/>
                </a:cubicBezTo>
                <a:close/>
              </a:path>
            </a:pathLst>
          </a:custGeom>
          <a:solidFill>
            <a:srgbClr val="5B5144"/>
          </a:solidFill>
          <a:ln w="17566" cap="flat">
            <a:noFill/>
            <a:prstDash val="solid"/>
            <a:miter/>
          </a:ln>
        </p:spPr>
        <p:txBody>
          <a:bodyPr rtlCol="1" anchor="ctr"/>
          <a:lstStyle/>
          <a:p>
            <a:endParaRPr lang="he-IL"/>
          </a:p>
        </p:txBody>
      </p:sp>
      <p:sp>
        <p:nvSpPr>
          <p:cNvPr id="108" name="צורה חופשית: צורה 107">
            <a:extLst>
              <a:ext uri="{FF2B5EF4-FFF2-40B4-BE49-F238E27FC236}">
                <a16:creationId xmlns:a16="http://schemas.microsoft.com/office/drawing/2014/main" id="{C37F2029-4CB4-9F2E-7396-23CBB7871BCC}"/>
              </a:ext>
              <a:ext uri="{C183D7F6-B498-43B3-948B-1728B52AA6E4}">
                <adec:decorative xmlns:adec="http://schemas.microsoft.com/office/drawing/2017/decorative" val="1"/>
              </a:ext>
            </a:extLst>
          </p:cNvPr>
          <p:cNvSpPr/>
          <p:nvPr/>
        </p:nvSpPr>
        <p:spPr>
          <a:xfrm>
            <a:off x="1646195" y="6217838"/>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09" name="צורה חופשית: צורה 108">
            <a:extLst>
              <a:ext uri="{FF2B5EF4-FFF2-40B4-BE49-F238E27FC236}">
                <a16:creationId xmlns:a16="http://schemas.microsoft.com/office/drawing/2014/main" id="{D85BB20C-43A2-2201-4C6D-6157FB506573}"/>
              </a:ext>
              <a:ext uri="{C183D7F6-B498-43B3-948B-1728B52AA6E4}">
                <adec:decorative xmlns:adec="http://schemas.microsoft.com/office/drawing/2017/decorative" val="1"/>
              </a:ext>
            </a:extLst>
          </p:cNvPr>
          <p:cNvSpPr/>
          <p:nvPr/>
        </p:nvSpPr>
        <p:spPr>
          <a:xfrm>
            <a:off x="1646195" y="6218388"/>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10" name="צורה חופשית: צורה 109">
            <a:extLst>
              <a:ext uri="{FF2B5EF4-FFF2-40B4-BE49-F238E27FC236}">
                <a16:creationId xmlns:a16="http://schemas.microsoft.com/office/drawing/2014/main" id="{8BF4CE9F-9F7F-F123-C177-6D84E6DE430E}"/>
              </a:ext>
              <a:ext uri="{C183D7F6-B498-43B3-948B-1728B52AA6E4}">
                <adec:decorative xmlns:adec="http://schemas.microsoft.com/office/drawing/2017/decorative" val="1"/>
              </a:ext>
            </a:extLst>
          </p:cNvPr>
          <p:cNvSpPr/>
          <p:nvPr/>
        </p:nvSpPr>
        <p:spPr>
          <a:xfrm>
            <a:off x="1647074" y="6217838"/>
            <a:ext cx="351" cy="367"/>
          </a:xfrm>
          <a:custGeom>
            <a:avLst/>
            <a:gdLst>
              <a:gd name="connsiteX0" fmla="*/ 351 w 351"/>
              <a:gd name="connsiteY0" fmla="*/ 367 h 367"/>
              <a:gd name="connsiteX1" fmla="*/ 351 w 351"/>
              <a:gd name="connsiteY1" fmla="*/ 367 h 367"/>
              <a:gd name="connsiteX2" fmla="*/ 0 w 351"/>
              <a:gd name="connsiteY2" fmla="*/ 0 h 367"/>
              <a:gd name="connsiteX3" fmla="*/ 0 w 351"/>
              <a:gd name="connsiteY3" fmla="*/ 0 h 367"/>
              <a:gd name="connsiteX4" fmla="*/ 351 w 351"/>
              <a:gd name="connsiteY4" fmla="*/ 367 h 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 h="367">
                <a:moveTo>
                  <a:pt x="351" y="367"/>
                </a:moveTo>
                <a:cubicBezTo>
                  <a:pt x="351" y="367"/>
                  <a:pt x="351" y="367"/>
                  <a:pt x="351" y="367"/>
                </a:cubicBezTo>
                <a:cubicBezTo>
                  <a:pt x="176" y="367"/>
                  <a:pt x="176" y="184"/>
                  <a:pt x="0" y="0"/>
                </a:cubicBezTo>
                <a:cubicBezTo>
                  <a:pt x="0" y="0"/>
                  <a:pt x="0" y="0"/>
                  <a:pt x="0" y="0"/>
                </a:cubicBezTo>
                <a:cubicBezTo>
                  <a:pt x="176" y="184"/>
                  <a:pt x="176" y="184"/>
                  <a:pt x="351" y="367"/>
                </a:cubicBezTo>
                <a:close/>
              </a:path>
            </a:pathLst>
          </a:custGeom>
          <a:solidFill>
            <a:srgbClr val="5B5144"/>
          </a:solidFill>
          <a:ln w="17566" cap="flat">
            <a:noFill/>
            <a:prstDash val="solid"/>
            <a:miter/>
          </a:ln>
        </p:spPr>
        <p:txBody>
          <a:bodyPr rtlCol="1" anchor="ctr"/>
          <a:lstStyle/>
          <a:p>
            <a:endParaRPr lang="he-IL"/>
          </a:p>
        </p:txBody>
      </p:sp>
      <p:sp>
        <p:nvSpPr>
          <p:cNvPr id="111" name="צורה חופשית: צורה 110">
            <a:extLst>
              <a:ext uri="{FF2B5EF4-FFF2-40B4-BE49-F238E27FC236}">
                <a16:creationId xmlns:a16="http://schemas.microsoft.com/office/drawing/2014/main" id="{AFE3F085-AEAE-FFD7-E417-FF8FB4AA7295}"/>
              </a:ext>
              <a:ext uri="{C183D7F6-B498-43B3-948B-1728B52AA6E4}">
                <adec:decorative xmlns:adec="http://schemas.microsoft.com/office/drawing/2017/decorative" val="1"/>
              </a:ext>
            </a:extLst>
          </p:cNvPr>
          <p:cNvSpPr/>
          <p:nvPr/>
        </p:nvSpPr>
        <p:spPr>
          <a:xfrm>
            <a:off x="1657617" y="6210125"/>
            <a:ext cx="175" cy="183"/>
          </a:xfrm>
          <a:custGeom>
            <a:avLst/>
            <a:gdLst>
              <a:gd name="connsiteX0" fmla="*/ 176 w 175"/>
              <a:gd name="connsiteY0" fmla="*/ 0 h 183"/>
              <a:gd name="connsiteX1" fmla="*/ 0 w 175"/>
              <a:gd name="connsiteY1" fmla="*/ 184 h 183"/>
              <a:gd name="connsiteX2" fmla="*/ 176 w 175"/>
              <a:gd name="connsiteY2" fmla="*/ 0 h 183"/>
            </a:gdLst>
            <a:ahLst/>
            <a:cxnLst>
              <a:cxn ang="0">
                <a:pos x="connsiteX0" y="connsiteY0"/>
              </a:cxn>
              <a:cxn ang="0">
                <a:pos x="connsiteX1" y="connsiteY1"/>
              </a:cxn>
              <a:cxn ang="0">
                <a:pos x="connsiteX2" y="connsiteY2"/>
              </a:cxn>
            </a:cxnLst>
            <a:rect l="l" t="t" r="r" b="b"/>
            <a:pathLst>
              <a:path w="175" h="183">
                <a:moveTo>
                  <a:pt x="176" y="0"/>
                </a:moveTo>
                <a:cubicBezTo>
                  <a:pt x="176" y="0"/>
                  <a:pt x="0" y="184"/>
                  <a:pt x="0" y="184"/>
                </a:cubicBezTo>
                <a:cubicBezTo>
                  <a:pt x="176" y="184"/>
                  <a:pt x="176" y="0"/>
                  <a:pt x="176" y="0"/>
                </a:cubicBezTo>
                <a:close/>
              </a:path>
            </a:pathLst>
          </a:custGeom>
          <a:solidFill>
            <a:srgbClr val="5B5144"/>
          </a:solidFill>
          <a:ln w="17566" cap="flat">
            <a:noFill/>
            <a:prstDash val="solid"/>
            <a:miter/>
          </a:ln>
        </p:spPr>
        <p:txBody>
          <a:bodyPr rtlCol="1" anchor="ctr"/>
          <a:lstStyle/>
          <a:p>
            <a:endParaRPr lang="he-IL"/>
          </a:p>
        </p:txBody>
      </p:sp>
      <p:sp>
        <p:nvSpPr>
          <p:cNvPr id="112" name="צורה חופשית: צורה 111">
            <a:extLst>
              <a:ext uri="{FF2B5EF4-FFF2-40B4-BE49-F238E27FC236}">
                <a16:creationId xmlns:a16="http://schemas.microsoft.com/office/drawing/2014/main" id="{B04D2D52-508F-7D70-0C6D-B47B4F5FAA74}"/>
              </a:ext>
              <a:ext uri="{C183D7F6-B498-43B3-948B-1728B52AA6E4}">
                <adec:decorative xmlns:adec="http://schemas.microsoft.com/office/drawing/2017/decorative" val="1"/>
              </a:ext>
            </a:extLst>
          </p:cNvPr>
          <p:cNvSpPr/>
          <p:nvPr/>
        </p:nvSpPr>
        <p:spPr>
          <a:xfrm>
            <a:off x="1657617" y="6210492"/>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cubicBezTo>
                  <a:pt x="0" y="0"/>
                  <a:pt x="0" y="0"/>
                  <a:pt x="0" y="0"/>
                </a:cubicBezTo>
                <a:cubicBezTo>
                  <a:pt x="0" y="0"/>
                  <a:pt x="0" y="0"/>
                  <a:pt x="0" y="0"/>
                </a:cubicBezTo>
                <a:close/>
              </a:path>
            </a:pathLst>
          </a:custGeom>
          <a:solidFill>
            <a:srgbClr val="5B5144"/>
          </a:solidFill>
          <a:ln w="17566" cap="flat">
            <a:noFill/>
            <a:prstDash val="solid"/>
            <a:miter/>
          </a:ln>
        </p:spPr>
        <p:txBody>
          <a:bodyPr rtlCol="1" anchor="ctr"/>
          <a:lstStyle/>
          <a:p>
            <a:endParaRPr lang="he-IL"/>
          </a:p>
        </p:txBody>
      </p:sp>
      <p:sp>
        <p:nvSpPr>
          <p:cNvPr id="113" name="צורה חופשית: צורה 112">
            <a:extLst>
              <a:ext uri="{FF2B5EF4-FFF2-40B4-BE49-F238E27FC236}">
                <a16:creationId xmlns:a16="http://schemas.microsoft.com/office/drawing/2014/main" id="{F173512E-DA6C-1CD7-802C-CF413B65FA67}"/>
              </a:ext>
              <a:ext uri="{C183D7F6-B498-43B3-948B-1728B52AA6E4}">
                <adec:decorative xmlns:adec="http://schemas.microsoft.com/office/drawing/2017/decorative" val="1"/>
              </a:ext>
            </a:extLst>
          </p:cNvPr>
          <p:cNvSpPr/>
          <p:nvPr/>
        </p:nvSpPr>
        <p:spPr>
          <a:xfrm>
            <a:off x="1684327" y="6193965"/>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14" name="צורה חופשית: צורה 113">
            <a:extLst>
              <a:ext uri="{FF2B5EF4-FFF2-40B4-BE49-F238E27FC236}">
                <a16:creationId xmlns:a16="http://schemas.microsoft.com/office/drawing/2014/main" id="{522048EB-77C7-742E-29F0-4B704C4F695E}"/>
              </a:ext>
              <a:ext uri="{C183D7F6-B498-43B3-948B-1728B52AA6E4}">
                <adec:decorative xmlns:adec="http://schemas.microsoft.com/office/drawing/2017/decorative" val="1"/>
              </a:ext>
            </a:extLst>
          </p:cNvPr>
          <p:cNvSpPr/>
          <p:nvPr/>
        </p:nvSpPr>
        <p:spPr>
          <a:xfrm>
            <a:off x="1684327" y="6194516"/>
            <a:ext cx="175" cy="18363"/>
          </a:xfrm>
          <a:custGeom>
            <a:avLst/>
            <a:gdLst>
              <a:gd name="connsiteX0" fmla="*/ 0 w 175"/>
              <a:gd name="connsiteY0" fmla="*/ 0 h 18363"/>
              <a:gd name="connsiteX1" fmla="*/ 176 w 175"/>
              <a:gd name="connsiteY1" fmla="*/ 0 h 18363"/>
              <a:gd name="connsiteX2" fmla="*/ 176 w 175"/>
              <a:gd name="connsiteY2" fmla="*/ 0 h 18363"/>
            </a:gdLst>
            <a:ahLst/>
            <a:cxnLst>
              <a:cxn ang="0">
                <a:pos x="connsiteX0" y="connsiteY0"/>
              </a:cxn>
              <a:cxn ang="0">
                <a:pos x="connsiteX1" y="connsiteY1"/>
              </a:cxn>
              <a:cxn ang="0">
                <a:pos x="connsiteX2" y="connsiteY2"/>
              </a:cxn>
            </a:cxnLst>
            <a:rect l="l" t="t" r="r" b="b"/>
            <a:pathLst>
              <a:path w="175" h="18363">
                <a:moveTo>
                  <a:pt x="0" y="0"/>
                </a:moveTo>
                <a:lnTo>
                  <a:pt x="176" y="0"/>
                </a:lnTo>
                <a:lnTo>
                  <a:pt x="176" y="0"/>
                </a:lnTo>
                <a:close/>
              </a:path>
            </a:pathLst>
          </a:custGeom>
          <a:solidFill>
            <a:srgbClr val="5B5144"/>
          </a:solidFill>
          <a:ln w="17566" cap="flat">
            <a:noFill/>
            <a:prstDash val="solid"/>
            <a:miter/>
          </a:ln>
        </p:spPr>
        <p:txBody>
          <a:bodyPr rtlCol="1" anchor="ctr"/>
          <a:lstStyle/>
          <a:p>
            <a:endParaRPr lang="he-IL"/>
          </a:p>
        </p:txBody>
      </p:sp>
      <p:sp>
        <p:nvSpPr>
          <p:cNvPr id="115" name="צורה חופשית: צורה 114">
            <a:extLst>
              <a:ext uri="{FF2B5EF4-FFF2-40B4-BE49-F238E27FC236}">
                <a16:creationId xmlns:a16="http://schemas.microsoft.com/office/drawing/2014/main" id="{F0162099-0E1A-49D1-88EE-96ED5DF449A7}"/>
              </a:ext>
              <a:ext uri="{C183D7F6-B498-43B3-948B-1728B52AA6E4}">
                <adec:decorative xmlns:adec="http://schemas.microsoft.com/office/drawing/2017/decorative" val="1"/>
              </a:ext>
            </a:extLst>
          </p:cNvPr>
          <p:cNvSpPr/>
          <p:nvPr/>
        </p:nvSpPr>
        <p:spPr>
          <a:xfrm>
            <a:off x="1685382" y="6193965"/>
            <a:ext cx="351" cy="367"/>
          </a:xfrm>
          <a:custGeom>
            <a:avLst/>
            <a:gdLst>
              <a:gd name="connsiteX0" fmla="*/ 352 w 351"/>
              <a:gd name="connsiteY0" fmla="*/ 367 h 367"/>
              <a:gd name="connsiteX1" fmla="*/ 352 w 351"/>
              <a:gd name="connsiteY1" fmla="*/ 367 h 367"/>
              <a:gd name="connsiteX2" fmla="*/ 0 w 351"/>
              <a:gd name="connsiteY2" fmla="*/ 0 h 367"/>
              <a:gd name="connsiteX3" fmla="*/ 0 w 351"/>
              <a:gd name="connsiteY3" fmla="*/ 0 h 367"/>
              <a:gd name="connsiteX4" fmla="*/ 352 w 351"/>
              <a:gd name="connsiteY4" fmla="*/ 367 h 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 h="367">
                <a:moveTo>
                  <a:pt x="352" y="367"/>
                </a:moveTo>
                <a:lnTo>
                  <a:pt x="352" y="367"/>
                </a:lnTo>
                <a:cubicBezTo>
                  <a:pt x="176" y="184"/>
                  <a:pt x="176" y="184"/>
                  <a:pt x="0" y="0"/>
                </a:cubicBezTo>
                <a:lnTo>
                  <a:pt x="0" y="0"/>
                </a:lnTo>
                <a:cubicBezTo>
                  <a:pt x="0" y="184"/>
                  <a:pt x="176" y="184"/>
                  <a:pt x="352" y="367"/>
                </a:cubicBezTo>
                <a:close/>
              </a:path>
            </a:pathLst>
          </a:custGeom>
          <a:solidFill>
            <a:srgbClr val="5B5144"/>
          </a:solidFill>
          <a:ln w="17566" cap="flat">
            <a:noFill/>
            <a:prstDash val="solid"/>
            <a:miter/>
          </a:ln>
        </p:spPr>
        <p:txBody>
          <a:bodyPr rtlCol="1" anchor="ctr"/>
          <a:lstStyle/>
          <a:p>
            <a:endParaRPr lang="he-IL"/>
          </a:p>
        </p:txBody>
      </p:sp>
      <p:sp>
        <p:nvSpPr>
          <p:cNvPr id="116" name="צורה חופשית: צורה 115">
            <a:extLst>
              <a:ext uri="{FF2B5EF4-FFF2-40B4-BE49-F238E27FC236}">
                <a16:creationId xmlns:a16="http://schemas.microsoft.com/office/drawing/2014/main" id="{6E22CB1F-F1EF-1AF1-7BB5-84BF9BE56B13}"/>
              </a:ext>
              <a:ext uri="{C183D7F6-B498-43B3-948B-1728B52AA6E4}">
                <adec:decorative xmlns:adec="http://schemas.microsoft.com/office/drawing/2017/decorative" val="1"/>
              </a:ext>
            </a:extLst>
          </p:cNvPr>
          <p:cNvSpPr/>
          <p:nvPr/>
        </p:nvSpPr>
        <p:spPr>
          <a:xfrm>
            <a:off x="1695925" y="6186252"/>
            <a:ext cx="175" cy="183"/>
          </a:xfrm>
          <a:custGeom>
            <a:avLst/>
            <a:gdLst>
              <a:gd name="connsiteX0" fmla="*/ 176 w 175"/>
              <a:gd name="connsiteY0" fmla="*/ 0 h 183"/>
              <a:gd name="connsiteX1" fmla="*/ 0 w 175"/>
              <a:gd name="connsiteY1" fmla="*/ 184 h 183"/>
              <a:gd name="connsiteX2" fmla="*/ 176 w 175"/>
              <a:gd name="connsiteY2" fmla="*/ 0 h 183"/>
            </a:gdLst>
            <a:ahLst/>
            <a:cxnLst>
              <a:cxn ang="0">
                <a:pos x="connsiteX0" y="connsiteY0"/>
              </a:cxn>
              <a:cxn ang="0">
                <a:pos x="connsiteX1" y="connsiteY1"/>
              </a:cxn>
              <a:cxn ang="0">
                <a:pos x="connsiteX2" y="connsiteY2"/>
              </a:cxn>
            </a:cxnLst>
            <a:rect l="l" t="t" r="r" b="b"/>
            <a:pathLst>
              <a:path w="175" h="183">
                <a:moveTo>
                  <a:pt x="176" y="0"/>
                </a:moveTo>
                <a:cubicBezTo>
                  <a:pt x="176" y="0"/>
                  <a:pt x="176" y="184"/>
                  <a:pt x="0" y="184"/>
                </a:cubicBezTo>
                <a:cubicBezTo>
                  <a:pt x="0" y="184"/>
                  <a:pt x="0" y="0"/>
                  <a:pt x="176" y="0"/>
                </a:cubicBezTo>
                <a:close/>
              </a:path>
            </a:pathLst>
          </a:custGeom>
          <a:solidFill>
            <a:srgbClr val="5B5144"/>
          </a:solidFill>
          <a:ln w="17566" cap="flat">
            <a:noFill/>
            <a:prstDash val="solid"/>
            <a:miter/>
          </a:ln>
        </p:spPr>
        <p:txBody>
          <a:bodyPr rtlCol="1" anchor="ctr"/>
          <a:lstStyle/>
          <a:p>
            <a:endParaRPr lang="he-IL"/>
          </a:p>
        </p:txBody>
      </p:sp>
      <p:sp>
        <p:nvSpPr>
          <p:cNvPr id="117" name="צורה חופשית: צורה 116">
            <a:extLst>
              <a:ext uri="{FF2B5EF4-FFF2-40B4-BE49-F238E27FC236}">
                <a16:creationId xmlns:a16="http://schemas.microsoft.com/office/drawing/2014/main" id="{D76F3C19-1099-F888-D39B-9547EF71A9EA}"/>
              </a:ext>
              <a:ext uri="{C183D7F6-B498-43B3-948B-1728B52AA6E4}">
                <adec:decorative xmlns:adec="http://schemas.microsoft.com/office/drawing/2017/decorative" val="1"/>
              </a:ext>
            </a:extLst>
          </p:cNvPr>
          <p:cNvSpPr/>
          <p:nvPr/>
        </p:nvSpPr>
        <p:spPr>
          <a:xfrm>
            <a:off x="1695925" y="6186619"/>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cubicBezTo>
                  <a:pt x="0" y="0"/>
                  <a:pt x="0" y="0"/>
                  <a:pt x="0" y="0"/>
                </a:cubicBezTo>
                <a:cubicBezTo>
                  <a:pt x="0" y="0"/>
                  <a:pt x="0" y="0"/>
                  <a:pt x="0" y="0"/>
                </a:cubicBezTo>
                <a:close/>
              </a:path>
            </a:pathLst>
          </a:custGeom>
          <a:solidFill>
            <a:srgbClr val="5B5144"/>
          </a:solidFill>
          <a:ln w="17566" cap="flat">
            <a:noFill/>
            <a:prstDash val="solid"/>
            <a:miter/>
          </a:ln>
        </p:spPr>
        <p:txBody>
          <a:bodyPr rtlCol="1" anchor="ctr"/>
          <a:lstStyle/>
          <a:p>
            <a:endParaRPr lang="he-IL"/>
          </a:p>
        </p:txBody>
      </p:sp>
      <p:sp>
        <p:nvSpPr>
          <p:cNvPr id="118" name="צורה חופשית: צורה 117">
            <a:extLst>
              <a:ext uri="{FF2B5EF4-FFF2-40B4-BE49-F238E27FC236}">
                <a16:creationId xmlns:a16="http://schemas.microsoft.com/office/drawing/2014/main" id="{17196236-09E3-90BD-1EFB-35883D2C3664}"/>
              </a:ext>
              <a:ext uri="{C183D7F6-B498-43B3-948B-1728B52AA6E4}">
                <adec:decorative xmlns:adec="http://schemas.microsoft.com/office/drawing/2017/decorative" val="1"/>
              </a:ext>
            </a:extLst>
          </p:cNvPr>
          <p:cNvSpPr/>
          <p:nvPr/>
        </p:nvSpPr>
        <p:spPr>
          <a:xfrm>
            <a:off x="1466252" y="6209757"/>
            <a:ext cx="17572" cy="183"/>
          </a:xfrm>
          <a:custGeom>
            <a:avLst/>
            <a:gdLst>
              <a:gd name="connsiteX0" fmla="*/ 0 w 17572"/>
              <a:gd name="connsiteY0" fmla="*/ 184 h 183"/>
              <a:gd name="connsiteX1" fmla="*/ 0 w 17572"/>
              <a:gd name="connsiteY1" fmla="*/ 184 h 183"/>
              <a:gd name="connsiteX2" fmla="*/ 0 w 17572"/>
              <a:gd name="connsiteY2" fmla="*/ 0 h 183"/>
              <a:gd name="connsiteX3" fmla="*/ 0 w 17572"/>
              <a:gd name="connsiteY3" fmla="*/ 184 h 183"/>
            </a:gdLst>
            <a:ahLst/>
            <a:cxnLst>
              <a:cxn ang="0">
                <a:pos x="connsiteX0" y="connsiteY0"/>
              </a:cxn>
              <a:cxn ang="0">
                <a:pos x="connsiteX1" y="connsiteY1"/>
              </a:cxn>
              <a:cxn ang="0">
                <a:pos x="connsiteX2" y="connsiteY2"/>
              </a:cxn>
              <a:cxn ang="0">
                <a:pos x="connsiteX3" y="connsiteY3"/>
              </a:cxn>
            </a:cxnLst>
            <a:rect l="l" t="t" r="r" b="b"/>
            <a:pathLst>
              <a:path w="17572" h="183">
                <a:moveTo>
                  <a:pt x="0" y="184"/>
                </a:moveTo>
                <a:lnTo>
                  <a:pt x="0" y="184"/>
                </a:lnTo>
                <a:lnTo>
                  <a:pt x="0" y="0"/>
                </a:lnTo>
                <a:lnTo>
                  <a:pt x="0" y="184"/>
                </a:lnTo>
                <a:close/>
              </a:path>
            </a:pathLst>
          </a:custGeom>
          <a:solidFill>
            <a:srgbClr val="5B5144"/>
          </a:solidFill>
          <a:ln w="17566" cap="flat">
            <a:noFill/>
            <a:prstDash val="solid"/>
            <a:miter/>
          </a:ln>
        </p:spPr>
        <p:txBody>
          <a:bodyPr rtlCol="1" anchor="ctr"/>
          <a:lstStyle/>
          <a:p>
            <a:endParaRPr lang="he-IL"/>
          </a:p>
        </p:txBody>
      </p:sp>
      <p:sp>
        <p:nvSpPr>
          <p:cNvPr id="119" name="צורה חופשית: צורה 118">
            <a:extLst>
              <a:ext uri="{FF2B5EF4-FFF2-40B4-BE49-F238E27FC236}">
                <a16:creationId xmlns:a16="http://schemas.microsoft.com/office/drawing/2014/main" id="{D93DCF5F-67E9-C6D0-0FA0-61028C4E39FE}"/>
              </a:ext>
              <a:ext uri="{C183D7F6-B498-43B3-948B-1728B52AA6E4}">
                <adec:decorative xmlns:adec="http://schemas.microsoft.com/office/drawing/2017/decorative" val="1"/>
              </a:ext>
            </a:extLst>
          </p:cNvPr>
          <p:cNvSpPr/>
          <p:nvPr/>
        </p:nvSpPr>
        <p:spPr>
          <a:xfrm>
            <a:off x="1468888" y="6209574"/>
            <a:ext cx="175" cy="367"/>
          </a:xfrm>
          <a:custGeom>
            <a:avLst/>
            <a:gdLst>
              <a:gd name="connsiteX0" fmla="*/ 176 w 175"/>
              <a:gd name="connsiteY0" fmla="*/ 367 h 367"/>
              <a:gd name="connsiteX1" fmla="*/ 0 w 175"/>
              <a:gd name="connsiteY1" fmla="*/ 0 h 367"/>
              <a:gd name="connsiteX2" fmla="*/ 176 w 175"/>
              <a:gd name="connsiteY2" fmla="*/ 367 h 367"/>
            </a:gdLst>
            <a:ahLst/>
            <a:cxnLst>
              <a:cxn ang="0">
                <a:pos x="connsiteX0" y="connsiteY0"/>
              </a:cxn>
              <a:cxn ang="0">
                <a:pos x="connsiteX1" y="connsiteY1"/>
              </a:cxn>
              <a:cxn ang="0">
                <a:pos x="connsiteX2" y="connsiteY2"/>
              </a:cxn>
            </a:cxnLst>
            <a:rect l="l" t="t" r="r" b="b"/>
            <a:pathLst>
              <a:path w="175" h="367">
                <a:moveTo>
                  <a:pt x="176" y="367"/>
                </a:moveTo>
                <a:cubicBezTo>
                  <a:pt x="176" y="184"/>
                  <a:pt x="0" y="184"/>
                  <a:pt x="0" y="0"/>
                </a:cubicBezTo>
                <a:cubicBezTo>
                  <a:pt x="0" y="184"/>
                  <a:pt x="0" y="184"/>
                  <a:pt x="176" y="367"/>
                </a:cubicBezTo>
                <a:close/>
              </a:path>
            </a:pathLst>
          </a:custGeom>
          <a:solidFill>
            <a:srgbClr val="5B5144"/>
          </a:solidFill>
          <a:ln w="17566" cap="flat">
            <a:noFill/>
            <a:prstDash val="solid"/>
            <a:miter/>
          </a:ln>
        </p:spPr>
        <p:txBody>
          <a:bodyPr rtlCol="1" anchor="ctr"/>
          <a:lstStyle/>
          <a:p>
            <a:endParaRPr lang="he-IL"/>
          </a:p>
        </p:txBody>
      </p:sp>
      <p:sp>
        <p:nvSpPr>
          <p:cNvPr id="120" name="צורה חופשית: צורה 119">
            <a:extLst>
              <a:ext uri="{FF2B5EF4-FFF2-40B4-BE49-F238E27FC236}">
                <a16:creationId xmlns:a16="http://schemas.microsoft.com/office/drawing/2014/main" id="{83A43B82-AC5B-62FE-FD84-EE18415F2F11}"/>
              </a:ext>
              <a:ext uri="{C183D7F6-B498-43B3-948B-1728B52AA6E4}">
                <adec:decorative xmlns:adec="http://schemas.microsoft.com/office/drawing/2017/decorative" val="1"/>
              </a:ext>
            </a:extLst>
          </p:cNvPr>
          <p:cNvSpPr/>
          <p:nvPr/>
        </p:nvSpPr>
        <p:spPr>
          <a:xfrm>
            <a:off x="1457114" y="6216185"/>
            <a:ext cx="17572" cy="183"/>
          </a:xfrm>
          <a:custGeom>
            <a:avLst/>
            <a:gdLst>
              <a:gd name="connsiteX0" fmla="*/ 0 w 17572"/>
              <a:gd name="connsiteY0" fmla="*/ 184 h 183"/>
              <a:gd name="connsiteX1" fmla="*/ 0 w 17572"/>
              <a:gd name="connsiteY1" fmla="*/ 0 h 183"/>
              <a:gd name="connsiteX2" fmla="*/ 0 w 17572"/>
              <a:gd name="connsiteY2" fmla="*/ 0 h 183"/>
            </a:gdLst>
            <a:ahLst/>
            <a:cxnLst>
              <a:cxn ang="0">
                <a:pos x="connsiteX0" y="connsiteY0"/>
              </a:cxn>
              <a:cxn ang="0">
                <a:pos x="connsiteX1" y="connsiteY1"/>
              </a:cxn>
              <a:cxn ang="0">
                <a:pos x="connsiteX2" y="connsiteY2"/>
              </a:cxn>
            </a:cxnLst>
            <a:rect l="l" t="t" r="r" b="b"/>
            <a:pathLst>
              <a:path w="17572" h="183">
                <a:moveTo>
                  <a:pt x="0" y="184"/>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21" name="צורה חופשית: צורה 120">
            <a:extLst>
              <a:ext uri="{FF2B5EF4-FFF2-40B4-BE49-F238E27FC236}">
                <a16:creationId xmlns:a16="http://schemas.microsoft.com/office/drawing/2014/main" id="{2B246AE0-E7EC-3232-D432-8921BBE3FA47}"/>
              </a:ext>
              <a:ext uri="{C183D7F6-B498-43B3-948B-1728B52AA6E4}">
                <adec:decorative xmlns:adec="http://schemas.microsoft.com/office/drawing/2017/decorative" val="1"/>
              </a:ext>
            </a:extLst>
          </p:cNvPr>
          <p:cNvSpPr/>
          <p:nvPr/>
        </p:nvSpPr>
        <p:spPr>
          <a:xfrm>
            <a:off x="1457114" y="6216736"/>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22" name="צורה חופשית: צורה 121">
            <a:extLst>
              <a:ext uri="{FF2B5EF4-FFF2-40B4-BE49-F238E27FC236}">
                <a16:creationId xmlns:a16="http://schemas.microsoft.com/office/drawing/2014/main" id="{EB020E9E-893C-7F10-E0F0-A85DE1DF9E1D}"/>
              </a:ext>
              <a:ext uri="{C183D7F6-B498-43B3-948B-1728B52AA6E4}">
                <adec:decorative xmlns:adec="http://schemas.microsoft.com/office/drawing/2017/decorative" val="1"/>
              </a:ext>
            </a:extLst>
          </p:cNvPr>
          <p:cNvSpPr/>
          <p:nvPr/>
        </p:nvSpPr>
        <p:spPr>
          <a:xfrm>
            <a:off x="1457993" y="6216185"/>
            <a:ext cx="351" cy="367"/>
          </a:xfrm>
          <a:custGeom>
            <a:avLst/>
            <a:gdLst>
              <a:gd name="connsiteX0" fmla="*/ 352 w 351"/>
              <a:gd name="connsiteY0" fmla="*/ 367 h 367"/>
              <a:gd name="connsiteX1" fmla="*/ 352 w 351"/>
              <a:gd name="connsiteY1" fmla="*/ 367 h 367"/>
              <a:gd name="connsiteX2" fmla="*/ 0 w 351"/>
              <a:gd name="connsiteY2" fmla="*/ 0 h 367"/>
              <a:gd name="connsiteX3" fmla="*/ 0 w 351"/>
              <a:gd name="connsiteY3" fmla="*/ 0 h 367"/>
              <a:gd name="connsiteX4" fmla="*/ 352 w 351"/>
              <a:gd name="connsiteY4" fmla="*/ 367 h 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 h="367">
                <a:moveTo>
                  <a:pt x="352" y="367"/>
                </a:moveTo>
                <a:cubicBezTo>
                  <a:pt x="352" y="367"/>
                  <a:pt x="352" y="367"/>
                  <a:pt x="352" y="367"/>
                </a:cubicBezTo>
                <a:cubicBezTo>
                  <a:pt x="176" y="367"/>
                  <a:pt x="176" y="184"/>
                  <a:pt x="0" y="0"/>
                </a:cubicBezTo>
                <a:lnTo>
                  <a:pt x="0" y="0"/>
                </a:lnTo>
                <a:cubicBezTo>
                  <a:pt x="176" y="184"/>
                  <a:pt x="352" y="184"/>
                  <a:pt x="352" y="367"/>
                </a:cubicBezTo>
                <a:close/>
              </a:path>
            </a:pathLst>
          </a:custGeom>
          <a:solidFill>
            <a:srgbClr val="5B5144"/>
          </a:solidFill>
          <a:ln w="17566" cap="flat">
            <a:noFill/>
            <a:prstDash val="solid"/>
            <a:miter/>
          </a:ln>
        </p:spPr>
        <p:txBody>
          <a:bodyPr rtlCol="1" anchor="ctr"/>
          <a:lstStyle/>
          <a:p>
            <a:endParaRPr lang="he-IL"/>
          </a:p>
        </p:txBody>
      </p:sp>
      <p:sp>
        <p:nvSpPr>
          <p:cNvPr id="123" name="צורה חופשית: צורה 122">
            <a:extLst>
              <a:ext uri="{FF2B5EF4-FFF2-40B4-BE49-F238E27FC236}">
                <a16:creationId xmlns:a16="http://schemas.microsoft.com/office/drawing/2014/main" id="{044634EC-3B05-A666-A81B-2175C7446455}"/>
              </a:ext>
              <a:ext uri="{C183D7F6-B498-43B3-948B-1728B52AA6E4}">
                <adec:decorative xmlns:adec="http://schemas.microsoft.com/office/drawing/2017/decorative" val="1"/>
              </a:ext>
            </a:extLst>
          </p:cNvPr>
          <p:cNvSpPr/>
          <p:nvPr/>
        </p:nvSpPr>
        <p:spPr>
          <a:xfrm>
            <a:off x="1468712" y="6208472"/>
            <a:ext cx="175" cy="183"/>
          </a:xfrm>
          <a:custGeom>
            <a:avLst/>
            <a:gdLst>
              <a:gd name="connsiteX0" fmla="*/ 176 w 175"/>
              <a:gd name="connsiteY0" fmla="*/ 0 h 183"/>
              <a:gd name="connsiteX1" fmla="*/ 0 w 175"/>
              <a:gd name="connsiteY1" fmla="*/ 184 h 183"/>
              <a:gd name="connsiteX2" fmla="*/ 176 w 175"/>
              <a:gd name="connsiteY2" fmla="*/ 0 h 183"/>
            </a:gdLst>
            <a:ahLst/>
            <a:cxnLst>
              <a:cxn ang="0">
                <a:pos x="connsiteX0" y="connsiteY0"/>
              </a:cxn>
              <a:cxn ang="0">
                <a:pos x="connsiteX1" y="connsiteY1"/>
              </a:cxn>
              <a:cxn ang="0">
                <a:pos x="connsiteX2" y="connsiteY2"/>
              </a:cxn>
            </a:cxnLst>
            <a:rect l="l" t="t" r="r" b="b"/>
            <a:pathLst>
              <a:path w="175" h="183">
                <a:moveTo>
                  <a:pt x="176" y="0"/>
                </a:moveTo>
                <a:cubicBezTo>
                  <a:pt x="176" y="0"/>
                  <a:pt x="176" y="184"/>
                  <a:pt x="0" y="184"/>
                </a:cubicBezTo>
                <a:cubicBezTo>
                  <a:pt x="0" y="184"/>
                  <a:pt x="0" y="184"/>
                  <a:pt x="176" y="0"/>
                </a:cubicBezTo>
                <a:close/>
              </a:path>
            </a:pathLst>
          </a:custGeom>
          <a:solidFill>
            <a:srgbClr val="5B5144"/>
          </a:solidFill>
          <a:ln w="17566" cap="flat">
            <a:noFill/>
            <a:prstDash val="solid"/>
            <a:miter/>
          </a:ln>
        </p:spPr>
        <p:txBody>
          <a:bodyPr rtlCol="1" anchor="ctr"/>
          <a:lstStyle/>
          <a:p>
            <a:endParaRPr lang="he-IL"/>
          </a:p>
        </p:txBody>
      </p:sp>
      <p:sp>
        <p:nvSpPr>
          <p:cNvPr id="124" name="צורה חופשית: צורה 123">
            <a:extLst>
              <a:ext uri="{FF2B5EF4-FFF2-40B4-BE49-F238E27FC236}">
                <a16:creationId xmlns:a16="http://schemas.microsoft.com/office/drawing/2014/main" id="{FC55539D-C382-5F9B-4A86-95C739E9A060}"/>
              </a:ext>
              <a:ext uri="{C183D7F6-B498-43B3-948B-1728B52AA6E4}">
                <adec:decorative xmlns:adec="http://schemas.microsoft.com/office/drawing/2017/decorative" val="1"/>
              </a:ext>
            </a:extLst>
          </p:cNvPr>
          <p:cNvSpPr/>
          <p:nvPr/>
        </p:nvSpPr>
        <p:spPr>
          <a:xfrm>
            <a:off x="1468712" y="6208839"/>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cubicBezTo>
                  <a:pt x="0" y="0"/>
                  <a:pt x="0" y="0"/>
                  <a:pt x="0" y="0"/>
                </a:cubicBezTo>
                <a:lnTo>
                  <a:pt x="0" y="0"/>
                </a:lnTo>
                <a:close/>
              </a:path>
            </a:pathLst>
          </a:custGeom>
          <a:solidFill>
            <a:srgbClr val="5B5144"/>
          </a:solidFill>
          <a:ln w="17566" cap="flat">
            <a:noFill/>
            <a:prstDash val="solid"/>
            <a:miter/>
          </a:ln>
        </p:spPr>
        <p:txBody>
          <a:bodyPr rtlCol="1" anchor="ctr"/>
          <a:lstStyle/>
          <a:p>
            <a:endParaRPr lang="he-IL"/>
          </a:p>
        </p:txBody>
      </p:sp>
      <p:sp>
        <p:nvSpPr>
          <p:cNvPr id="125" name="צורה חופשית: צורה 124">
            <a:extLst>
              <a:ext uri="{FF2B5EF4-FFF2-40B4-BE49-F238E27FC236}">
                <a16:creationId xmlns:a16="http://schemas.microsoft.com/office/drawing/2014/main" id="{0478025F-BC4A-3034-8081-6C9B46510473}"/>
              </a:ext>
              <a:ext uri="{C183D7F6-B498-43B3-948B-1728B52AA6E4}">
                <adec:decorative xmlns:adec="http://schemas.microsoft.com/office/drawing/2017/decorative" val="1"/>
              </a:ext>
            </a:extLst>
          </p:cNvPr>
          <p:cNvSpPr/>
          <p:nvPr/>
        </p:nvSpPr>
        <p:spPr>
          <a:xfrm>
            <a:off x="1043807" y="6123448"/>
            <a:ext cx="17572" cy="183"/>
          </a:xfrm>
          <a:custGeom>
            <a:avLst/>
            <a:gdLst>
              <a:gd name="connsiteX0" fmla="*/ 0 w 17572"/>
              <a:gd name="connsiteY0" fmla="*/ 184 h 183"/>
              <a:gd name="connsiteX1" fmla="*/ 0 w 17572"/>
              <a:gd name="connsiteY1" fmla="*/ 184 h 183"/>
              <a:gd name="connsiteX2" fmla="*/ 0 w 17572"/>
              <a:gd name="connsiteY2" fmla="*/ 0 h 183"/>
              <a:gd name="connsiteX3" fmla="*/ 0 w 17572"/>
              <a:gd name="connsiteY3" fmla="*/ 184 h 183"/>
              <a:gd name="connsiteX4" fmla="*/ 0 w 17572"/>
              <a:gd name="connsiteY4" fmla="*/ 184 h 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72" h="183">
                <a:moveTo>
                  <a:pt x="0" y="184"/>
                </a:moveTo>
                <a:cubicBezTo>
                  <a:pt x="0" y="184"/>
                  <a:pt x="0" y="184"/>
                  <a:pt x="0" y="184"/>
                </a:cubicBezTo>
                <a:cubicBezTo>
                  <a:pt x="0" y="0"/>
                  <a:pt x="0" y="0"/>
                  <a:pt x="0" y="0"/>
                </a:cubicBezTo>
                <a:cubicBezTo>
                  <a:pt x="0" y="0"/>
                  <a:pt x="0" y="184"/>
                  <a:pt x="0" y="184"/>
                </a:cubicBezTo>
                <a:cubicBezTo>
                  <a:pt x="0" y="184"/>
                  <a:pt x="0" y="184"/>
                  <a:pt x="0" y="184"/>
                </a:cubicBezTo>
                <a:close/>
              </a:path>
            </a:pathLst>
          </a:custGeom>
          <a:solidFill>
            <a:srgbClr val="5B5144"/>
          </a:solidFill>
          <a:ln w="17566" cap="flat">
            <a:noFill/>
            <a:prstDash val="solid"/>
            <a:miter/>
          </a:ln>
        </p:spPr>
        <p:txBody>
          <a:bodyPr rtlCol="1" anchor="ctr"/>
          <a:lstStyle/>
          <a:p>
            <a:endParaRPr lang="he-IL"/>
          </a:p>
        </p:txBody>
      </p:sp>
      <p:sp>
        <p:nvSpPr>
          <p:cNvPr id="126" name="צורה חופשית: צורה 125">
            <a:extLst>
              <a:ext uri="{FF2B5EF4-FFF2-40B4-BE49-F238E27FC236}">
                <a16:creationId xmlns:a16="http://schemas.microsoft.com/office/drawing/2014/main" id="{1FB352BA-52D8-1C36-6774-AA75A34C94D1}"/>
              </a:ext>
              <a:ext uri="{C183D7F6-B498-43B3-948B-1728B52AA6E4}">
                <adec:decorative xmlns:adec="http://schemas.microsoft.com/office/drawing/2017/decorative" val="1"/>
              </a:ext>
            </a:extLst>
          </p:cNvPr>
          <p:cNvSpPr/>
          <p:nvPr/>
        </p:nvSpPr>
        <p:spPr>
          <a:xfrm>
            <a:off x="1046443" y="6123264"/>
            <a:ext cx="175" cy="367"/>
          </a:xfrm>
          <a:custGeom>
            <a:avLst/>
            <a:gdLst>
              <a:gd name="connsiteX0" fmla="*/ 176 w 175"/>
              <a:gd name="connsiteY0" fmla="*/ 367 h 367"/>
              <a:gd name="connsiteX1" fmla="*/ 0 w 175"/>
              <a:gd name="connsiteY1" fmla="*/ 0 h 367"/>
              <a:gd name="connsiteX2" fmla="*/ 176 w 175"/>
              <a:gd name="connsiteY2" fmla="*/ 367 h 367"/>
            </a:gdLst>
            <a:ahLst/>
            <a:cxnLst>
              <a:cxn ang="0">
                <a:pos x="connsiteX0" y="connsiteY0"/>
              </a:cxn>
              <a:cxn ang="0">
                <a:pos x="connsiteX1" y="connsiteY1"/>
              </a:cxn>
              <a:cxn ang="0">
                <a:pos x="connsiteX2" y="connsiteY2"/>
              </a:cxn>
            </a:cxnLst>
            <a:rect l="l" t="t" r="r" b="b"/>
            <a:pathLst>
              <a:path w="175" h="367">
                <a:moveTo>
                  <a:pt x="176" y="367"/>
                </a:moveTo>
                <a:cubicBezTo>
                  <a:pt x="176" y="184"/>
                  <a:pt x="0" y="184"/>
                  <a:pt x="0" y="0"/>
                </a:cubicBezTo>
                <a:cubicBezTo>
                  <a:pt x="0" y="0"/>
                  <a:pt x="0" y="184"/>
                  <a:pt x="176" y="367"/>
                </a:cubicBezTo>
                <a:close/>
              </a:path>
            </a:pathLst>
          </a:custGeom>
          <a:solidFill>
            <a:srgbClr val="5B5144"/>
          </a:solidFill>
          <a:ln w="17566" cap="flat">
            <a:noFill/>
            <a:prstDash val="solid"/>
            <a:miter/>
          </a:ln>
        </p:spPr>
        <p:txBody>
          <a:bodyPr rtlCol="1" anchor="ctr"/>
          <a:lstStyle/>
          <a:p>
            <a:endParaRPr lang="he-IL"/>
          </a:p>
        </p:txBody>
      </p:sp>
      <p:sp>
        <p:nvSpPr>
          <p:cNvPr id="127" name="צורה חופשית: צורה 126">
            <a:extLst>
              <a:ext uri="{FF2B5EF4-FFF2-40B4-BE49-F238E27FC236}">
                <a16:creationId xmlns:a16="http://schemas.microsoft.com/office/drawing/2014/main" id="{9199DBC3-9459-48FE-9DDB-41CBF6D5D0D1}"/>
              </a:ext>
              <a:ext uri="{C183D7F6-B498-43B3-948B-1728B52AA6E4}">
                <adec:decorative xmlns:adec="http://schemas.microsoft.com/office/drawing/2017/decorative" val="1"/>
              </a:ext>
            </a:extLst>
          </p:cNvPr>
          <p:cNvSpPr/>
          <p:nvPr/>
        </p:nvSpPr>
        <p:spPr>
          <a:xfrm>
            <a:off x="1034670" y="6129875"/>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28" name="צורה חופשית: צורה 127">
            <a:extLst>
              <a:ext uri="{FF2B5EF4-FFF2-40B4-BE49-F238E27FC236}">
                <a16:creationId xmlns:a16="http://schemas.microsoft.com/office/drawing/2014/main" id="{FD90DE41-DFC9-CE75-00F3-D4AC87ABB7C3}"/>
              </a:ext>
              <a:ext uri="{C183D7F6-B498-43B3-948B-1728B52AA6E4}">
                <adec:decorative xmlns:adec="http://schemas.microsoft.com/office/drawing/2017/decorative" val="1"/>
              </a:ext>
            </a:extLst>
          </p:cNvPr>
          <p:cNvSpPr/>
          <p:nvPr/>
        </p:nvSpPr>
        <p:spPr>
          <a:xfrm>
            <a:off x="1034670" y="6130426"/>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29" name="צורה חופשית: צורה 128">
            <a:extLst>
              <a:ext uri="{FF2B5EF4-FFF2-40B4-BE49-F238E27FC236}">
                <a16:creationId xmlns:a16="http://schemas.microsoft.com/office/drawing/2014/main" id="{50ED9050-55FF-7B61-1029-A4C3DEB8C69E}"/>
              </a:ext>
              <a:ext uri="{C183D7F6-B498-43B3-948B-1728B52AA6E4}">
                <adec:decorative xmlns:adec="http://schemas.microsoft.com/office/drawing/2017/decorative" val="1"/>
              </a:ext>
            </a:extLst>
          </p:cNvPr>
          <p:cNvSpPr/>
          <p:nvPr/>
        </p:nvSpPr>
        <p:spPr>
          <a:xfrm>
            <a:off x="1035548" y="6129875"/>
            <a:ext cx="351" cy="367"/>
          </a:xfrm>
          <a:custGeom>
            <a:avLst/>
            <a:gdLst>
              <a:gd name="connsiteX0" fmla="*/ 351 w 351"/>
              <a:gd name="connsiteY0" fmla="*/ 367 h 367"/>
              <a:gd name="connsiteX1" fmla="*/ 351 w 351"/>
              <a:gd name="connsiteY1" fmla="*/ 367 h 367"/>
              <a:gd name="connsiteX2" fmla="*/ 0 w 351"/>
              <a:gd name="connsiteY2" fmla="*/ 0 h 367"/>
              <a:gd name="connsiteX3" fmla="*/ 0 w 351"/>
              <a:gd name="connsiteY3" fmla="*/ 0 h 367"/>
              <a:gd name="connsiteX4" fmla="*/ 351 w 351"/>
              <a:gd name="connsiteY4" fmla="*/ 367 h 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 h="367">
                <a:moveTo>
                  <a:pt x="351" y="367"/>
                </a:moveTo>
                <a:cubicBezTo>
                  <a:pt x="351" y="367"/>
                  <a:pt x="351" y="367"/>
                  <a:pt x="351" y="367"/>
                </a:cubicBezTo>
                <a:cubicBezTo>
                  <a:pt x="176" y="367"/>
                  <a:pt x="176" y="184"/>
                  <a:pt x="0" y="0"/>
                </a:cubicBezTo>
                <a:cubicBezTo>
                  <a:pt x="0" y="0"/>
                  <a:pt x="0" y="0"/>
                  <a:pt x="0" y="0"/>
                </a:cubicBezTo>
                <a:cubicBezTo>
                  <a:pt x="176" y="184"/>
                  <a:pt x="351" y="184"/>
                  <a:pt x="351" y="367"/>
                </a:cubicBezTo>
                <a:close/>
              </a:path>
            </a:pathLst>
          </a:custGeom>
          <a:solidFill>
            <a:srgbClr val="5B5144"/>
          </a:solidFill>
          <a:ln w="17566" cap="flat">
            <a:noFill/>
            <a:prstDash val="solid"/>
            <a:miter/>
          </a:ln>
        </p:spPr>
        <p:txBody>
          <a:bodyPr rtlCol="1" anchor="ctr"/>
          <a:lstStyle/>
          <a:p>
            <a:endParaRPr lang="he-IL"/>
          </a:p>
        </p:txBody>
      </p:sp>
      <p:sp>
        <p:nvSpPr>
          <p:cNvPr id="130" name="צורה חופשית: צורה 129">
            <a:extLst>
              <a:ext uri="{FF2B5EF4-FFF2-40B4-BE49-F238E27FC236}">
                <a16:creationId xmlns:a16="http://schemas.microsoft.com/office/drawing/2014/main" id="{F7695E77-A8C9-3F0A-9436-BFBC800F4FBC}"/>
              </a:ext>
              <a:ext uri="{C183D7F6-B498-43B3-948B-1728B52AA6E4}">
                <adec:decorative xmlns:adec="http://schemas.microsoft.com/office/drawing/2017/decorative" val="1"/>
              </a:ext>
            </a:extLst>
          </p:cNvPr>
          <p:cNvSpPr/>
          <p:nvPr/>
        </p:nvSpPr>
        <p:spPr>
          <a:xfrm>
            <a:off x="1046268" y="6122162"/>
            <a:ext cx="175" cy="183"/>
          </a:xfrm>
          <a:custGeom>
            <a:avLst/>
            <a:gdLst>
              <a:gd name="connsiteX0" fmla="*/ 176 w 175"/>
              <a:gd name="connsiteY0" fmla="*/ 0 h 183"/>
              <a:gd name="connsiteX1" fmla="*/ 0 w 175"/>
              <a:gd name="connsiteY1" fmla="*/ 184 h 183"/>
              <a:gd name="connsiteX2" fmla="*/ 176 w 175"/>
              <a:gd name="connsiteY2" fmla="*/ 0 h 183"/>
            </a:gdLst>
            <a:ahLst/>
            <a:cxnLst>
              <a:cxn ang="0">
                <a:pos x="connsiteX0" y="connsiteY0"/>
              </a:cxn>
              <a:cxn ang="0">
                <a:pos x="connsiteX1" y="connsiteY1"/>
              </a:cxn>
              <a:cxn ang="0">
                <a:pos x="connsiteX2" y="connsiteY2"/>
              </a:cxn>
            </a:cxnLst>
            <a:rect l="l" t="t" r="r" b="b"/>
            <a:pathLst>
              <a:path w="175" h="183">
                <a:moveTo>
                  <a:pt x="176" y="0"/>
                </a:moveTo>
                <a:cubicBezTo>
                  <a:pt x="176" y="0"/>
                  <a:pt x="0" y="184"/>
                  <a:pt x="0" y="184"/>
                </a:cubicBezTo>
                <a:cubicBezTo>
                  <a:pt x="0" y="184"/>
                  <a:pt x="0" y="0"/>
                  <a:pt x="176" y="0"/>
                </a:cubicBezTo>
                <a:close/>
              </a:path>
            </a:pathLst>
          </a:custGeom>
          <a:solidFill>
            <a:srgbClr val="5B5144"/>
          </a:solidFill>
          <a:ln w="17566" cap="flat">
            <a:noFill/>
            <a:prstDash val="solid"/>
            <a:miter/>
          </a:ln>
        </p:spPr>
        <p:txBody>
          <a:bodyPr rtlCol="1" anchor="ctr"/>
          <a:lstStyle/>
          <a:p>
            <a:endParaRPr lang="he-IL"/>
          </a:p>
        </p:txBody>
      </p:sp>
      <p:sp>
        <p:nvSpPr>
          <p:cNvPr id="131" name="צורה חופשית: צורה 130">
            <a:extLst>
              <a:ext uri="{FF2B5EF4-FFF2-40B4-BE49-F238E27FC236}">
                <a16:creationId xmlns:a16="http://schemas.microsoft.com/office/drawing/2014/main" id="{EBA0846B-EB32-1971-2019-3395C38A3ED1}"/>
              </a:ext>
              <a:ext uri="{C183D7F6-B498-43B3-948B-1728B52AA6E4}">
                <adec:decorative xmlns:adec="http://schemas.microsoft.com/office/drawing/2017/decorative" val="1"/>
              </a:ext>
            </a:extLst>
          </p:cNvPr>
          <p:cNvSpPr/>
          <p:nvPr/>
        </p:nvSpPr>
        <p:spPr>
          <a:xfrm>
            <a:off x="1046268" y="6122530"/>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cubicBezTo>
                  <a:pt x="0" y="0"/>
                  <a:pt x="0" y="0"/>
                  <a:pt x="0" y="0"/>
                </a:cubicBezTo>
                <a:lnTo>
                  <a:pt x="0" y="0"/>
                </a:lnTo>
                <a:close/>
              </a:path>
            </a:pathLst>
          </a:custGeom>
          <a:solidFill>
            <a:srgbClr val="5B5144"/>
          </a:solidFill>
          <a:ln w="17566" cap="flat">
            <a:noFill/>
            <a:prstDash val="solid"/>
            <a:miter/>
          </a:ln>
        </p:spPr>
        <p:txBody>
          <a:bodyPr rtlCol="1" anchor="ctr"/>
          <a:lstStyle/>
          <a:p>
            <a:endParaRPr lang="he-IL"/>
          </a:p>
        </p:txBody>
      </p:sp>
      <p:sp>
        <p:nvSpPr>
          <p:cNvPr id="132" name="צורה חופשית: צורה 131">
            <a:extLst>
              <a:ext uri="{FF2B5EF4-FFF2-40B4-BE49-F238E27FC236}">
                <a16:creationId xmlns:a16="http://schemas.microsoft.com/office/drawing/2014/main" id="{03F7BA78-1474-AF3B-6481-15B5576D5FBB}"/>
              </a:ext>
              <a:ext uri="{C183D7F6-B498-43B3-948B-1728B52AA6E4}">
                <adec:decorative xmlns:adec="http://schemas.microsoft.com/office/drawing/2017/decorative" val="1"/>
              </a:ext>
            </a:extLst>
          </p:cNvPr>
          <p:cNvSpPr/>
          <p:nvPr/>
        </p:nvSpPr>
        <p:spPr>
          <a:xfrm>
            <a:off x="1155042" y="6191026"/>
            <a:ext cx="175" cy="183"/>
          </a:xfrm>
          <a:custGeom>
            <a:avLst/>
            <a:gdLst>
              <a:gd name="connsiteX0" fmla="*/ 0 w 175"/>
              <a:gd name="connsiteY0" fmla="*/ 184 h 183"/>
              <a:gd name="connsiteX1" fmla="*/ 0 w 175"/>
              <a:gd name="connsiteY1" fmla="*/ 184 h 183"/>
              <a:gd name="connsiteX2" fmla="*/ 176 w 175"/>
              <a:gd name="connsiteY2" fmla="*/ 0 h 183"/>
              <a:gd name="connsiteX3" fmla="*/ 176 w 175"/>
              <a:gd name="connsiteY3" fmla="*/ 184 h 183"/>
            </a:gdLst>
            <a:ahLst/>
            <a:cxnLst>
              <a:cxn ang="0">
                <a:pos x="connsiteX0" y="connsiteY0"/>
              </a:cxn>
              <a:cxn ang="0">
                <a:pos x="connsiteX1" y="connsiteY1"/>
              </a:cxn>
              <a:cxn ang="0">
                <a:pos x="connsiteX2" y="connsiteY2"/>
              </a:cxn>
              <a:cxn ang="0">
                <a:pos x="connsiteX3" y="connsiteY3"/>
              </a:cxn>
            </a:cxnLst>
            <a:rect l="l" t="t" r="r" b="b"/>
            <a:pathLst>
              <a:path w="175" h="183">
                <a:moveTo>
                  <a:pt x="0" y="184"/>
                </a:moveTo>
                <a:lnTo>
                  <a:pt x="0" y="184"/>
                </a:lnTo>
                <a:lnTo>
                  <a:pt x="176" y="0"/>
                </a:lnTo>
                <a:lnTo>
                  <a:pt x="176" y="184"/>
                </a:lnTo>
                <a:close/>
              </a:path>
            </a:pathLst>
          </a:custGeom>
          <a:solidFill>
            <a:srgbClr val="5B5144"/>
          </a:solidFill>
          <a:ln w="17566" cap="flat">
            <a:noFill/>
            <a:prstDash val="solid"/>
            <a:miter/>
          </a:ln>
        </p:spPr>
        <p:txBody>
          <a:bodyPr rtlCol="1" anchor="ctr"/>
          <a:lstStyle/>
          <a:p>
            <a:endParaRPr lang="he-IL"/>
          </a:p>
        </p:txBody>
      </p:sp>
      <p:sp>
        <p:nvSpPr>
          <p:cNvPr id="133" name="צורה חופשית: צורה 132">
            <a:extLst>
              <a:ext uri="{FF2B5EF4-FFF2-40B4-BE49-F238E27FC236}">
                <a16:creationId xmlns:a16="http://schemas.microsoft.com/office/drawing/2014/main" id="{DDD73CAF-B050-21A1-3946-66202A828A29}"/>
              </a:ext>
              <a:ext uri="{C183D7F6-B498-43B3-948B-1728B52AA6E4}">
                <adec:decorative xmlns:adec="http://schemas.microsoft.com/office/drawing/2017/decorative" val="1"/>
              </a:ext>
            </a:extLst>
          </p:cNvPr>
          <p:cNvSpPr/>
          <p:nvPr/>
        </p:nvSpPr>
        <p:spPr>
          <a:xfrm>
            <a:off x="1157678" y="6190843"/>
            <a:ext cx="175" cy="367"/>
          </a:xfrm>
          <a:custGeom>
            <a:avLst/>
            <a:gdLst>
              <a:gd name="connsiteX0" fmla="*/ 176 w 175"/>
              <a:gd name="connsiteY0" fmla="*/ 367 h 367"/>
              <a:gd name="connsiteX1" fmla="*/ 0 w 175"/>
              <a:gd name="connsiteY1" fmla="*/ 0 h 367"/>
              <a:gd name="connsiteX2" fmla="*/ 176 w 175"/>
              <a:gd name="connsiteY2" fmla="*/ 367 h 367"/>
            </a:gdLst>
            <a:ahLst/>
            <a:cxnLst>
              <a:cxn ang="0">
                <a:pos x="connsiteX0" y="connsiteY0"/>
              </a:cxn>
              <a:cxn ang="0">
                <a:pos x="connsiteX1" y="connsiteY1"/>
              </a:cxn>
              <a:cxn ang="0">
                <a:pos x="connsiteX2" y="connsiteY2"/>
              </a:cxn>
            </a:cxnLst>
            <a:rect l="l" t="t" r="r" b="b"/>
            <a:pathLst>
              <a:path w="175" h="367">
                <a:moveTo>
                  <a:pt x="176" y="367"/>
                </a:moveTo>
                <a:cubicBezTo>
                  <a:pt x="176" y="184"/>
                  <a:pt x="0" y="184"/>
                  <a:pt x="0" y="0"/>
                </a:cubicBezTo>
                <a:cubicBezTo>
                  <a:pt x="176" y="184"/>
                  <a:pt x="176" y="184"/>
                  <a:pt x="176" y="367"/>
                </a:cubicBezTo>
                <a:close/>
              </a:path>
            </a:pathLst>
          </a:custGeom>
          <a:solidFill>
            <a:srgbClr val="5B5144"/>
          </a:solidFill>
          <a:ln w="17566" cap="flat">
            <a:noFill/>
            <a:prstDash val="solid"/>
            <a:miter/>
          </a:ln>
        </p:spPr>
        <p:txBody>
          <a:bodyPr rtlCol="1" anchor="ctr"/>
          <a:lstStyle/>
          <a:p>
            <a:endParaRPr lang="he-IL"/>
          </a:p>
        </p:txBody>
      </p:sp>
      <p:sp>
        <p:nvSpPr>
          <p:cNvPr id="134" name="צורה חופשית: צורה 133">
            <a:extLst>
              <a:ext uri="{FF2B5EF4-FFF2-40B4-BE49-F238E27FC236}">
                <a16:creationId xmlns:a16="http://schemas.microsoft.com/office/drawing/2014/main" id="{DB1638EA-5B6D-FA11-E202-1C17152338CE}"/>
              </a:ext>
              <a:ext uri="{C183D7F6-B498-43B3-948B-1728B52AA6E4}">
                <adec:decorative xmlns:adec="http://schemas.microsoft.com/office/drawing/2017/decorative" val="1"/>
              </a:ext>
            </a:extLst>
          </p:cNvPr>
          <p:cNvSpPr/>
          <p:nvPr/>
        </p:nvSpPr>
        <p:spPr>
          <a:xfrm>
            <a:off x="1146080" y="6197637"/>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35" name="צורה חופשית: צורה 134">
            <a:extLst>
              <a:ext uri="{FF2B5EF4-FFF2-40B4-BE49-F238E27FC236}">
                <a16:creationId xmlns:a16="http://schemas.microsoft.com/office/drawing/2014/main" id="{E7C16780-3E47-CE5B-9D71-E0CC3D374D3F}"/>
              </a:ext>
              <a:ext uri="{C183D7F6-B498-43B3-948B-1728B52AA6E4}">
                <adec:decorative xmlns:adec="http://schemas.microsoft.com/office/drawing/2017/decorative" val="1"/>
              </a:ext>
            </a:extLst>
          </p:cNvPr>
          <p:cNvSpPr/>
          <p:nvPr/>
        </p:nvSpPr>
        <p:spPr>
          <a:xfrm>
            <a:off x="1146080" y="6198005"/>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36" name="צורה חופשית: צורה 135">
            <a:extLst>
              <a:ext uri="{FF2B5EF4-FFF2-40B4-BE49-F238E27FC236}">
                <a16:creationId xmlns:a16="http://schemas.microsoft.com/office/drawing/2014/main" id="{82F35C6B-FF0E-871D-382A-1A3669175EC6}"/>
              </a:ext>
              <a:ext uri="{C183D7F6-B498-43B3-948B-1728B52AA6E4}">
                <adec:decorative xmlns:adec="http://schemas.microsoft.com/office/drawing/2017/decorative" val="1"/>
              </a:ext>
            </a:extLst>
          </p:cNvPr>
          <p:cNvSpPr/>
          <p:nvPr/>
        </p:nvSpPr>
        <p:spPr>
          <a:xfrm>
            <a:off x="1147134" y="6197454"/>
            <a:ext cx="175" cy="367"/>
          </a:xfrm>
          <a:custGeom>
            <a:avLst/>
            <a:gdLst>
              <a:gd name="connsiteX0" fmla="*/ 176 w 175"/>
              <a:gd name="connsiteY0" fmla="*/ 367 h 367"/>
              <a:gd name="connsiteX1" fmla="*/ 176 w 175"/>
              <a:gd name="connsiteY1" fmla="*/ 367 h 367"/>
              <a:gd name="connsiteX2" fmla="*/ 0 w 175"/>
              <a:gd name="connsiteY2" fmla="*/ 0 h 367"/>
              <a:gd name="connsiteX3" fmla="*/ 0 w 175"/>
              <a:gd name="connsiteY3" fmla="*/ 0 h 367"/>
              <a:gd name="connsiteX4" fmla="*/ 176 w 175"/>
              <a:gd name="connsiteY4" fmla="*/ 367 h 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 h="367">
                <a:moveTo>
                  <a:pt x="176" y="367"/>
                </a:moveTo>
                <a:cubicBezTo>
                  <a:pt x="176" y="367"/>
                  <a:pt x="176" y="367"/>
                  <a:pt x="176" y="367"/>
                </a:cubicBezTo>
                <a:cubicBezTo>
                  <a:pt x="0" y="184"/>
                  <a:pt x="0" y="184"/>
                  <a:pt x="0" y="0"/>
                </a:cubicBezTo>
                <a:lnTo>
                  <a:pt x="0" y="0"/>
                </a:lnTo>
                <a:cubicBezTo>
                  <a:pt x="0" y="184"/>
                  <a:pt x="0" y="184"/>
                  <a:pt x="176" y="367"/>
                </a:cubicBezTo>
                <a:close/>
              </a:path>
            </a:pathLst>
          </a:custGeom>
          <a:solidFill>
            <a:srgbClr val="5B5144"/>
          </a:solidFill>
          <a:ln w="17566" cap="flat">
            <a:noFill/>
            <a:prstDash val="solid"/>
            <a:miter/>
          </a:ln>
        </p:spPr>
        <p:txBody>
          <a:bodyPr rtlCol="1" anchor="ctr"/>
          <a:lstStyle/>
          <a:p>
            <a:endParaRPr lang="he-IL"/>
          </a:p>
        </p:txBody>
      </p:sp>
      <p:sp>
        <p:nvSpPr>
          <p:cNvPr id="137" name="צורה חופשית: צורה 136">
            <a:extLst>
              <a:ext uri="{FF2B5EF4-FFF2-40B4-BE49-F238E27FC236}">
                <a16:creationId xmlns:a16="http://schemas.microsoft.com/office/drawing/2014/main" id="{AE3EE3D3-3B40-833D-B639-9C71CB586FC8}"/>
              </a:ext>
              <a:ext uri="{C183D7F6-B498-43B3-948B-1728B52AA6E4}">
                <adec:decorative xmlns:adec="http://schemas.microsoft.com/office/drawing/2017/decorative" val="1"/>
              </a:ext>
            </a:extLst>
          </p:cNvPr>
          <p:cNvSpPr/>
          <p:nvPr/>
        </p:nvSpPr>
        <p:spPr>
          <a:xfrm>
            <a:off x="1157502" y="6189741"/>
            <a:ext cx="175" cy="183"/>
          </a:xfrm>
          <a:custGeom>
            <a:avLst/>
            <a:gdLst>
              <a:gd name="connsiteX0" fmla="*/ 176 w 175"/>
              <a:gd name="connsiteY0" fmla="*/ 0 h 183"/>
              <a:gd name="connsiteX1" fmla="*/ 0 w 175"/>
              <a:gd name="connsiteY1" fmla="*/ 184 h 183"/>
              <a:gd name="connsiteX2" fmla="*/ 176 w 175"/>
              <a:gd name="connsiteY2" fmla="*/ 0 h 183"/>
            </a:gdLst>
            <a:ahLst/>
            <a:cxnLst>
              <a:cxn ang="0">
                <a:pos x="connsiteX0" y="connsiteY0"/>
              </a:cxn>
              <a:cxn ang="0">
                <a:pos x="connsiteX1" y="connsiteY1"/>
              </a:cxn>
              <a:cxn ang="0">
                <a:pos x="connsiteX2" y="connsiteY2"/>
              </a:cxn>
            </a:cxnLst>
            <a:rect l="l" t="t" r="r" b="b"/>
            <a:pathLst>
              <a:path w="175" h="183">
                <a:moveTo>
                  <a:pt x="176" y="0"/>
                </a:moveTo>
                <a:cubicBezTo>
                  <a:pt x="176" y="0"/>
                  <a:pt x="176" y="184"/>
                  <a:pt x="0" y="184"/>
                </a:cubicBezTo>
                <a:cubicBezTo>
                  <a:pt x="176" y="184"/>
                  <a:pt x="176" y="184"/>
                  <a:pt x="176" y="0"/>
                </a:cubicBezTo>
                <a:close/>
              </a:path>
            </a:pathLst>
          </a:custGeom>
          <a:solidFill>
            <a:srgbClr val="5B5144"/>
          </a:solidFill>
          <a:ln w="17566" cap="flat">
            <a:noFill/>
            <a:prstDash val="solid"/>
            <a:miter/>
          </a:ln>
        </p:spPr>
        <p:txBody>
          <a:bodyPr rtlCol="1" anchor="ctr"/>
          <a:lstStyle/>
          <a:p>
            <a:endParaRPr lang="he-IL"/>
          </a:p>
        </p:txBody>
      </p:sp>
      <p:sp>
        <p:nvSpPr>
          <p:cNvPr id="138" name="צורה חופשית: צורה 137">
            <a:extLst>
              <a:ext uri="{FF2B5EF4-FFF2-40B4-BE49-F238E27FC236}">
                <a16:creationId xmlns:a16="http://schemas.microsoft.com/office/drawing/2014/main" id="{C3BC2092-8929-858C-B15E-F92E904A3C3A}"/>
              </a:ext>
              <a:ext uri="{C183D7F6-B498-43B3-948B-1728B52AA6E4}">
                <adec:decorative xmlns:adec="http://schemas.microsoft.com/office/drawing/2017/decorative" val="1"/>
              </a:ext>
            </a:extLst>
          </p:cNvPr>
          <p:cNvSpPr/>
          <p:nvPr/>
        </p:nvSpPr>
        <p:spPr>
          <a:xfrm>
            <a:off x="1157502" y="6190108"/>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cubicBezTo>
                  <a:pt x="0" y="0"/>
                  <a:pt x="0" y="0"/>
                  <a:pt x="0" y="0"/>
                </a:cubicBezTo>
                <a:lnTo>
                  <a:pt x="0" y="0"/>
                </a:lnTo>
                <a:close/>
              </a:path>
            </a:pathLst>
          </a:custGeom>
          <a:solidFill>
            <a:srgbClr val="5B5144"/>
          </a:solidFill>
          <a:ln w="17566" cap="flat">
            <a:noFill/>
            <a:prstDash val="solid"/>
            <a:miter/>
          </a:ln>
        </p:spPr>
        <p:txBody>
          <a:bodyPr rtlCol="1" anchor="ctr"/>
          <a:lstStyle/>
          <a:p>
            <a:endParaRPr lang="he-IL"/>
          </a:p>
        </p:txBody>
      </p:sp>
      <p:sp>
        <p:nvSpPr>
          <p:cNvPr id="139" name="צורה חופשית: צורה 138">
            <a:extLst>
              <a:ext uri="{FF2B5EF4-FFF2-40B4-BE49-F238E27FC236}">
                <a16:creationId xmlns:a16="http://schemas.microsoft.com/office/drawing/2014/main" id="{C232E0AD-92FF-49AC-8E35-DB4525B90D13}"/>
              </a:ext>
              <a:ext uri="{C183D7F6-B498-43B3-948B-1728B52AA6E4}">
                <adec:decorative xmlns:adec="http://schemas.microsoft.com/office/drawing/2017/decorative" val="1"/>
              </a:ext>
            </a:extLst>
          </p:cNvPr>
          <p:cNvSpPr/>
          <p:nvPr/>
        </p:nvSpPr>
        <p:spPr>
          <a:xfrm>
            <a:off x="870191" y="6209574"/>
            <a:ext cx="17572" cy="367"/>
          </a:xfrm>
          <a:custGeom>
            <a:avLst/>
            <a:gdLst>
              <a:gd name="connsiteX0" fmla="*/ 0 w 17572"/>
              <a:gd name="connsiteY0" fmla="*/ 184 h 367"/>
              <a:gd name="connsiteX1" fmla="*/ 0 w 17572"/>
              <a:gd name="connsiteY1" fmla="*/ 184 h 367"/>
              <a:gd name="connsiteX2" fmla="*/ 0 w 17572"/>
              <a:gd name="connsiteY2" fmla="*/ 0 h 367"/>
              <a:gd name="connsiteX3" fmla="*/ 0 w 17572"/>
              <a:gd name="connsiteY3" fmla="*/ 367 h 367"/>
            </a:gdLst>
            <a:ahLst/>
            <a:cxnLst>
              <a:cxn ang="0">
                <a:pos x="connsiteX0" y="connsiteY0"/>
              </a:cxn>
              <a:cxn ang="0">
                <a:pos x="connsiteX1" y="connsiteY1"/>
              </a:cxn>
              <a:cxn ang="0">
                <a:pos x="connsiteX2" y="connsiteY2"/>
              </a:cxn>
              <a:cxn ang="0">
                <a:pos x="connsiteX3" y="connsiteY3"/>
              </a:cxn>
            </a:cxnLst>
            <a:rect l="l" t="t" r="r" b="b"/>
            <a:pathLst>
              <a:path w="17572" h="367">
                <a:moveTo>
                  <a:pt x="0" y="184"/>
                </a:moveTo>
                <a:lnTo>
                  <a:pt x="0" y="184"/>
                </a:lnTo>
                <a:lnTo>
                  <a:pt x="0" y="0"/>
                </a:lnTo>
                <a:lnTo>
                  <a:pt x="0" y="367"/>
                </a:lnTo>
                <a:close/>
              </a:path>
            </a:pathLst>
          </a:custGeom>
          <a:solidFill>
            <a:srgbClr val="5B5144"/>
          </a:solidFill>
          <a:ln w="17566" cap="flat">
            <a:noFill/>
            <a:prstDash val="solid"/>
            <a:miter/>
          </a:ln>
        </p:spPr>
        <p:txBody>
          <a:bodyPr rtlCol="1" anchor="ctr"/>
          <a:lstStyle/>
          <a:p>
            <a:endParaRPr lang="he-IL"/>
          </a:p>
        </p:txBody>
      </p:sp>
      <p:sp>
        <p:nvSpPr>
          <p:cNvPr id="140" name="צורה חופשית: צורה 139">
            <a:extLst>
              <a:ext uri="{FF2B5EF4-FFF2-40B4-BE49-F238E27FC236}">
                <a16:creationId xmlns:a16="http://schemas.microsoft.com/office/drawing/2014/main" id="{B0B73B14-96D1-5DA6-9F66-1C11508D0FC2}"/>
              </a:ext>
              <a:ext uri="{C183D7F6-B498-43B3-948B-1728B52AA6E4}">
                <adec:decorative xmlns:adec="http://schemas.microsoft.com/office/drawing/2017/decorative" val="1"/>
              </a:ext>
            </a:extLst>
          </p:cNvPr>
          <p:cNvSpPr/>
          <p:nvPr/>
        </p:nvSpPr>
        <p:spPr>
          <a:xfrm>
            <a:off x="872827" y="6209390"/>
            <a:ext cx="175" cy="367"/>
          </a:xfrm>
          <a:custGeom>
            <a:avLst/>
            <a:gdLst>
              <a:gd name="connsiteX0" fmla="*/ 176 w 175"/>
              <a:gd name="connsiteY0" fmla="*/ 367 h 367"/>
              <a:gd name="connsiteX1" fmla="*/ 0 w 175"/>
              <a:gd name="connsiteY1" fmla="*/ 0 h 367"/>
              <a:gd name="connsiteX2" fmla="*/ 176 w 175"/>
              <a:gd name="connsiteY2" fmla="*/ 367 h 367"/>
            </a:gdLst>
            <a:ahLst/>
            <a:cxnLst>
              <a:cxn ang="0">
                <a:pos x="connsiteX0" y="connsiteY0"/>
              </a:cxn>
              <a:cxn ang="0">
                <a:pos x="connsiteX1" y="connsiteY1"/>
              </a:cxn>
              <a:cxn ang="0">
                <a:pos x="connsiteX2" y="connsiteY2"/>
              </a:cxn>
            </a:cxnLst>
            <a:rect l="l" t="t" r="r" b="b"/>
            <a:pathLst>
              <a:path w="175" h="367">
                <a:moveTo>
                  <a:pt x="176" y="367"/>
                </a:moveTo>
                <a:cubicBezTo>
                  <a:pt x="176" y="184"/>
                  <a:pt x="0" y="184"/>
                  <a:pt x="0" y="0"/>
                </a:cubicBezTo>
                <a:cubicBezTo>
                  <a:pt x="0" y="184"/>
                  <a:pt x="0" y="367"/>
                  <a:pt x="176" y="367"/>
                </a:cubicBezTo>
                <a:close/>
              </a:path>
            </a:pathLst>
          </a:custGeom>
          <a:solidFill>
            <a:srgbClr val="5B5144"/>
          </a:solidFill>
          <a:ln w="17566" cap="flat">
            <a:noFill/>
            <a:prstDash val="solid"/>
            <a:miter/>
          </a:ln>
        </p:spPr>
        <p:txBody>
          <a:bodyPr rtlCol="1" anchor="ctr"/>
          <a:lstStyle/>
          <a:p>
            <a:endParaRPr lang="he-IL"/>
          </a:p>
        </p:txBody>
      </p:sp>
      <p:sp>
        <p:nvSpPr>
          <p:cNvPr id="141" name="צורה חופשית: צורה 140">
            <a:extLst>
              <a:ext uri="{FF2B5EF4-FFF2-40B4-BE49-F238E27FC236}">
                <a16:creationId xmlns:a16="http://schemas.microsoft.com/office/drawing/2014/main" id="{DD93CE41-221D-8018-C426-CF66B7AEB2A3}"/>
              </a:ext>
              <a:ext uri="{C183D7F6-B498-43B3-948B-1728B52AA6E4}">
                <adec:decorative xmlns:adec="http://schemas.microsoft.com/office/drawing/2017/decorative" val="1"/>
              </a:ext>
            </a:extLst>
          </p:cNvPr>
          <p:cNvSpPr/>
          <p:nvPr/>
        </p:nvSpPr>
        <p:spPr>
          <a:xfrm>
            <a:off x="861053" y="6216185"/>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42" name="צורה חופשית: צורה 141">
            <a:extLst>
              <a:ext uri="{FF2B5EF4-FFF2-40B4-BE49-F238E27FC236}">
                <a16:creationId xmlns:a16="http://schemas.microsoft.com/office/drawing/2014/main" id="{5C06BD88-0E83-E115-5162-54C3DB1E9953}"/>
              </a:ext>
              <a:ext uri="{C183D7F6-B498-43B3-948B-1728B52AA6E4}">
                <adec:decorative xmlns:adec="http://schemas.microsoft.com/office/drawing/2017/decorative" val="1"/>
              </a:ext>
            </a:extLst>
          </p:cNvPr>
          <p:cNvSpPr/>
          <p:nvPr/>
        </p:nvSpPr>
        <p:spPr>
          <a:xfrm>
            <a:off x="861053" y="6216736"/>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43" name="צורה חופשית: צורה 142">
            <a:extLst>
              <a:ext uri="{FF2B5EF4-FFF2-40B4-BE49-F238E27FC236}">
                <a16:creationId xmlns:a16="http://schemas.microsoft.com/office/drawing/2014/main" id="{B76DC661-82DF-F10F-0793-72798AABF374}"/>
              </a:ext>
              <a:ext uri="{C183D7F6-B498-43B3-948B-1728B52AA6E4}">
                <adec:decorative xmlns:adec="http://schemas.microsoft.com/office/drawing/2017/decorative" val="1"/>
              </a:ext>
            </a:extLst>
          </p:cNvPr>
          <p:cNvSpPr/>
          <p:nvPr/>
        </p:nvSpPr>
        <p:spPr>
          <a:xfrm>
            <a:off x="861931" y="6216001"/>
            <a:ext cx="351" cy="367"/>
          </a:xfrm>
          <a:custGeom>
            <a:avLst/>
            <a:gdLst>
              <a:gd name="connsiteX0" fmla="*/ 352 w 351"/>
              <a:gd name="connsiteY0" fmla="*/ 367 h 367"/>
              <a:gd name="connsiteX1" fmla="*/ 352 w 351"/>
              <a:gd name="connsiteY1" fmla="*/ 367 h 367"/>
              <a:gd name="connsiteX2" fmla="*/ 0 w 351"/>
              <a:gd name="connsiteY2" fmla="*/ 0 h 367"/>
              <a:gd name="connsiteX3" fmla="*/ 0 w 351"/>
              <a:gd name="connsiteY3" fmla="*/ 0 h 367"/>
              <a:gd name="connsiteX4" fmla="*/ 352 w 351"/>
              <a:gd name="connsiteY4" fmla="*/ 367 h 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 h="367">
                <a:moveTo>
                  <a:pt x="352" y="367"/>
                </a:moveTo>
                <a:cubicBezTo>
                  <a:pt x="352" y="367"/>
                  <a:pt x="352" y="367"/>
                  <a:pt x="352" y="367"/>
                </a:cubicBezTo>
                <a:cubicBezTo>
                  <a:pt x="176" y="367"/>
                  <a:pt x="176" y="184"/>
                  <a:pt x="0" y="0"/>
                </a:cubicBezTo>
                <a:lnTo>
                  <a:pt x="0" y="0"/>
                </a:lnTo>
                <a:cubicBezTo>
                  <a:pt x="176" y="184"/>
                  <a:pt x="352" y="367"/>
                  <a:pt x="352" y="367"/>
                </a:cubicBezTo>
                <a:close/>
              </a:path>
            </a:pathLst>
          </a:custGeom>
          <a:solidFill>
            <a:srgbClr val="5B5144"/>
          </a:solidFill>
          <a:ln w="17566" cap="flat">
            <a:noFill/>
            <a:prstDash val="solid"/>
            <a:miter/>
          </a:ln>
        </p:spPr>
        <p:txBody>
          <a:bodyPr rtlCol="1" anchor="ctr"/>
          <a:lstStyle/>
          <a:p>
            <a:endParaRPr lang="he-IL"/>
          </a:p>
        </p:txBody>
      </p:sp>
      <p:sp>
        <p:nvSpPr>
          <p:cNvPr id="144" name="צורה חופשית: צורה 143">
            <a:extLst>
              <a:ext uri="{FF2B5EF4-FFF2-40B4-BE49-F238E27FC236}">
                <a16:creationId xmlns:a16="http://schemas.microsoft.com/office/drawing/2014/main" id="{2CF33140-4FC5-74A3-B94E-4C217C7186AD}"/>
              </a:ext>
              <a:ext uri="{C183D7F6-B498-43B3-948B-1728B52AA6E4}">
                <adec:decorative xmlns:adec="http://schemas.microsoft.com/office/drawing/2017/decorative" val="1"/>
              </a:ext>
            </a:extLst>
          </p:cNvPr>
          <p:cNvSpPr/>
          <p:nvPr/>
        </p:nvSpPr>
        <p:spPr>
          <a:xfrm>
            <a:off x="872475" y="6208472"/>
            <a:ext cx="175" cy="183"/>
          </a:xfrm>
          <a:custGeom>
            <a:avLst/>
            <a:gdLst>
              <a:gd name="connsiteX0" fmla="*/ 176 w 175"/>
              <a:gd name="connsiteY0" fmla="*/ 0 h 183"/>
              <a:gd name="connsiteX1" fmla="*/ 0 w 175"/>
              <a:gd name="connsiteY1" fmla="*/ 184 h 183"/>
              <a:gd name="connsiteX2" fmla="*/ 176 w 175"/>
              <a:gd name="connsiteY2" fmla="*/ 0 h 183"/>
            </a:gdLst>
            <a:ahLst/>
            <a:cxnLst>
              <a:cxn ang="0">
                <a:pos x="connsiteX0" y="connsiteY0"/>
              </a:cxn>
              <a:cxn ang="0">
                <a:pos x="connsiteX1" y="connsiteY1"/>
              </a:cxn>
              <a:cxn ang="0">
                <a:pos x="connsiteX2" y="connsiteY2"/>
              </a:cxn>
            </a:cxnLst>
            <a:rect l="l" t="t" r="r" b="b"/>
            <a:pathLst>
              <a:path w="175" h="183">
                <a:moveTo>
                  <a:pt x="176" y="0"/>
                </a:moveTo>
                <a:cubicBezTo>
                  <a:pt x="176" y="0"/>
                  <a:pt x="0" y="184"/>
                  <a:pt x="0" y="184"/>
                </a:cubicBezTo>
                <a:cubicBezTo>
                  <a:pt x="176" y="0"/>
                  <a:pt x="176" y="0"/>
                  <a:pt x="176" y="0"/>
                </a:cubicBezTo>
                <a:close/>
              </a:path>
            </a:pathLst>
          </a:custGeom>
          <a:solidFill>
            <a:srgbClr val="5B5144"/>
          </a:solidFill>
          <a:ln w="17566" cap="flat">
            <a:noFill/>
            <a:prstDash val="solid"/>
            <a:miter/>
          </a:ln>
        </p:spPr>
        <p:txBody>
          <a:bodyPr rtlCol="1" anchor="ctr"/>
          <a:lstStyle/>
          <a:p>
            <a:endParaRPr lang="he-IL"/>
          </a:p>
        </p:txBody>
      </p:sp>
      <p:sp>
        <p:nvSpPr>
          <p:cNvPr id="145" name="צורה חופשית: צורה 144">
            <a:extLst>
              <a:ext uri="{FF2B5EF4-FFF2-40B4-BE49-F238E27FC236}">
                <a16:creationId xmlns:a16="http://schemas.microsoft.com/office/drawing/2014/main" id="{251FD8E6-8671-EE84-00E7-2447FE0AC6E5}"/>
              </a:ext>
              <a:ext uri="{C183D7F6-B498-43B3-948B-1728B52AA6E4}">
                <adec:decorative xmlns:adec="http://schemas.microsoft.com/office/drawing/2017/decorative" val="1"/>
              </a:ext>
            </a:extLst>
          </p:cNvPr>
          <p:cNvSpPr/>
          <p:nvPr/>
        </p:nvSpPr>
        <p:spPr>
          <a:xfrm>
            <a:off x="872651" y="6208656"/>
            <a:ext cx="17572" cy="137"/>
          </a:xfrm>
          <a:custGeom>
            <a:avLst/>
            <a:gdLst>
              <a:gd name="connsiteX0" fmla="*/ 0 w 17572"/>
              <a:gd name="connsiteY0" fmla="*/ 0 h 137"/>
              <a:gd name="connsiteX1" fmla="*/ 0 w 17572"/>
              <a:gd name="connsiteY1" fmla="*/ 0 h 137"/>
              <a:gd name="connsiteX2" fmla="*/ 0 w 17572"/>
              <a:gd name="connsiteY2" fmla="*/ 0 h 137"/>
            </a:gdLst>
            <a:ahLst/>
            <a:cxnLst>
              <a:cxn ang="0">
                <a:pos x="connsiteX0" y="connsiteY0"/>
              </a:cxn>
              <a:cxn ang="0">
                <a:pos x="connsiteX1" y="connsiteY1"/>
              </a:cxn>
              <a:cxn ang="0">
                <a:pos x="connsiteX2" y="connsiteY2"/>
              </a:cxn>
            </a:cxnLst>
            <a:rect l="l" t="t" r="r" b="b"/>
            <a:pathLst>
              <a:path w="17572" h="137">
                <a:moveTo>
                  <a:pt x="0" y="0"/>
                </a:moveTo>
                <a:cubicBezTo>
                  <a:pt x="0" y="184"/>
                  <a:pt x="0" y="184"/>
                  <a:pt x="0" y="0"/>
                </a:cubicBezTo>
                <a:cubicBezTo>
                  <a:pt x="0" y="184"/>
                  <a:pt x="0" y="184"/>
                  <a:pt x="0" y="0"/>
                </a:cubicBezTo>
                <a:close/>
              </a:path>
            </a:pathLst>
          </a:custGeom>
          <a:solidFill>
            <a:srgbClr val="5B5144"/>
          </a:solidFill>
          <a:ln w="17566" cap="flat">
            <a:noFill/>
            <a:prstDash val="solid"/>
            <a:miter/>
          </a:ln>
        </p:spPr>
        <p:txBody>
          <a:bodyPr rtlCol="1" anchor="ctr"/>
          <a:lstStyle/>
          <a:p>
            <a:endParaRPr lang="he-IL"/>
          </a:p>
        </p:txBody>
      </p:sp>
      <p:sp>
        <p:nvSpPr>
          <p:cNvPr id="146" name="צורה חופשית: צורה 145">
            <a:extLst>
              <a:ext uri="{FF2B5EF4-FFF2-40B4-BE49-F238E27FC236}">
                <a16:creationId xmlns:a16="http://schemas.microsoft.com/office/drawing/2014/main" id="{035EBBC9-4050-8187-FDEE-6CEF4A582426}"/>
              </a:ext>
              <a:ext uri="{C183D7F6-B498-43B3-948B-1728B52AA6E4}">
                <adec:decorative xmlns:adec="http://schemas.microsoft.com/office/drawing/2017/decorative" val="1"/>
              </a:ext>
            </a:extLst>
          </p:cNvPr>
          <p:cNvSpPr/>
          <p:nvPr/>
        </p:nvSpPr>
        <p:spPr>
          <a:xfrm>
            <a:off x="2084982" y="6201310"/>
            <a:ext cx="175" cy="367"/>
          </a:xfrm>
          <a:custGeom>
            <a:avLst/>
            <a:gdLst>
              <a:gd name="connsiteX0" fmla="*/ 176 w 175"/>
              <a:gd name="connsiteY0" fmla="*/ 0 h 367"/>
              <a:gd name="connsiteX1" fmla="*/ 0 w 175"/>
              <a:gd name="connsiteY1" fmla="*/ 367 h 367"/>
              <a:gd name="connsiteX2" fmla="*/ 176 w 175"/>
              <a:gd name="connsiteY2" fmla="*/ 0 h 367"/>
            </a:gdLst>
            <a:ahLst/>
            <a:cxnLst>
              <a:cxn ang="0">
                <a:pos x="connsiteX0" y="connsiteY0"/>
              </a:cxn>
              <a:cxn ang="0">
                <a:pos x="connsiteX1" y="connsiteY1"/>
              </a:cxn>
              <a:cxn ang="0">
                <a:pos x="connsiteX2" y="connsiteY2"/>
              </a:cxn>
            </a:cxnLst>
            <a:rect l="l" t="t" r="r" b="b"/>
            <a:pathLst>
              <a:path w="175" h="367">
                <a:moveTo>
                  <a:pt x="176" y="0"/>
                </a:moveTo>
                <a:cubicBezTo>
                  <a:pt x="176" y="184"/>
                  <a:pt x="0" y="184"/>
                  <a:pt x="0" y="367"/>
                </a:cubicBezTo>
                <a:cubicBezTo>
                  <a:pt x="0" y="184"/>
                  <a:pt x="0" y="184"/>
                  <a:pt x="176" y="0"/>
                </a:cubicBezTo>
                <a:close/>
              </a:path>
            </a:pathLst>
          </a:custGeom>
          <a:solidFill>
            <a:srgbClr val="5B5144"/>
          </a:solidFill>
          <a:ln w="17566" cap="flat">
            <a:noFill/>
            <a:prstDash val="solid"/>
            <a:miter/>
          </a:ln>
        </p:spPr>
        <p:txBody>
          <a:bodyPr rtlCol="1" anchor="ctr"/>
          <a:lstStyle/>
          <a:p>
            <a:endParaRPr lang="he-IL"/>
          </a:p>
        </p:txBody>
      </p:sp>
      <p:sp>
        <p:nvSpPr>
          <p:cNvPr id="147" name="צורה חופשית: צורה 146">
            <a:extLst>
              <a:ext uri="{FF2B5EF4-FFF2-40B4-BE49-F238E27FC236}">
                <a16:creationId xmlns:a16="http://schemas.microsoft.com/office/drawing/2014/main" id="{759FA70B-0C0F-E022-92D1-4553869E7EC8}"/>
              </a:ext>
              <a:ext uri="{C183D7F6-B498-43B3-948B-1728B52AA6E4}">
                <adec:decorative xmlns:adec="http://schemas.microsoft.com/office/drawing/2017/decorative" val="1"/>
              </a:ext>
            </a:extLst>
          </p:cNvPr>
          <p:cNvSpPr/>
          <p:nvPr/>
        </p:nvSpPr>
        <p:spPr>
          <a:xfrm>
            <a:off x="2087617" y="6201494"/>
            <a:ext cx="17572" cy="183"/>
          </a:xfrm>
          <a:custGeom>
            <a:avLst/>
            <a:gdLst>
              <a:gd name="connsiteX0" fmla="*/ 0 w 17572"/>
              <a:gd name="connsiteY0" fmla="*/ 184 h 183"/>
              <a:gd name="connsiteX1" fmla="*/ 0 w 17572"/>
              <a:gd name="connsiteY1" fmla="*/ 184 h 183"/>
              <a:gd name="connsiteX2" fmla="*/ 0 w 17572"/>
              <a:gd name="connsiteY2" fmla="*/ 0 h 183"/>
              <a:gd name="connsiteX3" fmla="*/ 0 w 17572"/>
              <a:gd name="connsiteY3" fmla="*/ 184 h 183"/>
            </a:gdLst>
            <a:ahLst/>
            <a:cxnLst>
              <a:cxn ang="0">
                <a:pos x="connsiteX0" y="connsiteY0"/>
              </a:cxn>
              <a:cxn ang="0">
                <a:pos x="connsiteX1" y="connsiteY1"/>
              </a:cxn>
              <a:cxn ang="0">
                <a:pos x="connsiteX2" y="connsiteY2"/>
              </a:cxn>
              <a:cxn ang="0">
                <a:pos x="connsiteX3" y="connsiteY3"/>
              </a:cxn>
            </a:cxnLst>
            <a:rect l="l" t="t" r="r" b="b"/>
            <a:pathLst>
              <a:path w="17572" h="183">
                <a:moveTo>
                  <a:pt x="0" y="184"/>
                </a:moveTo>
                <a:lnTo>
                  <a:pt x="0" y="184"/>
                </a:lnTo>
                <a:cubicBezTo>
                  <a:pt x="0" y="184"/>
                  <a:pt x="0" y="0"/>
                  <a:pt x="0" y="0"/>
                </a:cubicBezTo>
                <a:cubicBezTo>
                  <a:pt x="0" y="0"/>
                  <a:pt x="0" y="184"/>
                  <a:pt x="0" y="184"/>
                </a:cubicBezTo>
                <a:close/>
              </a:path>
            </a:pathLst>
          </a:custGeom>
          <a:solidFill>
            <a:srgbClr val="5B5144"/>
          </a:solidFill>
          <a:ln w="17566" cap="flat">
            <a:noFill/>
            <a:prstDash val="solid"/>
            <a:miter/>
          </a:ln>
        </p:spPr>
        <p:txBody>
          <a:bodyPr rtlCol="1" anchor="ctr"/>
          <a:lstStyle/>
          <a:p>
            <a:endParaRPr lang="he-IL"/>
          </a:p>
        </p:txBody>
      </p:sp>
      <p:sp>
        <p:nvSpPr>
          <p:cNvPr id="148" name="צורה חופשית: צורה 147">
            <a:extLst>
              <a:ext uri="{FF2B5EF4-FFF2-40B4-BE49-F238E27FC236}">
                <a16:creationId xmlns:a16="http://schemas.microsoft.com/office/drawing/2014/main" id="{DBDCB648-F7CB-2762-3095-98E1E7E2E76C}"/>
              </a:ext>
              <a:ext uri="{C183D7F6-B498-43B3-948B-1728B52AA6E4}">
                <adec:decorative xmlns:adec="http://schemas.microsoft.com/office/drawing/2017/decorative" val="1"/>
              </a:ext>
            </a:extLst>
          </p:cNvPr>
          <p:cNvSpPr/>
          <p:nvPr/>
        </p:nvSpPr>
        <p:spPr>
          <a:xfrm>
            <a:off x="2085333" y="6200576"/>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cubicBezTo>
                  <a:pt x="0" y="0"/>
                  <a:pt x="0" y="0"/>
                  <a:pt x="0" y="0"/>
                </a:cubicBezTo>
                <a:cubicBezTo>
                  <a:pt x="0" y="0"/>
                  <a:pt x="0" y="0"/>
                  <a:pt x="0" y="0"/>
                </a:cubicBezTo>
                <a:close/>
              </a:path>
            </a:pathLst>
          </a:custGeom>
          <a:solidFill>
            <a:srgbClr val="5B5144"/>
          </a:solidFill>
          <a:ln w="17566" cap="flat">
            <a:noFill/>
            <a:prstDash val="solid"/>
            <a:miter/>
          </a:ln>
        </p:spPr>
        <p:txBody>
          <a:bodyPr rtlCol="1" anchor="ctr"/>
          <a:lstStyle/>
          <a:p>
            <a:endParaRPr lang="he-IL"/>
          </a:p>
        </p:txBody>
      </p:sp>
      <p:sp>
        <p:nvSpPr>
          <p:cNvPr id="149" name="צורה חופשית: צורה 148">
            <a:extLst>
              <a:ext uri="{FF2B5EF4-FFF2-40B4-BE49-F238E27FC236}">
                <a16:creationId xmlns:a16="http://schemas.microsoft.com/office/drawing/2014/main" id="{1F70CCF9-FB14-436F-7D7D-7190218EE549}"/>
              </a:ext>
              <a:ext uri="{C183D7F6-B498-43B3-948B-1728B52AA6E4}">
                <adec:decorative xmlns:adec="http://schemas.microsoft.com/office/drawing/2017/decorative" val="1"/>
              </a:ext>
            </a:extLst>
          </p:cNvPr>
          <p:cNvSpPr/>
          <p:nvPr/>
        </p:nvSpPr>
        <p:spPr>
          <a:xfrm>
            <a:off x="2084982" y="6200392"/>
            <a:ext cx="175" cy="183"/>
          </a:xfrm>
          <a:custGeom>
            <a:avLst/>
            <a:gdLst>
              <a:gd name="connsiteX0" fmla="*/ 176 w 175"/>
              <a:gd name="connsiteY0" fmla="*/ 184 h 183"/>
              <a:gd name="connsiteX1" fmla="*/ 0 w 175"/>
              <a:gd name="connsiteY1" fmla="*/ 0 h 183"/>
              <a:gd name="connsiteX2" fmla="*/ 176 w 175"/>
              <a:gd name="connsiteY2" fmla="*/ 184 h 183"/>
            </a:gdLst>
            <a:ahLst/>
            <a:cxnLst>
              <a:cxn ang="0">
                <a:pos x="connsiteX0" y="connsiteY0"/>
              </a:cxn>
              <a:cxn ang="0">
                <a:pos x="connsiteX1" y="connsiteY1"/>
              </a:cxn>
              <a:cxn ang="0">
                <a:pos x="connsiteX2" y="connsiteY2"/>
              </a:cxn>
            </a:cxnLst>
            <a:rect l="l" t="t" r="r" b="b"/>
            <a:pathLst>
              <a:path w="175" h="183">
                <a:moveTo>
                  <a:pt x="176" y="184"/>
                </a:moveTo>
                <a:cubicBezTo>
                  <a:pt x="176" y="184"/>
                  <a:pt x="176" y="0"/>
                  <a:pt x="0" y="0"/>
                </a:cubicBezTo>
                <a:cubicBezTo>
                  <a:pt x="176" y="0"/>
                  <a:pt x="176" y="0"/>
                  <a:pt x="176" y="184"/>
                </a:cubicBezTo>
                <a:close/>
              </a:path>
            </a:pathLst>
          </a:custGeom>
          <a:solidFill>
            <a:srgbClr val="5B5144"/>
          </a:solidFill>
          <a:ln w="17566" cap="flat">
            <a:noFill/>
            <a:prstDash val="solid"/>
            <a:miter/>
          </a:ln>
        </p:spPr>
        <p:txBody>
          <a:bodyPr rtlCol="1" anchor="ctr"/>
          <a:lstStyle/>
          <a:p>
            <a:endParaRPr lang="he-IL"/>
          </a:p>
        </p:txBody>
      </p:sp>
      <p:sp>
        <p:nvSpPr>
          <p:cNvPr id="150" name="צורה חופשית: צורה 149">
            <a:extLst>
              <a:ext uri="{FF2B5EF4-FFF2-40B4-BE49-F238E27FC236}">
                <a16:creationId xmlns:a16="http://schemas.microsoft.com/office/drawing/2014/main" id="{23F2D212-99FA-A16A-2336-ECD6B71FC4F3}"/>
              </a:ext>
              <a:ext uri="{C183D7F6-B498-43B3-948B-1728B52AA6E4}">
                <adec:decorative xmlns:adec="http://schemas.microsoft.com/office/drawing/2017/decorative" val="1"/>
              </a:ext>
            </a:extLst>
          </p:cNvPr>
          <p:cNvSpPr/>
          <p:nvPr/>
        </p:nvSpPr>
        <p:spPr>
          <a:xfrm>
            <a:off x="2095701" y="6207921"/>
            <a:ext cx="175" cy="367"/>
          </a:xfrm>
          <a:custGeom>
            <a:avLst/>
            <a:gdLst>
              <a:gd name="connsiteX0" fmla="*/ 176 w 175"/>
              <a:gd name="connsiteY0" fmla="*/ 0 h 367"/>
              <a:gd name="connsiteX1" fmla="*/ 176 w 175"/>
              <a:gd name="connsiteY1" fmla="*/ 0 h 367"/>
              <a:gd name="connsiteX2" fmla="*/ 0 w 175"/>
              <a:gd name="connsiteY2" fmla="*/ 367 h 367"/>
              <a:gd name="connsiteX3" fmla="*/ 0 w 175"/>
              <a:gd name="connsiteY3" fmla="*/ 367 h 367"/>
              <a:gd name="connsiteX4" fmla="*/ 176 w 175"/>
              <a:gd name="connsiteY4" fmla="*/ 0 h 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 h="367">
                <a:moveTo>
                  <a:pt x="176" y="0"/>
                </a:moveTo>
                <a:lnTo>
                  <a:pt x="176" y="0"/>
                </a:lnTo>
                <a:cubicBezTo>
                  <a:pt x="176" y="184"/>
                  <a:pt x="0" y="184"/>
                  <a:pt x="0" y="367"/>
                </a:cubicBezTo>
                <a:cubicBezTo>
                  <a:pt x="0" y="367"/>
                  <a:pt x="0" y="367"/>
                  <a:pt x="0" y="367"/>
                </a:cubicBezTo>
                <a:cubicBezTo>
                  <a:pt x="0" y="367"/>
                  <a:pt x="0" y="184"/>
                  <a:pt x="176" y="0"/>
                </a:cubicBezTo>
                <a:close/>
              </a:path>
            </a:pathLst>
          </a:custGeom>
          <a:solidFill>
            <a:srgbClr val="5B5144"/>
          </a:solidFill>
          <a:ln w="17566" cap="flat">
            <a:noFill/>
            <a:prstDash val="solid"/>
            <a:miter/>
          </a:ln>
        </p:spPr>
        <p:txBody>
          <a:bodyPr rtlCol="1" anchor="ctr"/>
          <a:lstStyle/>
          <a:p>
            <a:endParaRPr lang="he-IL"/>
          </a:p>
        </p:txBody>
      </p:sp>
      <p:sp>
        <p:nvSpPr>
          <p:cNvPr id="151" name="צורה חופשית: צורה 150">
            <a:extLst>
              <a:ext uri="{FF2B5EF4-FFF2-40B4-BE49-F238E27FC236}">
                <a16:creationId xmlns:a16="http://schemas.microsoft.com/office/drawing/2014/main" id="{1766AE15-D460-DE98-EDCD-9DAA4819D6D3}"/>
              </a:ext>
              <a:ext uri="{C183D7F6-B498-43B3-948B-1728B52AA6E4}">
                <adec:decorative xmlns:adec="http://schemas.microsoft.com/office/drawing/2017/decorative" val="1"/>
              </a:ext>
            </a:extLst>
          </p:cNvPr>
          <p:cNvSpPr/>
          <p:nvPr/>
        </p:nvSpPr>
        <p:spPr>
          <a:xfrm>
            <a:off x="2096755" y="6208472"/>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52" name="צורה חופשית: צורה 151">
            <a:extLst>
              <a:ext uri="{FF2B5EF4-FFF2-40B4-BE49-F238E27FC236}">
                <a16:creationId xmlns:a16="http://schemas.microsoft.com/office/drawing/2014/main" id="{0EB6CC95-2105-E0B2-25FF-BD5FA85EA78A}"/>
              </a:ext>
              <a:ext uri="{C183D7F6-B498-43B3-948B-1728B52AA6E4}">
                <adec:decorative xmlns:adec="http://schemas.microsoft.com/office/drawing/2017/decorative" val="1"/>
              </a:ext>
            </a:extLst>
          </p:cNvPr>
          <p:cNvSpPr/>
          <p:nvPr/>
        </p:nvSpPr>
        <p:spPr>
          <a:xfrm>
            <a:off x="2096755" y="6208105"/>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53" name="צורה חופשית: צורה 152">
            <a:extLst>
              <a:ext uri="{FF2B5EF4-FFF2-40B4-BE49-F238E27FC236}">
                <a16:creationId xmlns:a16="http://schemas.microsoft.com/office/drawing/2014/main" id="{42306EB4-84CB-1614-AD34-AA00920D1A71}"/>
              </a:ext>
              <a:ext uri="{C183D7F6-B498-43B3-948B-1728B52AA6E4}">
                <adec:decorative xmlns:adec="http://schemas.microsoft.com/office/drawing/2017/decorative" val="1"/>
              </a:ext>
            </a:extLst>
          </p:cNvPr>
          <p:cNvSpPr/>
          <p:nvPr/>
        </p:nvSpPr>
        <p:spPr>
          <a:xfrm>
            <a:off x="2150176" y="6338488"/>
            <a:ext cx="107544" cy="24240"/>
          </a:xfrm>
          <a:custGeom>
            <a:avLst/>
            <a:gdLst>
              <a:gd name="connsiteX0" fmla="*/ 107544 w 107544"/>
              <a:gd name="connsiteY0" fmla="*/ 12120 h 24240"/>
              <a:gd name="connsiteX1" fmla="*/ 53772 w 107544"/>
              <a:gd name="connsiteY1" fmla="*/ 24240 h 24240"/>
              <a:gd name="connsiteX2" fmla="*/ 0 w 107544"/>
              <a:gd name="connsiteY2" fmla="*/ 12120 h 24240"/>
              <a:gd name="connsiteX3" fmla="*/ 53772 w 107544"/>
              <a:gd name="connsiteY3" fmla="*/ 0 h 24240"/>
              <a:gd name="connsiteX4" fmla="*/ 107544 w 107544"/>
              <a:gd name="connsiteY4" fmla="*/ 12120 h 24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44" h="24240">
                <a:moveTo>
                  <a:pt x="107544" y="12120"/>
                </a:moveTo>
                <a:cubicBezTo>
                  <a:pt x="107544" y="18731"/>
                  <a:pt x="83470" y="24240"/>
                  <a:pt x="53772" y="24240"/>
                </a:cubicBezTo>
                <a:cubicBezTo>
                  <a:pt x="24075" y="24240"/>
                  <a:pt x="0" y="18731"/>
                  <a:pt x="0" y="12120"/>
                </a:cubicBezTo>
                <a:cubicBezTo>
                  <a:pt x="0" y="5509"/>
                  <a:pt x="24075" y="0"/>
                  <a:pt x="53772" y="0"/>
                </a:cubicBezTo>
                <a:cubicBezTo>
                  <a:pt x="83470" y="0"/>
                  <a:pt x="107544" y="5326"/>
                  <a:pt x="107544" y="12120"/>
                </a:cubicBezTo>
                <a:close/>
              </a:path>
            </a:pathLst>
          </a:custGeom>
          <a:solidFill>
            <a:srgbClr val="4D632D">
              <a:alpha val="50000"/>
            </a:srgbClr>
          </a:solidFill>
          <a:ln w="17566" cap="flat">
            <a:noFill/>
            <a:prstDash val="solid"/>
            <a:miter/>
          </a:ln>
        </p:spPr>
        <p:txBody>
          <a:bodyPr rtlCol="1" anchor="ctr"/>
          <a:lstStyle/>
          <a:p>
            <a:endParaRPr lang="he-IL"/>
          </a:p>
        </p:txBody>
      </p:sp>
      <p:sp>
        <p:nvSpPr>
          <p:cNvPr id="155" name="צורה חופשית: צורה 154">
            <a:extLst>
              <a:ext uri="{FF2B5EF4-FFF2-40B4-BE49-F238E27FC236}">
                <a16:creationId xmlns:a16="http://schemas.microsoft.com/office/drawing/2014/main" id="{B18B484D-7C49-34C6-6DD9-A8CFFDD52E44}"/>
              </a:ext>
              <a:ext uri="{C183D7F6-B498-43B3-948B-1728B52AA6E4}">
                <adec:decorative xmlns:adec="http://schemas.microsoft.com/office/drawing/2017/decorative" val="1"/>
              </a:ext>
            </a:extLst>
          </p:cNvPr>
          <p:cNvSpPr/>
          <p:nvPr/>
        </p:nvSpPr>
        <p:spPr>
          <a:xfrm>
            <a:off x="1980776" y="6515514"/>
            <a:ext cx="285729" cy="81535"/>
          </a:xfrm>
          <a:custGeom>
            <a:avLst/>
            <a:gdLst>
              <a:gd name="connsiteX0" fmla="*/ 285730 w 285729"/>
              <a:gd name="connsiteY0" fmla="*/ 40768 h 81535"/>
              <a:gd name="connsiteX1" fmla="*/ 142865 w 285729"/>
              <a:gd name="connsiteY1" fmla="*/ 81535 h 81535"/>
              <a:gd name="connsiteX2" fmla="*/ 0 w 285729"/>
              <a:gd name="connsiteY2" fmla="*/ 40768 h 81535"/>
              <a:gd name="connsiteX3" fmla="*/ 142865 w 285729"/>
              <a:gd name="connsiteY3" fmla="*/ 0 h 81535"/>
              <a:gd name="connsiteX4" fmla="*/ 285730 w 285729"/>
              <a:gd name="connsiteY4" fmla="*/ 40768 h 81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29" h="81535">
                <a:moveTo>
                  <a:pt x="285730" y="40768"/>
                </a:moveTo>
                <a:cubicBezTo>
                  <a:pt x="285730" y="63355"/>
                  <a:pt x="221766" y="81535"/>
                  <a:pt x="142865" y="81535"/>
                </a:cubicBezTo>
                <a:cubicBezTo>
                  <a:pt x="63964" y="81535"/>
                  <a:pt x="0" y="63355"/>
                  <a:pt x="0" y="40768"/>
                </a:cubicBezTo>
                <a:cubicBezTo>
                  <a:pt x="0" y="18180"/>
                  <a:pt x="63964" y="0"/>
                  <a:pt x="142865" y="0"/>
                </a:cubicBezTo>
                <a:cubicBezTo>
                  <a:pt x="221766" y="0"/>
                  <a:pt x="285730" y="18364"/>
                  <a:pt x="285730" y="40768"/>
                </a:cubicBezTo>
                <a:close/>
              </a:path>
            </a:pathLst>
          </a:custGeom>
          <a:solidFill>
            <a:srgbClr val="4D632D">
              <a:alpha val="30000"/>
            </a:srgbClr>
          </a:solidFill>
          <a:ln w="17566" cap="flat">
            <a:noFill/>
            <a:prstDash val="solid"/>
            <a:miter/>
          </a:ln>
        </p:spPr>
        <p:txBody>
          <a:bodyPr rtlCol="1" anchor="ctr"/>
          <a:lstStyle/>
          <a:p>
            <a:endParaRPr lang="he-IL"/>
          </a:p>
        </p:txBody>
      </p:sp>
      <p:sp>
        <p:nvSpPr>
          <p:cNvPr id="364" name="צורה חופשית: צורה 363">
            <a:extLst>
              <a:ext uri="{FF2B5EF4-FFF2-40B4-BE49-F238E27FC236}">
                <a16:creationId xmlns:a16="http://schemas.microsoft.com/office/drawing/2014/main" id="{805FDACA-CD9F-E589-657A-8FE706312A4F}"/>
              </a:ext>
              <a:ext uri="{C183D7F6-B498-43B3-948B-1728B52AA6E4}">
                <adec:decorative xmlns:adec="http://schemas.microsoft.com/office/drawing/2017/decorative" val="1"/>
              </a:ext>
            </a:extLst>
          </p:cNvPr>
          <p:cNvSpPr/>
          <p:nvPr/>
        </p:nvSpPr>
        <p:spPr>
          <a:xfrm>
            <a:off x="2339784" y="6696398"/>
            <a:ext cx="189432" cy="17629"/>
          </a:xfrm>
          <a:custGeom>
            <a:avLst/>
            <a:gdLst>
              <a:gd name="connsiteX0" fmla="*/ 189432 w 189432"/>
              <a:gd name="connsiteY0" fmla="*/ 8815 h 17629"/>
              <a:gd name="connsiteX1" fmla="*/ 94716 w 189432"/>
              <a:gd name="connsiteY1" fmla="*/ 17629 h 17629"/>
              <a:gd name="connsiteX2" fmla="*/ 0 w 189432"/>
              <a:gd name="connsiteY2" fmla="*/ 8815 h 17629"/>
              <a:gd name="connsiteX3" fmla="*/ 94716 w 189432"/>
              <a:gd name="connsiteY3" fmla="*/ 0 h 17629"/>
              <a:gd name="connsiteX4" fmla="*/ 189432 w 189432"/>
              <a:gd name="connsiteY4" fmla="*/ 8815 h 17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432" h="17629">
                <a:moveTo>
                  <a:pt x="189432" y="8815"/>
                </a:moveTo>
                <a:cubicBezTo>
                  <a:pt x="189432" y="13773"/>
                  <a:pt x="147082" y="17629"/>
                  <a:pt x="94716" y="17629"/>
                </a:cubicBezTo>
                <a:cubicBezTo>
                  <a:pt x="42350" y="17629"/>
                  <a:pt x="0" y="13773"/>
                  <a:pt x="0" y="8815"/>
                </a:cubicBezTo>
                <a:cubicBezTo>
                  <a:pt x="0" y="3857"/>
                  <a:pt x="42350" y="0"/>
                  <a:pt x="94716" y="0"/>
                </a:cubicBezTo>
                <a:cubicBezTo>
                  <a:pt x="147082" y="0"/>
                  <a:pt x="189432" y="4040"/>
                  <a:pt x="189432" y="8815"/>
                </a:cubicBezTo>
                <a:close/>
              </a:path>
            </a:pathLst>
          </a:custGeom>
          <a:solidFill>
            <a:srgbClr val="000000">
              <a:alpha val="40000"/>
            </a:srgbClr>
          </a:solidFill>
          <a:ln w="17566" cap="flat">
            <a:noFill/>
            <a:prstDash val="solid"/>
            <a:miter/>
          </a:ln>
        </p:spPr>
        <p:txBody>
          <a:bodyPr rtlCol="1" anchor="ctr"/>
          <a:lstStyle/>
          <a:p>
            <a:endParaRPr lang="he-IL"/>
          </a:p>
        </p:txBody>
      </p:sp>
      <p:sp>
        <p:nvSpPr>
          <p:cNvPr id="365" name="צורה חופשית: צורה 364">
            <a:extLst>
              <a:ext uri="{FF2B5EF4-FFF2-40B4-BE49-F238E27FC236}">
                <a16:creationId xmlns:a16="http://schemas.microsoft.com/office/drawing/2014/main" id="{BCF79CB4-040C-B413-F4DB-F33BE5EDC929}"/>
              </a:ext>
              <a:ext uri="{C183D7F6-B498-43B3-948B-1728B52AA6E4}">
                <adec:decorative xmlns:adec="http://schemas.microsoft.com/office/drawing/2017/decorative" val="1"/>
              </a:ext>
            </a:extLst>
          </p:cNvPr>
          <p:cNvSpPr/>
          <p:nvPr/>
        </p:nvSpPr>
        <p:spPr>
          <a:xfrm>
            <a:off x="2683327" y="6735512"/>
            <a:ext cx="189432" cy="17629"/>
          </a:xfrm>
          <a:custGeom>
            <a:avLst/>
            <a:gdLst>
              <a:gd name="connsiteX0" fmla="*/ 189432 w 189432"/>
              <a:gd name="connsiteY0" fmla="*/ 8815 h 17629"/>
              <a:gd name="connsiteX1" fmla="*/ 94716 w 189432"/>
              <a:gd name="connsiteY1" fmla="*/ 17629 h 17629"/>
              <a:gd name="connsiteX2" fmla="*/ 0 w 189432"/>
              <a:gd name="connsiteY2" fmla="*/ 8815 h 17629"/>
              <a:gd name="connsiteX3" fmla="*/ 94716 w 189432"/>
              <a:gd name="connsiteY3" fmla="*/ 0 h 17629"/>
              <a:gd name="connsiteX4" fmla="*/ 189432 w 189432"/>
              <a:gd name="connsiteY4" fmla="*/ 8815 h 17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432" h="17629">
                <a:moveTo>
                  <a:pt x="189432" y="8815"/>
                </a:moveTo>
                <a:cubicBezTo>
                  <a:pt x="189432" y="13773"/>
                  <a:pt x="147083" y="17629"/>
                  <a:pt x="94716" y="17629"/>
                </a:cubicBezTo>
                <a:cubicBezTo>
                  <a:pt x="42350" y="17629"/>
                  <a:pt x="0" y="13773"/>
                  <a:pt x="0" y="8815"/>
                </a:cubicBezTo>
                <a:cubicBezTo>
                  <a:pt x="0" y="3856"/>
                  <a:pt x="42350" y="0"/>
                  <a:pt x="94716" y="0"/>
                </a:cubicBezTo>
                <a:cubicBezTo>
                  <a:pt x="147083" y="0"/>
                  <a:pt x="189432" y="4040"/>
                  <a:pt x="189432" y="8815"/>
                </a:cubicBezTo>
                <a:close/>
              </a:path>
            </a:pathLst>
          </a:custGeom>
          <a:solidFill>
            <a:srgbClr val="000000">
              <a:alpha val="40000"/>
            </a:srgbClr>
          </a:solidFill>
          <a:ln w="17566" cap="flat">
            <a:noFill/>
            <a:prstDash val="solid"/>
            <a:miter/>
          </a:ln>
        </p:spPr>
        <p:txBody>
          <a:bodyPr rtlCol="1" anchor="ctr"/>
          <a:lstStyle/>
          <a:p>
            <a:endParaRPr lang="he-IL"/>
          </a:p>
        </p:txBody>
      </p:sp>
      <p:sp>
        <p:nvSpPr>
          <p:cNvPr id="369" name="צורה חופשית: צורה 368">
            <a:extLst>
              <a:ext uri="{FF2B5EF4-FFF2-40B4-BE49-F238E27FC236}">
                <a16:creationId xmlns:a16="http://schemas.microsoft.com/office/drawing/2014/main" id="{7F340BF3-64A8-D244-A109-58998547ECB9}"/>
              </a:ext>
              <a:ext uri="{C183D7F6-B498-43B3-948B-1728B52AA6E4}">
                <adec:decorative xmlns:adec="http://schemas.microsoft.com/office/drawing/2017/decorative" val="1"/>
              </a:ext>
            </a:extLst>
          </p:cNvPr>
          <p:cNvSpPr/>
          <p:nvPr/>
        </p:nvSpPr>
        <p:spPr>
          <a:xfrm>
            <a:off x="1786224" y="6721889"/>
            <a:ext cx="644680" cy="155329"/>
          </a:xfrm>
          <a:custGeom>
            <a:avLst/>
            <a:gdLst>
              <a:gd name="connsiteX0" fmla="*/ 387740 w 390258"/>
              <a:gd name="connsiteY0" fmla="*/ 8388 h 35566"/>
              <a:gd name="connsiteX1" fmla="*/ 339767 w 390258"/>
              <a:gd name="connsiteY1" fmla="*/ 2328 h 35566"/>
              <a:gd name="connsiteX2" fmla="*/ 292673 w 390258"/>
              <a:gd name="connsiteY2" fmla="*/ 124 h 35566"/>
              <a:gd name="connsiteX3" fmla="*/ 194442 w 390258"/>
              <a:gd name="connsiteY3" fmla="*/ 9490 h 35566"/>
              <a:gd name="connsiteX4" fmla="*/ 105525 w 390258"/>
              <a:gd name="connsiteY4" fmla="*/ 23997 h 35566"/>
              <a:gd name="connsiteX5" fmla="*/ 968 w 390258"/>
              <a:gd name="connsiteY5" fmla="*/ 34648 h 35566"/>
              <a:gd name="connsiteX6" fmla="*/ 1320 w 390258"/>
              <a:gd name="connsiteY6" fmla="*/ 35566 h 35566"/>
              <a:gd name="connsiteX7" fmla="*/ 87777 w 390258"/>
              <a:gd name="connsiteY7" fmla="*/ 29506 h 35566"/>
              <a:gd name="connsiteX8" fmla="*/ 184074 w 390258"/>
              <a:gd name="connsiteY8" fmla="*/ 18855 h 35566"/>
              <a:gd name="connsiteX9" fmla="*/ 281778 w 390258"/>
              <a:gd name="connsiteY9" fmla="*/ 9673 h 35566"/>
              <a:gd name="connsiteX10" fmla="*/ 331508 w 390258"/>
              <a:gd name="connsiteY10" fmla="*/ 7653 h 35566"/>
              <a:gd name="connsiteX11" fmla="*/ 384753 w 390258"/>
              <a:gd name="connsiteY11" fmla="*/ 11877 h 35566"/>
              <a:gd name="connsiteX12" fmla="*/ 387740 w 390258"/>
              <a:gd name="connsiteY12" fmla="*/ 8388 h 35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0258" h="35566">
                <a:moveTo>
                  <a:pt x="387740" y="8388"/>
                </a:moveTo>
                <a:cubicBezTo>
                  <a:pt x="373155" y="5266"/>
                  <a:pt x="355407" y="4531"/>
                  <a:pt x="339767" y="2328"/>
                </a:cubicBezTo>
                <a:cubicBezTo>
                  <a:pt x="324479" y="124"/>
                  <a:pt x="308840" y="-243"/>
                  <a:pt x="292673" y="124"/>
                </a:cubicBezTo>
                <a:cubicBezTo>
                  <a:pt x="258933" y="1042"/>
                  <a:pt x="225546" y="5082"/>
                  <a:pt x="194442" y="9490"/>
                </a:cubicBezTo>
                <a:cubicBezTo>
                  <a:pt x="164042" y="13897"/>
                  <a:pt x="134871" y="18855"/>
                  <a:pt x="105525" y="23997"/>
                </a:cubicBezTo>
                <a:cubicBezTo>
                  <a:pt x="74070" y="29506"/>
                  <a:pt x="35411" y="32628"/>
                  <a:pt x="968" y="34648"/>
                </a:cubicBezTo>
                <a:cubicBezTo>
                  <a:pt x="-613" y="34648"/>
                  <a:pt x="-86" y="35566"/>
                  <a:pt x="1320" y="35566"/>
                </a:cubicBezTo>
                <a:cubicBezTo>
                  <a:pt x="32072" y="35383"/>
                  <a:pt x="58782" y="32995"/>
                  <a:pt x="87777" y="29506"/>
                </a:cubicBezTo>
                <a:cubicBezTo>
                  <a:pt x="119407" y="25466"/>
                  <a:pt x="152268" y="22711"/>
                  <a:pt x="184074" y="18855"/>
                </a:cubicBezTo>
                <a:cubicBezTo>
                  <a:pt x="215881" y="14999"/>
                  <a:pt x="248390" y="11326"/>
                  <a:pt x="281778" y="9673"/>
                </a:cubicBezTo>
                <a:cubicBezTo>
                  <a:pt x="297945" y="8939"/>
                  <a:pt x="315341" y="8021"/>
                  <a:pt x="331508" y="7653"/>
                </a:cubicBezTo>
                <a:cubicBezTo>
                  <a:pt x="350486" y="7286"/>
                  <a:pt x="366302" y="11510"/>
                  <a:pt x="384753" y="11877"/>
                </a:cubicBezTo>
                <a:cubicBezTo>
                  <a:pt x="390552" y="12060"/>
                  <a:pt x="392133" y="9306"/>
                  <a:pt x="387740" y="8388"/>
                </a:cubicBezTo>
                <a:close/>
              </a:path>
            </a:pathLst>
          </a:custGeom>
          <a:solidFill>
            <a:srgbClr val="BFD74E"/>
          </a:solidFill>
          <a:ln w="17566" cap="flat">
            <a:noFill/>
            <a:prstDash val="solid"/>
            <a:miter/>
          </a:ln>
        </p:spPr>
        <p:txBody>
          <a:bodyPr rtlCol="1" anchor="ctr"/>
          <a:lstStyle/>
          <a:p>
            <a:endParaRPr lang="he-IL"/>
          </a:p>
        </p:txBody>
      </p:sp>
      <p:sp>
        <p:nvSpPr>
          <p:cNvPr id="625" name="צורה חופשית: צורה 624">
            <a:extLst>
              <a:ext uri="{FF2B5EF4-FFF2-40B4-BE49-F238E27FC236}">
                <a16:creationId xmlns:a16="http://schemas.microsoft.com/office/drawing/2014/main" id="{A7025443-CA82-65EA-B48A-C0D6A2F0BD41}"/>
              </a:ext>
              <a:ext uri="{C183D7F6-B498-43B3-948B-1728B52AA6E4}">
                <adec:decorative xmlns:adec="http://schemas.microsoft.com/office/drawing/2017/decorative" val="1"/>
              </a:ext>
            </a:extLst>
          </p:cNvPr>
          <p:cNvSpPr/>
          <p:nvPr/>
        </p:nvSpPr>
        <p:spPr>
          <a:xfrm>
            <a:off x="3234566" y="6740953"/>
            <a:ext cx="798441" cy="36634"/>
          </a:xfrm>
          <a:custGeom>
            <a:avLst/>
            <a:gdLst>
              <a:gd name="connsiteX0" fmla="*/ 481631 w 483337"/>
              <a:gd name="connsiteY0" fmla="*/ 3183 h 36634"/>
              <a:gd name="connsiteX1" fmla="*/ 440160 w 483337"/>
              <a:gd name="connsiteY1" fmla="*/ 429 h 36634"/>
              <a:gd name="connsiteX2" fmla="*/ 377602 w 483337"/>
              <a:gd name="connsiteY2" fmla="*/ 5203 h 36634"/>
              <a:gd name="connsiteX3" fmla="*/ 248444 w 483337"/>
              <a:gd name="connsiteY3" fmla="*/ 13834 h 36634"/>
              <a:gd name="connsiteX4" fmla="*/ 119285 w 483337"/>
              <a:gd name="connsiteY4" fmla="*/ 23016 h 36634"/>
              <a:gd name="connsiteX5" fmla="*/ 671 w 483337"/>
              <a:gd name="connsiteY5" fmla="*/ 35871 h 36634"/>
              <a:gd name="connsiteX6" fmla="*/ 1549 w 483337"/>
              <a:gd name="connsiteY6" fmla="*/ 36605 h 36634"/>
              <a:gd name="connsiteX7" fmla="*/ 116649 w 483337"/>
              <a:gd name="connsiteY7" fmla="*/ 27974 h 36634"/>
              <a:gd name="connsiteX8" fmla="*/ 240712 w 483337"/>
              <a:gd name="connsiteY8" fmla="*/ 20629 h 36634"/>
              <a:gd name="connsiteX9" fmla="*/ 364422 w 483337"/>
              <a:gd name="connsiteY9" fmla="*/ 13099 h 36634"/>
              <a:gd name="connsiteX10" fmla="*/ 422587 w 483337"/>
              <a:gd name="connsiteY10" fmla="*/ 8508 h 36634"/>
              <a:gd name="connsiteX11" fmla="*/ 478820 w 483337"/>
              <a:gd name="connsiteY11" fmla="*/ 6488 h 36634"/>
              <a:gd name="connsiteX12" fmla="*/ 481631 w 483337"/>
              <a:gd name="connsiteY12" fmla="*/ 3183 h 3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3337" h="36634">
                <a:moveTo>
                  <a:pt x="481631" y="3183"/>
                </a:moveTo>
                <a:cubicBezTo>
                  <a:pt x="469858" y="-490"/>
                  <a:pt x="455097" y="-306"/>
                  <a:pt x="440160" y="429"/>
                </a:cubicBezTo>
                <a:cubicBezTo>
                  <a:pt x="419249" y="1530"/>
                  <a:pt x="398513" y="3550"/>
                  <a:pt x="377602" y="5203"/>
                </a:cubicBezTo>
                <a:cubicBezTo>
                  <a:pt x="334725" y="8508"/>
                  <a:pt x="291496" y="11079"/>
                  <a:pt x="248444" y="13834"/>
                </a:cubicBezTo>
                <a:cubicBezTo>
                  <a:pt x="205215" y="16772"/>
                  <a:pt x="162162" y="19710"/>
                  <a:pt x="119285" y="23016"/>
                </a:cubicBezTo>
                <a:cubicBezTo>
                  <a:pt x="79396" y="26138"/>
                  <a:pt x="37221" y="29260"/>
                  <a:pt x="671" y="35871"/>
                </a:cubicBezTo>
                <a:cubicBezTo>
                  <a:pt x="-735" y="36054"/>
                  <a:pt x="319" y="36789"/>
                  <a:pt x="1549" y="36605"/>
                </a:cubicBezTo>
                <a:cubicBezTo>
                  <a:pt x="40209" y="34585"/>
                  <a:pt x="78341" y="30729"/>
                  <a:pt x="116649" y="27974"/>
                </a:cubicBezTo>
                <a:cubicBezTo>
                  <a:pt x="157769" y="25036"/>
                  <a:pt x="199240" y="22832"/>
                  <a:pt x="240712" y="20629"/>
                </a:cubicBezTo>
                <a:cubicBezTo>
                  <a:pt x="282183" y="18425"/>
                  <a:pt x="323303" y="16038"/>
                  <a:pt x="364422" y="13099"/>
                </a:cubicBezTo>
                <a:cubicBezTo>
                  <a:pt x="383928" y="11630"/>
                  <a:pt x="403433" y="10161"/>
                  <a:pt x="422587" y="8508"/>
                </a:cubicBezTo>
                <a:cubicBezTo>
                  <a:pt x="441566" y="6856"/>
                  <a:pt x="460017" y="7590"/>
                  <a:pt x="478820" y="6488"/>
                </a:cubicBezTo>
                <a:cubicBezTo>
                  <a:pt x="483389" y="6488"/>
                  <a:pt x="484794" y="4285"/>
                  <a:pt x="481631" y="3183"/>
                </a:cubicBezTo>
                <a:close/>
              </a:path>
            </a:pathLst>
          </a:custGeom>
          <a:solidFill>
            <a:srgbClr val="A2C670"/>
          </a:solidFill>
          <a:ln w="17566" cap="flat">
            <a:noFill/>
            <a:prstDash val="solid"/>
            <a:miter/>
          </a:ln>
        </p:spPr>
        <p:txBody>
          <a:bodyPr rtlCol="1" anchor="ctr"/>
          <a:lstStyle/>
          <a:p>
            <a:endParaRPr lang="he-IL"/>
          </a:p>
        </p:txBody>
      </p:sp>
      <p:sp>
        <p:nvSpPr>
          <p:cNvPr id="632" name="צורה חופשית: צורה 631">
            <a:extLst>
              <a:ext uri="{FF2B5EF4-FFF2-40B4-BE49-F238E27FC236}">
                <a16:creationId xmlns:a16="http://schemas.microsoft.com/office/drawing/2014/main" id="{4519C0D6-D763-78AB-B1C3-BB8613148AF7}"/>
              </a:ext>
              <a:ext uri="{C183D7F6-B498-43B3-948B-1728B52AA6E4}">
                <adec:decorative xmlns:adec="http://schemas.microsoft.com/office/drawing/2017/decorative" val="1"/>
              </a:ext>
            </a:extLst>
          </p:cNvPr>
          <p:cNvSpPr/>
          <p:nvPr/>
        </p:nvSpPr>
        <p:spPr>
          <a:xfrm rot="338728">
            <a:off x="4302243" y="6770730"/>
            <a:ext cx="644680" cy="155329"/>
          </a:xfrm>
          <a:custGeom>
            <a:avLst/>
            <a:gdLst>
              <a:gd name="connsiteX0" fmla="*/ 387740 w 390258"/>
              <a:gd name="connsiteY0" fmla="*/ 8388 h 35566"/>
              <a:gd name="connsiteX1" fmla="*/ 339767 w 390258"/>
              <a:gd name="connsiteY1" fmla="*/ 2328 h 35566"/>
              <a:gd name="connsiteX2" fmla="*/ 292673 w 390258"/>
              <a:gd name="connsiteY2" fmla="*/ 124 h 35566"/>
              <a:gd name="connsiteX3" fmla="*/ 194442 w 390258"/>
              <a:gd name="connsiteY3" fmla="*/ 9490 h 35566"/>
              <a:gd name="connsiteX4" fmla="*/ 105525 w 390258"/>
              <a:gd name="connsiteY4" fmla="*/ 23997 h 35566"/>
              <a:gd name="connsiteX5" fmla="*/ 968 w 390258"/>
              <a:gd name="connsiteY5" fmla="*/ 34648 h 35566"/>
              <a:gd name="connsiteX6" fmla="*/ 1320 w 390258"/>
              <a:gd name="connsiteY6" fmla="*/ 35566 h 35566"/>
              <a:gd name="connsiteX7" fmla="*/ 87777 w 390258"/>
              <a:gd name="connsiteY7" fmla="*/ 29506 h 35566"/>
              <a:gd name="connsiteX8" fmla="*/ 184074 w 390258"/>
              <a:gd name="connsiteY8" fmla="*/ 18855 h 35566"/>
              <a:gd name="connsiteX9" fmla="*/ 281778 w 390258"/>
              <a:gd name="connsiteY9" fmla="*/ 9673 h 35566"/>
              <a:gd name="connsiteX10" fmla="*/ 331508 w 390258"/>
              <a:gd name="connsiteY10" fmla="*/ 7653 h 35566"/>
              <a:gd name="connsiteX11" fmla="*/ 384753 w 390258"/>
              <a:gd name="connsiteY11" fmla="*/ 11877 h 35566"/>
              <a:gd name="connsiteX12" fmla="*/ 387740 w 390258"/>
              <a:gd name="connsiteY12" fmla="*/ 8388 h 35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0258" h="35566">
                <a:moveTo>
                  <a:pt x="387740" y="8388"/>
                </a:moveTo>
                <a:cubicBezTo>
                  <a:pt x="373155" y="5266"/>
                  <a:pt x="355407" y="4531"/>
                  <a:pt x="339767" y="2328"/>
                </a:cubicBezTo>
                <a:cubicBezTo>
                  <a:pt x="324479" y="124"/>
                  <a:pt x="308840" y="-243"/>
                  <a:pt x="292673" y="124"/>
                </a:cubicBezTo>
                <a:cubicBezTo>
                  <a:pt x="258933" y="1042"/>
                  <a:pt x="225546" y="5082"/>
                  <a:pt x="194442" y="9490"/>
                </a:cubicBezTo>
                <a:cubicBezTo>
                  <a:pt x="164042" y="13897"/>
                  <a:pt x="134871" y="18855"/>
                  <a:pt x="105525" y="23997"/>
                </a:cubicBezTo>
                <a:cubicBezTo>
                  <a:pt x="74070" y="29506"/>
                  <a:pt x="35411" y="32628"/>
                  <a:pt x="968" y="34648"/>
                </a:cubicBezTo>
                <a:cubicBezTo>
                  <a:pt x="-613" y="34648"/>
                  <a:pt x="-86" y="35566"/>
                  <a:pt x="1320" y="35566"/>
                </a:cubicBezTo>
                <a:cubicBezTo>
                  <a:pt x="32072" y="35383"/>
                  <a:pt x="58782" y="32995"/>
                  <a:pt x="87777" y="29506"/>
                </a:cubicBezTo>
                <a:cubicBezTo>
                  <a:pt x="119407" y="25466"/>
                  <a:pt x="152268" y="22711"/>
                  <a:pt x="184074" y="18855"/>
                </a:cubicBezTo>
                <a:cubicBezTo>
                  <a:pt x="215881" y="14999"/>
                  <a:pt x="248390" y="11326"/>
                  <a:pt x="281778" y="9673"/>
                </a:cubicBezTo>
                <a:cubicBezTo>
                  <a:pt x="297945" y="8939"/>
                  <a:pt x="315341" y="8021"/>
                  <a:pt x="331508" y="7653"/>
                </a:cubicBezTo>
                <a:cubicBezTo>
                  <a:pt x="350486" y="7286"/>
                  <a:pt x="366302" y="11510"/>
                  <a:pt x="384753" y="11877"/>
                </a:cubicBezTo>
                <a:cubicBezTo>
                  <a:pt x="390552" y="12060"/>
                  <a:pt x="392133" y="9306"/>
                  <a:pt x="387740" y="8388"/>
                </a:cubicBezTo>
                <a:close/>
              </a:path>
            </a:pathLst>
          </a:custGeom>
          <a:solidFill>
            <a:srgbClr val="BFD74E"/>
          </a:solidFill>
          <a:ln w="17566" cap="flat">
            <a:noFill/>
            <a:prstDash val="solid"/>
            <a:miter/>
          </a:ln>
          <a:effectLst>
            <a:softEdge rad="12700"/>
          </a:effectLst>
        </p:spPr>
        <p:txBody>
          <a:bodyPr rtlCol="1" anchor="ctr"/>
          <a:lstStyle/>
          <a:p>
            <a:endParaRPr lang="he-IL"/>
          </a:p>
        </p:txBody>
      </p:sp>
      <p:sp>
        <p:nvSpPr>
          <p:cNvPr id="633" name="תיבת טקסט 1">
            <a:extLst>
              <a:ext uri="{FF2B5EF4-FFF2-40B4-BE49-F238E27FC236}">
                <a16:creationId xmlns:a16="http://schemas.microsoft.com/office/drawing/2014/main" id="{03820AC3-BFBB-B464-AB5B-FA9B6055052D}"/>
              </a:ext>
            </a:extLst>
          </p:cNvPr>
          <p:cNvSpPr txBox="1"/>
          <p:nvPr/>
        </p:nvSpPr>
        <p:spPr>
          <a:xfrm>
            <a:off x="1675189" y="1185336"/>
            <a:ext cx="9144001" cy="989431"/>
          </a:xfrm>
          <a:prstGeom prst="rect">
            <a:avLst/>
          </a:prstGeom>
          <a:solidFill>
            <a:schemeClr val="bg2">
              <a:lumMod val="50000"/>
            </a:schemeClr>
          </a:solidFill>
          <a:ln>
            <a:solidFill>
              <a:schemeClr val="accent4">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he-IL"/>
            </a:defPPr>
            <a:lvl1pPr algn="ctr">
              <a:defRPr sz="2639">
                <a:solidFill>
                  <a:schemeClr val="bg1"/>
                </a:solidFill>
              </a:defRPr>
            </a:lvl1pPr>
          </a:lstStyle>
          <a:p>
            <a:pPr algn="ctr" rtl="1">
              <a:lnSpc>
                <a:spcPct val="115000"/>
              </a:lnSpc>
              <a:spcAft>
                <a:spcPts val="600"/>
              </a:spcAft>
              <a:buNone/>
            </a:pPr>
            <a:r>
              <a:rPr lang="he-IL" sz="4000" dirty="0">
                <a:solidFill>
                  <a:schemeClr val="bg1"/>
                </a:solidFill>
                <a:latin typeface="Assistant ExtraBold" panose="00000900000000000000" pitchFamily="2" charset="-79"/>
                <a:cs typeface="Assistant ExtraBold" panose="00000900000000000000" pitchFamily="2" charset="-79"/>
              </a:rPr>
              <a:t>בטיחות ילדים ונוער </a:t>
            </a:r>
            <a:endParaRPr lang="en-US" sz="4000" dirty="0">
              <a:solidFill>
                <a:schemeClr val="bg1"/>
              </a:solidFill>
              <a:latin typeface="Assistant ExtraBold" panose="00000900000000000000" pitchFamily="2" charset="-79"/>
              <a:cs typeface="Assistant ExtraBold" panose="00000900000000000000" pitchFamily="2" charset="-79"/>
            </a:endParaRPr>
          </a:p>
        </p:txBody>
      </p:sp>
      <p:sp>
        <p:nvSpPr>
          <p:cNvPr id="634" name="תיבת טקסט 633">
            <a:extLst>
              <a:ext uri="{FF2B5EF4-FFF2-40B4-BE49-F238E27FC236}">
                <a16:creationId xmlns:a16="http://schemas.microsoft.com/office/drawing/2014/main" id="{193C49F4-B943-89F8-3A41-A570AFC13DC6}"/>
              </a:ext>
            </a:extLst>
          </p:cNvPr>
          <p:cNvSpPr txBox="1"/>
          <p:nvPr/>
        </p:nvSpPr>
        <p:spPr>
          <a:xfrm>
            <a:off x="1440492" y="3645024"/>
            <a:ext cx="6852544" cy="558486"/>
          </a:xfrm>
          <a:prstGeom prst="rect">
            <a:avLst/>
          </a:prstGeom>
          <a:noFill/>
        </p:spPr>
        <p:txBody>
          <a:bodyPr wrap="square">
            <a:spAutoFit/>
          </a:bodyPr>
          <a:lstStyle/>
          <a:p>
            <a:pPr algn="ctr">
              <a:lnSpc>
                <a:spcPct val="115000"/>
              </a:lnSpc>
              <a:spcAft>
                <a:spcPts val="1000"/>
              </a:spcAft>
            </a:pPr>
            <a:r>
              <a:rPr lang="he-IL" sz="2800" dirty="0">
                <a:solidFill>
                  <a:schemeClr val="bg1"/>
                </a:solidFill>
                <a:latin typeface="Assistant ExtraBold" panose="00000900000000000000" pitchFamily="2" charset="-79"/>
                <a:cs typeface="Assistant ExtraBold" panose="00000900000000000000" pitchFamily="2" charset="-79"/>
              </a:rPr>
              <a:t>מיועד לכיתות ז'-ט'</a:t>
            </a:r>
            <a:endParaRPr lang="en-US" sz="2800" dirty="0">
              <a:solidFill>
                <a:schemeClr val="bg1"/>
              </a:solidFill>
              <a:latin typeface="Assistant ExtraBold" panose="00000900000000000000" pitchFamily="2" charset="-79"/>
              <a:cs typeface="Assistant ExtraBold" panose="00000900000000000000" pitchFamily="2" charset="-79"/>
            </a:endParaRPr>
          </a:p>
        </p:txBody>
      </p:sp>
      <p:pic>
        <p:nvPicPr>
          <p:cNvPr id="637" name="תמונה 636">
            <a:extLst>
              <a:ext uri="{FF2B5EF4-FFF2-40B4-BE49-F238E27FC236}">
                <a16:creationId xmlns:a16="http://schemas.microsoft.com/office/drawing/2014/main" id="{C5087017-0273-849D-1D0C-D0D94670F22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754017" y="169082"/>
            <a:ext cx="3279932" cy="1048603"/>
          </a:xfrm>
          <a:prstGeom prst="rect">
            <a:avLst/>
          </a:prstGeom>
        </p:spPr>
      </p:pic>
      <p:sp>
        <p:nvSpPr>
          <p:cNvPr id="641" name="תיבת טקסט 640">
            <a:extLst>
              <a:ext uri="{FF2B5EF4-FFF2-40B4-BE49-F238E27FC236}">
                <a16:creationId xmlns:a16="http://schemas.microsoft.com/office/drawing/2014/main" id="{9D47089C-C999-E415-217F-EFC487472797}"/>
              </a:ext>
            </a:extLst>
          </p:cNvPr>
          <p:cNvSpPr txBox="1"/>
          <p:nvPr/>
        </p:nvSpPr>
        <p:spPr>
          <a:xfrm>
            <a:off x="333520" y="2696793"/>
            <a:ext cx="9490130" cy="824906"/>
          </a:xfrm>
          <a:prstGeom prst="rect">
            <a:avLst/>
          </a:prstGeom>
          <a:noFill/>
        </p:spPr>
        <p:txBody>
          <a:bodyPr wrap="square">
            <a:spAutoFit/>
          </a:bodyPr>
          <a:lstStyle>
            <a:defPPr>
              <a:defRPr lang="he-IL"/>
            </a:defPPr>
            <a:lvl1pPr algn="ctr">
              <a:lnSpc>
                <a:spcPct val="115000"/>
              </a:lnSpc>
              <a:spcAft>
                <a:spcPts val="1000"/>
              </a:spcAft>
              <a:defRPr sz="2800">
                <a:solidFill>
                  <a:schemeClr val="bg1"/>
                </a:solidFill>
                <a:latin typeface="Assistant ExtraBold" panose="00000900000000000000" pitchFamily="2" charset="-79"/>
                <a:cs typeface="Assistant ExtraBold" panose="00000900000000000000" pitchFamily="2" charset="-79"/>
              </a:defRPr>
            </a:lvl1pPr>
          </a:lstStyle>
          <a:p>
            <a:r>
              <a:rPr lang="he-IL" sz="4400" dirty="0"/>
              <a:t>שיעור בנושא מניעת כוויות</a:t>
            </a:r>
          </a:p>
        </p:txBody>
      </p:sp>
      <p:sp>
        <p:nvSpPr>
          <p:cNvPr id="642" name="תיבת טקסט 641">
            <a:extLst>
              <a:ext uri="{FF2B5EF4-FFF2-40B4-BE49-F238E27FC236}">
                <a16:creationId xmlns:a16="http://schemas.microsoft.com/office/drawing/2014/main" id="{C466D7F0-5F23-360C-3E5E-877E74DFB136}"/>
              </a:ext>
            </a:extLst>
          </p:cNvPr>
          <p:cNvSpPr txBox="1"/>
          <p:nvPr/>
        </p:nvSpPr>
        <p:spPr>
          <a:xfrm>
            <a:off x="219538" y="130341"/>
            <a:ext cx="4000238" cy="558486"/>
          </a:xfrm>
          <a:prstGeom prst="rect">
            <a:avLst/>
          </a:prstGeom>
          <a:gradFill>
            <a:gsLst>
              <a:gs pos="55000">
                <a:srgbClr val="304A58"/>
              </a:gs>
              <a:gs pos="0">
                <a:schemeClr val="bg2">
                  <a:tint val="83000"/>
                  <a:shade val="97000"/>
                  <a:satMod val="230000"/>
                  <a:lumMod val="51000"/>
                </a:schemeClr>
              </a:gs>
              <a:gs pos="100000">
                <a:schemeClr val="bg2">
                  <a:shade val="35000"/>
                  <a:satMod val="250000"/>
                  <a:lumMod val="99000"/>
                  <a:lumOff val="1000"/>
                </a:schemeClr>
              </a:gs>
            </a:gsLst>
            <a:path path="circle">
              <a:fillToRect l="15000" t="50000" r="85000" b="60000"/>
            </a:path>
          </a:gradFill>
        </p:spPr>
        <p:txBody>
          <a:bodyPr wrap="square">
            <a:spAutoFit/>
          </a:bodyPr>
          <a:lstStyle/>
          <a:p>
            <a:pPr algn="ctr" rtl="1">
              <a:lnSpc>
                <a:spcPct val="115000"/>
              </a:lnSpc>
              <a:spcAft>
                <a:spcPts val="600"/>
              </a:spcAft>
            </a:pPr>
            <a:r>
              <a:rPr lang="he-IL" sz="2800" dirty="0">
                <a:solidFill>
                  <a:schemeClr val="bg1"/>
                </a:solidFill>
                <a:latin typeface="Assistant ExtraBold" panose="00000900000000000000" pitchFamily="2" charset="-79"/>
                <a:cs typeface="Assistant ExtraBold" panose="00000900000000000000" pitchFamily="2" charset="-79"/>
              </a:rPr>
              <a:t>אחריות אישית והדדית </a:t>
            </a:r>
            <a:endParaRPr lang="en-US" sz="2800" dirty="0">
              <a:solidFill>
                <a:schemeClr val="bg1"/>
              </a:solidFill>
              <a:latin typeface="Assistant ExtraBold" panose="00000900000000000000" pitchFamily="2" charset="-79"/>
              <a:cs typeface="Assistant ExtraBold" panose="00000900000000000000" pitchFamily="2" charset="-79"/>
            </a:endParaRPr>
          </a:p>
        </p:txBody>
      </p:sp>
      <p:pic>
        <p:nvPicPr>
          <p:cNvPr id="41" name="תמונה 40">
            <a:extLst>
              <a:ext uri="{FF2B5EF4-FFF2-40B4-BE49-F238E27FC236}">
                <a16:creationId xmlns:a16="http://schemas.microsoft.com/office/drawing/2014/main" id="{764BA06A-62F8-E547-5AD0-F40ED708CFB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21172591">
            <a:off x="8833617" y="-88351"/>
            <a:ext cx="959371" cy="873951"/>
          </a:xfrm>
          <a:custGeom>
            <a:avLst/>
            <a:gdLst>
              <a:gd name="connsiteX0" fmla="*/ -437 w 848953"/>
              <a:gd name="connsiteY0" fmla="*/ -438 h 773365"/>
              <a:gd name="connsiteX1" fmla="*/ 848517 w 848953"/>
              <a:gd name="connsiteY1" fmla="*/ -438 h 773365"/>
              <a:gd name="connsiteX2" fmla="*/ 848517 w 848953"/>
              <a:gd name="connsiteY2" fmla="*/ 772928 h 773365"/>
              <a:gd name="connsiteX3" fmla="*/ -437 w 848953"/>
              <a:gd name="connsiteY3" fmla="*/ 772928 h 773365"/>
            </a:gdLst>
            <a:ahLst/>
            <a:cxnLst>
              <a:cxn ang="0">
                <a:pos x="connsiteX0" y="connsiteY0"/>
              </a:cxn>
              <a:cxn ang="0">
                <a:pos x="connsiteX1" y="connsiteY1"/>
              </a:cxn>
              <a:cxn ang="0">
                <a:pos x="connsiteX2" y="connsiteY2"/>
              </a:cxn>
              <a:cxn ang="0">
                <a:pos x="connsiteX3" y="connsiteY3"/>
              </a:cxn>
            </a:cxnLst>
            <a:rect l="l" t="t" r="r" b="b"/>
            <a:pathLst>
              <a:path w="848953" h="773365">
                <a:moveTo>
                  <a:pt x="-437" y="-438"/>
                </a:moveTo>
                <a:lnTo>
                  <a:pt x="848517" y="-438"/>
                </a:lnTo>
                <a:lnTo>
                  <a:pt x="848517" y="772928"/>
                </a:lnTo>
                <a:lnTo>
                  <a:pt x="-437" y="772928"/>
                </a:lnTo>
                <a:close/>
              </a:path>
            </a:pathLst>
          </a:custGeom>
        </p:spPr>
      </p:pic>
      <p:pic>
        <p:nvPicPr>
          <p:cNvPr id="635" name="תמונה 634">
            <a:extLst>
              <a:ext uri="{FF2B5EF4-FFF2-40B4-BE49-F238E27FC236}">
                <a16:creationId xmlns:a16="http://schemas.microsoft.com/office/drawing/2014/main" id="{D9841325-4770-EC6B-9BB1-BA5AB4CA98DE}"/>
              </a:ext>
              <a:ext uri="{C183D7F6-B498-43B3-948B-1728B52AA6E4}">
                <adec:decorative xmlns:adec="http://schemas.microsoft.com/office/drawing/2017/decorative" val="1"/>
              </a:ext>
            </a:extLst>
          </p:cNvPr>
          <p:cNvPicPr>
            <a:picLocks noChangeAspect="1"/>
          </p:cNvPicPr>
          <p:nvPr/>
        </p:nvPicPr>
        <p:blipFill>
          <a:blip r:embed="rId4"/>
          <a:srcRect b="5498"/>
          <a:stretch/>
        </p:blipFill>
        <p:spPr>
          <a:xfrm>
            <a:off x="-9500" y="5282156"/>
            <a:ext cx="10056440" cy="1622109"/>
          </a:xfrm>
          <a:prstGeom prst="rect">
            <a:avLst/>
          </a:prstGeom>
        </p:spPr>
      </p:pic>
      <p:sp>
        <p:nvSpPr>
          <p:cNvPr id="44" name="מלבן: מסגרת משופעת 43">
            <a:extLst>
              <a:ext uri="{FF2B5EF4-FFF2-40B4-BE49-F238E27FC236}">
                <a16:creationId xmlns:a16="http://schemas.microsoft.com/office/drawing/2014/main" id="{96A7AB2C-CB01-D98C-D09B-F87025FEF396}"/>
              </a:ext>
            </a:extLst>
          </p:cNvPr>
          <p:cNvSpPr/>
          <p:nvPr/>
        </p:nvSpPr>
        <p:spPr>
          <a:xfrm>
            <a:off x="9888748" y="5436044"/>
            <a:ext cx="2325217" cy="1436107"/>
          </a:xfrm>
          <a:prstGeom prst="bevel">
            <a:avLst>
              <a:gd name="adj" fmla="val 4054"/>
            </a:avLst>
          </a:prstGeom>
          <a:gradFill>
            <a:gsLst>
              <a:gs pos="55000">
                <a:srgbClr val="304A58"/>
              </a:gs>
              <a:gs pos="0">
                <a:schemeClr val="bg2">
                  <a:tint val="83000"/>
                  <a:shade val="97000"/>
                  <a:satMod val="230000"/>
                  <a:lumMod val="51000"/>
                </a:schemeClr>
              </a:gs>
              <a:gs pos="100000">
                <a:schemeClr val="bg2">
                  <a:shade val="35000"/>
                  <a:satMod val="250000"/>
                  <a:lumMod val="99000"/>
                  <a:lumOff val="1000"/>
                </a:schemeClr>
              </a:gs>
            </a:gsLst>
            <a:path path="circle">
              <a:fillToRect l="15000" t="50000" r="85000" b="60000"/>
            </a:path>
          </a:gradFill>
        </p:spPr>
        <p:txBody>
          <a:bodyPr wrap="square">
            <a:spAutoFit/>
          </a:bodyPr>
          <a:lstStyle/>
          <a:p>
            <a:pPr algn="ctr" rtl="1">
              <a:lnSpc>
                <a:spcPct val="115000"/>
              </a:lnSpc>
              <a:spcAft>
                <a:spcPts val="1000"/>
              </a:spcAft>
            </a:pPr>
            <a:r>
              <a:rPr lang="he-IL" dirty="0">
                <a:solidFill>
                  <a:schemeClr val="bg1"/>
                </a:solidFill>
                <a:latin typeface="Assistant ExtraBold" panose="00000900000000000000" pitchFamily="2" charset="-79"/>
                <a:cs typeface="Assistant ExtraBold" panose="00000900000000000000" pitchFamily="2" charset="-79"/>
              </a:rPr>
              <a:t>פיתוח וכתיבה: </a:t>
            </a:r>
          </a:p>
          <a:p>
            <a:pPr algn="ctr" rtl="1">
              <a:lnSpc>
                <a:spcPct val="115000"/>
              </a:lnSpc>
              <a:spcAft>
                <a:spcPts val="1000"/>
              </a:spcAft>
            </a:pPr>
            <a:r>
              <a:rPr lang="he-IL" dirty="0">
                <a:solidFill>
                  <a:schemeClr val="bg1"/>
                </a:solidFill>
                <a:latin typeface="Assistant ExtraBold" panose="00000900000000000000" pitchFamily="2" charset="-79"/>
                <a:cs typeface="Assistant ExtraBold" panose="00000900000000000000" pitchFamily="2" charset="-79"/>
              </a:rPr>
              <a:t>אביבה </a:t>
            </a:r>
            <a:r>
              <a:rPr lang="he-IL" dirty="0" err="1">
                <a:solidFill>
                  <a:schemeClr val="bg1"/>
                </a:solidFill>
                <a:latin typeface="Assistant ExtraBold" panose="00000900000000000000" pitchFamily="2" charset="-79"/>
                <a:cs typeface="Assistant ExtraBold" panose="00000900000000000000" pitchFamily="2" charset="-79"/>
              </a:rPr>
              <a:t>אלעזרי</a:t>
            </a:r>
            <a:endParaRPr lang="en-US" dirty="0">
              <a:solidFill>
                <a:schemeClr val="bg1"/>
              </a:solidFill>
              <a:latin typeface="Assistant ExtraBold" panose="00000900000000000000" pitchFamily="2" charset="-79"/>
              <a:cs typeface="Assistant ExtraBold" panose="00000900000000000000" pitchFamily="2" charset="-79"/>
            </a:endParaRPr>
          </a:p>
          <a:p>
            <a:pPr algn="ctr" rtl="1">
              <a:lnSpc>
                <a:spcPct val="115000"/>
              </a:lnSpc>
              <a:spcAft>
                <a:spcPts val="1000"/>
              </a:spcAft>
            </a:pPr>
            <a:r>
              <a:rPr lang="he-IL" dirty="0">
                <a:solidFill>
                  <a:schemeClr val="bg1"/>
                </a:solidFill>
                <a:latin typeface="Assistant ExtraBold" panose="00000900000000000000" pitchFamily="2" charset="-79"/>
                <a:cs typeface="Assistant ExtraBold" panose="00000900000000000000" pitchFamily="2" charset="-79"/>
              </a:rPr>
              <a:t>יעוץ: יניב מיכאלי</a:t>
            </a:r>
          </a:p>
        </p:txBody>
      </p:sp>
    </p:spTree>
    <p:extLst>
      <p:ext uri="{BB962C8B-B14F-4D97-AF65-F5344CB8AC3E}">
        <p14:creationId xmlns:p14="http://schemas.microsoft.com/office/powerpoint/2010/main" val="1625596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advTm="31493">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E588D-F8D3-B356-5480-74AF39AFA8A5}"/>
            </a:ext>
          </a:extLst>
        </p:cNvPr>
        <p:cNvGrpSpPr/>
        <p:nvPr/>
      </p:nvGrpSpPr>
      <p:grpSpPr>
        <a:xfrm>
          <a:off x="0" y="0"/>
          <a:ext cx="0" cy="0"/>
          <a:chOff x="0" y="0"/>
          <a:chExt cx="0" cy="0"/>
        </a:xfrm>
      </p:grpSpPr>
      <p:sp>
        <p:nvSpPr>
          <p:cNvPr id="3" name="צורה חופשית: צורה 2">
            <a:extLst>
              <a:ext uri="{FF2B5EF4-FFF2-40B4-BE49-F238E27FC236}">
                <a16:creationId xmlns:a16="http://schemas.microsoft.com/office/drawing/2014/main" id="{59DB8B03-110D-5DB5-805B-595BB6F9962D}"/>
              </a:ext>
              <a:ext uri="{C183D7F6-B498-43B3-948B-1728B52AA6E4}">
                <adec:decorative xmlns:adec="http://schemas.microsoft.com/office/drawing/2017/decorative" val="1"/>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4" name="מלבן 3">
            <a:extLst>
              <a:ext uri="{FF2B5EF4-FFF2-40B4-BE49-F238E27FC236}">
                <a16:creationId xmlns:a16="http://schemas.microsoft.com/office/drawing/2014/main" id="{EB1AF93F-7C42-6E07-DE00-6F7F5E05AA1A}"/>
              </a:ext>
              <a:ext uri="{C183D7F6-B498-43B3-948B-1728B52AA6E4}">
                <adec:decorative xmlns:adec="http://schemas.microsoft.com/office/drawing/2017/decorative" val="1"/>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פינות מעוגלות 5">
            <a:extLst>
              <a:ext uri="{FF2B5EF4-FFF2-40B4-BE49-F238E27FC236}">
                <a16:creationId xmlns:a16="http://schemas.microsoft.com/office/drawing/2014/main" id="{0ADEA054-C142-3262-7147-25E1F621BA16}"/>
              </a:ext>
            </a:extLst>
          </p:cNvPr>
          <p:cNvSpPr/>
          <p:nvPr/>
        </p:nvSpPr>
        <p:spPr>
          <a:xfrm>
            <a:off x="4007768" y="1583531"/>
            <a:ext cx="7750508" cy="738390"/>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3200" dirty="0">
                <a:solidFill>
                  <a:schemeClr val="bg1"/>
                </a:solidFill>
                <a:latin typeface="Assistant ExtraBold" panose="00000900000000000000" pitchFamily="2" charset="-79"/>
                <a:cs typeface="Assistant ExtraBold" panose="00000900000000000000" pitchFamily="2" charset="-79"/>
              </a:rPr>
              <a:t>דיון על כוויות, דרגות, גורמים ותוצאות </a:t>
            </a:r>
            <a:endParaRPr lang="en-US" sz="3200" dirty="0">
              <a:solidFill>
                <a:schemeClr val="bg1"/>
              </a:solidFill>
              <a:latin typeface="Assistant ExtraBold" panose="00000900000000000000" pitchFamily="2" charset="-79"/>
              <a:cs typeface="Assistant ExtraBold" panose="00000900000000000000" pitchFamily="2" charset="-79"/>
            </a:endParaRPr>
          </a:p>
        </p:txBody>
      </p:sp>
      <p:sp>
        <p:nvSpPr>
          <p:cNvPr id="2" name="תיבת טקסט 72">
            <a:extLst>
              <a:ext uri="{FF2B5EF4-FFF2-40B4-BE49-F238E27FC236}">
                <a16:creationId xmlns:a16="http://schemas.microsoft.com/office/drawing/2014/main" id="{1125CD20-F7E4-EB7C-66FB-D7DE499FAFB7}"/>
              </a:ext>
            </a:extLst>
          </p:cNvPr>
          <p:cNvSpPr txBox="1"/>
          <p:nvPr/>
        </p:nvSpPr>
        <p:spPr>
          <a:xfrm>
            <a:off x="1055440" y="2654801"/>
            <a:ext cx="10657184" cy="1548398"/>
          </a:xfrm>
          <a:prstGeom prst="rect">
            <a:avLst/>
          </a:prstGeom>
          <a:solidFill>
            <a:schemeClr val="bg1"/>
          </a:solidFill>
          <a:ln w="6350">
            <a:noFill/>
          </a:ln>
        </p:spPr>
        <p:txBody>
          <a:bodyPr rot="0" spcFirstLastPara="0" vert="horz" wrap="square" lIns="91440" tIns="45720" rIns="91440" bIns="45720" numCol="1" spcCol="0" rtlCol="1" fromWordArt="0" anchor="t" anchorCtr="0" forceAA="0" compatLnSpc="1">
            <a:prstTxWarp prst="textNoShape">
              <a:avLst/>
            </a:prstTxWarp>
            <a:noAutofit/>
          </a:bodyPr>
          <a:lstStyle/>
          <a:p>
            <a:pPr algn="just">
              <a:lnSpc>
                <a:spcPct val="150000"/>
              </a:lnSpc>
            </a:pPr>
            <a:r>
              <a:rPr lang="he-IL" sz="2800" dirty="0">
                <a:latin typeface="Assistant ExtraBold" panose="00000900000000000000" pitchFamily="2" charset="-79"/>
                <a:cs typeface="Assistant ExtraBold" panose="00000900000000000000" pitchFamily="2" charset="-79"/>
              </a:rPr>
              <a:t>בכוויה מדרגה שלוש, עלולות להגרם פגיעה קשה במערכת העצבים. </a:t>
            </a:r>
          </a:p>
          <a:p>
            <a:pPr algn="just">
              <a:lnSpc>
                <a:spcPct val="150000"/>
              </a:lnSpc>
            </a:pPr>
            <a:r>
              <a:rPr lang="he-IL" sz="2800" dirty="0">
                <a:latin typeface="Assistant ExtraBold" panose="00000900000000000000" pitchFamily="2" charset="-79"/>
                <a:cs typeface="Assistant ExtraBold" panose="00000900000000000000" pitchFamily="2" charset="-79"/>
              </a:rPr>
              <a:t>הפגיעה יוצרת תחושת עקצוצים ולעתים חוסר תחושה. </a:t>
            </a:r>
          </a:p>
          <a:p>
            <a:pPr algn="just">
              <a:lnSpc>
                <a:spcPct val="150000"/>
              </a:lnSpc>
            </a:pPr>
            <a:r>
              <a:rPr lang="he-IL" sz="2800" dirty="0">
                <a:latin typeface="Assistant ExtraBold" panose="00000900000000000000" pitchFamily="2" charset="-79"/>
                <a:cs typeface="Assistant ExtraBold" panose="00000900000000000000" pitchFamily="2" charset="-79"/>
              </a:rPr>
              <a:t>נדרשת התערבות גורם רפואי במרפאה לחיטוי המקום, טיפול וחבישה. </a:t>
            </a:r>
          </a:p>
          <a:p>
            <a:pPr algn="just">
              <a:lnSpc>
                <a:spcPct val="150000"/>
              </a:lnSpc>
            </a:pPr>
            <a:r>
              <a:rPr lang="he-IL" sz="2800" dirty="0">
                <a:latin typeface="Assistant ExtraBold" panose="00000900000000000000" pitchFamily="2" charset="-79"/>
                <a:cs typeface="Assistant ExtraBold" panose="00000900000000000000" pitchFamily="2" charset="-79"/>
              </a:rPr>
              <a:t>לאחר ההחלמה עלולה להגרם ירידה בגמישות העור.</a:t>
            </a:r>
            <a:endParaRPr lang="en-US" sz="2800" dirty="0">
              <a:latin typeface="Assistant ExtraBold" panose="00000900000000000000" pitchFamily="2" charset="-79"/>
              <a:cs typeface="Assistant ExtraBold" panose="00000900000000000000" pitchFamily="2" charset="-79"/>
            </a:endParaRPr>
          </a:p>
        </p:txBody>
      </p:sp>
    </p:spTree>
    <p:extLst>
      <p:ext uri="{BB962C8B-B14F-4D97-AF65-F5344CB8AC3E}">
        <p14:creationId xmlns:p14="http://schemas.microsoft.com/office/powerpoint/2010/main" val="416105635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9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88F70-C3C8-1640-A81B-BB0A16714D48}"/>
            </a:ext>
          </a:extLst>
        </p:cNvPr>
        <p:cNvGrpSpPr/>
        <p:nvPr/>
      </p:nvGrpSpPr>
      <p:grpSpPr>
        <a:xfrm>
          <a:off x="0" y="0"/>
          <a:ext cx="0" cy="0"/>
          <a:chOff x="0" y="0"/>
          <a:chExt cx="0" cy="0"/>
        </a:xfrm>
      </p:grpSpPr>
      <p:sp>
        <p:nvSpPr>
          <p:cNvPr id="3" name="צורה חופשית: צורה 2">
            <a:extLst>
              <a:ext uri="{FF2B5EF4-FFF2-40B4-BE49-F238E27FC236}">
                <a16:creationId xmlns:a16="http://schemas.microsoft.com/office/drawing/2014/main" id="{7744E8EA-C3C2-004C-5DF2-0411071CFD57}"/>
              </a:ext>
              <a:ext uri="{C183D7F6-B498-43B3-948B-1728B52AA6E4}">
                <adec:decorative xmlns:adec="http://schemas.microsoft.com/office/drawing/2017/decorative" val="1"/>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4" name="מלבן 3">
            <a:extLst>
              <a:ext uri="{FF2B5EF4-FFF2-40B4-BE49-F238E27FC236}">
                <a16:creationId xmlns:a16="http://schemas.microsoft.com/office/drawing/2014/main" id="{D2D3E815-F58F-1140-8760-88F0ED042B7A}"/>
              </a:ext>
              <a:ext uri="{C183D7F6-B498-43B3-948B-1728B52AA6E4}">
                <adec:decorative xmlns:adec="http://schemas.microsoft.com/office/drawing/2017/decorative" val="1"/>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a:extLst>
              <a:ext uri="{FF2B5EF4-FFF2-40B4-BE49-F238E27FC236}">
                <a16:creationId xmlns:a16="http://schemas.microsoft.com/office/drawing/2014/main" id="{B0490C1F-A88C-4C44-D612-A781A85B0D70}"/>
              </a:ext>
            </a:extLst>
          </p:cNvPr>
          <p:cNvSpPr/>
          <p:nvPr/>
        </p:nvSpPr>
        <p:spPr>
          <a:xfrm>
            <a:off x="911424" y="2724482"/>
            <a:ext cx="10945216" cy="1726435"/>
          </a:xfrm>
          <a:prstGeom prst="rect">
            <a:avLst/>
          </a:prstGeom>
          <a:solidFill>
            <a:schemeClr val="bg1">
              <a:lumMod val="85000"/>
              <a:lumOff val="15000"/>
            </a:schemeClr>
          </a:solidFill>
          <a:effectLst>
            <a:outerShdw blurRad="50800" dist="50800" dir="5400000" algn="ctr" rotWithShape="0">
              <a:schemeClr val="bg1"/>
            </a:outerShdw>
          </a:effectLst>
          <a:scene3d>
            <a:camera prst="orthographicFront"/>
            <a:lightRig rig="threePt" dir="t"/>
          </a:scene3d>
          <a:sp3d contourW="12700">
            <a:bevelT w="190500" h="190500"/>
            <a:bevelB w="190500" h="190500"/>
            <a:contourClr>
              <a:schemeClr val="bg1">
                <a:lumMod val="75000"/>
                <a:lumOff val="25000"/>
              </a:schemeClr>
            </a:contourClr>
          </a:sp3d>
        </p:spPr>
        <p:txBody>
          <a:bodyPr wrap="square" rIns="252000">
            <a:spAutoFit/>
          </a:bodyPr>
          <a:lstStyle/>
          <a:p>
            <a:r>
              <a:rPr lang="he-IL" sz="2400" b="1" dirty="0">
                <a:latin typeface="Assistant ExtraBold" panose="00000900000000000000" pitchFamily="2" charset="-79"/>
                <a:cs typeface="Assistant ExtraBold" panose="00000900000000000000" pitchFamily="2" charset="-79"/>
              </a:rPr>
              <a:t>דרגה ארבע – הן כוויות קשות ביותר, הפוגעות בנוסף לעור ולשכבת השומן התת עורי גם בחלקי גוף נוספים כמו שרירים ועצמות. </a:t>
            </a:r>
            <a:endParaRPr lang="en-US" sz="2400" b="1" dirty="0">
              <a:latin typeface="Assistant ExtraBold" panose="00000900000000000000" pitchFamily="2" charset="-79"/>
              <a:cs typeface="Assistant ExtraBold" panose="00000900000000000000" pitchFamily="2" charset="-79"/>
            </a:endParaRPr>
          </a:p>
          <a:p>
            <a:pPr marL="1882775" lvl="0" indent="-1882775"/>
            <a:endParaRPr lang="en-US" sz="2400" b="1" dirty="0">
              <a:latin typeface="Assistant ExtraBold" panose="00000900000000000000" pitchFamily="2" charset="-79"/>
              <a:cs typeface="Assistant ExtraBold" panose="00000900000000000000" pitchFamily="2" charset="-79"/>
            </a:endParaRPr>
          </a:p>
          <a:p>
            <a:r>
              <a:rPr lang="he-IL" sz="2400" b="1" dirty="0">
                <a:latin typeface="Assistant ExtraBold" panose="00000900000000000000" pitchFamily="2" charset="-79"/>
                <a:cs typeface="Assistant ExtraBold" panose="00000900000000000000" pitchFamily="2" charset="-79"/>
              </a:rPr>
              <a:t>איזו רמת טיפול נדרשת לדעתכם, בעקבות כוויה מדרגה ארבע?</a:t>
            </a:r>
            <a:endParaRPr lang="en-US" sz="2400" b="1" dirty="0">
              <a:latin typeface="Assistant ExtraBold" panose="00000900000000000000" pitchFamily="2" charset="-79"/>
              <a:cs typeface="Assistant ExtraBold" panose="00000900000000000000" pitchFamily="2" charset="-79"/>
            </a:endParaRPr>
          </a:p>
          <a:p>
            <a:pPr>
              <a:lnSpc>
                <a:spcPct val="113000"/>
              </a:lnSpc>
              <a:spcAft>
                <a:spcPts val="1200"/>
              </a:spcAft>
            </a:pPr>
            <a:endParaRPr lang="he-IL" sz="1000" b="1" u="sng" dirty="0">
              <a:latin typeface="Tahoma" panose="020B0604030504040204" pitchFamily="34" charset="0"/>
              <a:ea typeface="Tahoma" panose="020B0604030504040204" pitchFamily="34" charset="0"/>
              <a:cs typeface="Tahoma" panose="020B0604030504040204" pitchFamily="34" charset="0"/>
            </a:endParaRPr>
          </a:p>
        </p:txBody>
      </p:sp>
      <p:sp>
        <p:nvSpPr>
          <p:cNvPr id="6" name="מלבן: פינות מעוגלות 5">
            <a:extLst>
              <a:ext uri="{FF2B5EF4-FFF2-40B4-BE49-F238E27FC236}">
                <a16:creationId xmlns:a16="http://schemas.microsoft.com/office/drawing/2014/main" id="{685B909C-AAA7-4268-A8B9-3FD048BFBAD7}"/>
              </a:ext>
            </a:extLst>
          </p:cNvPr>
          <p:cNvSpPr/>
          <p:nvPr/>
        </p:nvSpPr>
        <p:spPr>
          <a:xfrm>
            <a:off x="4079392" y="645328"/>
            <a:ext cx="7750508" cy="738390"/>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3200" dirty="0">
                <a:solidFill>
                  <a:schemeClr val="bg1"/>
                </a:solidFill>
                <a:latin typeface="Assistant ExtraBold" panose="00000900000000000000" pitchFamily="2" charset="-79"/>
                <a:cs typeface="Assistant ExtraBold" panose="00000900000000000000" pitchFamily="2" charset="-79"/>
              </a:rPr>
              <a:t>דיון על כוויות, דרגות, גורמים ותוצאות </a:t>
            </a:r>
            <a:endParaRPr lang="en-US" sz="3200" dirty="0">
              <a:solidFill>
                <a:schemeClr val="bg1"/>
              </a:solidFill>
              <a:latin typeface="Assistant ExtraBold" panose="00000900000000000000" pitchFamily="2" charset="-79"/>
              <a:cs typeface="Assistant ExtraBold" panose="00000900000000000000" pitchFamily="2" charset="-79"/>
            </a:endParaRPr>
          </a:p>
        </p:txBody>
      </p:sp>
    </p:spTree>
    <p:extLst>
      <p:ext uri="{BB962C8B-B14F-4D97-AF65-F5344CB8AC3E}">
        <p14:creationId xmlns:p14="http://schemas.microsoft.com/office/powerpoint/2010/main" val="102862500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9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anim calcmode="lin" valueType="num">
                                      <p:cBhvr>
                                        <p:cTn id="1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5" presetID="30" presetClass="emph" presetSubtype="0" fill="hold" nodeType="withEffect">
                                  <p:stCondLst>
                                    <p:cond delay="0"/>
                                  </p:stCondLst>
                                  <p:childTnLst>
                                    <p:animClr clrSpc="hsl" dir="cw">
                                      <p:cBhvr override="childStyle">
                                        <p:cTn id="16" dur="500" fill="hold"/>
                                        <p:tgtEl>
                                          <p:spTgt spid="5">
                                            <p:txEl>
                                              <p:pRg st="2" end="2"/>
                                            </p:txEl>
                                          </p:spTgt>
                                        </p:tgtEl>
                                        <p:attrNameLst>
                                          <p:attrName>style.color</p:attrName>
                                        </p:attrNameLst>
                                      </p:cBhvr>
                                      <p:by>
                                        <p:hsl h="0" s="12549" l="25098"/>
                                      </p:by>
                                    </p:animClr>
                                    <p:animClr clrSpc="hsl" dir="cw">
                                      <p:cBhvr>
                                        <p:cTn id="17" dur="500" fill="hold"/>
                                        <p:tgtEl>
                                          <p:spTgt spid="5">
                                            <p:txEl>
                                              <p:pRg st="2" end="2"/>
                                            </p:txEl>
                                          </p:spTgt>
                                        </p:tgtEl>
                                        <p:attrNameLst>
                                          <p:attrName>fillcolor</p:attrName>
                                        </p:attrNameLst>
                                      </p:cBhvr>
                                      <p:by>
                                        <p:hsl h="0" s="12549" l="25098"/>
                                      </p:by>
                                    </p:animClr>
                                    <p:animClr clrSpc="hsl" dir="cw">
                                      <p:cBhvr>
                                        <p:cTn id="18" dur="500" fill="hold"/>
                                        <p:tgtEl>
                                          <p:spTgt spid="5">
                                            <p:txEl>
                                              <p:pRg st="2" end="2"/>
                                            </p:txEl>
                                          </p:spTgt>
                                        </p:tgtEl>
                                        <p:attrNameLst>
                                          <p:attrName>stroke.color</p:attrName>
                                        </p:attrNameLst>
                                      </p:cBhvr>
                                      <p:by>
                                        <p:hsl h="0" s="12549" l="25098"/>
                                      </p:by>
                                    </p:animClr>
                                    <p:set>
                                      <p:cBhvr>
                                        <p:cTn id="19" dur="500" fill="hold"/>
                                        <p:tgtEl>
                                          <p:spTgt spid="5">
                                            <p:txEl>
                                              <p:pRg st="2" end="2"/>
                                            </p:txEl>
                                          </p:spTgt>
                                        </p:tgtEl>
                                        <p:attrNameLst>
                                          <p:attrName>fill.type</p:attrName>
                                        </p:attrNameLst>
                                      </p:cBhvr>
                                      <p:to>
                                        <p:strVal val="solid"/>
                                      </p:to>
                                    </p:set>
                                  </p:childTnLst>
                                  <p:subTnLst>
                                    <p:animClr clrSpc="rgb" dir="cw">
                                      <p:cBhvr override="childStyle">
                                        <p:cTn dur="1" fill="hold" display="0" masterRel="nextClick" afterEffect="1"/>
                                        <p:tgtEl>
                                          <p:spTgt spid="5">
                                            <p:txEl>
                                              <p:pRg st="2" end="2"/>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02279-6B8F-BB91-7D6F-CE10B163B350}"/>
            </a:ext>
          </a:extLst>
        </p:cNvPr>
        <p:cNvGrpSpPr/>
        <p:nvPr/>
      </p:nvGrpSpPr>
      <p:grpSpPr>
        <a:xfrm>
          <a:off x="0" y="0"/>
          <a:ext cx="0" cy="0"/>
          <a:chOff x="0" y="0"/>
          <a:chExt cx="0" cy="0"/>
        </a:xfrm>
      </p:grpSpPr>
      <p:sp>
        <p:nvSpPr>
          <p:cNvPr id="3" name="צורה חופשית: צורה 2">
            <a:extLst>
              <a:ext uri="{FF2B5EF4-FFF2-40B4-BE49-F238E27FC236}">
                <a16:creationId xmlns:a16="http://schemas.microsoft.com/office/drawing/2014/main" id="{41296BDE-89CA-CCC9-D4AD-84A8DCEE8089}"/>
              </a:ext>
              <a:ext uri="{C183D7F6-B498-43B3-948B-1728B52AA6E4}">
                <adec:decorative xmlns:adec="http://schemas.microsoft.com/office/drawing/2017/decorative" val="1"/>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4" name="מלבן 3">
            <a:extLst>
              <a:ext uri="{FF2B5EF4-FFF2-40B4-BE49-F238E27FC236}">
                <a16:creationId xmlns:a16="http://schemas.microsoft.com/office/drawing/2014/main" id="{4B3F10D2-1AE6-D8A1-D229-1F6FF8A80CDA}"/>
              </a:ext>
              <a:ext uri="{C183D7F6-B498-43B3-948B-1728B52AA6E4}">
                <adec:decorative xmlns:adec="http://schemas.microsoft.com/office/drawing/2017/decorative" val="1"/>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פינות מעוגלות 5">
            <a:extLst>
              <a:ext uri="{FF2B5EF4-FFF2-40B4-BE49-F238E27FC236}">
                <a16:creationId xmlns:a16="http://schemas.microsoft.com/office/drawing/2014/main" id="{10477DD5-E4BB-6409-227D-7087EF0299A8}"/>
              </a:ext>
            </a:extLst>
          </p:cNvPr>
          <p:cNvSpPr/>
          <p:nvPr/>
        </p:nvSpPr>
        <p:spPr>
          <a:xfrm>
            <a:off x="4079392" y="645328"/>
            <a:ext cx="7750508" cy="738390"/>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3200" dirty="0">
                <a:solidFill>
                  <a:schemeClr val="bg1"/>
                </a:solidFill>
                <a:latin typeface="Assistant ExtraBold" panose="00000900000000000000" pitchFamily="2" charset="-79"/>
                <a:cs typeface="Assistant ExtraBold" panose="00000900000000000000" pitchFamily="2" charset="-79"/>
              </a:rPr>
              <a:t>דיון על כוויות, דרגות, גורמים ותוצאות </a:t>
            </a:r>
            <a:endParaRPr lang="en-US" sz="3200" dirty="0">
              <a:solidFill>
                <a:schemeClr val="bg1"/>
              </a:solidFill>
              <a:latin typeface="Assistant ExtraBold" panose="00000900000000000000" pitchFamily="2" charset="-79"/>
              <a:cs typeface="Assistant ExtraBold" panose="00000900000000000000" pitchFamily="2" charset="-79"/>
            </a:endParaRPr>
          </a:p>
        </p:txBody>
      </p:sp>
      <p:sp>
        <p:nvSpPr>
          <p:cNvPr id="2" name="תיבת טקסט 72">
            <a:extLst>
              <a:ext uri="{FF2B5EF4-FFF2-40B4-BE49-F238E27FC236}">
                <a16:creationId xmlns:a16="http://schemas.microsoft.com/office/drawing/2014/main" id="{44287039-FD6B-CE2F-3FA1-97093E3FF4F5}"/>
              </a:ext>
            </a:extLst>
          </p:cNvPr>
          <p:cNvSpPr txBox="1"/>
          <p:nvPr/>
        </p:nvSpPr>
        <p:spPr>
          <a:xfrm>
            <a:off x="1055440" y="2654801"/>
            <a:ext cx="10657184" cy="1548398"/>
          </a:xfrm>
          <a:prstGeom prst="rect">
            <a:avLst/>
          </a:prstGeom>
          <a:solidFill>
            <a:schemeClr val="lt1"/>
          </a:solidFill>
          <a:ln w="6350">
            <a:noFill/>
          </a:ln>
        </p:spPr>
        <p:txBody>
          <a:bodyPr rot="0" spcFirstLastPara="0" vert="horz" wrap="square" lIns="91440" tIns="45720" rIns="91440" bIns="45720" numCol="1" spcCol="0" rtlCol="1" fromWordArt="0" anchor="t" anchorCtr="0" forceAA="0" compatLnSpc="1">
            <a:prstTxWarp prst="textNoShape">
              <a:avLst/>
            </a:prstTxWarp>
            <a:noAutofit/>
          </a:bodyPr>
          <a:lstStyle/>
          <a:p>
            <a:pPr algn="just">
              <a:lnSpc>
                <a:spcPct val="150000"/>
              </a:lnSpc>
            </a:pPr>
            <a:r>
              <a:rPr lang="he-IL" sz="2400" b="1" dirty="0">
                <a:latin typeface="Assistant ExtraBold" panose="00000900000000000000" pitchFamily="2" charset="-79"/>
                <a:cs typeface="Assistant ExtraBold" panose="00000900000000000000" pitchFamily="2" charset="-79"/>
              </a:rPr>
              <a:t>בכוויה מדרגה ארבע, הן החמורות והקשות ביותר, אשר דורשות טיפול ממושך ושיקום ארוך. </a:t>
            </a:r>
          </a:p>
          <a:p>
            <a:pPr algn="just">
              <a:lnSpc>
                <a:spcPct val="150000"/>
              </a:lnSpc>
            </a:pPr>
            <a:r>
              <a:rPr lang="he-IL" sz="2400" b="1" dirty="0">
                <a:latin typeface="Assistant ExtraBold" panose="00000900000000000000" pitchFamily="2" charset="-79"/>
                <a:cs typeface="Assistant ExtraBold" panose="00000900000000000000" pitchFamily="2" charset="-79"/>
              </a:rPr>
              <a:t>הפגיעה הרב מערכתית המחייבת אשפוז. </a:t>
            </a:r>
          </a:p>
          <a:p>
            <a:pPr algn="just">
              <a:lnSpc>
                <a:spcPct val="150000"/>
              </a:lnSpc>
            </a:pPr>
            <a:r>
              <a:rPr lang="he-IL" sz="2400" b="1" dirty="0">
                <a:latin typeface="Assistant ExtraBold" panose="00000900000000000000" pitchFamily="2" charset="-79"/>
                <a:cs typeface="Assistant ExtraBold" panose="00000900000000000000" pitchFamily="2" charset="-79"/>
              </a:rPr>
              <a:t>פגיעה קשה ביותר בשרירי הגוף הנמצאים מתחת לעור או בעצמות הצמודות לשכבת העור. </a:t>
            </a:r>
            <a:endParaRPr lang="en-US" sz="2400" b="1" dirty="0">
              <a:latin typeface="Assistant ExtraBold" panose="00000900000000000000" pitchFamily="2" charset="-79"/>
              <a:cs typeface="Assistant ExtraBold" panose="00000900000000000000" pitchFamily="2" charset="-79"/>
            </a:endParaRPr>
          </a:p>
        </p:txBody>
      </p:sp>
    </p:spTree>
    <p:extLst>
      <p:ext uri="{BB962C8B-B14F-4D97-AF65-F5344CB8AC3E}">
        <p14:creationId xmlns:p14="http://schemas.microsoft.com/office/powerpoint/2010/main" val="326306425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9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F9076-315B-CD08-23CF-EB3FE5A217A0}"/>
            </a:ext>
          </a:extLst>
        </p:cNvPr>
        <p:cNvGrpSpPr/>
        <p:nvPr/>
      </p:nvGrpSpPr>
      <p:grpSpPr>
        <a:xfrm>
          <a:off x="0" y="0"/>
          <a:ext cx="0" cy="0"/>
          <a:chOff x="0" y="0"/>
          <a:chExt cx="0" cy="0"/>
        </a:xfrm>
      </p:grpSpPr>
      <p:sp>
        <p:nvSpPr>
          <p:cNvPr id="2" name="צורה חופשית: צורה 1">
            <a:extLst>
              <a:ext uri="{FF2B5EF4-FFF2-40B4-BE49-F238E27FC236}">
                <a16:creationId xmlns:a16="http://schemas.microsoft.com/office/drawing/2014/main" id="{802EF6AD-D8A5-FB03-7FEC-BAC746ECE2FD}"/>
              </a:ext>
              <a:ext uri="{C183D7F6-B498-43B3-948B-1728B52AA6E4}">
                <adec:decorative xmlns:adec="http://schemas.microsoft.com/office/drawing/2017/decorative" val="1"/>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3" name="מלבן 2">
            <a:extLst>
              <a:ext uri="{FF2B5EF4-FFF2-40B4-BE49-F238E27FC236}">
                <a16:creationId xmlns:a16="http://schemas.microsoft.com/office/drawing/2014/main" id="{D6FA86BB-7134-2A84-202C-14FAAAB38971}"/>
              </a:ext>
              <a:ext uri="{C183D7F6-B498-43B3-948B-1728B52AA6E4}">
                <adec:decorative xmlns:adec="http://schemas.microsoft.com/office/drawing/2017/decorative" val="1"/>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a:extLst>
              <a:ext uri="{FF2B5EF4-FFF2-40B4-BE49-F238E27FC236}">
                <a16:creationId xmlns:a16="http://schemas.microsoft.com/office/drawing/2014/main" id="{CE2AFFEC-E770-947F-73ED-9CC19EE4D26A}"/>
              </a:ext>
            </a:extLst>
          </p:cNvPr>
          <p:cNvSpPr/>
          <p:nvPr/>
        </p:nvSpPr>
        <p:spPr>
          <a:xfrm>
            <a:off x="623392" y="2924944"/>
            <a:ext cx="10945216" cy="2686698"/>
          </a:xfrm>
          <a:prstGeom prst="rect">
            <a:avLst/>
          </a:prstGeom>
          <a:solidFill>
            <a:schemeClr val="bg1">
              <a:lumMod val="85000"/>
              <a:lumOff val="15000"/>
            </a:schemeClr>
          </a:solidFill>
          <a:effectLst>
            <a:outerShdw blurRad="50800" dist="50800" dir="5400000" algn="ctr" rotWithShape="0">
              <a:schemeClr val="bg1"/>
            </a:outerShdw>
          </a:effectLst>
          <a:scene3d>
            <a:camera prst="orthographicFront"/>
            <a:lightRig rig="threePt" dir="t"/>
          </a:scene3d>
          <a:sp3d contourW="12700">
            <a:bevelT w="190500" h="190500"/>
            <a:bevelB w="190500" h="190500"/>
            <a:contourClr>
              <a:schemeClr val="bg1">
                <a:lumMod val="75000"/>
                <a:lumOff val="25000"/>
              </a:schemeClr>
            </a:contourClr>
          </a:sp3d>
        </p:spPr>
        <p:txBody>
          <a:bodyPr wrap="square" rIns="252000">
            <a:spAutoFit/>
          </a:bodyPr>
          <a:lstStyle/>
          <a:p>
            <a:pPr algn="just">
              <a:lnSpc>
                <a:spcPct val="120000"/>
              </a:lnSpc>
            </a:pPr>
            <a:r>
              <a:rPr lang="he-IL" sz="1000" b="1" dirty="0">
                <a:solidFill>
                  <a:srgbClr val="00DAF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he-IL" sz="2400" b="1" dirty="0">
                <a:latin typeface="Assistant ExtraBold" panose="00000900000000000000" pitchFamily="2" charset="-79"/>
                <a:cs typeface="Assistant ExtraBold" panose="00000900000000000000" pitchFamily="2" charset="-79"/>
              </a:rPr>
              <a:t>הגורם הנפוץ ביותר להיפגע מכוויה הוא חום, אך קיימים גורמים נוספים כמו כימיקלים, קרינת השמש והתחשמלות. </a:t>
            </a:r>
          </a:p>
          <a:p>
            <a:pPr algn="just">
              <a:lnSpc>
                <a:spcPct val="120000"/>
              </a:lnSpc>
            </a:pPr>
            <a:endParaRPr lang="he-IL" sz="2400" b="1" dirty="0">
              <a:latin typeface="Assistant ExtraBold" panose="00000900000000000000" pitchFamily="2" charset="-79"/>
              <a:cs typeface="Assistant ExtraBold" panose="00000900000000000000" pitchFamily="2" charset="-79"/>
            </a:endParaRPr>
          </a:p>
          <a:p>
            <a:pPr marL="457200" lvl="0" indent="-457200">
              <a:buAutoNum type="arabicPeriod"/>
            </a:pPr>
            <a:r>
              <a:rPr lang="he-IL" sz="2400" b="1" dirty="0">
                <a:latin typeface="Assistant ExtraBold" panose="00000900000000000000" pitchFamily="2" charset="-79"/>
                <a:cs typeface="Assistant ExtraBold" panose="00000900000000000000" pitchFamily="2" charset="-79"/>
              </a:rPr>
              <a:t>תנו דוגמאות לגורמים היוצרים כוויה  </a:t>
            </a:r>
          </a:p>
          <a:p>
            <a:pPr marL="457200" lvl="0" indent="-457200">
              <a:buAutoNum type="arabicPeriod"/>
            </a:pPr>
            <a:endParaRPr lang="he-IL" sz="2400" dirty="0">
              <a:latin typeface="Assistant ExtraBold" panose="00000900000000000000" pitchFamily="2" charset="-79"/>
              <a:cs typeface="Assistant ExtraBold" panose="00000900000000000000" pitchFamily="2" charset="-79"/>
            </a:endParaRPr>
          </a:p>
          <a:p>
            <a:pPr marL="457200" lvl="0" indent="-457200">
              <a:buAutoNum type="arabicPeriod"/>
            </a:pPr>
            <a:r>
              <a:rPr lang="he-IL" sz="2400" b="1" dirty="0">
                <a:latin typeface="Assistant ExtraBold" panose="00000900000000000000" pitchFamily="2" charset="-79"/>
                <a:cs typeface="Assistant ExtraBold" panose="00000900000000000000" pitchFamily="2" charset="-79"/>
              </a:rPr>
              <a:t>מהי האחריות האישית שלנו בהפחתת הסיכוי להיפגע מכוויה?</a:t>
            </a:r>
            <a:endParaRPr lang="en-US" sz="2400" dirty="0">
              <a:latin typeface="Assistant ExtraBold" panose="00000900000000000000" pitchFamily="2" charset="-79"/>
              <a:cs typeface="Assistant ExtraBold" panose="00000900000000000000" pitchFamily="2" charset="-79"/>
            </a:endParaRPr>
          </a:p>
          <a:p>
            <a:pPr>
              <a:lnSpc>
                <a:spcPct val="113000"/>
              </a:lnSpc>
              <a:spcAft>
                <a:spcPts val="1200"/>
              </a:spcAft>
            </a:pPr>
            <a:endParaRPr lang="he-IL" sz="1000" b="1" u="sng" dirty="0">
              <a:latin typeface="Tahoma" panose="020B0604030504040204" pitchFamily="34" charset="0"/>
              <a:ea typeface="Tahoma" panose="020B0604030504040204" pitchFamily="34" charset="0"/>
              <a:cs typeface="Tahoma" panose="020B0604030504040204" pitchFamily="34" charset="0"/>
            </a:endParaRPr>
          </a:p>
        </p:txBody>
      </p:sp>
      <p:sp>
        <p:nvSpPr>
          <p:cNvPr id="6" name="מלבן: פינות מעוגלות 5">
            <a:extLst>
              <a:ext uri="{FF2B5EF4-FFF2-40B4-BE49-F238E27FC236}">
                <a16:creationId xmlns:a16="http://schemas.microsoft.com/office/drawing/2014/main" id="{A71BD75A-1591-8227-7556-B67181B9B203}"/>
              </a:ext>
            </a:extLst>
          </p:cNvPr>
          <p:cNvSpPr/>
          <p:nvPr/>
        </p:nvSpPr>
        <p:spPr>
          <a:xfrm>
            <a:off x="6194364" y="1556792"/>
            <a:ext cx="5374244" cy="738390"/>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3200" dirty="0">
                <a:solidFill>
                  <a:schemeClr val="bg1"/>
                </a:solidFill>
                <a:latin typeface="Assistant ExtraBold" panose="00000900000000000000" pitchFamily="2" charset="-79"/>
                <a:cs typeface="Assistant ExtraBold" panose="00000900000000000000" pitchFamily="2" charset="-79"/>
              </a:rPr>
              <a:t>גורמי כוויות וכיצד נמנעים</a:t>
            </a:r>
            <a:endParaRPr lang="en-US" sz="3200" dirty="0">
              <a:solidFill>
                <a:schemeClr val="bg1"/>
              </a:solidFill>
              <a:latin typeface="Assistant ExtraBold" panose="00000900000000000000" pitchFamily="2" charset="-79"/>
              <a:cs typeface="Assistant ExtraBold" panose="00000900000000000000" pitchFamily="2" charset="-79"/>
            </a:endParaRPr>
          </a:p>
        </p:txBody>
      </p:sp>
    </p:spTree>
    <p:extLst>
      <p:ext uri="{BB962C8B-B14F-4D97-AF65-F5344CB8AC3E}">
        <p14:creationId xmlns:p14="http://schemas.microsoft.com/office/powerpoint/2010/main" val="238767577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9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fade">
                                      <p:cBhvr>
                                        <p:cTn id="26" dur="1000"/>
                                        <p:tgtEl>
                                          <p:spTgt spid="5">
                                            <p:txEl>
                                              <p:pRg st="4" end="4"/>
                                            </p:txEl>
                                          </p:spTgt>
                                        </p:tgtEl>
                                      </p:cBhvr>
                                    </p:animEffect>
                                    <p:anim calcmode="lin" valueType="num">
                                      <p:cBhvr>
                                        <p:cTn id="27"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268AC-64D0-3F20-8419-1A11B11FFD00}"/>
            </a:ext>
          </a:extLst>
        </p:cNvPr>
        <p:cNvGrpSpPr/>
        <p:nvPr/>
      </p:nvGrpSpPr>
      <p:grpSpPr>
        <a:xfrm>
          <a:off x="0" y="0"/>
          <a:ext cx="0" cy="0"/>
          <a:chOff x="0" y="0"/>
          <a:chExt cx="0" cy="0"/>
        </a:xfrm>
      </p:grpSpPr>
      <p:sp>
        <p:nvSpPr>
          <p:cNvPr id="2" name="צורה חופשית: צורה 1">
            <a:extLst>
              <a:ext uri="{FF2B5EF4-FFF2-40B4-BE49-F238E27FC236}">
                <a16:creationId xmlns:a16="http://schemas.microsoft.com/office/drawing/2014/main" id="{63D719D3-C422-6CF5-541C-0A755CC53321}"/>
              </a:ext>
              <a:ext uri="{C183D7F6-B498-43B3-948B-1728B52AA6E4}">
                <adec:decorative xmlns:adec="http://schemas.microsoft.com/office/drawing/2017/decorative" val="1"/>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3" name="מלבן 2">
            <a:extLst>
              <a:ext uri="{FF2B5EF4-FFF2-40B4-BE49-F238E27FC236}">
                <a16:creationId xmlns:a16="http://schemas.microsoft.com/office/drawing/2014/main" id="{3F88E470-EFE3-AC63-2E2D-18AB9928D79C}"/>
              </a:ext>
              <a:ext uri="{C183D7F6-B498-43B3-948B-1728B52AA6E4}">
                <adec:decorative xmlns:adec="http://schemas.microsoft.com/office/drawing/2017/decorative" val="1"/>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a:extLst>
              <a:ext uri="{FF2B5EF4-FFF2-40B4-BE49-F238E27FC236}">
                <a16:creationId xmlns:a16="http://schemas.microsoft.com/office/drawing/2014/main" id="{CFE28E82-1FC6-2270-984D-CFA484485A08}"/>
              </a:ext>
            </a:extLst>
          </p:cNvPr>
          <p:cNvSpPr/>
          <p:nvPr/>
        </p:nvSpPr>
        <p:spPr>
          <a:xfrm>
            <a:off x="721756" y="1873713"/>
            <a:ext cx="10945216" cy="3523850"/>
          </a:xfrm>
          <a:prstGeom prst="rect">
            <a:avLst/>
          </a:prstGeom>
          <a:solidFill>
            <a:schemeClr val="bg1">
              <a:lumMod val="85000"/>
              <a:lumOff val="15000"/>
            </a:schemeClr>
          </a:solidFill>
          <a:effectLst>
            <a:outerShdw blurRad="50800" dist="50800" dir="5400000" algn="ctr" rotWithShape="0">
              <a:schemeClr val="bg1"/>
            </a:outerShdw>
          </a:effectLst>
          <a:scene3d>
            <a:camera prst="orthographicFront"/>
            <a:lightRig rig="threePt" dir="t"/>
          </a:scene3d>
          <a:sp3d contourW="12700">
            <a:bevelT w="190500" h="190500"/>
            <a:bevelB w="190500" h="190500"/>
            <a:contourClr>
              <a:schemeClr val="bg1">
                <a:lumMod val="75000"/>
                <a:lumOff val="25000"/>
              </a:schemeClr>
            </a:contourClr>
          </a:sp3d>
        </p:spPr>
        <p:txBody>
          <a:bodyPr wrap="square" rIns="252000">
            <a:spAutoFit/>
          </a:bodyPr>
          <a:lstStyle/>
          <a:p>
            <a:pPr>
              <a:lnSpc>
                <a:spcPct val="120000"/>
              </a:lnSpc>
              <a:spcAft>
                <a:spcPts val="800"/>
              </a:spcAft>
            </a:pPr>
            <a:r>
              <a:rPr lang="he-IL" sz="2400" b="1" dirty="0">
                <a:latin typeface="Assistant ExtraBold" panose="00000900000000000000" pitchFamily="2" charset="-79"/>
                <a:cs typeface="Assistant ExtraBold" panose="00000900000000000000" pitchFamily="2" charset="-79"/>
              </a:rPr>
              <a:t>הגורם העיקרי לכוויה מדרגה שלוש וארבע הינו:</a:t>
            </a:r>
            <a:endParaRPr lang="en-US" sz="2400" b="1" dirty="0">
              <a:latin typeface="Assistant ExtraBold" panose="00000900000000000000" pitchFamily="2" charset="-79"/>
              <a:cs typeface="Assistant ExtraBold" panose="00000900000000000000" pitchFamily="2" charset="-79"/>
            </a:endParaRPr>
          </a:p>
          <a:p>
            <a:pPr marL="342900" lvl="0" indent="-342900">
              <a:lnSpc>
                <a:spcPct val="120000"/>
              </a:lnSpc>
              <a:spcAft>
                <a:spcPts val="800"/>
              </a:spcAft>
              <a:buFont typeface="Wingdings" panose="05000000000000000000" pitchFamily="2" charset="2"/>
              <a:buChar char="q"/>
            </a:pPr>
            <a:r>
              <a:rPr lang="he-IL" sz="2400" b="1" dirty="0">
                <a:latin typeface="Assistant ExtraBold" panose="00000900000000000000" pitchFamily="2" charset="-79"/>
                <a:cs typeface="Assistant ExtraBold" panose="00000900000000000000" pitchFamily="2" charset="-79"/>
              </a:rPr>
              <a:t>חשיפת העור לכימיקלים כמו חומצה, מדללי צבע</a:t>
            </a:r>
            <a:endParaRPr lang="en-US" sz="2400" b="1" dirty="0">
              <a:latin typeface="Assistant ExtraBold" panose="00000900000000000000" pitchFamily="2" charset="-79"/>
              <a:cs typeface="Assistant ExtraBold" panose="00000900000000000000" pitchFamily="2" charset="-79"/>
            </a:endParaRPr>
          </a:p>
          <a:p>
            <a:pPr marL="342900" lvl="0" indent="-342900">
              <a:lnSpc>
                <a:spcPct val="120000"/>
              </a:lnSpc>
              <a:spcAft>
                <a:spcPts val="800"/>
              </a:spcAft>
              <a:buFont typeface="Wingdings" panose="05000000000000000000" pitchFamily="2" charset="2"/>
              <a:buChar char="q"/>
            </a:pPr>
            <a:r>
              <a:rPr lang="he-IL" sz="2400" b="1" dirty="0">
                <a:latin typeface="Assistant ExtraBold" panose="00000900000000000000" pitchFamily="2" charset="-79"/>
                <a:cs typeface="Assistant ExtraBold" panose="00000900000000000000" pitchFamily="2" charset="-79"/>
              </a:rPr>
              <a:t>התחשמלות כתוצאה ממגע עם מקור זרם חשמלי  </a:t>
            </a:r>
            <a:endParaRPr lang="en-US" sz="2400" b="1" dirty="0">
              <a:latin typeface="Assistant ExtraBold" panose="00000900000000000000" pitchFamily="2" charset="-79"/>
              <a:cs typeface="Assistant ExtraBold" panose="00000900000000000000" pitchFamily="2" charset="-79"/>
            </a:endParaRPr>
          </a:p>
          <a:p>
            <a:pPr marL="342900" lvl="0" indent="-342900">
              <a:lnSpc>
                <a:spcPct val="120000"/>
              </a:lnSpc>
              <a:spcAft>
                <a:spcPts val="800"/>
              </a:spcAft>
              <a:buFont typeface="Wingdings" panose="05000000000000000000" pitchFamily="2" charset="2"/>
              <a:buChar char="q"/>
            </a:pPr>
            <a:r>
              <a:rPr lang="he-IL" sz="2400" b="1" dirty="0">
                <a:latin typeface="Assistant ExtraBold" panose="00000900000000000000" pitchFamily="2" charset="-79"/>
                <a:cs typeface="Assistant ExtraBold" panose="00000900000000000000" pitchFamily="2" charset="-79"/>
              </a:rPr>
              <a:t>אש ישירה הנאחזת בבגדים ופוגעת בשטח נרחב של העור כמו בתאונות דרכים</a:t>
            </a:r>
            <a:endParaRPr lang="en-US" sz="2400" b="1" dirty="0">
              <a:latin typeface="Assistant ExtraBold" panose="00000900000000000000" pitchFamily="2" charset="-79"/>
              <a:cs typeface="Assistant ExtraBold" panose="00000900000000000000" pitchFamily="2" charset="-79"/>
            </a:endParaRPr>
          </a:p>
          <a:p>
            <a:pPr marL="342900" lvl="0" indent="-342900">
              <a:lnSpc>
                <a:spcPct val="120000"/>
              </a:lnSpc>
              <a:spcAft>
                <a:spcPts val="800"/>
              </a:spcAft>
              <a:buFont typeface="Wingdings" panose="05000000000000000000" pitchFamily="2" charset="2"/>
              <a:buChar char="q"/>
            </a:pPr>
            <a:r>
              <a:rPr lang="he-IL" sz="2400" b="1" dirty="0">
                <a:latin typeface="Assistant ExtraBold" panose="00000900000000000000" pitchFamily="2" charset="-79"/>
                <a:cs typeface="Assistant ExtraBold" panose="00000900000000000000" pitchFamily="2" charset="-79"/>
              </a:rPr>
              <a:t>דליקה בבית ושריפה בחצר</a:t>
            </a:r>
            <a:endParaRPr lang="en-US" sz="2400" b="1" dirty="0">
              <a:latin typeface="Assistant ExtraBold" panose="00000900000000000000" pitchFamily="2" charset="-79"/>
              <a:cs typeface="Assistant ExtraBold" panose="00000900000000000000" pitchFamily="2" charset="-79"/>
            </a:endParaRPr>
          </a:p>
          <a:p>
            <a:pPr>
              <a:lnSpc>
                <a:spcPct val="120000"/>
              </a:lnSpc>
              <a:spcAft>
                <a:spcPts val="800"/>
              </a:spcAft>
            </a:pPr>
            <a:r>
              <a:rPr lang="he-IL" sz="2400" b="1" dirty="0">
                <a:latin typeface="Assistant ExtraBold" panose="00000900000000000000" pitchFamily="2" charset="-79"/>
                <a:cs typeface="Assistant ExtraBold" panose="00000900000000000000" pitchFamily="2" charset="-79"/>
              </a:rPr>
              <a:t>נזהרים ונמנעים מקרבה לגורמי הסיכון, ובכך מונעים פגיעה</a:t>
            </a:r>
            <a:endParaRPr lang="en-US" sz="2400" b="1" dirty="0">
              <a:latin typeface="Assistant ExtraBold" panose="00000900000000000000" pitchFamily="2" charset="-79"/>
              <a:cs typeface="Assistant ExtraBold" panose="00000900000000000000" pitchFamily="2" charset="-79"/>
            </a:endParaRPr>
          </a:p>
          <a:p>
            <a:pPr marL="171450" indent="-171450">
              <a:lnSpc>
                <a:spcPct val="113000"/>
              </a:lnSpc>
              <a:spcAft>
                <a:spcPts val="1200"/>
              </a:spcAft>
              <a:buFont typeface="Wingdings" panose="05000000000000000000" pitchFamily="2" charset="2"/>
              <a:buChar char="q"/>
            </a:pPr>
            <a:endParaRPr lang="he-IL" sz="1000" b="1" u="sng" dirty="0">
              <a:latin typeface="Tahoma" panose="020B0604030504040204" pitchFamily="34" charset="0"/>
              <a:ea typeface="Tahoma" panose="020B0604030504040204" pitchFamily="34" charset="0"/>
              <a:cs typeface="Tahoma" panose="020B0604030504040204" pitchFamily="34" charset="0"/>
            </a:endParaRPr>
          </a:p>
        </p:txBody>
      </p:sp>
      <p:sp>
        <p:nvSpPr>
          <p:cNvPr id="6" name="מלבן: פינות מעוגלות 5">
            <a:extLst>
              <a:ext uri="{FF2B5EF4-FFF2-40B4-BE49-F238E27FC236}">
                <a16:creationId xmlns:a16="http://schemas.microsoft.com/office/drawing/2014/main" id="{249BE627-E3CF-20C5-C711-850CC357FB87}"/>
              </a:ext>
            </a:extLst>
          </p:cNvPr>
          <p:cNvSpPr/>
          <p:nvPr/>
        </p:nvSpPr>
        <p:spPr>
          <a:xfrm>
            <a:off x="6194364" y="658819"/>
            <a:ext cx="5374244" cy="738390"/>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3200" dirty="0">
                <a:solidFill>
                  <a:schemeClr val="bg1"/>
                </a:solidFill>
                <a:latin typeface="Assistant ExtraBold" panose="00000900000000000000" pitchFamily="2" charset="-79"/>
                <a:cs typeface="Assistant ExtraBold" panose="00000900000000000000" pitchFamily="2" charset="-79"/>
              </a:rPr>
              <a:t>גורמי כוויות וכיצד נמנעים</a:t>
            </a:r>
            <a:endParaRPr lang="en-US" sz="3200" dirty="0">
              <a:solidFill>
                <a:schemeClr val="bg1"/>
              </a:solidFill>
              <a:latin typeface="Assistant ExtraBold" panose="00000900000000000000" pitchFamily="2" charset="-79"/>
              <a:cs typeface="Assistant ExtraBold" panose="00000900000000000000" pitchFamily="2" charset="-79"/>
            </a:endParaRPr>
          </a:p>
        </p:txBody>
      </p:sp>
    </p:spTree>
    <p:extLst>
      <p:ext uri="{BB962C8B-B14F-4D97-AF65-F5344CB8AC3E}">
        <p14:creationId xmlns:p14="http://schemas.microsoft.com/office/powerpoint/2010/main" val="165642619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9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1000"/>
                                        <p:tgtEl>
                                          <p:spTgt spid="5">
                                            <p:txEl>
                                              <p:pRg st="2" end="2"/>
                                            </p:txEl>
                                          </p:spTgt>
                                        </p:tgtEl>
                                      </p:cBhvr>
                                    </p:animEffect>
                                    <p:anim calcmode="lin" valueType="num">
                                      <p:cBhvr>
                                        <p:cTn id="2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fade">
                                      <p:cBhvr>
                                        <p:cTn id="33" dur="1000"/>
                                        <p:tgtEl>
                                          <p:spTgt spid="5">
                                            <p:txEl>
                                              <p:pRg st="3" end="3"/>
                                            </p:txEl>
                                          </p:spTgt>
                                        </p:tgtEl>
                                      </p:cBhvr>
                                    </p:animEffect>
                                    <p:anim calcmode="lin" valueType="num">
                                      <p:cBhvr>
                                        <p:cTn id="34"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Effect transition="in" filter="fade">
                                      <p:cBhvr>
                                        <p:cTn id="40" dur="1000"/>
                                        <p:tgtEl>
                                          <p:spTgt spid="5">
                                            <p:txEl>
                                              <p:pRg st="4" end="4"/>
                                            </p:txEl>
                                          </p:spTgt>
                                        </p:tgtEl>
                                      </p:cBhvr>
                                    </p:animEffect>
                                    <p:anim calcmode="lin" valueType="num">
                                      <p:cBhvr>
                                        <p:cTn id="41"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Effect transition="in" filter="fade">
                                      <p:cBhvr>
                                        <p:cTn id="47" dur="1000"/>
                                        <p:tgtEl>
                                          <p:spTgt spid="5">
                                            <p:txEl>
                                              <p:pRg st="5" end="5"/>
                                            </p:txEl>
                                          </p:spTgt>
                                        </p:tgtEl>
                                      </p:cBhvr>
                                    </p:animEffect>
                                    <p:anim calcmode="lin" valueType="num">
                                      <p:cBhvr>
                                        <p:cTn id="48"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BA075-6D09-272C-645C-CB222A3E3BFD}"/>
            </a:ext>
          </a:extLst>
        </p:cNvPr>
        <p:cNvGrpSpPr/>
        <p:nvPr/>
      </p:nvGrpSpPr>
      <p:grpSpPr>
        <a:xfrm>
          <a:off x="0" y="0"/>
          <a:ext cx="0" cy="0"/>
          <a:chOff x="0" y="0"/>
          <a:chExt cx="0" cy="0"/>
        </a:xfrm>
      </p:grpSpPr>
      <p:sp>
        <p:nvSpPr>
          <p:cNvPr id="2" name="צורה חופשית: צורה 1">
            <a:extLst>
              <a:ext uri="{FF2B5EF4-FFF2-40B4-BE49-F238E27FC236}">
                <a16:creationId xmlns:a16="http://schemas.microsoft.com/office/drawing/2014/main" id="{ACC380DB-56DA-8B36-7204-861844CC4A82}"/>
              </a:ext>
              <a:ext uri="{C183D7F6-B498-43B3-948B-1728B52AA6E4}">
                <adec:decorative xmlns:adec="http://schemas.microsoft.com/office/drawing/2017/decorative" val="1"/>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3" name="מלבן 2">
            <a:extLst>
              <a:ext uri="{FF2B5EF4-FFF2-40B4-BE49-F238E27FC236}">
                <a16:creationId xmlns:a16="http://schemas.microsoft.com/office/drawing/2014/main" id="{39883627-291D-5D70-15FE-CAD817BDEF8D}"/>
              </a:ext>
              <a:ext uri="{C183D7F6-B498-43B3-948B-1728B52AA6E4}">
                <adec:decorative xmlns:adec="http://schemas.microsoft.com/office/drawing/2017/decorative" val="1"/>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a:extLst>
              <a:ext uri="{FF2B5EF4-FFF2-40B4-BE49-F238E27FC236}">
                <a16:creationId xmlns:a16="http://schemas.microsoft.com/office/drawing/2014/main" id="{0A9273B8-503D-0D41-53C8-0F6C22972C71}"/>
              </a:ext>
            </a:extLst>
          </p:cNvPr>
          <p:cNvSpPr/>
          <p:nvPr/>
        </p:nvSpPr>
        <p:spPr>
          <a:xfrm>
            <a:off x="839416" y="2020841"/>
            <a:ext cx="10945216" cy="3921073"/>
          </a:xfrm>
          <a:prstGeom prst="rect">
            <a:avLst/>
          </a:prstGeom>
          <a:solidFill>
            <a:schemeClr val="bg1">
              <a:lumMod val="85000"/>
              <a:lumOff val="15000"/>
            </a:schemeClr>
          </a:solidFill>
          <a:effectLst>
            <a:outerShdw blurRad="50800" dist="50800" dir="5400000" algn="ctr" rotWithShape="0">
              <a:schemeClr val="bg1"/>
            </a:outerShdw>
          </a:effectLst>
          <a:scene3d>
            <a:camera prst="orthographicFront"/>
            <a:lightRig rig="threePt" dir="t"/>
          </a:scene3d>
          <a:sp3d contourW="12700">
            <a:bevelT w="190500" h="190500"/>
            <a:bevelB w="190500" h="190500"/>
            <a:contourClr>
              <a:schemeClr val="bg1">
                <a:lumMod val="75000"/>
                <a:lumOff val="25000"/>
              </a:schemeClr>
            </a:contourClr>
          </a:sp3d>
        </p:spPr>
        <p:txBody>
          <a:bodyPr wrap="square" rIns="252000">
            <a:spAutoFit/>
          </a:bodyPr>
          <a:lstStyle/>
          <a:p>
            <a:pPr>
              <a:lnSpc>
                <a:spcPct val="107000"/>
              </a:lnSpc>
              <a:spcAft>
                <a:spcPts val="1200"/>
              </a:spcAft>
            </a:pPr>
            <a:r>
              <a:rPr lang="he-IL" sz="2400" b="1" dirty="0">
                <a:latin typeface="Assistant ExtraBold" panose="00000900000000000000" pitchFamily="2" charset="-79"/>
                <a:cs typeface="Assistant ExtraBold" panose="00000900000000000000" pitchFamily="2" charset="-79"/>
              </a:rPr>
              <a:t>הסבר</a:t>
            </a:r>
          </a:p>
          <a:p>
            <a:pPr>
              <a:lnSpc>
                <a:spcPct val="107000"/>
              </a:lnSpc>
              <a:spcAft>
                <a:spcPts val="1200"/>
              </a:spcAft>
            </a:pPr>
            <a:r>
              <a:rPr lang="he-IL" sz="2400" b="1" dirty="0">
                <a:latin typeface="Assistant ExtraBold" panose="00000900000000000000" pitchFamily="2" charset="-79"/>
                <a:cs typeface="Assistant ExtraBold" panose="00000900000000000000" pitchFamily="2" charset="-79"/>
              </a:rPr>
              <a:t>בשעשועון זה שתי קבוצות מתחרות על ידע בנושא כוויות. לצורך השעשועון, כל קבוצה תקבל כוכבים כמספר תלמידי הכיתה. מטרת הקבוצה להגיע לסיום השעשועון עם כמה שיותר כוכבים. לכל קבוצה בתורה, ניתנת שאלה אחת עם 4 תשובות אפשריות, אך רק תשובה אחת נכונה. מציבים בכיתה 4 כסאות כנגד 4 התשובות ומסמנים אותם במספרים מ א עד ד.  </a:t>
            </a:r>
          </a:p>
          <a:p>
            <a:pPr>
              <a:lnSpc>
                <a:spcPct val="107000"/>
              </a:lnSpc>
              <a:spcAft>
                <a:spcPts val="1200"/>
              </a:spcAft>
            </a:pPr>
            <a:r>
              <a:rPr lang="he-IL" sz="2400" b="1" dirty="0">
                <a:latin typeface="Assistant ExtraBold" panose="00000900000000000000" pitchFamily="2" charset="-79"/>
                <a:cs typeface="Assistant ExtraBold" panose="00000900000000000000" pitchFamily="2" charset="-79"/>
              </a:rPr>
              <a:t>עם הצגת השאלה, עליכם להניח את כל הכוכבים שברשותכם על הכיסאות. פזרו אותם באופן כזה שכאשר תיחשף התשובה הנכונה יישארו לכם כמה שיותר כוכבים. רק כוכבים שהונחו על תשובה נכונה יוחזרו לכם להמשך השעשועון.</a:t>
            </a:r>
          </a:p>
        </p:txBody>
      </p:sp>
      <p:sp>
        <p:nvSpPr>
          <p:cNvPr id="6" name="מלבן: פינות מעוגלות 5">
            <a:extLst>
              <a:ext uri="{FF2B5EF4-FFF2-40B4-BE49-F238E27FC236}">
                <a16:creationId xmlns:a16="http://schemas.microsoft.com/office/drawing/2014/main" id="{5AD6AAB5-2E0E-52DB-CE4C-49AC327294E8}"/>
              </a:ext>
            </a:extLst>
          </p:cNvPr>
          <p:cNvSpPr/>
          <p:nvPr/>
        </p:nvSpPr>
        <p:spPr>
          <a:xfrm>
            <a:off x="6600056" y="548680"/>
            <a:ext cx="4896544" cy="738390"/>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3200" dirty="0">
                <a:solidFill>
                  <a:schemeClr val="bg1"/>
                </a:solidFill>
                <a:latin typeface="Assistant ExtraBold" panose="00000900000000000000" pitchFamily="2" charset="-79"/>
                <a:cs typeface="Assistant ExtraBold" panose="00000900000000000000" pitchFamily="2" charset="-79"/>
              </a:rPr>
              <a:t>שעשועון ערמת הכוכבים</a:t>
            </a:r>
            <a:endParaRPr lang="en-US" sz="3200" dirty="0">
              <a:solidFill>
                <a:schemeClr val="bg1"/>
              </a:solidFill>
              <a:latin typeface="Assistant ExtraBold" panose="00000900000000000000" pitchFamily="2" charset="-79"/>
              <a:cs typeface="Assistant ExtraBold" panose="00000900000000000000" pitchFamily="2" charset="-79"/>
            </a:endParaRPr>
          </a:p>
        </p:txBody>
      </p:sp>
    </p:spTree>
    <p:extLst>
      <p:ext uri="{BB962C8B-B14F-4D97-AF65-F5344CB8AC3E}">
        <p14:creationId xmlns:p14="http://schemas.microsoft.com/office/powerpoint/2010/main" val="429116167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9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anim calcmode="lin" valueType="num">
                                      <p:cBhvr>
                                        <p:cTn id="2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1000"/>
                                        <p:tgtEl>
                                          <p:spTgt spid="5">
                                            <p:txEl>
                                              <p:pRg st="2" end="2"/>
                                            </p:txEl>
                                          </p:spTgt>
                                        </p:tgtEl>
                                      </p:cBhvr>
                                    </p:animEffect>
                                    <p:anim calcmode="lin" valueType="num">
                                      <p:cBhvr>
                                        <p:cTn id="2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צורה חופשית: צורה 10">
            <a:extLst>
              <a:ext uri="{FF2B5EF4-FFF2-40B4-BE49-F238E27FC236}">
                <a16:creationId xmlns:a16="http://schemas.microsoft.com/office/drawing/2014/main" id="{6682B78F-DA89-1AC4-434F-AB8D4394A8FD}"/>
              </a:ext>
              <a:ext uri="{C183D7F6-B498-43B3-948B-1728B52AA6E4}">
                <adec:decorative xmlns:adec="http://schemas.microsoft.com/office/drawing/2017/decorative" val="1"/>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12" name="מלבן 11">
            <a:extLst>
              <a:ext uri="{FF2B5EF4-FFF2-40B4-BE49-F238E27FC236}">
                <a16:creationId xmlns:a16="http://schemas.microsoft.com/office/drawing/2014/main" id="{F5A59314-995D-EF7A-1956-3FFDD9D38623}"/>
              </a:ext>
              <a:ext uri="{C183D7F6-B498-43B3-948B-1728B52AA6E4}">
                <adec:decorative xmlns:adec="http://schemas.microsoft.com/office/drawing/2017/decorative" val="1"/>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כותרת 1">
            <a:extLst>
              <a:ext uri="{FF2B5EF4-FFF2-40B4-BE49-F238E27FC236}">
                <a16:creationId xmlns:a16="http://schemas.microsoft.com/office/drawing/2014/main" id="{DD216D06-D002-4888-9F87-589D41A8A6D2}"/>
              </a:ext>
            </a:extLst>
          </p:cNvPr>
          <p:cNvSpPr>
            <a:spLocks noGrp="1"/>
          </p:cNvSpPr>
          <p:nvPr>
            <p:ph type="title"/>
          </p:nvPr>
        </p:nvSpPr>
        <p:spPr>
          <a:xfrm>
            <a:off x="523800" y="175717"/>
            <a:ext cx="11116816" cy="651722"/>
          </a:xfrm>
          <a:noFill/>
        </p:spPr>
        <p:txBody>
          <a:bodyPr wrap="square">
            <a:spAutoFit/>
          </a:bodyPr>
          <a:lstStyle/>
          <a:p>
            <a:pPr algn="ctr"/>
            <a:r>
              <a:rPr lang="he-IL" sz="3600" b="1" dirty="0">
                <a:latin typeface="Assistant ExtraBold" panose="00000900000000000000" pitchFamily="2" charset="-79"/>
                <a:ea typeface="+mn-ea"/>
                <a:cs typeface="Assistant ExtraBold" panose="00000900000000000000" pitchFamily="2" charset="-79"/>
              </a:rPr>
              <a:t>השאלה היא:</a:t>
            </a:r>
          </a:p>
        </p:txBody>
      </p:sp>
      <p:sp>
        <p:nvSpPr>
          <p:cNvPr id="3" name="מציין מיקום תוכן 2">
            <a:extLst>
              <a:ext uri="{FF2B5EF4-FFF2-40B4-BE49-F238E27FC236}">
                <a16:creationId xmlns:a16="http://schemas.microsoft.com/office/drawing/2014/main" id="{14A987C5-8AB2-4FC0-BE74-B5FD9A295662}"/>
              </a:ext>
            </a:extLst>
          </p:cNvPr>
          <p:cNvSpPr>
            <a:spLocks noGrp="1"/>
          </p:cNvSpPr>
          <p:nvPr>
            <p:ph idx="1"/>
          </p:nvPr>
        </p:nvSpPr>
        <p:spPr>
          <a:xfrm>
            <a:off x="9250559" y="4188869"/>
            <a:ext cx="2534073" cy="2099522"/>
          </a:xfrm>
          <a:solidFill>
            <a:schemeClr val="accent2">
              <a:lumMod val="40000"/>
              <a:lumOff val="60000"/>
            </a:schemeClr>
          </a:solidFill>
          <a:scene3d>
            <a:camera prst="orthographicFront"/>
            <a:lightRig rig="threePt" dir="t"/>
          </a:scene3d>
          <a:sp3d extrusionH="127000" prstMaterial="matte">
            <a:bevelT w="171450" h="311150" prst="slope"/>
          </a:sp3d>
        </p:spPr>
        <p:txBody>
          <a:bodyPr/>
          <a:lstStyle/>
          <a:p>
            <a:endParaRPr lang="he-IL" dirty="0"/>
          </a:p>
          <a:p>
            <a:pPr marL="0" indent="0" algn="ctr">
              <a:buNone/>
            </a:pPr>
            <a:r>
              <a:rPr lang="he-IL" sz="3200" b="1" dirty="0">
                <a:solidFill>
                  <a:srgbClr val="00206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א</a:t>
            </a:r>
          </a:p>
          <a:p>
            <a:pPr marL="0" indent="0" algn="ctr">
              <a:buNone/>
            </a:pPr>
            <a:r>
              <a:rPr lang="he-IL" sz="2400" b="1" dirty="0">
                <a:solidFill>
                  <a:srgbClr val="00206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בחופשת הקיץ</a:t>
            </a:r>
          </a:p>
          <a:p>
            <a:endParaRPr lang="he-IL" dirty="0"/>
          </a:p>
        </p:txBody>
      </p:sp>
      <p:sp>
        <p:nvSpPr>
          <p:cNvPr id="4" name="מלבן: פינות מעוגלות 3">
            <a:extLst>
              <a:ext uri="{FF2B5EF4-FFF2-40B4-BE49-F238E27FC236}">
                <a16:creationId xmlns:a16="http://schemas.microsoft.com/office/drawing/2014/main" id="{137526A5-AA9C-4D7E-BCA7-6EDA01787FE5}"/>
              </a:ext>
            </a:extLst>
          </p:cNvPr>
          <p:cNvSpPr/>
          <p:nvPr/>
        </p:nvSpPr>
        <p:spPr>
          <a:xfrm>
            <a:off x="439891" y="827439"/>
            <a:ext cx="11284633" cy="11430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742950">
              <a:buAutoNum type="arabicPeriod"/>
            </a:pPr>
            <a:r>
              <a:rPr lang="he-IL" sz="3600" b="1" spc="-80" dirty="0">
                <a:ln w="22225">
                  <a:noFill/>
                  <a:prstDash val="solid"/>
                </a:ln>
                <a:solidFill>
                  <a:schemeClr val="bg1"/>
                </a:solidFill>
                <a:latin typeface="Tahoma" panose="020B0604030504040204" pitchFamily="34" charset="0"/>
                <a:ea typeface="Tahoma" panose="020B0604030504040204" pitchFamily="34" charset="0"/>
                <a:cs typeface="Tahoma" panose="020B0604030504040204" pitchFamily="34" charset="0"/>
              </a:rPr>
              <a:t>באיזו תקופה יש עלייה במספר הילדים הנפגעים</a:t>
            </a:r>
          </a:p>
          <a:p>
            <a:pPr>
              <a:spcAft>
                <a:spcPts val="1800"/>
              </a:spcAft>
            </a:pPr>
            <a:r>
              <a:rPr lang="he-IL" sz="3600" b="1" spc="-80" dirty="0">
                <a:ln w="22225">
                  <a:noFill/>
                  <a:prstDash val="solid"/>
                </a:ln>
                <a:solidFill>
                  <a:schemeClr val="bg1"/>
                </a:solidFill>
                <a:latin typeface="Tahoma" panose="020B0604030504040204" pitchFamily="34" charset="0"/>
                <a:ea typeface="Tahoma" panose="020B0604030504040204" pitchFamily="34" charset="0"/>
                <a:cs typeface="Tahoma" panose="020B0604030504040204" pitchFamily="34" charset="0"/>
              </a:rPr>
              <a:t>      מכוויות? </a:t>
            </a:r>
          </a:p>
        </p:txBody>
      </p:sp>
      <p:sp>
        <p:nvSpPr>
          <p:cNvPr id="5" name="מציין מיקום תוכן 2">
            <a:extLst>
              <a:ext uri="{FF2B5EF4-FFF2-40B4-BE49-F238E27FC236}">
                <a16:creationId xmlns:a16="http://schemas.microsoft.com/office/drawing/2014/main" id="{3AFF0732-1A1A-4E1C-9D67-02D67E45551D}"/>
              </a:ext>
            </a:extLst>
          </p:cNvPr>
          <p:cNvSpPr txBox="1">
            <a:spLocks/>
          </p:cNvSpPr>
          <p:nvPr/>
        </p:nvSpPr>
        <p:spPr>
          <a:xfrm>
            <a:off x="6298231" y="4198980"/>
            <a:ext cx="2534073" cy="2099522"/>
          </a:xfrm>
          <a:prstGeom prst="rect">
            <a:avLst/>
          </a:prstGeom>
          <a:solidFill>
            <a:schemeClr val="accent2">
              <a:lumMod val="40000"/>
              <a:lumOff val="60000"/>
            </a:schemeClr>
          </a:solidFill>
          <a:scene3d>
            <a:camera prst="orthographicFront"/>
            <a:lightRig rig="threePt" dir="t"/>
          </a:scene3d>
          <a:sp3d extrusionH="127000" prstMaterial="matte">
            <a:bevelT w="171450" h="311150" prst="slope"/>
          </a:sp3d>
        </p:spPr>
        <p:txBody>
          <a:bodyPr vert="horz" lIns="91440" tIns="45720" rIns="91440" bIns="45720" rtlCol="0">
            <a:normAutofit/>
          </a:bodyPr>
          <a:lstStyle>
            <a:lvl1pPr marL="274320" indent="-274320" algn="r" defTabSz="914400" rtl="1"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r" defTabSz="914400" rtl="1"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r" defTabSz="914400" rtl="1"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r" defTabSz="914400" rtl="1"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r" defTabSz="914400" rtl="1"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endParaRPr lang="he-IL" dirty="0"/>
          </a:p>
          <a:p>
            <a:pPr marL="0" indent="0" algn="ctr">
              <a:buFont typeface="Arial" pitchFamily="34" charset="0"/>
              <a:buNone/>
            </a:pPr>
            <a:r>
              <a:rPr lang="he-IL" sz="3200" b="1" dirty="0">
                <a:solidFill>
                  <a:srgbClr val="00206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ב</a:t>
            </a:r>
          </a:p>
          <a:p>
            <a:pPr marL="0" indent="0" algn="ctr">
              <a:buFont typeface="Arial" pitchFamily="34" charset="0"/>
              <a:buNone/>
            </a:pPr>
            <a:r>
              <a:rPr lang="he-IL" b="1" dirty="0">
                <a:solidFill>
                  <a:srgbClr val="00206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בחגי תשרי</a:t>
            </a:r>
          </a:p>
          <a:p>
            <a:endParaRPr lang="he-IL" dirty="0"/>
          </a:p>
        </p:txBody>
      </p:sp>
      <p:sp>
        <p:nvSpPr>
          <p:cNvPr id="6" name="מציין מיקום תוכן 2">
            <a:extLst>
              <a:ext uri="{FF2B5EF4-FFF2-40B4-BE49-F238E27FC236}">
                <a16:creationId xmlns:a16="http://schemas.microsoft.com/office/drawing/2014/main" id="{D0D397F7-90A3-4903-A1BF-C1417F887236}"/>
              </a:ext>
            </a:extLst>
          </p:cNvPr>
          <p:cNvSpPr txBox="1">
            <a:spLocks/>
          </p:cNvSpPr>
          <p:nvPr/>
        </p:nvSpPr>
        <p:spPr>
          <a:xfrm>
            <a:off x="3345903" y="4209798"/>
            <a:ext cx="2534073" cy="2099522"/>
          </a:xfrm>
          <a:prstGeom prst="rect">
            <a:avLst/>
          </a:prstGeom>
          <a:solidFill>
            <a:schemeClr val="accent2">
              <a:lumMod val="40000"/>
              <a:lumOff val="60000"/>
            </a:schemeClr>
          </a:solidFill>
          <a:scene3d>
            <a:camera prst="orthographicFront"/>
            <a:lightRig rig="threePt" dir="t"/>
          </a:scene3d>
          <a:sp3d extrusionH="127000" prstMaterial="matte">
            <a:bevelT w="171450" h="311150" prst="slope"/>
          </a:sp3d>
        </p:spPr>
        <p:txBody>
          <a:bodyPr vert="horz" lIns="91440" tIns="45720" rIns="91440" bIns="45720" rtlCol="0">
            <a:normAutofit/>
          </a:bodyPr>
          <a:lstStyle>
            <a:lvl1pPr marL="274320" indent="-274320" algn="r" defTabSz="914400" rtl="1"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r" defTabSz="914400" rtl="1"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r" defTabSz="914400" rtl="1"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r" defTabSz="914400" rtl="1"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r" defTabSz="914400" rtl="1"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endParaRPr lang="he-IL" dirty="0"/>
          </a:p>
          <a:p>
            <a:pPr marL="0" indent="0" algn="ctr">
              <a:buFont typeface="Arial" pitchFamily="34" charset="0"/>
              <a:buNone/>
            </a:pPr>
            <a:r>
              <a:rPr lang="he-IL" sz="3200" b="1" dirty="0">
                <a:solidFill>
                  <a:srgbClr val="00206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ג</a:t>
            </a:r>
          </a:p>
          <a:p>
            <a:pPr marL="0" indent="0" algn="ctr">
              <a:buFont typeface="Arial" pitchFamily="34" charset="0"/>
              <a:buNone/>
            </a:pPr>
            <a:r>
              <a:rPr lang="he-IL" b="1" dirty="0">
                <a:solidFill>
                  <a:srgbClr val="00206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בחורף</a:t>
            </a:r>
          </a:p>
          <a:p>
            <a:endParaRPr lang="he-IL" dirty="0"/>
          </a:p>
        </p:txBody>
      </p:sp>
      <p:sp>
        <p:nvSpPr>
          <p:cNvPr id="7" name="מציין מיקום תוכן 2">
            <a:extLst>
              <a:ext uri="{FF2B5EF4-FFF2-40B4-BE49-F238E27FC236}">
                <a16:creationId xmlns:a16="http://schemas.microsoft.com/office/drawing/2014/main" id="{E36DEC3E-D4AC-43F8-8055-3F3564B92D14}"/>
              </a:ext>
            </a:extLst>
          </p:cNvPr>
          <p:cNvSpPr txBox="1">
            <a:spLocks/>
          </p:cNvSpPr>
          <p:nvPr/>
        </p:nvSpPr>
        <p:spPr>
          <a:xfrm>
            <a:off x="407368" y="4209798"/>
            <a:ext cx="2534073" cy="2099522"/>
          </a:xfrm>
          <a:prstGeom prst="rect">
            <a:avLst/>
          </a:prstGeom>
          <a:solidFill>
            <a:schemeClr val="accent2">
              <a:lumMod val="40000"/>
              <a:lumOff val="60000"/>
            </a:schemeClr>
          </a:solidFill>
          <a:scene3d>
            <a:camera prst="orthographicFront"/>
            <a:lightRig rig="threePt" dir="t"/>
          </a:scene3d>
          <a:sp3d extrusionH="127000" prstMaterial="matte">
            <a:bevelT w="171450" h="311150" prst="slope"/>
          </a:sp3d>
        </p:spPr>
        <p:txBody>
          <a:bodyPr vert="horz" lIns="91440" tIns="45720" rIns="91440" bIns="45720" rtlCol="0">
            <a:normAutofit/>
          </a:bodyPr>
          <a:lstStyle>
            <a:lvl1pPr marL="274320" indent="-274320" algn="r" defTabSz="914400" rtl="1"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r" defTabSz="914400" rtl="1"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r" defTabSz="914400" rtl="1"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r" defTabSz="914400" rtl="1"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r" defTabSz="914400" rtl="1"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endParaRPr lang="he-IL" dirty="0"/>
          </a:p>
          <a:p>
            <a:pPr marL="0" indent="0" algn="ctr">
              <a:buFont typeface="Arial" pitchFamily="34" charset="0"/>
              <a:buNone/>
            </a:pPr>
            <a:r>
              <a:rPr lang="he-IL" sz="3200" b="1" dirty="0">
                <a:solidFill>
                  <a:srgbClr val="00206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ד</a:t>
            </a:r>
          </a:p>
          <a:p>
            <a:pPr marL="0" indent="0" algn="ctr">
              <a:buFont typeface="Arial" pitchFamily="34" charset="0"/>
              <a:buNone/>
            </a:pPr>
            <a:r>
              <a:rPr lang="he-IL" b="1" dirty="0">
                <a:solidFill>
                  <a:srgbClr val="00206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באביב</a:t>
            </a:r>
          </a:p>
          <a:p>
            <a:endParaRPr lang="he-IL" dirty="0"/>
          </a:p>
        </p:txBody>
      </p:sp>
      <p:sp>
        <p:nvSpPr>
          <p:cNvPr id="14" name="תיבת טקסט 13">
            <a:extLst>
              <a:ext uri="{FF2B5EF4-FFF2-40B4-BE49-F238E27FC236}">
                <a16:creationId xmlns:a16="http://schemas.microsoft.com/office/drawing/2014/main" id="{17FE3917-6911-4D62-BEF3-D859528F677F}"/>
              </a:ext>
            </a:extLst>
          </p:cNvPr>
          <p:cNvSpPr txBox="1"/>
          <p:nvPr/>
        </p:nvSpPr>
        <p:spPr>
          <a:xfrm>
            <a:off x="1113655" y="2669131"/>
            <a:ext cx="10369152" cy="646331"/>
          </a:xfrm>
          <a:prstGeom prst="rect">
            <a:avLst/>
          </a:prstGeom>
          <a:noFill/>
        </p:spPr>
        <p:txBody>
          <a:bodyPr wrap="square">
            <a:spAutoFit/>
          </a:bodyPr>
          <a:lstStyle/>
          <a:p>
            <a:pPr algn="ctr"/>
            <a:r>
              <a:rPr lang="he-IL" sz="3600" b="1" dirty="0">
                <a:latin typeface="Assistant ExtraBold" panose="00000900000000000000" pitchFamily="2" charset="-79"/>
                <a:cs typeface="Assistant ExtraBold" panose="00000900000000000000" pitchFamily="2" charset="-79"/>
              </a:rPr>
              <a:t>הניחו את הכוכבים על התשובות שנראות לכם לנכון</a:t>
            </a:r>
          </a:p>
        </p:txBody>
      </p:sp>
    </p:spTree>
    <p:extLst>
      <p:ext uri="{BB962C8B-B14F-4D97-AF65-F5344CB8AC3E}">
        <p14:creationId xmlns:p14="http://schemas.microsoft.com/office/powerpoint/2010/main" val="15122419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advTm="31493">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10" presetClass="entr" presetSubtype="0" fill="hold" nodeType="with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50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500"/>
                                        <p:tgtEl>
                                          <p:spTgt spid="5">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500"/>
                                        <p:tgtEl>
                                          <p:spTgt spid="5">
                                            <p:txEl>
                                              <p:pRg st="2" end="2"/>
                                            </p:txEl>
                                          </p:spTgt>
                                        </p:tgtEl>
                                      </p:cBhvr>
                                    </p:animEffect>
                                  </p:childTnLst>
                                </p:cTn>
                              </p:par>
                            </p:childTnLst>
                          </p:cTn>
                        </p:par>
                        <p:par>
                          <p:cTn id="24" fill="hold">
                            <p:stCondLst>
                              <p:cond delay="1500"/>
                            </p:stCondLst>
                            <p:childTnLst>
                              <p:par>
                                <p:cTn id="25" presetID="22" presetClass="entr" presetSubtype="4"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par>
                                <p:cTn id="28" presetID="10" presetClass="entr" presetSubtype="0" fill="hold" nodeType="with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fade">
                                      <p:cBhvr>
                                        <p:cTn id="30" dur="500"/>
                                        <p:tgtEl>
                                          <p:spTgt spid="6">
                                            <p:txEl>
                                              <p:pRg st="1" end="1"/>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fade">
                                      <p:cBhvr>
                                        <p:cTn id="33" dur="500"/>
                                        <p:tgtEl>
                                          <p:spTgt spid="6">
                                            <p:txEl>
                                              <p:pRg st="2" end="2"/>
                                            </p:txEl>
                                          </p:spTgt>
                                        </p:tgtEl>
                                      </p:cBhvr>
                                    </p:animEffect>
                                  </p:childTnLst>
                                </p:cTn>
                              </p:par>
                            </p:childTnLst>
                          </p:cTn>
                        </p:par>
                        <p:par>
                          <p:cTn id="34" fill="hold">
                            <p:stCondLst>
                              <p:cond delay="2000"/>
                            </p:stCondLst>
                            <p:childTnLst>
                              <p:par>
                                <p:cTn id="35" presetID="22" presetClass="entr" presetSubtype="4"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par>
                                <p:cTn id="38" presetID="10" presetClass="entr" presetSubtype="0" fill="hold" nodeType="withEffect">
                                  <p:stCondLst>
                                    <p:cond delay="0"/>
                                  </p:stCondLst>
                                  <p:childTnLst>
                                    <p:set>
                                      <p:cBhvr>
                                        <p:cTn id="39" dur="1" fill="hold">
                                          <p:stCondLst>
                                            <p:cond delay="0"/>
                                          </p:stCondLst>
                                        </p:cTn>
                                        <p:tgtEl>
                                          <p:spTgt spid="7">
                                            <p:txEl>
                                              <p:pRg st="1" end="1"/>
                                            </p:txEl>
                                          </p:spTgt>
                                        </p:tgtEl>
                                        <p:attrNameLst>
                                          <p:attrName>style.visibility</p:attrName>
                                        </p:attrNameLst>
                                      </p:cBhvr>
                                      <p:to>
                                        <p:strVal val="visible"/>
                                      </p:to>
                                    </p:set>
                                    <p:animEffect transition="in" filter="fade">
                                      <p:cBhvr>
                                        <p:cTn id="40" dur="500"/>
                                        <p:tgtEl>
                                          <p:spTgt spid="7">
                                            <p:txEl>
                                              <p:pRg st="1" end="1"/>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7">
                                            <p:txEl>
                                              <p:pRg st="2" end="2"/>
                                            </p:txEl>
                                          </p:spTgt>
                                        </p:tgtEl>
                                        <p:attrNameLst>
                                          <p:attrName>style.visibility</p:attrName>
                                        </p:attrNameLst>
                                      </p:cBhvr>
                                      <p:to>
                                        <p:strVal val="visible"/>
                                      </p:to>
                                    </p:set>
                                    <p:animEffect transition="in" filter="fade">
                                      <p:cBhvr>
                                        <p:cTn id="43" dur="500"/>
                                        <p:tgtEl>
                                          <p:spTgt spid="7">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500"/>
                                        <p:tgtEl>
                                          <p:spTgt spid="2"/>
                                        </p:tgtEl>
                                      </p:cBhvr>
                                    </p:animEffect>
                                  </p:childTnLst>
                                </p:cTn>
                              </p:par>
                            </p:childTnLst>
                          </p:cTn>
                        </p:par>
                        <p:par>
                          <p:cTn id="49" fill="hold">
                            <p:stCondLst>
                              <p:cond delay="500"/>
                            </p:stCondLst>
                            <p:childTnLst>
                              <p:par>
                                <p:cTn id="50" presetID="22" presetClass="entr" presetSubtype="4" fill="hold" grpId="0"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down)">
                                      <p:cBhvr>
                                        <p:cTn id="52" dur="500"/>
                                        <p:tgtEl>
                                          <p:spTgt spid="4"/>
                                        </p:tgtEl>
                                      </p:cBhvr>
                                    </p:animEffect>
                                  </p:childTnLst>
                                </p:cTn>
                              </p:par>
                              <p:par>
                                <p:cTn id="53" presetID="10" presetClass="entr" presetSubtype="0" fill="hold" grpId="0" nodeType="withEffect">
                                  <p:stCondLst>
                                    <p:cond delay="200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24" presetClass="emph" presetSubtype="0" fill="hold" grpId="1" nodeType="clickEffect">
                                  <p:stCondLst>
                                    <p:cond delay="0"/>
                                  </p:stCondLst>
                                  <p:childTnLst>
                                    <p:animClr clrSpc="hsl" dir="cw">
                                      <p:cBhvr override="childStyle">
                                        <p:cTn id="59" dur="500" fill="hold"/>
                                        <p:tgtEl>
                                          <p:spTgt spid="5">
                                            <p:bg/>
                                          </p:spTgt>
                                        </p:tgtEl>
                                        <p:attrNameLst>
                                          <p:attrName>style.color</p:attrName>
                                        </p:attrNameLst>
                                      </p:cBhvr>
                                      <p:by>
                                        <p:hsl h="0" s="-12549" l="-25098"/>
                                      </p:by>
                                    </p:animClr>
                                    <p:animClr clrSpc="hsl" dir="cw">
                                      <p:cBhvr>
                                        <p:cTn id="60" dur="500" fill="hold"/>
                                        <p:tgtEl>
                                          <p:spTgt spid="5">
                                            <p:bg/>
                                          </p:spTgt>
                                        </p:tgtEl>
                                        <p:attrNameLst>
                                          <p:attrName>fillcolor</p:attrName>
                                        </p:attrNameLst>
                                      </p:cBhvr>
                                      <p:by>
                                        <p:hsl h="0" s="-12549" l="-25098"/>
                                      </p:by>
                                    </p:animClr>
                                    <p:animClr clrSpc="hsl" dir="cw">
                                      <p:cBhvr>
                                        <p:cTn id="61" dur="500" fill="hold"/>
                                        <p:tgtEl>
                                          <p:spTgt spid="5">
                                            <p:bg/>
                                          </p:spTgt>
                                        </p:tgtEl>
                                        <p:attrNameLst>
                                          <p:attrName>stroke.color</p:attrName>
                                        </p:attrNameLst>
                                      </p:cBhvr>
                                      <p:by>
                                        <p:hsl h="0" s="-12549" l="-25098"/>
                                      </p:by>
                                    </p:animClr>
                                    <p:set>
                                      <p:cBhvr>
                                        <p:cTn id="62" dur="500" fill="hold"/>
                                        <p:tgtEl>
                                          <p:spTgt spid="5">
                                            <p:bg/>
                                          </p:spTgt>
                                        </p:tgtEl>
                                        <p:attrNameLst>
                                          <p:attrName>fill.type</p:attrName>
                                        </p:attrNameLst>
                                      </p:cBhvr>
                                      <p:to>
                                        <p:strVal val="solid"/>
                                      </p:to>
                                    </p:set>
                                  </p:childTnLst>
                                  <p:subTnLst>
                                    <p:animClr clrSpc="rgb" dir="cw">
                                      <p:cBhvr override="childStyle">
                                        <p:cTn dur="1" fill="hold" display="0" masterRel="nextClick" afterEffect="1"/>
                                        <p:tgtEl>
                                          <p:spTgt spid="5">
                                            <p:bg/>
                                          </p:spTgt>
                                        </p:tgtEl>
                                        <p:attrNameLst>
                                          <p:attrName>ppt_c</p:attrName>
                                        </p:attrNameLst>
                                      </p:cBhvr>
                                      <p:to>
                                        <a:schemeClr val="bg1"/>
                                      </p:to>
                                    </p:animClr>
                                    <p:audio>
                                      <p:cMediaNode>
                                        <p:cTn display="0" masterRel="sameClick">
                                          <p:stCondLst>
                                            <p:cond evt="begin" delay="0">
                                              <p:tn val="58"/>
                                            </p:cond>
                                          </p:stCondLst>
                                          <p:endCondLst>
                                            <p:cond evt="onStopAudio" delay="0">
                                              <p:tgtEl>
                                                <p:sldTgt/>
                                              </p:tgtEl>
                                            </p:cond>
                                          </p:endCondLst>
                                        </p:cTn>
                                        <p:tgtEl>
                                          <p:sndTgt r:embed="rId2" name="push.wav"/>
                                        </p:tgtEl>
                                      </p:cMediaNode>
                                    </p:audio>
                                  </p:subTnLst>
                                </p:cTn>
                              </p:par>
                              <p:par>
                                <p:cTn id="63" presetID="24" presetClass="emph" presetSubtype="0" fill="hold" grpId="1" nodeType="withEffect">
                                  <p:stCondLst>
                                    <p:cond delay="0"/>
                                  </p:stCondLst>
                                  <p:childTnLst>
                                    <p:animClr clrSpc="hsl" dir="cw">
                                      <p:cBhvr override="childStyle">
                                        <p:cTn id="64" dur="500" fill="hold"/>
                                        <p:tgtEl>
                                          <p:spTgt spid="5">
                                            <p:txEl>
                                              <p:pRg st="1" end="1"/>
                                            </p:txEl>
                                          </p:spTgt>
                                        </p:tgtEl>
                                        <p:attrNameLst>
                                          <p:attrName>style.color</p:attrName>
                                        </p:attrNameLst>
                                      </p:cBhvr>
                                      <p:by>
                                        <p:hsl h="0" s="-12549" l="-25098"/>
                                      </p:by>
                                    </p:animClr>
                                    <p:animClr clrSpc="hsl" dir="cw">
                                      <p:cBhvr>
                                        <p:cTn id="65" dur="500" fill="hold"/>
                                        <p:tgtEl>
                                          <p:spTgt spid="5">
                                            <p:txEl>
                                              <p:pRg st="1" end="1"/>
                                            </p:txEl>
                                          </p:spTgt>
                                        </p:tgtEl>
                                        <p:attrNameLst>
                                          <p:attrName>fillcolor</p:attrName>
                                        </p:attrNameLst>
                                      </p:cBhvr>
                                      <p:by>
                                        <p:hsl h="0" s="-12549" l="-25098"/>
                                      </p:by>
                                    </p:animClr>
                                    <p:animClr clrSpc="hsl" dir="cw">
                                      <p:cBhvr>
                                        <p:cTn id="66" dur="500" fill="hold"/>
                                        <p:tgtEl>
                                          <p:spTgt spid="5">
                                            <p:txEl>
                                              <p:pRg st="1" end="1"/>
                                            </p:txEl>
                                          </p:spTgt>
                                        </p:tgtEl>
                                        <p:attrNameLst>
                                          <p:attrName>stroke.color</p:attrName>
                                        </p:attrNameLst>
                                      </p:cBhvr>
                                      <p:by>
                                        <p:hsl h="0" s="-12549" l="-25098"/>
                                      </p:by>
                                    </p:animClr>
                                    <p:set>
                                      <p:cBhvr>
                                        <p:cTn id="67" dur="500" fill="hold"/>
                                        <p:tgtEl>
                                          <p:spTgt spid="5">
                                            <p:txEl>
                                              <p:pRg st="1" end="1"/>
                                            </p:txEl>
                                          </p:spTgt>
                                        </p:tgtEl>
                                        <p:attrNameLst>
                                          <p:attrName>fill.type</p:attrName>
                                        </p:attrNameLst>
                                      </p:cBhvr>
                                      <p:to>
                                        <p:strVal val="solid"/>
                                      </p:to>
                                    </p:set>
                                  </p:childTnLst>
                                  <p:subTnLst>
                                    <p:animClr clrSpc="rgb" dir="cw">
                                      <p:cBhvr override="childStyle">
                                        <p:cTn dur="1" fill="hold" display="0" masterRel="nextClick" afterEffect="1"/>
                                        <p:tgtEl>
                                          <p:spTgt spid="5">
                                            <p:txEl>
                                              <p:pRg st="1" end="1"/>
                                            </p:txEl>
                                          </p:spTgt>
                                        </p:tgtEl>
                                        <p:attrNameLst>
                                          <p:attrName>ppt_c</p:attrName>
                                        </p:attrNameLst>
                                      </p:cBhvr>
                                      <p:to>
                                        <a:schemeClr val="bg1"/>
                                      </p:to>
                                    </p:animClr>
                                  </p:subTnLst>
                                </p:cTn>
                              </p:par>
                              <p:par>
                                <p:cTn id="68" presetID="24" presetClass="emph" presetSubtype="0" fill="hold" grpId="1" nodeType="withEffect">
                                  <p:stCondLst>
                                    <p:cond delay="0"/>
                                  </p:stCondLst>
                                  <p:childTnLst>
                                    <p:animClr clrSpc="hsl" dir="cw">
                                      <p:cBhvr override="childStyle">
                                        <p:cTn id="69" dur="500" fill="hold"/>
                                        <p:tgtEl>
                                          <p:spTgt spid="5">
                                            <p:txEl>
                                              <p:pRg st="2" end="2"/>
                                            </p:txEl>
                                          </p:spTgt>
                                        </p:tgtEl>
                                        <p:attrNameLst>
                                          <p:attrName>style.color</p:attrName>
                                        </p:attrNameLst>
                                      </p:cBhvr>
                                      <p:by>
                                        <p:hsl h="0" s="-12549" l="-25098"/>
                                      </p:by>
                                    </p:animClr>
                                    <p:animClr clrSpc="hsl" dir="cw">
                                      <p:cBhvr>
                                        <p:cTn id="70" dur="500" fill="hold"/>
                                        <p:tgtEl>
                                          <p:spTgt spid="5">
                                            <p:txEl>
                                              <p:pRg st="2" end="2"/>
                                            </p:txEl>
                                          </p:spTgt>
                                        </p:tgtEl>
                                        <p:attrNameLst>
                                          <p:attrName>fillcolor</p:attrName>
                                        </p:attrNameLst>
                                      </p:cBhvr>
                                      <p:by>
                                        <p:hsl h="0" s="-12549" l="-25098"/>
                                      </p:by>
                                    </p:animClr>
                                    <p:animClr clrSpc="hsl" dir="cw">
                                      <p:cBhvr>
                                        <p:cTn id="71" dur="500" fill="hold"/>
                                        <p:tgtEl>
                                          <p:spTgt spid="5">
                                            <p:txEl>
                                              <p:pRg st="2" end="2"/>
                                            </p:txEl>
                                          </p:spTgt>
                                        </p:tgtEl>
                                        <p:attrNameLst>
                                          <p:attrName>stroke.color</p:attrName>
                                        </p:attrNameLst>
                                      </p:cBhvr>
                                      <p:by>
                                        <p:hsl h="0" s="-12549" l="-25098"/>
                                      </p:by>
                                    </p:animClr>
                                    <p:set>
                                      <p:cBhvr>
                                        <p:cTn id="72" dur="500" fill="hold"/>
                                        <p:tgtEl>
                                          <p:spTgt spid="5">
                                            <p:txEl>
                                              <p:pRg st="2" end="2"/>
                                            </p:txEl>
                                          </p:spTgt>
                                        </p:tgtEl>
                                        <p:attrNameLst>
                                          <p:attrName>fill.type</p:attrName>
                                        </p:attrNameLst>
                                      </p:cBhvr>
                                      <p:to>
                                        <p:strVal val="solid"/>
                                      </p:to>
                                    </p:set>
                                  </p:childTnLst>
                                  <p:subTnLst>
                                    <p:animClr clrSpc="rgb" dir="cw">
                                      <p:cBhvr override="childStyle">
                                        <p:cTn dur="1" fill="hold" display="0" masterRel="nextClick" afterEffect="1"/>
                                        <p:tgtEl>
                                          <p:spTgt spid="5">
                                            <p:txEl>
                                              <p:pRg st="2" end="2"/>
                                            </p:txEl>
                                          </p:spTgt>
                                        </p:tgtEl>
                                        <p:attrNameLst>
                                          <p:attrName>ppt_c</p:attrName>
                                        </p:attrNameLst>
                                      </p:cBhvr>
                                      <p:to>
                                        <a:schemeClr val="bg1"/>
                                      </p:to>
                                    </p:animClr>
                                  </p:subTnLst>
                                </p:cTn>
                              </p:par>
                              <p:par>
                                <p:cTn id="73" presetID="1" presetClass="emph" presetSubtype="1" nodeType="withEffect">
                                  <p:stCondLst>
                                    <p:cond delay="0"/>
                                  </p:stCondLst>
                                  <p:childTnLst>
                                    <p:set>
                                      <p:cBhvr>
                                        <p:cTn id="74" dur="indefinite"/>
                                        <p:tgtEl>
                                          <p:spTgt spid="5"/>
                                        </p:tgtEl>
                                        <p:attrNameLst>
                                          <p:attrName>fillcolor</p:attrName>
                                        </p:attrNameLst>
                                      </p:cBhvr>
                                      <p:to>
                                        <p:clrVal>
                                          <a:schemeClr val="tx1"/>
                                        </p:clrVal>
                                      </p:to>
                                    </p:set>
                                    <p:set>
                                      <p:cBhvr>
                                        <p:cTn id="75" dur="indefinite"/>
                                        <p:tgtEl>
                                          <p:spTgt spid="5"/>
                                        </p:tgtEl>
                                        <p:attrNameLst>
                                          <p:attrName>fill.type</p:attrName>
                                        </p:attrNameLst>
                                      </p:cBhvr>
                                      <p:to>
                                        <p:strVal val="solid"/>
                                      </p:to>
                                    </p:set>
                                    <p:set>
                                      <p:cBhvr>
                                        <p:cTn id="76" dur="indefinite"/>
                                        <p:tgtEl>
                                          <p:spTgt spid="5"/>
                                        </p:tgtEl>
                                        <p:attrNameLst>
                                          <p:attrName>fill.on</p:attrName>
                                        </p:attrNameLst>
                                      </p:cBhvr>
                                      <p:to>
                                        <p:strVal val="true"/>
                                      </p:to>
                                    </p:set>
                                  </p:childTnLst>
                                </p:cTn>
                              </p:par>
                            </p:childTnLst>
                          </p:cTn>
                        </p:par>
                      </p:childTnLst>
                    </p:cTn>
                  </p:par>
                  <p:par>
                    <p:cTn id="77" fill="hold">
                      <p:stCondLst>
                        <p:cond delay="indefinite"/>
                      </p:stCondLst>
                      <p:childTnLst>
                        <p:par>
                          <p:cTn id="78" fill="hold">
                            <p:stCondLst>
                              <p:cond delay="0"/>
                            </p:stCondLst>
                            <p:childTnLst>
                              <p:par>
                                <p:cTn id="79" presetID="24" presetClass="emph" presetSubtype="0" fill="hold" grpId="1" nodeType="clickEffect">
                                  <p:stCondLst>
                                    <p:cond delay="0"/>
                                  </p:stCondLst>
                                  <p:childTnLst>
                                    <p:animClr clrSpc="hsl" dir="cw">
                                      <p:cBhvr override="childStyle">
                                        <p:cTn id="80" dur="500" fill="hold"/>
                                        <p:tgtEl>
                                          <p:spTgt spid="3"/>
                                        </p:tgtEl>
                                        <p:attrNameLst>
                                          <p:attrName>style.color</p:attrName>
                                        </p:attrNameLst>
                                      </p:cBhvr>
                                      <p:by>
                                        <p:hsl h="0" s="-12549" l="-25098"/>
                                      </p:by>
                                    </p:animClr>
                                    <p:animClr clrSpc="hsl" dir="cw">
                                      <p:cBhvr>
                                        <p:cTn id="81" dur="500" fill="hold"/>
                                        <p:tgtEl>
                                          <p:spTgt spid="3"/>
                                        </p:tgtEl>
                                        <p:attrNameLst>
                                          <p:attrName>fillcolor</p:attrName>
                                        </p:attrNameLst>
                                      </p:cBhvr>
                                      <p:by>
                                        <p:hsl h="0" s="-12549" l="-25098"/>
                                      </p:by>
                                    </p:animClr>
                                    <p:animClr clrSpc="hsl" dir="cw">
                                      <p:cBhvr>
                                        <p:cTn id="82" dur="500" fill="hold"/>
                                        <p:tgtEl>
                                          <p:spTgt spid="3"/>
                                        </p:tgtEl>
                                        <p:attrNameLst>
                                          <p:attrName>stroke.color</p:attrName>
                                        </p:attrNameLst>
                                      </p:cBhvr>
                                      <p:by>
                                        <p:hsl h="0" s="-12549" l="-25098"/>
                                      </p:by>
                                    </p:animClr>
                                    <p:set>
                                      <p:cBhvr>
                                        <p:cTn id="83" dur="500" fill="hold"/>
                                        <p:tgtEl>
                                          <p:spTgt spid="3"/>
                                        </p:tgtEl>
                                        <p:attrNameLst>
                                          <p:attrName>fill.type</p:attrName>
                                        </p:attrNameLst>
                                      </p:cBhvr>
                                      <p:to>
                                        <p:strVal val="solid"/>
                                      </p:to>
                                    </p:set>
                                  </p:childTnLst>
                                  <p:subTnLst>
                                    <p:animClr clrSpc="rgb" dir="cw">
                                      <p:cBhvr override="childStyle">
                                        <p:cTn dur="1" fill="hold" display="0" masterRel="nextClick" afterEffect="1"/>
                                        <p:tgtEl>
                                          <p:spTgt spid="3"/>
                                        </p:tgtEl>
                                        <p:attrNameLst>
                                          <p:attrName>ppt_c</p:attrName>
                                        </p:attrNameLst>
                                      </p:cBhvr>
                                      <p:to>
                                        <a:schemeClr val="bg1"/>
                                      </p:to>
                                    </p:animClr>
                                    <p:audio>
                                      <p:cMediaNode>
                                        <p:cTn display="0" masterRel="sameClick">
                                          <p:stCondLst>
                                            <p:cond evt="begin" delay="0">
                                              <p:tn val="79"/>
                                            </p:cond>
                                          </p:stCondLst>
                                          <p:endCondLst>
                                            <p:cond evt="onStopAudio" delay="0">
                                              <p:tgtEl>
                                                <p:sldTgt/>
                                              </p:tgtEl>
                                            </p:cond>
                                          </p:endCondLst>
                                        </p:cTn>
                                        <p:tgtEl>
                                          <p:sndTgt r:embed="rId2" name="push.wav"/>
                                        </p:tgtEl>
                                      </p:cMediaNode>
                                    </p:audio>
                                  </p:subTnLst>
                                </p:cTn>
                              </p:par>
                              <p:par>
                                <p:cTn id="84" presetID="10" presetClass="exit" presetSubtype="0" fill="hold" nodeType="withEffect">
                                  <p:stCondLst>
                                    <p:cond delay="0"/>
                                  </p:stCondLst>
                                  <p:childTnLst>
                                    <p:animEffect transition="out" filter="fade">
                                      <p:cBhvr>
                                        <p:cTn id="85" dur="500"/>
                                        <p:tgtEl>
                                          <p:spTgt spid="3">
                                            <p:txEl>
                                              <p:pRg st="1" end="1"/>
                                            </p:txEl>
                                          </p:spTgt>
                                        </p:tgtEl>
                                      </p:cBhvr>
                                    </p:animEffect>
                                    <p:set>
                                      <p:cBhvr>
                                        <p:cTn id="86" dur="1" fill="hold">
                                          <p:stCondLst>
                                            <p:cond delay="499"/>
                                          </p:stCondLst>
                                        </p:cTn>
                                        <p:tgtEl>
                                          <p:spTgt spid="3">
                                            <p:txEl>
                                              <p:pRg st="1" end="1"/>
                                            </p:txEl>
                                          </p:spTgt>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3">
                                            <p:txEl>
                                              <p:pRg st="2" end="2"/>
                                            </p:txEl>
                                          </p:spTgt>
                                        </p:tgtEl>
                                      </p:cBhvr>
                                    </p:animEffect>
                                    <p:set>
                                      <p:cBhvr>
                                        <p:cTn id="89" dur="1" fill="hold">
                                          <p:stCondLst>
                                            <p:cond delay="499"/>
                                          </p:stCondLst>
                                        </p:cTn>
                                        <p:tgtEl>
                                          <p:spTgt spid="3">
                                            <p:txEl>
                                              <p:pRg st="2" end="2"/>
                                            </p:txEl>
                                          </p:spTgt>
                                        </p:tgtEl>
                                        <p:attrNameLst>
                                          <p:attrName>style.visibility</p:attrName>
                                        </p:attrNameLst>
                                      </p:cBhvr>
                                      <p:to>
                                        <p:strVal val="hidden"/>
                                      </p:to>
                                    </p:set>
                                  </p:childTnLst>
                                </p:cTn>
                              </p:par>
                              <p:par>
                                <p:cTn id="90" presetID="1" presetClass="emph" presetSubtype="1" nodeType="withEffect">
                                  <p:stCondLst>
                                    <p:cond delay="0"/>
                                  </p:stCondLst>
                                  <p:childTnLst>
                                    <p:set>
                                      <p:cBhvr>
                                        <p:cTn id="91" dur="indefinite"/>
                                        <p:tgtEl>
                                          <p:spTgt spid="3"/>
                                        </p:tgtEl>
                                        <p:attrNameLst>
                                          <p:attrName>fillcolor</p:attrName>
                                        </p:attrNameLst>
                                      </p:cBhvr>
                                      <p:to>
                                        <p:clrVal>
                                          <a:schemeClr val="tx1"/>
                                        </p:clrVal>
                                      </p:to>
                                    </p:set>
                                    <p:set>
                                      <p:cBhvr>
                                        <p:cTn id="92" dur="indefinite"/>
                                        <p:tgtEl>
                                          <p:spTgt spid="3"/>
                                        </p:tgtEl>
                                        <p:attrNameLst>
                                          <p:attrName>fill.type</p:attrName>
                                        </p:attrNameLst>
                                      </p:cBhvr>
                                      <p:to>
                                        <p:strVal val="solid"/>
                                      </p:to>
                                    </p:set>
                                    <p:set>
                                      <p:cBhvr>
                                        <p:cTn id="93" dur="indefinite"/>
                                        <p:tgtEl>
                                          <p:spTgt spid="3"/>
                                        </p:tgtEl>
                                        <p:attrNameLst>
                                          <p:attrName>fill.on</p:attrName>
                                        </p:attrNameLst>
                                      </p:cBhvr>
                                      <p:to>
                                        <p:strVal val="true"/>
                                      </p:to>
                                    </p:set>
                                  </p:childTnLst>
                                </p:cTn>
                              </p:par>
                            </p:childTnLst>
                          </p:cTn>
                        </p:par>
                      </p:childTnLst>
                    </p:cTn>
                  </p:par>
                  <p:par>
                    <p:cTn id="94" fill="hold">
                      <p:stCondLst>
                        <p:cond delay="indefinite"/>
                      </p:stCondLst>
                      <p:childTnLst>
                        <p:par>
                          <p:cTn id="95" fill="hold">
                            <p:stCondLst>
                              <p:cond delay="0"/>
                            </p:stCondLst>
                            <p:childTnLst>
                              <p:par>
                                <p:cTn id="96" presetID="24" presetClass="emph" presetSubtype="0" fill="hold" grpId="1" nodeType="clickEffect">
                                  <p:stCondLst>
                                    <p:cond delay="0"/>
                                  </p:stCondLst>
                                  <p:childTnLst>
                                    <p:animClr clrSpc="hsl" dir="cw">
                                      <p:cBhvr override="childStyle">
                                        <p:cTn id="97" dur="500" fill="hold"/>
                                        <p:tgtEl>
                                          <p:spTgt spid="7">
                                            <p:bg/>
                                          </p:spTgt>
                                        </p:tgtEl>
                                        <p:attrNameLst>
                                          <p:attrName>style.color</p:attrName>
                                        </p:attrNameLst>
                                      </p:cBhvr>
                                      <p:by>
                                        <p:hsl h="0" s="-12549" l="-25098"/>
                                      </p:by>
                                    </p:animClr>
                                    <p:animClr clrSpc="hsl" dir="cw">
                                      <p:cBhvr>
                                        <p:cTn id="98" dur="500" fill="hold"/>
                                        <p:tgtEl>
                                          <p:spTgt spid="7">
                                            <p:bg/>
                                          </p:spTgt>
                                        </p:tgtEl>
                                        <p:attrNameLst>
                                          <p:attrName>fillcolor</p:attrName>
                                        </p:attrNameLst>
                                      </p:cBhvr>
                                      <p:by>
                                        <p:hsl h="0" s="-12549" l="-25098"/>
                                      </p:by>
                                    </p:animClr>
                                    <p:animClr clrSpc="hsl" dir="cw">
                                      <p:cBhvr>
                                        <p:cTn id="99" dur="500" fill="hold"/>
                                        <p:tgtEl>
                                          <p:spTgt spid="7">
                                            <p:bg/>
                                          </p:spTgt>
                                        </p:tgtEl>
                                        <p:attrNameLst>
                                          <p:attrName>stroke.color</p:attrName>
                                        </p:attrNameLst>
                                      </p:cBhvr>
                                      <p:by>
                                        <p:hsl h="0" s="-12549" l="-25098"/>
                                      </p:by>
                                    </p:animClr>
                                    <p:set>
                                      <p:cBhvr>
                                        <p:cTn id="100" dur="500" fill="hold"/>
                                        <p:tgtEl>
                                          <p:spTgt spid="7">
                                            <p:bg/>
                                          </p:spTgt>
                                        </p:tgtEl>
                                        <p:attrNameLst>
                                          <p:attrName>fill.type</p:attrName>
                                        </p:attrNameLst>
                                      </p:cBhvr>
                                      <p:to>
                                        <p:strVal val="solid"/>
                                      </p:to>
                                    </p:set>
                                  </p:childTnLst>
                                  <p:subTnLst>
                                    <p:animClr clrSpc="rgb" dir="cw">
                                      <p:cBhvr override="childStyle">
                                        <p:cTn dur="1" fill="hold" display="0" masterRel="nextClick" afterEffect="1"/>
                                        <p:tgtEl>
                                          <p:spTgt spid="7">
                                            <p:bg/>
                                          </p:spTgt>
                                        </p:tgtEl>
                                        <p:attrNameLst>
                                          <p:attrName>ppt_c</p:attrName>
                                        </p:attrNameLst>
                                      </p:cBhvr>
                                      <p:to>
                                        <a:schemeClr val="bg1"/>
                                      </p:to>
                                    </p:animClr>
                                    <p:audio>
                                      <p:cMediaNode>
                                        <p:cTn display="0" masterRel="sameClick">
                                          <p:stCondLst>
                                            <p:cond evt="begin" delay="0">
                                              <p:tn val="96"/>
                                            </p:cond>
                                          </p:stCondLst>
                                          <p:endCondLst>
                                            <p:cond evt="onStopAudio" delay="0">
                                              <p:tgtEl>
                                                <p:sldTgt/>
                                              </p:tgtEl>
                                            </p:cond>
                                          </p:endCondLst>
                                        </p:cTn>
                                        <p:tgtEl>
                                          <p:sndTgt r:embed="rId2" name="push.wav"/>
                                        </p:tgtEl>
                                      </p:cMediaNode>
                                    </p:audio>
                                  </p:subTnLst>
                                </p:cTn>
                              </p:par>
                              <p:par>
                                <p:cTn id="101" presetID="10" presetClass="exit" presetSubtype="0" fill="hold" nodeType="withEffect">
                                  <p:stCondLst>
                                    <p:cond delay="0"/>
                                  </p:stCondLst>
                                  <p:childTnLst>
                                    <p:animEffect transition="out" filter="fade">
                                      <p:cBhvr>
                                        <p:cTn id="102" dur="500"/>
                                        <p:tgtEl>
                                          <p:spTgt spid="7">
                                            <p:txEl>
                                              <p:pRg st="1" end="1"/>
                                            </p:txEl>
                                          </p:spTgt>
                                        </p:tgtEl>
                                      </p:cBhvr>
                                    </p:animEffect>
                                    <p:set>
                                      <p:cBhvr>
                                        <p:cTn id="103" dur="1" fill="hold">
                                          <p:stCondLst>
                                            <p:cond delay="499"/>
                                          </p:stCondLst>
                                        </p:cTn>
                                        <p:tgtEl>
                                          <p:spTgt spid="7">
                                            <p:txEl>
                                              <p:pRg st="1" end="1"/>
                                            </p:txEl>
                                          </p:spTgt>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500"/>
                                        <p:tgtEl>
                                          <p:spTgt spid="7">
                                            <p:txEl>
                                              <p:pRg st="2" end="2"/>
                                            </p:txEl>
                                          </p:spTgt>
                                        </p:tgtEl>
                                      </p:cBhvr>
                                    </p:animEffect>
                                    <p:set>
                                      <p:cBhvr>
                                        <p:cTn id="106" dur="1" fill="hold">
                                          <p:stCondLst>
                                            <p:cond delay="499"/>
                                          </p:stCondLst>
                                        </p:cTn>
                                        <p:tgtEl>
                                          <p:spTgt spid="7">
                                            <p:txEl>
                                              <p:pRg st="2" end="2"/>
                                            </p:txEl>
                                          </p:spTgt>
                                        </p:tgtEl>
                                        <p:attrNameLst>
                                          <p:attrName>style.visibility</p:attrName>
                                        </p:attrNameLst>
                                      </p:cBhvr>
                                      <p:to>
                                        <p:strVal val="hidden"/>
                                      </p:to>
                                    </p:set>
                                  </p:childTnLst>
                                </p:cTn>
                              </p:par>
                              <p:par>
                                <p:cTn id="107" presetID="1" presetClass="emph" presetSubtype="1" nodeType="withEffect">
                                  <p:stCondLst>
                                    <p:cond delay="0"/>
                                  </p:stCondLst>
                                  <p:childTnLst>
                                    <p:set>
                                      <p:cBhvr>
                                        <p:cTn id="108" dur="indefinite"/>
                                        <p:tgtEl>
                                          <p:spTgt spid="7"/>
                                        </p:tgtEl>
                                        <p:attrNameLst>
                                          <p:attrName>fillcolor</p:attrName>
                                        </p:attrNameLst>
                                      </p:cBhvr>
                                      <p:to>
                                        <p:clrVal>
                                          <a:schemeClr val="tx1"/>
                                        </p:clrVal>
                                      </p:to>
                                    </p:set>
                                    <p:set>
                                      <p:cBhvr>
                                        <p:cTn id="109" dur="indefinite"/>
                                        <p:tgtEl>
                                          <p:spTgt spid="7"/>
                                        </p:tgtEl>
                                        <p:attrNameLst>
                                          <p:attrName>fill.type</p:attrName>
                                        </p:attrNameLst>
                                      </p:cBhvr>
                                      <p:to>
                                        <p:strVal val="solid"/>
                                      </p:to>
                                    </p:set>
                                    <p:set>
                                      <p:cBhvr>
                                        <p:cTn id="110" dur="indefinite"/>
                                        <p:tgtEl>
                                          <p:spTgt spid="7"/>
                                        </p:tgtEl>
                                        <p:attrNameLst>
                                          <p:attrName>fill.on</p:attrName>
                                        </p:attrNameLst>
                                      </p:cBhvr>
                                      <p:to>
                                        <p:strVal val="true"/>
                                      </p:to>
                                    </p:set>
                                  </p:childTnLst>
                                </p:cTn>
                              </p:par>
                              <p:par>
                                <p:cTn id="111" presetID="10" presetClass="exit" presetSubtype="0" fill="hold" grpId="1" nodeType="withEffect">
                                  <p:stCondLst>
                                    <p:cond delay="0"/>
                                  </p:stCondLst>
                                  <p:childTnLst>
                                    <p:animEffect transition="out" filter="fade">
                                      <p:cBhvr>
                                        <p:cTn id="112" dur="500"/>
                                        <p:tgtEl>
                                          <p:spTgt spid="14"/>
                                        </p:tgtEl>
                                      </p:cBhvr>
                                    </p:animEffect>
                                    <p:set>
                                      <p:cBhvr>
                                        <p:cTn id="113" dur="1" fill="hold">
                                          <p:stCondLst>
                                            <p:cond delay="499"/>
                                          </p:stCondLst>
                                        </p:cTn>
                                        <p:tgtEl>
                                          <p:spTgt spid="14"/>
                                        </p:tgtEl>
                                        <p:attrNameLst>
                                          <p:attrName>style.visibility</p:attrName>
                                        </p:attrNameLst>
                                      </p:cBhvr>
                                      <p:to>
                                        <p:strVal val="hidden"/>
                                      </p:to>
                                    </p:set>
                                  </p:childTnLst>
                                </p:cTn>
                              </p:par>
                              <p:par>
                                <p:cTn id="114" presetID="10" presetClass="exit" presetSubtype="0" fill="hold" grpId="1" nodeType="withEffect">
                                  <p:stCondLst>
                                    <p:cond delay="0"/>
                                  </p:stCondLst>
                                  <p:childTnLst>
                                    <p:animEffect transition="out" filter="fade">
                                      <p:cBhvr>
                                        <p:cTn id="115" dur="500"/>
                                        <p:tgtEl>
                                          <p:spTgt spid="2"/>
                                        </p:tgtEl>
                                      </p:cBhvr>
                                    </p:animEffect>
                                    <p:set>
                                      <p:cBhvr>
                                        <p:cTn id="116" dur="1" fill="hold">
                                          <p:stCondLst>
                                            <p:cond delay="499"/>
                                          </p:stCondLst>
                                        </p:cTn>
                                        <p:tgtEl>
                                          <p:spTgt spid="2"/>
                                        </p:tgtEl>
                                        <p:attrNameLst>
                                          <p:attrName>style.visibility</p:attrName>
                                        </p:attrNameLst>
                                      </p:cBhvr>
                                      <p:to>
                                        <p:strVal val="hidden"/>
                                      </p:to>
                                    </p:set>
                                  </p:childTnLst>
                                </p:cTn>
                              </p:par>
                              <p:par>
                                <p:cTn id="117" presetID="10" presetClass="exit" presetSubtype="0" fill="hold" grpId="1" nodeType="withEffect">
                                  <p:stCondLst>
                                    <p:cond delay="0"/>
                                  </p:stCondLst>
                                  <p:childTnLst>
                                    <p:animEffect transition="out" filter="fade">
                                      <p:cBhvr>
                                        <p:cTn id="118" dur="500"/>
                                        <p:tgtEl>
                                          <p:spTgt spid="4"/>
                                        </p:tgtEl>
                                      </p:cBhvr>
                                    </p:animEffect>
                                    <p:set>
                                      <p:cBhvr>
                                        <p:cTn id="119"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animBg="1"/>
      <p:bldP spid="3" grpId="1" animBg="1"/>
      <p:bldP spid="4" grpId="0" animBg="1"/>
      <p:bldP spid="4" grpId="1" animBg="1"/>
      <p:bldP spid="5" grpId="0" animBg="1"/>
      <p:bldP spid="5" grpId="1" uiExpand="1" build="allAtOnce" animBg="1"/>
      <p:bldP spid="6" grpId="0" animBg="1"/>
      <p:bldP spid="7" grpId="0" animBg="1"/>
      <p:bldP spid="7" grpId="1" uiExpand="1" build="allAtOnce" animBg="1"/>
      <p:bldP spid="14" grpId="0"/>
      <p:bldP spid="14"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8D6E6-E877-105E-4296-2386A97B180F}"/>
            </a:ext>
          </a:extLst>
        </p:cNvPr>
        <p:cNvGrpSpPr/>
        <p:nvPr/>
      </p:nvGrpSpPr>
      <p:grpSpPr>
        <a:xfrm>
          <a:off x="0" y="0"/>
          <a:ext cx="0" cy="0"/>
          <a:chOff x="0" y="0"/>
          <a:chExt cx="0" cy="0"/>
        </a:xfrm>
      </p:grpSpPr>
      <p:sp>
        <p:nvSpPr>
          <p:cNvPr id="11" name="צורה חופשית: צורה 10">
            <a:extLst>
              <a:ext uri="{FF2B5EF4-FFF2-40B4-BE49-F238E27FC236}">
                <a16:creationId xmlns:a16="http://schemas.microsoft.com/office/drawing/2014/main" id="{9E95095E-586F-5AEE-87BC-84A3FA10270B}"/>
              </a:ext>
              <a:ext uri="{C183D7F6-B498-43B3-948B-1728B52AA6E4}">
                <adec:decorative xmlns:adec="http://schemas.microsoft.com/office/drawing/2017/decorative" val="1"/>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12" name="מלבן 11">
            <a:extLst>
              <a:ext uri="{FF2B5EF4-FFF2-40B4-BE49-F238E27FC236}">
                <a16:creationId xmlns:a16="http://schemas.microsoft.com/office/drawing/2014/main" id="{BC196CE2-A726-DA4B-20D2-D7AC5B9F687D}"/>
              </a:ext>
              <a:ext uri="{C183D7F6-B498-43B3-948B-1728B52AA6E4}">
                <adec:decorative xmlns:adec="http://schemas.microsoft.com/office/drawing/2017/decorative" val="1"/>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כותרת 1">
            <a:extLst>
              <a:ext uri="{FF2B5EF4-FFF2-40B4-BE49-F238E27FC236}">
                <a16:creationId xmlns:a16="http://schemas.microsoft.com/office/drawing/2014/main" id="{66A5A871-9D46-AEA0-93B6-F483BF98D464}"/>
              </a:ext>
            </a:extLst>
          </p:cNvPr>
          <p:cNvSpPr>
            <a:spLocks noGrp="1"/>
          </p:cNvSpPr>
          <p:nvPr>
            <p:ph type="title"/>
          </p:nvPr>
        </p:nvSpPr>
        <p:spPr>
          <a:xfrm>
            <a:off x="523800" y="175717"/>
            <a:ext cx="11116816" cy="651722"/>
          </a:xfrm>
          <a:noFill/>
        </p:spPr>
        <p:txBody>
          <a:bodyPr wrap="square">
            <a:spAutoFit/>
          </a:bodyPr>
          <a:lstStyle/>
          <a:p>
            <a:pPr algn="ctr"/>
            <a:r>
              <a:rPr lang="he-IL" sz="3600" b="1" dirty="0">
                <a:latin typeface="Assistant ExtraBold" panose="00000900000000000000" pitchFamily="2" charset="-79"/>
                <a:ea typeface="+mn-ea"/>
                <a:cs typeface="Assistant ExtraBold" panose="00000900000000000000" pitchFamily="2" charset="-79"/>
              </a:rPr>
              <a:t>השאלה היא:</a:t>
            </a:r>
          </a:p>
        </p:txBody>
      </p:sp>
      <p:sp>
        <p:nvSpPr>
          <p:cNvPr id="4" name="מלבן: פינות מעוגלות 3">
            <a:extLst>
              <a:ext uri="{FF2B5EF4-FFF2-40B4-BE49-F238E27FC236}">
                <a16:creationId xmlns:a16="http://schemas.microsoft.com/office/drawing/2014/main" id="{1A8F1EF0-F994-303E-8B41-00D857C0C750}"/>
              </a:ext>
            </a:extLst>
          </p:cNvPr>
          <p:cNvSpPr/>
          <p:nvPr/>
        </p:nvSpPr>
        <p:spPr>
          <a:xfrm>
            <a:off x="439891" y="827439"/>
            <a:ext cx="11284633" cy="11430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742950">
              <a:buAutoNum type="arabicPeriod"/>
            </a:pPr>
            <a:r>
              <a:rPr lang="he-IL" sz="3600" b="1" spc="-80" dirty="0">
                <a:ln w="22225">
                  <a:noFill/>
                  <a:prstDash val="solid"/>
                </a:ln>
                <a:solidFill>
                  <a:schemeClr val="bg1"/>
                </a:solidFill>
                <a:latin typeface="Tahoma" panose="020B0604030504040204" pitchFamily="34" charset="0"/>
                <a:ea typeface="Tahoma" panose="020B0604030504040204" pitchFamily="34" charset="0"/>
                <a:cs typeface="Tahoma" panose="020B0604030504040204" pitchFamily="34" charset="0"/>
              </a:rPr>
              <a:t>באיזו תקופה יש עלייה במספר הילדים הנפגעים</a:t>
            </a:r>
          </a:p>
          <a:p>
            <a:pPr>
              <a:spcAft>
                <a:spcPts val="1800"/>
              </a:spcAft>
            </a:pPr>
            <a:r>
              <a:rPr lang="he-IL" sz="3600" b="1" spc="-80" dirty="0">
                <a:ln w="22225">
                  <a:noFill/>
                  <a:prstDash val="solid"/>
                </a:ln>
                <a:solidFill>
                  <a:schemeClr val="bg1"/>
                </a:solidFill>
                <a:latin typeface="Tahoma" panose="020B0604030504040204" pitchFamily="34" charset="0"/>
                <a:ea typeface="Tahoma" panose="020B0604030504040204" pitchFamily="34" charset="0"/>
                <a:cs typeface="Tahoma" panose="020B0604030504040204" pitchFamily="34" charset="0"/>
              </a:rPr>
              <a:t>      מכוויות? </a:t>
            </a:r>
          </a:p>
        </p:txBody>
      </p:sp>
      <p:sp>
        <p:nvSpPr>
          <p:cNvPr id="6" name="מציין מיקום תוכן 2">
            <a:extLst>
              <a:ext uri="{FF2B5EF4-FFF2-40B4-BE49-F238E27FC236}">
                <a16:creationId xmlns:a16="http://schemas.microsoft.com/office/drawing/2014/main" id="{007F86E7-01F4-310B-78A3-F91799D3CA91}"/>
              </a:ext>
            </a:extLst>
          </p:cNvPr>
          <p:cNvSpPr txBox="1">
            <a:spLocks/>
          </p:cNvSpPr>
          <p:nvPr/>
        </p:nvSpPr>
        <p:spPr>
          <a:xfrm>
            <a:off x="3345903" y="4209798"/>
            <a:ext cx="2534073" cy="2099522"/>
          </a:xfrm>
          <a:prstGeom prst="rect">
            <a:avLst/>
          </a:prstGeom>
          <a:solidFill>
            <a:schemeClr val="accent2">
              <a:lumMod val="40000"/>
              <a:lumOff val="60000"/>
            </a:schemeClr>
          </a:solidFill>
          <a:scene3d>
            <a:camera prst="orthographicFront"/>
            <a:lightRig rig="threePt" dir="t"/>
          </a:scene3d>
          <a:sp3d extrusionH="127000" prstMaterial="matte">
            <a:bevelT w="171450" h="311150" prst="slope"/>
          </a:sp3d>
        </p:spPr>
        <p:txBody>
          <a:bodyPr vert="horz" lIns="91440" tIns="45720" rIns="91440" bIns="45720" rtlCol="0">
            <a:normAutofit/>
          </a:bodyPr>
          <a:lstStyle>
            <a:lvl1pPr marL="274320" indent="-274320" algn="r" defTabSz="914400" rtl="1"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r" defTabSz="914400" rtl="1"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r" defTabSz="914400" rtl="1"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r" defTabSz="914400" rtl="1"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r" defTabSz="914400" rtl="1"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endParaRPr lang="he-IL" dirty="0"/>
          </a:p>
          <a:p>
            <a:pPr marL="0" indent="0" algn="ctr">
              <a:buFont typeface="Arial" pitchFamily="34" charset="0"/>
              <a:buNone/>
            </a:pPr>
            <a:r>
              <a:rPr lang="he-IL" sz="3200" b="1" dirty="0">
                <a:solidFill>
                  <a:srgbClr val="00206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ג</a:t>
            </a:r>
          </a:p>
          <a:p>
            <a:pPr marL="0" indent="0" algn="ctr">
              <a:buFont typeface="Arial" pitchFamily="34" charset="0"/>
              <a:buNone/>
            </a:pPr>
            <a:r>
              <a:rPr lang="he-IL" b="1" dirty="0">
                <a:solidFill>
                  <a:srgbClr val="00206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בחורף</a:t>
            </a:r>
          </a:p>
          <a:p>
            <a:endParaRPr lang="he-IL" dirty="0"/>
          </a:p>
        </p:txBody>
      </p:sp>
      <p:sp>
        <p:nvSpPr>
          <p:cNvPr id="14" name="תיבת טקסט 13">
            <a:extLst>
              <a:ext uri="{FF2B5EF4-FFF2-40B4-BE49-F238E27FC236}">
                <a16:creationId xmlns:a16="http://schemas.microsoft.com/office/drawing/2014/main" id="{E3A53B72-CA72-FD9E-4134-5FC603B4BD81}"/>
              </a:ext>
            </a:extLst>
          </p:cNvPr>
          <p:cNvSpPr txBox="1"/>
          <p:nvPr/>
        </p:nvSpPr>
        <p:spPr>
          <a:xfrm>
            <a:off x="1127448" y="2648202"/>
            <a:ext cx="10369152" cy="646331"/>
          </a:xfrm>
          <a:prstGeom prst="rect">
            <a:avLst/>
          </a:prstGeom>
          <a:noFill/>
        </p:spPr>
        <p:txBody>
          <a:bodyPr wrap="square">
            <a:spAutoFit/>
          </a:bodyPr>
          <a:lstStyle/>
          <a:p>
            <a:pPr algn="ctr"/>
            <a:r>
              <a:rPr lang="he-IL" sz="3600" b="1" dirty="0">
                <a:latin typeface="Assistant ExtraBold" panose="00000900000000000000" pitchFamily="2" charset="-79"/>
                <a:cs typeface="Assistant ExtraBold" panose="00000900000000000000" pitchFamily="2" charset="-79"/>
              </a:rPr>
              <a:t>התשובה הנכונה היא... ג'</a:t>
            </a:r>
          </a:p>
        </p:txBody>
      </p:sp>
    </p:spTree>
    <p:extLst>
      <p:ext uri="{BB962C8B-B14F-4D97-AF65-F5344CB8AC3E}">
        <p14:creationId xmlns:p14="http://schemas.microsoft.com/office/powerpoint/2010/main" val="263410797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par>
                          <p:cTn id="19" fill="hold">
                            <p:stCondLst>
                              <p:cond delay="500"/>
                            </p:stCondLst>
                            <p:childTnLst>
                              <p:par>
                                <p:cTn id="20" presetID="22" presetClass="entr" presetSubtype="4"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par>
                                <p:cTn id="23" presetID="10" presetClass="entr" presetSubtype="0" fill="hold" grpId="0" nodeType="withEffect">
                                  <p:stCondLst>
                                    <p:cond delay="200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xit" presetSubtype="0" fill="hold" grpId="1" nodeType="withEffect">
                                  <p:stCondLst>
                                    <p:cond delay="0"/>
                                  </p:stCondLst>
                                  <p:childTnLst>
                                    <p:animEffect transition="out" filter="fade">
                                      <p:cBhvr>
                                        <p:cTn id="27" dur="500"/>
                                        <p:tgtEl>
                                          <p:spTgt spid="14"/>
                                        </p:tgtEl>
                                      </p:cBhvr>
                                    </p:animEffect>
                                    <p:set>
                                      <p:cBhvr>
                                        <p:cTn id="28" dur="1" fill="hold">
                                          <p:stCondLst>
                                            <p:cond delay="499"/>
                                          </p:stCondLst>
                                        </p:cTn>
                                        <p:tgtEl>
                                          <p:spTgt spid="14"/>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2"/>
                                        </p:tgtEl>
                                      </p:cBhvr>
                                    </p:animEffect>
                                    <p:set>
                                      <p:cBhvr>
                                        <p:cTn id="31" dur="1" fill="hold">
                                          <p:stCondLst>
                                            <p:cond delay="499"/>
                                          </p:stCondLst>
                                        </p:cTn>
                                        <p:tgtEl>
                                          <p:spTgt spid="2"/>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4"/>
                                        </p:tgtEl>
                                      </p:cBhvr>
                                    </p:animEffect>
                                    <p:set>
                                      <p:cBhvr>
                                        <p:cTn id="34"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animBg="1"/>
      <p:bldP spid="4" grpId="1" animBg="1"/>
      <p:bldP spid="6" grpId="0" animBg="1"/>
      <p:bldP spid="14" grpId="0"/>
      <p:bldP spid="14"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12343-7787-A261-D303-E9ED7B5B09D0}"/>
            </a:ext>
          </a:extLst>
        </p:cNvPr>
        <p:cNvGrpSpPr/>
        <p:nvPr/>
      </p:nvGrpSpPr>
      <p:grpSpPr>
        <a:xfrm>
          <a:off x="0" y="0"/>
          <a:ext cx="0" cy="0"/>
          <a:chOff x="0" y="0"/>
          <a:chExt cx="0" cy="0"/>
        </a:xfrm>
      </p:grpSpPr>
      <p:sp>
        <p:nvSpPr>
          <p:cNvPr id="11" name="צורה חופשית: צורה 10">
            <a:extLst>
              <a:ext uri="{FF2B5EF4-FFF2-40B4-BE49-F238E27FC236}">
                <a16:creationId xmlns:a16="http://schemas.microsoft.com/office/drawing/2014/main" id="{B28EA74B-B307-83DC-729C-18B7A453124B}"/>
              </a:ext>
              <a:ext uri="{C183D7F6-B498-43B3-948B-1728B52AA6E4}">
                <adec:decorative xmlns:adec="http://schemas.microsoft.com/office/drawing/2017/decorative" val="1"/>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12" name="מלבן 11">
            <a:extLst>
              <a:ext uri="{FF2B5EF4-FFF2-40B4-BE49-F238E27FC236}">
                <a16:creationId xmlns:a16="http://schemas.microsoft.com/office/drawing/2014/main" id="{9379AB72-5A46-51D8-DD36-B1200B80BB2A}"/>
              </a:ext>
              <a:ext uri="{C183D7F6-B498-43B3-948B-1728B52AA6E4}">
                <adec:decorative xmlns:adec="http://schemas.microsoft.com/office/drawing/2017/decorative" val="1"/>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כותרת 1">
            <a:extLst>
              <a:ext uri="{FF2B5EF4-FFF2-40B4-BE49-F238E27FC236}">
                <a16:creationId xmlns:a16="http://schemas.microsoft.com/office/drawing/2014/main" id="{139A1CD8-EE7D-74D1-C101-465A55F4911B}"/>
              </a:ext>
            </a:extLst>
          </p:cNvPr>
          <p:cNvSpPr>
            <a:spLocks noGrp="1"/>
          </p:cNvSpPr>
          <p:nvPr>
            <p:ph type="title"/>
          </p:nvPr>
        </p:nvSpPr>
        <p:spPr>
          <a:xfrm>
            <a:off x="573596" y="1297331"/>
            <a:ext cx="11116816" cy="651722"/>
          </a:xfrm>
        </p:spPr>
        <p:txBody>
          <a:bodyPr>
            <a:normAutofit/>
          </a:bodyPr>
          <a:lstStyle/>
          <a:p>
            <a:pPr algn="ctr"/>
            <a:r>
              <a:rPr lang="he-IL" sz="3600" b="1" dirty="0">
                <a:latin typeface="Assistant ExtraBold" panose="00000900000000000000" pitchFamily="2" charset="-79"/>
                <a:ea typeface="+mn-ea"/>
                <a:cs typeface="Assistant ExtraBold" panose="00000900000000000000" pitchFamily="2" charset="-79"/>
              </a:rPr>
              <a:t>שימו לב!</a:t>
            </a:r>
          </a:p>
        </p:txBody>
      </p:sp>
      <p:sp>
        <p:nvSpPr>
          <p:cNvPr id="10" name="תיבת טקסט 9">
            <a:extLst>
              <a:ext uri="{FF2B5EF4-FFF2-40B4-BE49-F238E27FC236}">
                <a16:creationId xmlns:a16="http://schemas.microsoft.com/office/drawing/2014/main" id="{97789364-08A4-0FAE-9AAD-FDAA1DF3D181}"/>
              </a:ext>
            </a:extLst>
          </p:cNvPr>
          <p:cNvSpPr txBox="1"/>
          <p:nvPr/>
        </p:nvSpPr>
        <p:spPr>
          <a:xfrm>
            <a:off x="263351" y="2132856"/>
            <a:ext cx="11766723" cy="3237809"/>
          </a:xfrm>
          <a:prstGeom prst="rect">
            <a:avLst/>
          </a:prstGeom>
          <a:solidFill>
            <a:schemeClr val="bg2">
              <a:lumMod val="10000"/>
              <a:lumOff val="90000"/>
            </a:schemeClr>
          </a:solidFill>
        </p:spPr>
        <p:txBody>
          <a:bodyPr wrap="square">
            <a:spAutoFit/>
          </a:bodyPr>
          <a:lstStyle/>
          <a:p>
            <a:pPr algn="ctr">
              <a:lnSpc>
                <a:spcPct val="90000"/>
              </a:lnSpc>
              <a:spcBef>
                <a:spcPct val="0"/>
              </a:spcBef>
              <a:spcAft>
                <a:spcPts val="600"/>
              </a:spcAft>
            </a:pPr>
            <a:r>
              <a:rPr lang="he-IL" sz="3600" b="1" dirty="0">
                <a:latin typeface="Assistant ExtraBold" panose="00000900000000000000" pitchFamily="2" charset="-79"/>
                <a:cs typeface="Assistant ExtraBold" panose="00000900000000000000" pitchFamily="2" charset="-79"/>
              </a:rPr>
              <a:t>כוויות הן הפגיעות השכיחות ביותר בקרב ילדים. </a:t>
            </a:r>
          </a:p>
          <a:p>
            <a:pPr algn="ctr">
              <a:lnSpc>
                <a:spcPct val="90000"/>
              </a:lnSpc>
              <a:spcBef>
                <a:spcPct val="0"/>
              </a:spcBef>
              <a:spcAft>
                <a:spcPts val="600"/>
              </a:spcAft>
            </a:pPr>
            <a:r>
              <a:rPr lang="he-IL" sz="3600" b="1" dirty="0">
                <a:latin typeface="Assistant ExtraBold" panose="00000900000000000000" pitchFamily="2" charset="-79"/>
                <a:cs typeface="Assistant ExtraBold" panose="00000900000000000000" pitchFamily="2" charset="-79"/>
              </a:rPr>
              <a:t>בחודשי החורף ישנה עלייה בשכיחות ההיפגעות עקב כוויה. מרבית הפגיעות מתרחשות בבית, בעיקר עקב כוויה מנוזלים רותחים ומאמצעי חימום בעלי מקור להט כמו תנור ספירלה, תנור גז וקמין העלולים לגרום לשריפה. </a:t>
            </a:r>
          </a:p>
          <a:p>
            <a:pPr algn="ctr">
              <a:lnSpc>
                <a:spcPct val="90000"/>
              </a:lnSpc>
              <a:spcBef>
                <a:spcPct val="0"/>
              </a:spcBef>
              <a:spcAft>
                <a:spcPts val="600"/>
              </a:spcAft>
            </a:pPr>
            <a:r>
              <a:rPr lang="he-IL" sz="3600" b="1" dirty="0">
                <a:latin typeface="Assistant ExtraBold" panose="00000900000000000000" pitchFamily="2" charset="-79"/>
                <a:cs typeface="Assistant ExtraBold" panose="00000900000000000000" pitchFamily="2" charset="-79"/>
              </a:rPr>
              <a:t>מודעות לסכנות תורמת לצמצום מקרי ההיפגעות. </a:t>
            </a:r>
            <a:endParaRPr lang="en-US" sz="3600" b="1" dirty="0">
              <a:latin typeface="Assistant ExtraBold" panose="00000900000000000000" pitchFamily="2" charset="-79"/>
              <a:cs typeface="Assistant ExtraBold" panose="00000900000000000000" pitchFamily="2" charset="-79"/>
            </a:endParaRPr>
          </a:p>
        </p:txBody>
      </p:sp>
    </p:spTree>
    <p:extLst>
      <p:ext uri="{BB962C8B-B14F-4D97-AF65-F5344CB8AC3E}">
        <p14:creationId xmlns:p14="http://schemas.microsoft.com/office/powerpoint/2010/main" val="281467027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xit" presetSubtype="0" fill="hold" grpId="1"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צורה חופשית: צורה 8">
            <a:extLst>
              <a:ext uri="{FF2B5EF4-FFF2-40B4-BE49-F238E27FC236}">
                <a16:creationId xmlns:a16="http://schemas.microsoft.com/office/drawing/2014/main" id="{0450EC5C-FB84-723C-FCB2-80D39E212D00}"/>
              </a:ext>
              <a:ext uri="{C183D7F6-B498-43B3-948B-1728B52AA6E4}">
                <adec:decorative xmlns:adec="http://schemas.microsoft.com/office/drawing/2017/decorative" val="1"/>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10" name="מלבן 9">
            <a:extLst>
              <a:ext uri="{FF2B5EF4-FFF2-40B4-BE49-F238E27FC236}">
                <a16:creationId xmlns:a16="http://schemas.microsoft.com/office/drawing/2014/main" id="{0F68D653-9357-BBDA-815A-74EB36742D41}"/>
              </a:ext>
              <a:ext uri="{C183D7F6-B498-43B3-948B-1728B52AA6E4}">
                <adec:decorative xmlns:adec="http://schemas.microsoft.com/office/drawing/2017/decorative" val="1"/>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כותרת 1">
            <a:extLst>
              <a:ext uri="{FF2B5EF4-FFF2-40B4-BE49-F238E27FC236}">
                <a16:creationId xmlns:a16="http://schemas.microsoft.com/office/drawing/2014/main" id="{DD216D06-D002-4888-9F87-589D41A8A6D2}"/>
              </a:ext>
            </a:extLst>
          </p:cNvPr>
          <p:cNvSpPr>
            <a:spLocks noGrp="1"/>
          </p:cNvSpPr>
          <p:nvPr>
            <p:ph type="title"/>
          </p:nvPr>
        </p:nvSpPr>
        <p:spPr>
          <a:xfrm>
            <a:off x="739043" y="221213"/>
            <a:ext cx="11045588" cy="650863"/>
          </a:xfrm>
        </p:spPr>
        <p:txBody>
          <a:bodyPr>
            <a:normAutofit/>
          </a:bodyPr>
          <a:lstStyle/>
          <a:p>
            <a:pPr algn="ctr"/>
            <a:r>
              <a:rPr lang="he-IL" sz="3600" b="1" dirty="0">
                <a:latin typeface="Assistant ExtraBold" panose="00000900000000000000" pitchFamily="2" charset="-79"/>
                <a:ea typeface="+mn-ea"/>
                <a:cs typeface="Assistant ExtraBold" panose="00000900000000000000" pitchFamily="2" charset="-79"/>
              </a:rPr>
              <a:t>השאלה היא:</a:t>
            </a:r>
          </a:p>
        </p:txBody>
      </p:sp>
      <p:sp>
        <p:nvSpPr>
          <p:cNvPr id="3" name="מציין מיקום תוכן 2">
            <a:extLst>
              <a:ext uri="{FF2B5EF4-FFF2-40B4-BE49-F238E27FC236}">
                <a16:creationId xmlns:a16="http://schemas.microsoft.com/office/drawing/2014/main" id="{14A987C5-8AB2-4FC0-BE74-B5FD9A295662}"/>
              </a:ext>
            </a:extLst>
          </p:cNvPr>
          <p:cNvSpPr>
            <a:spLocks noGrp="1"/>
          </p:cNvSpPr>
          <p:nvPr>
            <p:ph idx="1"/>
          </p:nvPr>
        </p:nvSpPr>
        <p:spPr>
          <a:xfrm>
            <a:off x="9250559" y="4188869"/>
            <a:ext cx="2534073" cy="2099522"/>
          </a:xfrm>
          <a:solidFill>
            <a:schemeClr val="accent2">
              <a:lumMod val="40000"/>
              <a:lumOff val="60000"/>
            </a:schemeClr>
          </a:solidFill>
          <a:scene3d>
            <a:camera prst="orthographicFront"/>
            <a:lightRig rig="threePt" dir="t"/>
          </a:scene3d>
          <a:sp3d extrusionH="127000" prstMaterial="matte">
            <a:bevelT w="171450" h="311150" prst="slope"/>
          </a:sp3d>
        </p:spPr>
        <p:txBody>
          <a:bodyPr/>
          <a:lstStyle/>
          <a:p>
            <a:endParaRPr lang="he-IL" dirty="0"/>
          </a:p>
          <a:p>
            <a:pPr marL="0" indent="0" algn="ctr">
              <a:buNone/>
            </a:pPr>
            <a:r>
              <a:rPr lang="he-IL" sz="3200" b="1" dirty="0">
                <a:solidFill>
                  <a:srgbClr val="00206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א</a:t>
            </a:r>
          </a:p>
          <a:p>
            <a:pPr marL="0" indent="0" algn="ctr">
              <a:buNone/>
            </a:pPr>
            <a:r>
              <a:rPr lang="he-IL" sz="2400" b="1" dirty="0">
                <a:solidFill>
                  <a:srgbClr val="00206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העור</a:t>
            </a:r>
          </a:p>
          <a:p>
            <a:endParaRPr lang="he-IL" dirty="0"/>
          </a:p>
        </p:txBody>
      </p:sp>
      <p:sp>
        <p:nvSpPr>
          <p:cNvPr id="4" name="מלבן: פינות מעוגלות 3">
            <a:extLst>
              <a:ext uri="{FF2B5EF4-FFF2-40B4-BE49-F238E27FC236}">
                <a16:creationId xmlns:a16="http://schemas.microsoft.com/office/drawing/2014/main" id="{137526A5-AA9C-4D7E-BCA7-6EDA01787FE5}"/>
              </a:ext>
            </a:extLst>
          </p:cNvPr>
          <p:cNvSpPr/>
          <p:nvPr/>
        </p:nvSpPr>
        <p:spPr>
          <a:xfrm>
            <a:off x="702649" y="1078825"/>
            <a:ext cx="11045588" cy="1143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457200" indent="-457200">
              <a:spcAft>
                <a:spcPts val="1800"/>
              </a:spcAft>
              <a:buFont typeface="+mj-lt"/>
              <a:buAutoNum type="arabicPeriod" startAt="2"/>
            </a:pPr>
            <a:r>
              <a:rPr lang="he-IL" sz="3600" b="1" spc="-80" dirty="0">
                <a:ln w="22225">
                  <a:noFill/>
                  <a:prstDash val="solid"/>
                </a:ln>
                <a:solidFill>
                  <a:schemeClr val="bg1"/>
                </a:solidFill>
                <a:latin typeface="Tahoma" panose="020B0604030504040204" pitchFamily="34" charset="0"/>
                <a:ea typeface="Tahoma" panose="020B0604030504040204" pitchFamily="34" charset="0"/>
                <a:cs typeface="Tahoma" panose="020B0604030504040204" pitchFamily="34" charset="0"/>
              </a:rPr>
              <a:t>מהו האיבר העקרי בגוף שנכווה ממקור חום או מכימיקלים? </a:t>
            </a:r>
          </a:p>
        </p:txBody>
      </p:sp>
      <p:sp>
        <p:nvSpPr>
          <p:cNvPr id="5" name="מציין מיקום תוכן 2">
            <a:extLst>
              <a:ext uri="{FF2B5EF4-FFF2-40B4-BE49-F238E27FC236}">
                <a16:creationId xmlns:a16="http://schemas.microsoft.com/office/drawing/2014/main" id="{3AFF0732-1A1A-4E1C-9D67-02D67E45551D}"/>
              </a:ext>
            </a:extLst>
          </p:cNvPr>
          <p:cNvSpPr txBox="1">
            <a:spLocks/>
          </p:cNvSpPr>
          <p:nvPr/>
        </p:nvSpPr>
        <p:spPr>
          <a:xfrm>
            <a:off x="6298231" y="4198980"/>
            <a:ext cx="2534073" cy="2099522"/>
          </a:xfrm>
          <a:prstGeom prst="rect">
            <a:avLst/>
          </a:prstGeom>
          <a:solidFill>
            <a:schemeClr val="accent2">
              <a:lumMod val="40000"/>
              <a:lumOff val="60000"/>
            </a:schemeClr>
          </a:solidFill>
          <a:scene3d>
            <a:camera prst="orthographicFront"/>
            <a:lightRig rig="threePt" dir="t"/>
          </a:scene3d>
          <a:sp3d extrusionH="127000" prstMaterial="matte">
            <a:bevelT w="171450" h="311150" prst="slope"/>
          </a:sp3d>
        </p:spPr>
        <p:txBody>
          <a:bodyPr vert="horz" lIns="91440" tIns="45720" rIns="91440" bIns="45720" rtlCol="0">
            <a:normAutofit/>
          </a:bodyPr>
          <a:lstStyle>
            <a:lvl1pPr marL="274320" indent="-274320" algn="r" defTabSz="914400" rtl="1"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r" defTabSz="914400" rtl="1"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r" defTabSz="914400" rtl="1"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r" defTabSz="914400" rtl="1"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r" defTabSz="914400" rtl="1"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endParaRPr lang="he-IL" dirty="0"/>
          </a:p>
          <a:p>
            <a:pPr marL="0" indent="0" algn="ctr">
              <a:buFont typeface="Arial" pitchFamily="34" charset="0"/>
              <a:buNone/>
            </a:pPr>
            <a:r>
              <a:rPr lang="he-IL" sz="3200" b="1" dirty="0">
                <a:solidFill>
                  <a:srgbClr val="00206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ב</a:t>
            </a:r>
          </a:p>
          <a:p>
            <a:pPr marL="0" indent="0" algn="ctr">
              <a:buFont typeface="Arial" pitchFamily="34" charset="0"/>
              <a:buNone/>
            </a:pPr>
            <a:r>
              <a:rPr lang="he-IL" b="1" dirty="0">
                <a:solidFill>
                  <a:srgbClr val="00206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הגפיים</a:t>
            </a:r>
          </a:p>
          <a:p>
            <a:endParaRPr lang="he-IL" dirty="0"/>
          </a:p>
        </p:txBody>
      </p:sp>
      <p:sp>
        <p:nvSpPr>
          <p:cNvPr id="6" name="מציין מיקום תוכן 2">
            <a:extLst>
              <a:ext uri="{FF2B5EF4-FFF2-40B4-BE49-F238E27FC236}">
                <a16:creationId xmlns:a16="http://schemas.microsoft.com/office/drawing/2014/main" id="{D0D397F7-90A3-4903-A1BF-C1417F887236}"/>
              </a:ext>
            </a:extLst>
          </p:cNvPr>
          <p:cNvSpPr txBox="1">
            <a:spLocks/>
          </p:cNvSpPr>
          <p:nvPr/>
        </p:nvSpPr>
        <p:spPr>
          <a:xfrm>
            <a:off x="3345903" y="4209798"/>
            <a:ext cx="2534073" cy="2099522"/>
          </a:xfrm>
          <a:prstGeom prst="rect">
            <a:avLst/>
          </a:prstGeom>
          <a:solidFill>
            <a:schemeClr val="accent2">
              <a:lumMod val="40000"/>
              <a:lumOff val="60000"/>
            </a:schemeClr>
          </a:solidFill>
          <a:scene3d>
            <a:camera prst="orthographicFront"/>
            <a:lightRig rig="threePt" dir="t"/>
          </a:scene3d>
          <a:sp3d extrusionH="127000" prstMaterial="matte">
            <a:bevelT w="171450" h="311150" prst="slope"/>
          </a:sp3d>
        </p:spPr>
        <p:txBody>
          <a:bodyPr vert="horz" lIns="91440" tIns="45720" rIns="91440" bIns="45720" rtlCol="0">
            <a:normAutofit/>
          </a:bodyPr>
          <a:lstStyle>
            <a:lvl1pPr marL="274320" indent="-274320" algn="r" defTabSz="914400" rtl="1"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r" defTabSz="914400" rtl="1"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r" defTabSz="914400" rtl="1"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r" defTabSz="914400" rtl="1"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r" defTabSz="914400" rtl="1"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endParaRPr lang="he-IL" dirty="0"/>
          </a:p>
          <a:p>
            <a:pPr marL="0" indent="0" algn="ctr">
              <a:buFont typeface="Arial" pitchFamily="34" charset="0"/>
              <a:buNone/>
            </a:pPr>
            <a:r>
              <a:rPr lang="he-IL" sz="3200" b="1" dirty="0">
                <a:solidFill>
                  <a:srgbClr val="00206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ג</a:t>
            </a:r>
          </a:p>
          <a:p>
            <a:pPr marL="0" indent="0" algn="ctr">
              <a:buFont typeface="Arial" pitchFamily="34" charset="0"/>
              <a:buNone/>
            </a:pPr>
            <a:r>
              <a:rPr lang="he-IL" b="1" dirty="0">
                <a:solidFill>
                  <a:srgbClr val="00206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מערכת העצבים</a:t>
            </a:r>
          </a:p>
          <a:p>
            <a:endParaRPr lang="he-IL" dirty="0"/>
          </a:p>
        </p:txBody>
      </p:sp>
      <p:sp>
        <p:nvSpPr>
          <p:cNvPr id="7" name="מציין מיקום תוכן 2">
            <a:extLst>
              <a:ext uri="{FF2B5EF4-FFF2-40B4-BE49-F238E27FC236}">
                <a16:creationId xmlns:a16="http://schemas.microsoft.com/office/drawing/2014/main" id="{E36DEC3E-D4AC-43F8-8055-3F3564B92D14}"/>
              </a:ext>
            </a:extLst>
          </p:cNvPr>
          <p:cNvSpPr txBox="1">
            <a:spLocks/>
          </p:cNvSpPr>
          <p:nvPr/>
        </p:nvSpPr>
        <p:spPr>
          <a:xfrm>
            <a:off x="407368" y="4209798"/>
            <a:ext cx="2534073" cy="2099522"/>
          </a:xfrm>
          <a:prstGeom prst="rect">
            <a:avLst/>
          </a:prstGeom>
          <a:solidFill>
            <a:schemeClr val="accent2">
              <a:lumMod val="40000"/>
              <a:lumOff val="60000"/>
            </a:schemeClr>
          </a:solidFill>
          <a:scene3d>
            <a:camera prst="orthographicFront"/>
            <a:lightRig rig="threePt" dir="t"/>
          </a:scene3d>
          <a:sp3d extrusionH="127000" prstMaterial="matte">
            <a:bevelT w="171450" h="311150" prst="slope"/>
          </a:sp3d>
        </p:spPr>
        <p:txBody>
          <a:bodyPr vert="horz" lIns="91440" tIns="45720" rIns="91440" bIns="45720" rtlCol="0">
            <a:normAutofit/>
          </a:bodyPr>
          <a:lstStyle>
            <a:lvl1pPr marL="274320" indent="-274320" algn="r" defTabSz="914400" rtl="1"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r" defTabSz="914400" rtl="1"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r" defTabSz="914400" rtl="1"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r" defTabSz="914400" rtl="1"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r" defTabSz="914400" rtl="1"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endParaRPr lang="he-IL" dirty="0"/>
          </a:p>
          <a:p>
            <a:pPr marL="0" indent="0" algn="ctr">
              <a:buFont typeface="Arial" pitchFamily="34" charset="0"/>
              <a:buNone/>
            </a:pPr>
            <a:r>
              <a:rPr lang="he-IL" sz="3200" b="1" dirty="0">
                <a:solidFill>
                  <a:srgbClr val="00206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ד</a:t>
            </a:r>
          </a:p>
          <a:p>
            <a:pPr marL="0" indent="0" algn="ctr">
              <a:buFont typeface="Arial" pitchFamily="34" charset="0"/>
              <a:buNone/>
            </a:pPr>
            <a:r>
              <a:rPr lang="he-IL" b="1" dirty="0">
                <a:solidFill>
                  <a:srgbClr val="00206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מערכת הנשימה</a:t>
            </a:r>
          </a:p>
          <a:p>
            <a:endParaRPr lang="he-IL" dirty="0"/>
          </a:p>
        </p:txBody>
      </p:sp>
      <p:sp>
        <p:nvSpPr>
          <p:cNvPr id="13" name="תיבת טקסט 12">
            <a:extLst>
              <a:ext uri="{FF2B5EF4-FFF2-40B4-BE49-F238E27FC236}">
                <a16:creationId xmlns:a16="http://schemas.microsoft.com/office/drawing/2014/main" id="{2DE63AD5-6829-EE4B-01D9-C42E472DC338}"/>
              </a:ext>
            </a:extLst>
          </p:cNvPr>
          <p:cNvSpPr txBox="1"/>
          <p:nvPr/>
        </p:nvSpPr>
        <p:spPr>
          <a:xfrm>
            <a:off x="1113655" y="2669131"/>
            <a:ext cx="10369152" cy="646331"/>
          </a:xfrm>
          <a:prstGeom prst="rect">
            <a:avLst/>
          </a:prstGeom>
          <a:noFill/>
        </p:spPr>
        <p:txBody>
          <a:bodyPr wrap="square">
            <a:spAutoFit/>
          </a:bodyPr>
          <a:lstStyle/>
          <a:p>
            <a:pPr algn="ctr"/>
            <a:r>
              <a:rPr lang="he-IL" sz="3600" b="1" dirty="0">
                <a:latin typeface="Assistant ExtraBold" panose="00000900000000000000" pitchFamily="2" charset="-79"/>
                <a:cs typeface="Assistant ExtraBold" panose="00000900000000000000" pitchFamily="2" charset="-79"/>
              </a:rPr>
              <a:t>הניחו את הכוכבים על התשובות שנראות לכם לנכון</a:t>
            </a:r>
          </a:p>
        </p:txBody>
      </p:sp>
    </p:spTree>
    <p:extLst>
      <p:ext uri="{BB962C8B-B14F-4D97-AF65-F5344CB8AC3E}">
        <p14:creationId xmlns:p14="http://schemas.microsoft.com/office/powerpoint/2010/main" val="34522115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par>
                          <p:cTn id="14" fill="hold">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500"/>
                                        <p:tgtEl>
                                          <p:spTgt spid="5">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500"/>
                                        <p:tgtEl>
                                          <p:spTgt spid="5">
                                            <p:txEl>
                                              <p:pRg st="2" end="2"/>
                                            </p:txEl>
                                          </p:spTgt>
                                        </p:tgtEl>
                                      </p:cBhvr>
                                    </p:animEffect>
                                  </p:childTnLst>
                                </p:cTn>
                              </p:par>
                            </p:childTnLst>
                          </p:cTn>
                        </p:par>
                        <p:par>
                          <p:cTn id="24" fill="hold">
                            <p:stCondLst>
                              <p:cond delay="1000"/>
                            </p:stCondLst>
                            <p:childTnLst>
                              <p:par>
                                <p:cTn id="25" presetID="22" presetClass="entr" presetSubtype="4"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par>
                                <p:cTn id="28" presetID="10" presetClass="entr" presetSubtype="0" fill="hold" nodeType="with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fade">
                                      <p:cBhvr>
                                        <p:cTn id="30" dur="500"/>
                                        <p:tgtEl>
                                          <p:spTgt spid="6">
                                            <p:txEl>
                                              <p:pRg st="1" end="1"/>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fade">
                                      <p:cBhvr>
                                        <p:cTn id="33" dur="500"/>
                                        <p:tgtEl>
                                          <p:spTgt spid="6">
                                            <p:txEl>
                                              <p:pRg st="2" end="2"/>
                                            </p:txEl>
                                          </p:spTgt>
                                        </p:tgtEl>
                                      </p:cBhvr>
                                    </p:animEffect>
                                  </p:childTnLst>
                                </p:cTn>
                              </p:par>
                            </p:childTnLst>
                          </p:cTn>
                        </p:par>
                        <p:par>
                          <p:cTn id="34" fill="hold">
                            <p:stCondLst>
                              <p:cond delay="1500"/>
                            </p:stCondLst>
                            <p:childTnLst>
                              <p:par>
                                <p:cTn id="35" presetID="22" presetClass="entr" presetSubtype="4"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par>
                                <p:cTn id="38" presetID="10" presetClass="entr" presetSubtype="0" fill="hold" nodeType="withEffect">
                                  <p:stCondLst>
                                    <p:cond delay="0"/>
                                  </p:stCondLst>
                                  <p:childTnLst>
                                    <p:set>
                                      <p:cBhvr>
                                        <p:cTn id="39" dur="1" fill="hold">
                                          <p:stCondLst>
                                            <p:cond delay="0"/>
                                          </p:stCondLst>
                                        </p:cTn>
                                        <p:tgtEl>
                                          <p:spTgt spid="7">
                                            <p:txEl>
                                              <p:pRg st="1" end="1"/>
                                            </p:txEl>
                                          </p:spTgt>
                                        </p:tgtEl>
                                        <p:attrNameLst>
                                          <p:attrName>style.visibility</p:attrName>
                                        </p:attrNameLst>
                                      </p:cBhvr>
                                      <p:to>
                                        <p:strVal val="visible"/>
                                      </p:to>
                                    </p:set>
                                    <p:animEffect transition="in" filter="fade">
                                      <p:cBhvr>
                                        <p:cTn id="40" dur="500"/>
                                        <p:tgtEl>
                                          <p:spTgt spid="7">
                                            <p:txEl>
                                              <p:pRg st="1" end="1"/>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7">
                                            <p:txEl>
                                              <p:pRg st="2" end="2"/>
                                            </p:txEl>
                                          </p:spTgt>
                                        </p:tgtEl>
                                        <p:attrNameLst>
                                          <p:attrName>style.visibility</p:attrName>
                                        </p:attrNameLst>
                                      </p:cBhvr>
                                      <p:to>
                                        <p:strVal val="visible"/>
                                      </p:to>
                                    </p:set>
                                    <p:animEffect transition="in" filter="fade">
                                      <p:cBhvr>
                                        <p:cTn id="43" dur="500"/>
                                        <p:tgtEl>
                                          <p:spTgt spid="7">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1000"/>
                                        <p:tgtEl>
                                          <p:spTgt spid="2"/>
                                        </p:tgtEl>
                                      </p:cBhvr>
                                    </p:animEffect>
                                  </p:childTnLst>
                                </p:cTn>
                              </p:par>
                            </p:childTnLst>
                          </p:cTn>
                        </p:par>
                        <p:par>
                          <p:cTn id="49" fill="hold">
                            <p:stCondLst>
                              <p:cond delay="1000"/>
                            </p:stCondLst>
                            <p:childTnLst>
                              <p:par>
                                <p:cTn id="50" presetID="22" presetClass="entr" presetSubtype="4" fill="hold" grpId="0"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down)">
                                      <p:cBhvr>
                                        <p:cTn id="52" dur="10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24" presetClass="emph" presetSubtype="0" fill="hold" grpId="1" nodeType="clickEffect">
                                  <p:stCondLst>
                                    <p:cond delay="0"/>
                                  </p:stCondLst>
                                  <p:childTnLst>
                                    <p:animClr clrSpc="hsl" dir="cw">
                                      <p:cBhvr override="childStyle">
                                        <p:cTn id="56" dur="1000" fill="hold"/>
                                        <p:tgtEl>
                                          <p:spTgt spid="5">
                                            <p:bg/>
                                          </p:spTgt>
                                        </p:tgtEl>
                                        <p:attrNameLst>
                                          <p:attrName>style.color</p:attrName>
                                        </p:attrNameLst>
                                      </p:cBhvr>
                                      <p:by>
                                        <p:hsl h="0" s="-12549" l="-25098"/>
                                      </p:by>
                                    </p:animClr>
                                    <p:animClr clrSpc="hsl" dir="cw">
                                      <p:cBhvr>
                                        <p:cTn id="57" dur="1000" fill="hold"/>
                                        <p:tgtEl>
                                          <p:spTgt spid="5">
                                            <p:bg/>
                                          </p:spTgt>
                                        </p:tgtEl>
                                        <p:attrNameLst>
                                          <p:attrName>fillcolor</p:attrName>
                                        </p:attrNameLst>
                                      </p:cBhvr>
                                      <p:by>
                                        <p:hsl h="0" s="-12549" l="-25098"/>
                                      </p:by>
                                    </p:animClr>
                                    <p:animClr clrSpc="hsl" dir="cw">
                                      <p:cBhvr>
                                        <p:cTn id="58" dur="1000" fill="hold"/>
                                        <p:tgtEl>
                                          <p:spTgt spid="5">
                                            <p:bg/>
                                          </p:spTgt>
                                        </p:tgtEl>
                                        <p:attrNameLst>
                                          <p:attrName>stroke.color</p:attrName>
                                        </p:attrNameLst>
                                      </p:cBhvr>
                                      <p:by>
                                        <p:hsl h="0" s="-12549" l="-25098"/>
                                      </p:by>
                                    </p:animClr>
                                    <p:set>
                                      <p:cBhvr>
                                        <p:cTn id="59" dur="1000" fill="hold"/>
                                        <p:tgtEl>
                                          <p:spTgt spid="5">
                                            <p:bg/>
                                          </p:spTgt>
                                        </p:tgtEl>
                                        <p:attrNameLst>
                                          <p:attrName>fill.type</p:attrName>
                                        </p:attrNameLst>
                                      </p:cBhvr>
                                      <p:to>
                                        <p:strVal val="solid"/>
                                      </p:to>
                                    </p:set>
                                  </p:childTnLst>
                                  <p:subTnLst>
                                    <p:audio>
                                      <p:cMediaNode>
                                        <p:cTn display="0" masterRel="sameClick">
                                          <p:stCondLst>
                                            <p:cond evt="begin" delay="0">
                                              <p:tn val="55"/>
                                            </p:cond>
                                          </p:stCondLst>
                                          <p:endCondLst>
                                            <p:cond evt="onStopAudio" delay="0">
                                              <p:tgtEl>
                                                <p:sldTgt/>
                                              </p:tgtEl>
                                            </p:cond>
                                          </p:endCondLst>
                                        </p:cTn>
                                        <p:tgtEl>
                                          <p:sndTgt r:embed="rId2" name="push.wav"/>
                                        </p:tgtEl>
                                      </p:cMediaNode>
                                    </p:audio>
                                    <p:animClr clrSpc="rgb" dir="cw">
                                      <p:cBhvr override="childStyle">
                                        <p:cTn dur="1" fill="hold" display="0" masterRel="nextClick" afterEffect="1"/>
                                        <p:tgtEl>
                                          <p:spTgt spid="5">
                                            <p:bg/>
                                          </p:spTgt>
                                        </p:tgtEl>
                                        <p:attrNameLst>
                                          <p:attrName>ppt_c</p:attrName>
                                        </p:attrNameLst>
                                      </p:cBhvr>
                                      <p:to>
                                        <a:schemeClr val="bg1"/>
                                      </p:to>
                                    </p:animClr>
                                  </p:subTnLst>
                                </p:cTn>
                              </p:par>
                              <p:par>
                                <p:cTn id="60" presetID="24" presetClass="emph" presetSubtype="0" fill="hold" grpId="1" nodeType="withEffect">
                                  <p:stCondLst>
                                    <p:cond delay="0"/>
                                  </p:stCondLst>
                                  <p:childTnLst>
                                    <p:animClr clrSpc="hsl" dir="cw">
                                      <p:cBhvr override="childStyle">
                                        <p:cTn id="61" dur="1000" fill="hold"/>
                                        <p:tgtEl>
                                          <p:spTgt spid="5">
                                            <p:txEl>
                                              <p:pRg st="1" end="1"/>
                                            </p:txEl>
                                          </p:spTgt>
                                        </p:tgtEl>
                                        <p:attrNameLst>
                                          <p:attrName>style.color</p:attrName>
                                        </p:attrNameLst>
                                      </p:cBhvr>
                                      <p:by>
                                        <p:hsl h="0" s="-12549" l="-25098"/>
                                      </p:by>
                                    </p:animClr>
                                    <p:animClr clrSpc="hsl" dir="cw">
                                      <p:cBhvr>
                                        <p:cTn id="62" dur="1000" fill="hold"/>
                                        <p:tgtEl>
                                          <p:spTgt spid="5">
                                            <p:txEl>
                                              <p:pRg st="1" end="1"/>
                                            </p:txEl>
                                          </p:spTgt>
                                        </p:tgtEl>
                                        <p:attrNameLst>
                                          <p:attrName>fillcolor</p:attrName>
                                        </p:attrNameLst>
                                      </p:cBhvr>
                                      <p:by>
                                        <p:hsl h="0" s="-12549" l="-25098"/>
                                      </p:by>
                                    </p:animClr>
                                    <p:animClr clrSpc="hsl" dir="cw">
                                      <p:cBhvr>
                                        <p:cTn id="63" dur="1000" fill="hold"/>
                                        <p:tgtEl>
                                          <p:spTgt spid="5">
                                            <p:txEl>
                                              <p:pRg st="1" end="1"/>
                                            </p:txEl>
                                          </p:spTgt>
                                        </p:tgtEl>
                                        <p:attrNameLst>
                                          <p:attrName>stroke.color</p:attrName>
                                        </p:attrNameLst>
                                      </p:cBhvr>
                                      <p:by>
                                        <p:hsl h="0" s="-12549" l="-25098"/>
                                      </p:by>
                                    </p:animClr>
                                    <p:set>
                                      <p:cBhvr>
                                        <p:cTn id="64" dur="1000" fill="hold"/>
                                        <p:tgtEl>
                                          <p:spTgt spid="5">
                                            <p:txEl>
                                              <p:pRg st="1" end="1"/>
                                            </p:txEl>
                                          </p:spTgt>
                                        </p:tgtEl>
                                        <p:attrNameLst>
                                          <p:attrName>fill.type</p:attrName>
                                        </p:attrNameLst>
                                      </p:cBhvr>
                                      <p:to>
                                        <p:strVal val="solid"/>
                                      </p:to>
                                    </p:set>
                                  </p:childTnLst>
                                  <p:subTnLst>
                                    <p:animClr clrSpc="rgb" dir="cw">
                                      <p:cBhvr override="childStyle">
                                        <p:cTn dur="1" fill="hold" display="0" masterRel="nextClick" afterEffect="1"/>
                                        <p:tgtEl>
                                          <p:spTgt spid="5">
                                            <p:txEl>
                                              <p:pRg st="1" end="1"/>
                                            </p:txEl>
                                          </p:spTgt>
                                        </p:tgtEl>
                                        <p:attrNameLst>
                                          <p:attrName>ppt_c</p:attrName>
                                        </p:attrNameLst>
                                      </p:cBhvr>
                                      <p:to>
                                        <a:schemeClr val="bg1"/>
                                      </p:to>
                                    </p:animClr>
                                  </p:subTnLst>
                                </p:cTn>
                              </p:par>
                              <p:par>
                                <p:cTn id="65" presetID="24" presetClass="emph" presetSubtype="0" fill="hold" grpId="1" nodeType="withEffect">
                                  <p:stCondLst>
                                    <p:cond delay="0"/>
                                  </p:stCondLst>
                                  <p:childTnLst>
                                    <p:animClr clrSpc="hsl" dir="cw">
                                      <p:cBhvr override="childStyle">
                                        <p:cTn id="66" dur="1000" fill="hold"/>
                                        <p:tgtEl>
                                          <p:spTgt spid="5">
                                            <p:txEl>
                                              <p:pRg st="2" end="2"/>
                                            </p:txEl>
                                          </p:spTgt>
                                        </p:tgtEl>
                                        <p:attrNameLst>
                                          <p:attrName>style.color</p:attrName>
                                        </p:attrNameLst>
                                      </p:cBhvr>
                                      <p:by>
                                        <p:hsl h="0" s="-12549" l="-25098"/>
                                      </p:by>
                                    </p:animClr>
                                    <p:animClr clrSpc="hsl" dir="cw">
                                      <p:cBhvr>
                                        <p:cTn id="67" dur="1000" fill="hold"/>
                                        <p:tgtEl>
                                          <p:spTgt spid="5">
                                            <p:txEl>
                                              <p:pRg st="2" end="2"/>
                                            </p:txEl>
                                          </p:spTgt>
                                        </p:tgtEl>
                                        <p:attrNameLst>
                                          <p:attrName>fillcolor</p:attrName>
                                        </p:attrNameLst>
                                      </p:cBhvr>
                                      <p:by>
                                        <p:hsl h="0" s="-12549" l="-25098"/>
                                      </p:by>
                                    </p:animClr>
                                    <p:animClr clrSpc="hsl" dir="cw">
                                      <p:cBhvr>
                                        <p:cTn id="68" dur="1000" fill="hold"/>
                                        <p:tgtEl>
                                          <p:spTgt spid="5">
                                            <p:txEl>
                                              <p:pRg st="2" end="2"/>
                                            </p:txEl>
                                          </p:spTgt>
                                        </p:tgtEl>
                                        <p:attrNameLst>
                                          <p:attrName>stroke.color</p:attrName>
                                        </p:attrNameLst>
                                      </p:cBhvr>
                                      <p:by>
                                        <p:hsl h="0" s="-12549" l="-25098"/>
                                      </p:by>
                                    </p:animClr>
                                    <p:set>
                                      <p:cBhvr>
                                        <p:cTn id="69" dur="1000" fill="hold"/>
                                        <p:tgtEl>
                                          <p:spTgt spid="5">
                                            <p:txEl>
                                              <p:pRg st="2" end="2"/>
                                            </p:txEl>
                                          </p:spTgt>
                                        </p:tgtEl>
                                        <p:attrNameLst>
                                          <p:attrName>fill.type</p:attrName>
                                        </p:attrNameLst>
                                      </p:cBhvr>
                                      <p:to>
                                        <p:strVal val="solid"/>
                                      </p:to>
                                    </p:set>
                                  </p:childTnLst>
                                  <p:subTnLst>
                                    <p:animClr clrSpc="rgb" dir="cw">
                                      <p:cBhvr override="childStyle">
                                        <p:cTn dur="1" fill="hold" display="0" masterRel="nextClick" afterEffect="1"/>
                                        <p:tgtEl>
                                          <p:spTgt spid="5">
                                            <p:txEl>
                                              <p:pRg st="2" end="2"/>
                                            </p:txEl>
                                          </p:spTgt>
                                        </p:tgtEl>
                                        <p:attrNameLst>
                                          <p:attrName>ppt_c</p:attrName>
                                        </p:attrNameLst>
                                      </p:cBhvr>
                                      <p:to>
                                        <a:schemeClr val="bg1"/>
                                      </p:to>
                                    </p:animClr>
                                  </p:subTnLst>
                                </p:cTn>
                              </p:par>
                              <p:par>
                                <p:cTn id="70" presetID="1" presetClass="emph" presetSubtype="1" nodeType="withEffect">
                                  <p:stCondLst>
                                    <p:cond delay="0"/>
                                  </p:stCondLst>
                                  <p:childTnLst>
                                    <p:set>
                                      <p:cBhvr>
                                        <p:cTn id="71" dur="indefinite"/>
                                        <p:tgtEl>
                                          <p:spTgt spid="5"/>
                                        </p:tgtEl>
                                        <p:attrNameLst>
                                          <p:attrName>fillcolor</p:attrName>
                                        </p:attrNameLst>
                                      </p:cBhvr>
                                      <p:to>
                                        <p:clrVal>
                                          <a:schemeClr val="tx1"/>
                                        </p:clrVal>
                                      </p:to>
                                    </p:set>
                                    <p:set>
                                      <p:cBhvr>
                                        <p:cTn id="72" dur="indefinite"/>
                                        <p:tgtEl>
                                          <p:spTgt spid="5"/>
                                        </p:tgtEl>
                                        <p:attrNameLst>
                                          <p:attrName>fill.type</p:attrName>
                                        </p:attrNameLst>
                                      </p:cBhvr>
                                      <p:to>
                                        <p:strVal val="solid"/>
                                      </p:to>
                                    </p:set>
                                    <p:set>
                                      <p:cBhvr>
                                        <p:cTn id="73" dur="indefinite"/>
                                        <p:tgtEl>
                                          <p:spTgt spid="5"/>
                                        </p:tgtEl>
                                        <p:attrNameLst>
                                          <p:attrName>fill.on</p:attrName>
                                        </p:attrNameLst>
                                      </p:cBhvr>
                                      <p:to>
                                        <p:strVal val="true"/>
                                      </p:to>
                                    </p:set>
                                  </p:childTnLst>
                                </p:cTn>
                              </p:par>
                            </p:childTnLst>
                          </p:cTn>
                        </p:par>
                      </p:childTnLst>
                    </p:cTn>
                  </p:par>
                  <p:par>
                    <p:cTn id="74" fill="hold">
                      <p:stCondLst>
                        <p:cond delay="indefinite"/>
                      </p:stCondLst>
                      <p:childTnLst>
                        <p:par>
                          <p:cTn id="75" fill="hold">
                            <p:stCondLst>
                              <p:cond delay="0"/>
                            </p:stCondLst>
                            <p:childTnLst>
                              <p:par>
                                <p:cTn id="76" presetID="24" presetClass="emph" presetSubtype="0" fill="hold" grpId="1" nodeType="clickEffect">
                                  <p:stCondLst>
                                    <p:cond delay="0"/>
                                  </p:stCondLst>
                                  <p:childTnLst>
                                    <p:animClr clrSpc="hsl" dir="cw">
                                      <p:cBhvr override="childStyle">
                                        <p:cTn id="77" dur="500" fill="hold"/>
                                        <p:tgtEl>
                                          <p:spTgt spid="7">
                                            <p:bg/>
                                          </p:spTgt>
                                        </p:tgtEl>
                                        <p:attrNameLst>
                                          <p:attrName>style.color</p:attrName>
                                        </p:attrNameLst>
                                      </p:cBhvr>
                                      <p:by>
                                        <p:hsl h="0" s="-12549" l="-25098"/>
                                      </p:by>
                                    </p:animClr>
                                    <p:animClr clrSpc="hsl" dir="cw">
                                      <p:cBhvr>
                                        <p:cTn id="78" dur="500" fill="hold"/>
                                        <p:tgtEl>
                                          <p:spTgt spid="7">
                                            <p:bg/>
                                          </p:spTgt>
                                        </p:tgtEl>
                                        <p:attrNameLst>
                                          <p:attrName>fillcolor</p:attrName>
                                        </p:attrNameLst>
                                      </p:cBhvr>
                                      <p:by>
                                        <p:hsl h="0" s="-12549" l="-25098"/>
                                      </p:by>
                                    </p:animClr>
                                    <p:animClr clrSpc="hsl" dir="cw">
                                      <p:cBhvr>
                                        <p:cTn id="79" dur="500" fill="hold"/>
                                        <p:tgtEl>
                                          <p:spTgt spid="7">
                                            <p:bg/>
                                          </p:spTgt>
                                        </p:tgtEl>
                                        <p:attrNameLst>
                                          <p:attrName>stroke.color</p:attrName>
                                        </p:attrNameLst>
                                      </p:cBhvr>
                                      <p:by>
                                        <p:hsl h="0" s="-12549" l="-25098"/>
                                      </p:by>
                                    </p:animClr>
                                    <p:set>
                                      <p:cBhvr>
                                        <p:cTn id="80" dur="500" fill="hold"/>
                                        <p:tgtEl>
                                          <p:spTgt spid="7">
                                            <p:bg/>
                                          </p:spTgt>
                                        </p:tgtEl>
                                        <p:attrNameLst>
                                          <p:attrName>fill.type</p:attrName>
                                        </p:attrNameLst>
                                      </p:cBhvr>
                                      <p:to>
                                        <p:strVal val="solid"/>
                                      </p:to>
                                    </p:set>
                                  </p:childTnLst>
                                  <p:subTnLst>
                                    <p:animClr clrSpc="rgb" dir="cw">
                                      <p:cBhvr override="childStyle">
                                        <p:cTn dur="1" fill="hold" display="0" masterRel="nextClick" afterEffect="1"/>
                                        <p:tgtEl>
                                          <p:spTgt spid="7">
                                            <p:bg/>
                                          </p:spTgt>
                                        </p:tgtEl>
                                        <p:attrNameLst>
                                          <p:attrName>ppt_c</p:attrName>
                                        </p:attrNameLst>
                                      </p:cBhvr>
                                      <p:to>
                                        <a:schemeClr val="bg1"/>
                                      </p:to>
                                    </p:animClr>
                                    <p:audio>
                                      <p:cMediaNode>
                                        <p:cTn display="0" masterRel="sameClick">
                                          <p:stCondLst>
                                            <p:cond evt="begin" delay="0">
                                              <p:tn val="76"/>
                                            </p:cond>
                                          </p:stCondLst>
                                          <p:endCondLst>
                                            <p:cond evt="onStopAudio" delay="0">
                                              <p:tgtEl>
                                                <p:sldTgt/>
                                              </p:tgtEl>
                                            </p:cond>
                                          </p:endCondLst>
                                        </p:cTn>
                                        <p:tgtEl>
                                          <p:sndTgt r:embed="rId2" name="push.wav"/>
                                        </p:tgtEl>
                                      </p:cMediaNode>
                                    </p:audio>
                                  </p:subTnLst>
                                </p:cTn>
                              </p:par>
                              <p:par>
                                <p:cTn id="81" presetID="24" presetClass="emph" presetSubtype="0" fill="hold" grpId="1" nodeType="withEffect">
                                  <p:stCondLst>
                                    <p:cond delay="0"/>
                                  </p:stCondLst>
                                  <p:childTnLst>
                                    <p:animClr clrSpc="hsl" dir="cw">
                                      <p:cBhvr override="childStyle">
                                        <p:cTn id="82" dur="500" fill="hold"/>
                                        <p:tgtEl>
                                          <p:spTgt spid="7">
                                            <p:txEl>
                                              <p:pRg st="1" end="1"/>
                                            </p:txEl>
                                          </p:spTgt>
                                        </p:tgtEl>
                                        <p:attrNameLst>
                                          <p:attrName>style.color</p:attrName>
                                        </p:attrNameLst>
                                      </p:cBhvr>
                                      <p:by>
                                        <p:hsl h="0" s="-12549" l="-25098"/>
                                      </p:by>
                                    </p:animClr>
                                    <p:animClr clrSpc="hsl" dir="cw">
                                      <p:cBhvr>
                                        <p:cTn id="83" dur="500" fill="hold"/>
                                        <p:tgtEl>
                                          <p:spTgt spid="7">
                                            <p:txEl>
                                              <p:pRg st="1" end="1"/>
                                            </p:txEl>
                                          </p:spTgt>
                                        </p:tgtEl>
                                        <p:attrNameLst>
                                          <p:attrName>fillcolor</p:attrName>
                                        </p:attrNameLst>
                                      </p:cBhvr>
                                      <p:by>
                                        <p:hsl h="0" s="-12549" l="-25098"/>
                                      </p:by>
                                    </p:animClr>
                                    <p:animClr clrSpc="hsl" dir="cw">
                                      <p:cBhvr>
                                        <p:cTn id="84" dur="500" fill="hold"/>
                                        <p:tgtEl>
                                          <p:spTgt spid="7">
                                            <p:txEl>
                                              <p:pRg st="1" end="1"/>
                                            </p:txEl>
                                          </p:spTgt>
                                        </p:tgtEl>
                                        <p:attrNameLst>
                                          <p:attrName>stroke.color</p:attrName>
                                        </p:attrNameLst>
                                      </p:cBhvr>
                                      <p:by>
                                        <p:hsl h="0" s="-12549" l="-25098"/>
                                      </p:by>
                                    </p:animClr>
                                    <p:set>
                                      <p:cBhvr>
                                        <p:cTn id="85" dur="500" fill="hold"/>
                                        <p:tgtEl>
                                          <p:spTgt spid="7">
                                            <p:txEl>
                                              <p:pRg st="1" end="1"/>
                                            </p:txEl>
                                          </p:spTgt>
                                        </p:tgtEl>
                                        <p:attrNameLst>
                                          <p:attrName>fill.type</p:attrName>
                                        </p:attrNameLst>
                                      </p:cBhvr>
                                      <p:to>
                                        <p:strVal val="solid"/>
                                      </p:to>
                                    </p:set>
                                  </p:childTnLst>
                                  <p:subTnLst>
                                    <p:animClr clrSpc="rgb" dir="cw">
                                      <p:cBhvr override="childStyle">
                                        <p:cTn dur="1" fill="hold" display="0" masterRel="nextClick" afterEffect="1"/>
                                        <p:tgtEl>
                                          <p:spTgt spid="7">
                                            <p:txEl>
                                              <p:pRg st="1" end="1"/>
                                            </p:txEl>
                                          </p:spTgt>
                                        </p:tgtEl>
                                        <p:attrNameLst>
                                          <p:attrName>ppt_c</p:attrName>
                                        </p:attrNameLst>
                                      </p:cBhvr>
                                      <p:to>
                                        <a:schemeClr val="bg1"/>
                                      </p:to>
                                    </p:animClr>
                                  </p:subTnLst>
                                </p:cTn>
                              </p:par>
                              <p:par>
                                <p:cTn id="86" presetID="24" presetClass="emph" presetSubtype="0" fill="hold" grpId="1" nodeType="withEffect">
                                  <p:stCondLst>
                                    <p:cond delay="0"/>
                                  </p:stCondLst>
                                  <p:childTnLst>
                                    <p:animClr clrSpc="hsl" dir="cw">
                                      <p:cBhvr override="childStyle">
                                        <p:cTn id="87" dur="500" fill="hold"/>
                                        <p:tgtEl>
                                          <p:spTgt spid="7">
                                            <p:txEl>
                                              <p:pRg st="2" end="2"/>
                                            </p:txEl>
                                          </p:spTgt>
                                        </p:tgtEl>
                                        <p:attrNameLst>
                                          <p:attrName>style.color</p:attrName>
                                        </p:attrNameLst>
                                      </p:cBhvr>
                                      <p:by>
                                        <p:hsl h="0" s="-12549" l="-25098"/>
                                      </p:by>
                                    </p:animClr>
                                    <p:animClr clrSpc="hsl" dir="cw">
                                      <p:cBhvr>
                                        <p:cTn id="88" dur="500" fill="hold"/>
                                        <p:tgtEl>
                                          <p:spTgt spid="7">
                                            <p:txEl>
                                              <p:pRg st="2" end="2"/>
                                            </p:txEl>
                                          </p:spTgt>
                                        </p:tgtEl>
                                        <p:attrNameLst>
                                          <p:attrName>fillcolor</p:attrName>
                                        </p:attrNameLst>
                                      </p:cBhvr>
                                      <p:by>
                                        <p:hsl h="0" s="-12549" l="-25098"/>
                                      </p:by>
                                    </p:animClr>
                                    <p:animClr clrSpc="hsl" dir="cw">
                                      <p:cBhvr>
                                        <p:cTn id="89" dur="500" fill="hold"/>
                                        <p:tgtEl>
                                          <p:spTgt spid="7">
                                            <p:txEl>
                                              <p:pRg st="2" end="2"/>
                                            </p:txEl>
                                          </p:spTgt>
                                        </p:tgtEl>
                                        <p:attrNameLst>
                                          <p:attrName>stroke.color</p:attrName>
                                        </p:attrNameLst>
                                      </p:cBhvr>
                                      <p:by>
                                        <p:hsl h="0" s="-12549" l="-25098"/>
                                      </p:by>
                                    </p:animClr>
                                    <p:set>
                                      <p:cBhvr>
                                        <p:cTn id="90" dur="500" fill="hold"/>
                                        <p:tgtEl>
                                          <p:spTgt spid="7">
                                            <p:txEl>
                                              <p:pRg st="2" end="2"/>
                                            </p:txEl>
                                          </p:spTgt>
                                        </p:tgtEl>
                                        <p:attrNameLst>
                                          <p:attrName>fill.type</p:attrName>
                                        </p:attrNameLst>
                                      </p:cBhvr>
                                      <p:to>
                                        <p:strVal val="solid"/>
                                      </p:to>
                                    </p:set>
                                  </p:childTnLst>
                                  <p:subTnLst>
                                    <p:animClr clrSpc="rgb" dir="cw">
                                      <p:cBhvr override="childStyle">
                                        <p:cTn dur="1" fill="hold" display="0" masterRel="nextClick" afterEffect="1"/>
                                        <p:tgtEl>
                                          <p:spTgt spid="7">
                                            <p:txEl>
                                              <p:pRg st="2" end="2"/>
                                            </p:txEl>
                                          </p:spTgt>
                                        </p:tgtEl>
                                        <p:attrNameLst>
                                          <p:attrName>ppt_c</p:attrName>
                                        </p:attrNameLst>
                                      </p:cBhvr>
                                      <p:to>
                                        <a:schemeClr val="bg1"/>
                                      </p:to>
                                    </p:animClr>
                                  </p:subTnLst>
                                </p:cTn>
                              </p:par>
                              <p:par>
                                <p:cTn id="91" presetID="1" presetClass="emph" presetSubtype="1" nodeType="withEffect">
                                  <p:stCondLst>
                                    <p:cond delay="0"/>
                                  </p:stCondLst>
                                  <p:childTnLst>
                                    <p:set>
                                      <p:cBhvr>
                                        <p:cTn id="92" dur="indefinite"/>
                                        <p:tgtEl>
                                          <p:spTgt spid="7"/>
                                        </p:tgtEl>
                                        <p:attrNameLst>
                                          <p:attrName>fillcolor</p:attrName>
                                        </p:attrNameLst>
                                      </p:cBhvr>
                                      <p:to>
                                        <p:clrVal>
                                          <a:schemeClr val="bg1"/>
                                        </p:clrVal>
                                      </p:to>
                                    </p:set>
                                    <p:set>
                                      <p:cBhvr>
                                        <p:cTn id="93" dur="indefinite"/>
                                        <p:tgtEl>
                                          <p:spTgt spid="7"/>
                                        </p:tgtEl>
                                        <p:attrNameLst>
                                          <p:attrName>fill.type</p:attrName>
                                        </p:attrNameLst>
                                      </p:cBhvr>
                                      <p:to>
                                        <p:strVal val="solid"/>
                                      </p:to>
                                    </p:set>
                                    <p:set>
                                      <p:cBhvr>
                                        <p:cTn id="94" dur="indefinite"/>
                                        <p:tgtEl>
                                          <p:spTgt spid="7"/>
                                        </p:tgtEl>
                                        <p:attrNameLst>
                                          <p:attrName>fill.on</p:attrName>
                                        </p:attrNameLst>
                                      </p:cBhvr>
                                      <p:to>
                                        <p:strVal val="true"/>
                                      </p:to>
                                    </p:set>
                                  </p:childTnLst>
                                </p:cTn>
                              </p:par>
                            </p:childTnLst>
                          </p:cTn>
                        </p:par>
                      </p:childTnLst>
                    </p:cTn>
                  </p:par>
                  <p:par>
                    <p:cTn id="95" fill="hold">
                      <p:stCondLst>
                        <p:cond delay="indefinite"/>
                      </p:stCondLst>
                      <p:childTnLst>
                        <p:par>
                          <p:cTn id="96" fill="hold">
                            <p:stCondLst>
                              <p:cond delay="0"/>
                            </p:stCondLst>
                            <p:childTnLst>
                              <p:par>
                                <p:cTn id="97" presetID="24" presetClass="emph" presetSubtype="0" fill="hold" grpId="1" nodeType="clickEffect">
                                  <p:stCondLst>
                                    <p:cond delay="0"/>
                                  </p:stCondLst>
                                  <p:childTnLst>
                                    <p:animClr clrSpc="hsl" dir="cw">
                                      <p:cBhvr override="childStyle">
                                        <p:cTn id="98" dur="500" fill="hold"/>
                                        <p:tgtEl>
                                          <p:spTgt spid="6">
                                            <p:bg/>
                                          </p:spTgt>
                                        </p:tgtEl>
                                        <p:attrNameLst>
                                          <p:attrName>style.color</p:attrName>
                                        </p:attrNameLst>
                                      </p:cBhvr>
                                      <p:by>
                                        <p:hsl h="0" s="-12549" l="-25098"/>
                                      </p:by>
                                    </p:animClr>
                                    <p:animClr clrSpc="hsl" dir="cw">
                                      <p:cBhvr>
                                        <p:cTn id="99" dur="500" fill="hold"/>
                                        <p:tgtEl>
                                          <p:spTgt spid="6">
                                            <p:bg/>
                                          </p:spTgt>
                                        </p:tgtEl>
                                        <p:attrNameLst>
                                          <p:attrName>fillcolor</p:attrName>
                                        </p:attrNameLst>
                                      </p:cBhvr>
                                      <p:by>
                                        <p:hsl h="0" s="-12549" l="-25098"/>
                                      </p:by>
                                    </p:animClr>
                                    <p:animClr clrSpc="hsl" dir="cw">
                                      <p:cBhvr>
                                        <p:cTn id="100" dur="500" fill="hold"/>
                                        <p:tgtEl>
                                          <p:spTgt spid="6">
                                            <p:bg/>
                                          </p:spTgt>
                                        </p:tgtEl>
                                        <p:attrNameLst>
                                          <p:attrName>stroke.color</p:attrName>
                                        </p:attrNameLst>
                                      </p:cBhvr>
                                      <p:by>
                                        <p:hsl h="0" s="-12549" l="-25098"/>
                                      </p:by>
                                    </p:animClr>
                                    <p:set>
                                      <p:cBhvr>
                                        <p:cTn id="101" dur="500" fill="hold"/>
                                        <p:tgtEl>
                                          <p:spTgt spid="6">
                                            <p:bg/>
                                          </p:spTgt>
                                        </p:tgtEl>
                                        <p:attrNameLst>
                                          <p:attrName>fill.type</p:attrName>
                                        </p:attrNameLst>
                                      </p:cBhvr>
                                      <p:to>
                                        <p:strVal val="solid"/>
                                      </p:to>
                                    </p:set>
                                  </p:childTnLst>
                                  <p:subTnLst>
                                    <p:audio>
                                      <p:cMediaNode>
                                        <p:cTn display="0" masterRel="sameClick">
                                          <p:stCondLst>
                                            <p:cond evt="begin" delay="0">
                                              <p:tn val="97"/>
                                            </p:cond>
                                          </p:stCondLst>
                                          <p:endCondLst>
                                            <p:cond evt="onStopAudio" delay="0">
                                              <p:tgtEl>
                                                <p:sldTgt/>
                                              </p:tgtEl>
                                            </p:cond>
                                          </p:endCondLst>
                                        </p:cTn>
                                        <p:tgtEl>
                                          <p:sndTgt r:embed="rId2" name="push.wav"/>
                                        </p:tgtEl>
                                      </p:cMediaNode>
                                    </p:audio>
                                    <p:animClr clrSpc="rgb" dir="cw">
                                      <p:cBhvr override="childStyle">
                                        <p:cTn dur="1" fill="hold" display="0" masterRel="nextClick" afterEffect="1"/>
                                        <p:tgtEl>
                                          <p:spTgt spid="6">
                                            <p:bg/>
                                          </p:spTgt>
                                        </p:tgtEl>
                                        <p:attrNameLst>
                                          <p:attrName>ppt_c</p:attrName>
                                        </p:attrNameLst>
                                      </p:cBhvr>
                                      <p:to>
                                        <a:schemeClr val="bg1"/>
                                      </p:to>
                                    </p:animClr>
                                  </p:subTnLst>
                                </p:cTn>
                              </p:par>
                              <p:par>
                                <p:cTn id="102" presetID="24" presetClass="emph" presetSubtype="0" fill="hold" grpId="1" nodeType="withEffect">
                                  <p:stCondLst>
                                    <p:cond delay="0"/>
                                  </p:stCondLst>
                                  <p:childTnLst>
                                    <p:animClr clrSpc="hsl" dir="cw">
                                      <p:cBhvr override="childStyle">
                                        <p:cTn id="103" dur="500" fill="hold"/>
                                        <p:tgtEl>
                                          <p:spTgt spid="6">
                                            <p:txEl>
                                              <p:pRg st="1" end="1"/>
                                            </p:txEl>
                                          </p:spTgt>
                                        </p:tgtEl>
                                        <p:attrNameLst>
                                          <p:attrName>style.color</p:attrName>
                                        </p:attrNameLst>
                                      </p:cBhvr>
                                      <p:by>
                                        <p:hsl h="0" s="-12549" l="-25098"/>
                                      </p:by>
                                    </p:animClr>
                                    <p:animClr clrSpc="hsl" dir="cw">
                                      <p:cBhvr>
                                        <p:cTn id="104" dur="500" fill="hold"/>
                                        <p:tgtEl>
                                          <p:spTgt spid="6">
                                            <p:txEl>
                                              <p:pRg st="1" end="1"/>
                                            </p:txEl>
                                          </p:spTgt>
                                        </p:tgtEl>
                                        <p:attrNameLst>
                                          <p:attrName>fillcolor</p:attrName>
                                        </p:attrNameLst>
                                      </p:cBhvr>
                                      <p:by>
                                        <p:hsl h="0" s="-12549" l="-25098"/>
                                      </p:by>
                                    </p:animClr>
                                    <p:animClr clrSpc="hsl" dir="cw">
                                      <p:cBhvr>
                                        <p:cTn id="105" dur="500" fill="hold"/>
                                        <p:tgtEl>
                                          <p:spTgt spid="6">
                                            <p:txEl>
                                              <p:pRg st="1" end="1"/>
                                            </p:txEl>
                                          </p:spTgt>
                                        </p:tgtEl>
                                        <p:attrNameLst>
                                          <p:attrName>stroke.color</p:attrName>
                                        </p:attrNameLst>
                                      </p:cBhvr>
                                      <p:by>
                                        <p:hsl h="0" s="-12549" l="-25098"/>
                                      </p:by>
                                    </p:animClr>
                                    <p:set>
                                      <p:cBhvr>
                                        <p:cTn id="106" dur="500" fill="hold"/>
                                        <p:tgtEl>
                                          <p:spTgt spid="6">
                                            <p:txEl>
                                              <p:pRg st="1" end="1"/>
                                            </p:txEl>
                                          </p:spTgt>
                                        </p:tgtEl>
                                        <p:attrNameLst>
                                          <p:attrName>fill.type</p:attrName>
                                        </p:attrNameLst>
                                      </p:cBhvr>
                                      <p:to>
                                        <p:strVal val="solid"/>
                                      </p:to>
                                    </p:set>
                                  </p:childTnLst>
                                  <p:subTnLst>
                                    <p:animClr clrSpc="rgb" dir="cw">
                                      <p:cBhvr override="childStyle">
                                        <p:cTn dur="1" fill="hold" display="0" masterRel="nextClick" afterEffect="1"/>
                                        <p:tgtEl>
                                          <p:spTgt spid="6">
                                            <p:txEl>
                                              <p:pRg st="1" end="1"/>
                                            </p:txEl>
                                          </p:spTgt>
                                        </p:tgtEl>
                                        <p:attrNameLst>
                                          <p:attrName>ppt_c</p:attrName>
                                        </p:attrNameLst>
                                      </p:cBhvr>
                                      <p:to>
                                        <a:schemeClr val="bg1"/>
                                      </p:to>
                                    </p:animClr>
                                    <p:audio>
                                      <p:cMediaNode>
                                        <p:cTn display="0" masterRel="sameClick">
                                          <p:stCondLst>
                                            <p:cond evt="begin" delay="0">
                                              <p:tn val="102"/>
                                            </p:cond>
                                          </p:stCondLst>
                                          <p:endCondLst>
                                            <p:cond evt="onStopAudio" delay="0">
                                              <p:tgtEl>
                                                <p:sldTgt/>
                                              </p:tgtEl>
                                            </p:cond>
                                          </p:endCondLst>
                                        </p:cTn>
                                        <p:tgtEl>
                                          <p:sndTgt r:embed="rId2" name="push.wav"/>
                                        </p:tgtEl>
                                      </p:cMediaNode>
                                    </p:audio>
                                  </p:subTnLst>
                                </p:cTn>
                              </p:par>
                              <p:par>
                                <p:cTn id="107" presetID="24" presetClass="emph" presetSubtype="0" fill="hold" grpId="1" nodeType="withEffect">
                                  <p:stCondLst>
                                    <p:cond delay="0"/>
                                  </p:stCondLst>
                                  <p:childTnLst>
                                    <p:animClr clrSpc="hsl" dir="cw">
                                      <p:cBhvr override="childStyle">
                                        <p:cTn id="108" dur="500" fill="hold"/>
                                        <p:tgtEl>
                                          <p:spTgt spid="6">
                                            <p:txEl>
                                              <p:pRg st="2" end="2"/>
                                            </p:txEl>
                                          </p:spTgt>
                                        </p:tgtEl>
                                        <p:attrNameLst>
                                          <p:attrName>style.color</p:attrName>
                                        </p:attrNameLst>
                                      </p:cBhvr>
                                      <p:by>
                                        <p:hsl h="0" s="-12549" l="-25098"/>
                                      </p:by>
                                    </p:animClr>
                                    <p:animClr clrSpc="hsl" dir="cw">
                                      <p:cBhvr>
                                        <p:cTn id="109" dur="500" fill="hold"/>
                                        <p:tgtEl>
                                          <p:spTgt spid="6">
                                            <p:txEl>
                                              <p:pRg st="2" end="2"/>
                                            </p:txEl>
                                          </p:spTgt>
                                        </p:tgtEl>
                                        <p:attrNameLst>
                                          <p:attrName>fillcolor</p:attrName>
                                        </p:attrNameLst>
                                      </p:cBhvr>
                                      <p:by>
                                        <p:hsl h="0" s="-12549" l="-25098"/>
                                      </p:by>
                                    </p:animClr>
                                    <p:animClr clrSpc="hsl" dir="cw">
                                      <p:cBhvr>
                                        <p:cTn id="110" dur="500" fill="hold"/>
                                        <p:tgtEl>
                                          <p:spTgt spid="6">
                                            <p:txEl>
                                              <p:pRg st="2" end="2"/>
                                            </p:txEl>
                                          </p:spTgt>
                                        </p:tgtEl>
                                        <p:attrNameLst>
                                          <p:attrName>stroke.color</p:attrName>
                                        </p:attrNameLst>
                                      </p:cBhvr>
                                      <p:by>
                                        <p:hsl h="0" s="-12549" l="-25098"/>
                                      </p:by>
                                    </p:animClr>
                                    <p:set>
                                      <p:cBhvr>
                                        <p:cTn id="111" dur="500" fill="hold"/>
                                        <p:tgtEl>
                                          <p:spTgt spid="6">
                                            <p:txEl>
                                              <p:pRg st="2" end="2"/>
                                            </p:txEl>
                                          </p:spTgt>
                                        </p:tgtEl>
                                        <p:attrNameLst>
                                          <p:attrName>fill.type</p:attrName>
                                        </p:attrNameLst>
                                      </p:cBhvr>
                                      <p:to>
                                        <p:strVal val="solid"/>
                                      </p:to>
                                    </p:set>
                                  </p:childTnLst>
                                  <p:subTnLst>
                                    <p:animClr clrSpc="rgb" dir="cw">
                                      <p:cBhvr override="childStyle">
                                        <p:cTn dur="1" fill="hold" display="0" masterRel="nextClick" afterEffect="1"/>
                                        <p:tgtEl>
                                          <p:spTgt spid="6">
                                            <p:txEl>
                                              <p:pRg st="2" end="2"/>
                                            </p:txEl>
                                          </p:spTgt>
                                        </p:tgtEl>
                                        <p:attrNameLst>
                                          <p:attrName>ppt_c</p:attrName>
                                        </p:attrNameLst>
                                      </p:cBhvr>
                                      <p:to>
                                        <a:schemeClr val="bg1"/>
                                      </p:to>
                                    </p:animClr>
                                    <p:audio>
                                      <p:cMediaNode>
                                        <p:cTn display="0" masterRel="sameClick">
                                          <p:stCondLst>
                                            <p:cond evt="begin" delay="0">
                                              <p:tn val="107"/>
                                            </p:cond>
                                          </p:stCondLst>
                                          <p:endCondLst>
                                            <p:cond evt="onStopAudio" delay="0">
                                              <p:tgtEl>
                                                <p:sldTgt/>
                                              </p:tgtEl>
                                            </p:cond>
                                          </p:endCondLst>
                                        </p:cTn>
                                        <p:tgtEl>
                                          <p:sndTgt r:embed="rId2" name="push.wav"/>
                                        </p:tgtEl>
                                      </p:cMediaNode>
                                    </p:audio>
                                  </p:subTnLst>
                                </p:cTn>
                              </p:par>
                              <p:par>
                                <p:cTn id="112" presetID="1" presetClass="emph" presetSubtype="1" nodeType="withEffect">
                                  <p:stCondLst>
                                    <p:cond delay="0"/>
                                  </p:stCondLst>
                                  <p:childTnLst>
                                    <p:set>
                                      <p:cBhvr>
                                        <p:cTn id="113" dur="indefinite"/>
                                        <p:tgtEl>
                                          <p:spTgt spid="6"/>
                                        </p:tgtEl>
                                        <p:attrNameLst>
                                          <p:attrName>fillcolor</p:attrName>
                                        </p:attrNameLst>
                                      </p:cBhvr>
                                      <p:to>
                                        <p:clrVal>
                                          <a:schemeClr val="bg1"/>
                                        </p:clrVal>
                                      </p:to>
                                    </p:set>
                                    <p:set>
                                      <p:cBhvr>
                                        <p:cTn id="114" dur="indefinite"/>
                                        <p:tgtEl>
                                          <p:spTgt spid="6"/>
                                        </p:tgtEl>
                                        <p:attrNameLst>
                                          <p:attrName>fill.type</p:attrName>
                                        </p:attrNameLst>
                                      </p:cBhvr>
                                      <p:to>
                                        <p:strVal val="solid"/>
                                      </p:to>
                                    </p:set>
                                    <p:set>
                                      <p:cBhvr>
                                        <p:cTn id="115" dur="indefinite"/>
                                        <p:tgtEl>
                                          <p:spTgt spid="6"/>
                                        </p:tgtEl>
                                        <p:attrNameLst>
                                          <p:attrName>fill.on</p:attrName>
                                        </p:attrNameLst>
                                      </p:cBhvr>
                                      <p:to>
                                        <p:strVal val="true"/>
                                      </p:to>
                                    </p:set>
                                  </p:childTnLst>
                                </p:cTn>
                              </p:par>
                              <p:par>
                                <p:cTn id="116" presetID="10" presetClass="exit" presetSubtype="0" fill="hold" grpId="1" nodeType="withEffect">
                                  <p:stCondLst>
                                    <p:cond delay="0"/>
                                  </p:stCondLst>
                                  <p:childTnLst>
                                    <p:animEffect transition="out" filter="fade">
                                      <p:cBhvr>
                                        <p:cTn id="117" dur="500"/>
                                        <p:tgtEl>
                                          <p:spTgt spid="2"/>
                                        </p:tgtEl>
                                      </p:cBhvr>
                                    </p:animEffect>
                                    <p:set>
                                      <p:cBhvr>
                                        <p:cTn id="118" dur="1" fill="hold">
                                          <p:stCondLst>
                                            <p:cond delay="499"/>
                                          </p:stCondLst>
                                        </p:cTn>
                                        <p:tgtEl>
                                          <p:spTgt spid="2"/>
                                        </p:tgtEl>
                                        <p:attrNameLst>
                                          <p:attrName>style.visibility</p:attrName>
                                        </p:attrNameLst>
                                      </p:cBhvr>
                                      <p:to>
                                        <p:strVal val="hidden"/>
                                      </p:to>
                                    </p:set>
                                  </p:childTnLst>
                                </p:cTn>
                              </p:par>
                            </p:childTnLst>
                          </p:cTn>
                        </p:par>
                        <p:par>
                          <p:cTn id="119" fill="hold">
                            <p:stCondLst>
                              <p:cond delay="500"/>
                            </p:stCondLst>
                            <p:childTnLst>
                              <p:par>
                                <p:cTn id="120" presetID="10" presetClass="exit" presetSubtype="0" fill="hold" grpId="1" nodeType="afterEffect">
                                  <p:stCondLst>
                                    <p:cond delay="0"/>
                                  </p:stCondLst>
                                  <p:childTnLst>
                                    <p:animEffect transition="out" filter="fade">
                                      <p:cBhvr>
                                        <p:cTn id="121" dur="500"/>
                                        <p:tgtEl>
                                          <p:spTgt spid="4"/>
                                        </p:tgtEl>
                                      </p:cBhvr>
                                    </p:animEffect>
                                    <p:set>
                                      <p:cBhvr>
                                        <p:cTn id="122" dur="1" fill="hold">
                                          <p:stCondLst>
                                            <p:cond delay="499"/>
                                          </p:stCondLst>
                                        </p:cTn>
                                        <p:tgtEl>
                                          <p:spTgt spid="4"/>
                                        </p:tgtEl>
                                        <p:attrNameLst>
                                          <p:attrName>style.visibility</p:attrName>
                                        </p:attrNameLst>
                                      </p:cBhvr>
                                      <p:to>
                                        <p:strVal val="hidden"/>
                                      </p:to>
                                    </p:set>
                                  </p:childTnLst>
                                </p:cTn>
                              </p:par>
                              <p:par>
                                <p:cTn id="123" presetID="10" presetClass="entr" presetSubtype="0" fill="hold" grpId="0" nodeType="withEffect">
                                  <p:stCondLst>
                                    <p:cond delay="2000"/>
                                  </p:stCondLst>
                                  <p:childTnLst>
                                    <p:set>
                                      <p:cBhvr>
                                        <p:cTn id="124" dur="1" fill="hold">
                                          <p:stCondLst>
                                            <p:cond delay="0"/>
                                          </p:stCondLst>
                                        </p:cTn>
                                        <p:tgtEl>
                                          <p:spTgt spid="13"/>
                                        </p:tgtEl>
                                        <p:attrNameLst>
                                          <p:attrName>style.visibility</p:attrName>
                                        </p:attrNameLst>
                                      </p:cBhvr>
                                      <p:to>
                                        <p:strVal val="visible"/>
                                      </p:to>
                                    </p:set>
                                    <p:animEffect transition="in" filter="fade">
                                      <p:cBhvr>
                                        <p:cTn id="125" dur="500"/>
                                        <p:tgtEl>
                                          <p:spTgt spid="13"/>
                                        </p:tgtEl>
                                      </p:cBhvr>
                                    </p:animEffect>
                                  </p:childTnLst>
                                </p:cTn>
                              </p:par>
                              <p:par>
                                <p:cTn id="126" presetID="10" presetClass="exit" presetSubtype="0" fill="hold" grpId="1" nodeType="withEffect">
                                  <p:stCondLst>
                                    <p:cond delay="0"/>
                                  </p:stCondLst>
                                  <p:childTnLst>
                                    <p:animEffect transition="out" filter="fade">
                                      <p:cBhvr>
                                        <p:cTn id="127" dur="500"/>
                                        <p:tgtEl>
                                          <p:spTgt spid="13"/>
                                        </p:tgtEl>
                                      </p:cBhvr>
                                    </p:animEffect>
                                    <p:set>
                                      <p:cBhvr>
                                        <p:cTn id="128"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animBg="1"/>
      <p:bldP spid="4" grpId="0" animBg="1"/>
      <p:bldP spid="4" grpId="1" animBg="1"/>
      <p:bldP spid="5" grpId="0" animBg="1"/>
      <p:bldP spid="5" grpId="1" uiExpand="1" build="allAtOnce" animBg="1"/>
      <p:bldP spid="6" grpId="0" animBg="1"/>
      <p:bldP spid="6" grpId="1" uiExpand="1" build="allAtOnce" animBg="1"/>
      <p:bldP spid="7" grpId="0" animBg="1"/>
      <p:bldP spid="7" grpId="1" uiExpand="1" build="allAtOnce" animBg="1"/>
      <p:bldP spid="13" grpId="0"/>
      <p:bldP spid="1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EDA2B-E2A1-8460-3EA0-F3A0CCF0062B}"/>
            </a:ext>
          </a:extLst>
        </p:cNvPr>
        <p:cNvGrpSpPr/>
        <p:nvPr/>
      </p:nvGrpSpPr>
      <p:grpSpPr>
        <a:xfrm>
          <a:off x="0" y="0"/>
          <a:ext cx="0" cy="0"/>
          <a:chOff x="0" y="0"/>
          <a:chExt cx="0" cy="0"/>
        </a:xfrm>
      </p:grpSpPr>
      <p:sp>
        <p:nvSpPr>
          <p:cNvPr id="2" name="צורה חופשית: צורה 1">
            <a:extLst>
              <a:ext uri="{FF2B5EF4-FFF2-40B4-BE49-F238E27FC236}">
                <a16:creationId xmlns:a16="http://schemas.microsoft.com/office/drawing/2014/main" id="{C705B246-1B34-0E67-99D5-9D7106CFC3E6}"/>
              </a:ext>
              <a:ext uri="{C183D7F6-B498-43B3-948B-1728B52AA6E4}">
                <adec:decorative xmlns:adec="http://schemas.microsoft.com/office/drawing/2017/decorative" val="1"/>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4" name="מלבן 3">
            <a:extLst>
              <a:ext uri="{FF2B5EF4-FFF2-40B4-BE49-F238E27FC236}">
                <a16:creationId xmlns:a16="http://schemas.microsoft.com/office/drawing/2014/main" id="{CA5F4F4D-8D85-FCFC-21FE-7D91E14458EE}"/>
              </a:ext>
              <a:ext uri="{C183D7F6-B498-43B3-948B-1728B52AA6E4}">
                <adec:decorative xmlns:adec="http://schemas.microsoft.com/office/drawing/2017/decorative" val="1"/>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a:extLst>
              <a:ext uri="{FF2B5EF4-FFF2-40B4-BE49-F238E27FC236}">
                <a16:creationId xmlns:a16="http://schemas.microsoft.com/office/drawing/2014/main" id="{B99A0997-2FAF-3281-0381-F2F63F80076B}"/>
              </a:ext>
            </a:extLst>
          </p:cNvPr>
          <p:cNvSpPr/>
          <p:nvPr/>
        </p:nvSpPr>
        <p:spPr>
          <a:xfrm>
            <a:off x="284646" y="1784462"/>
            <a:ext cx="11622707" cy="4517455"/>
          </a:xfrm>
          <a:prstGeom prst="rect">
            <a:avLst/>
          </a:prstGeom>
          <a:solidFill>
            <a:schemeClr val="bg1">
              <a:lumMod val="85000"/>
              <a:lumOff val="15000"/>
            </a:schemeClr>
          </a:solidFill>
          <a:effectLst>
            <a:outerShdw blurRad="50800" dist="50800" dir="5400000" algn="ctr" rotWithShape="0">
              <a:schemeClr val="bg1"/>
            </a:outerShdw>
          </a:effectLst>
          <a:scene3d>
            <a:camera prst="orthographicFront"/>
            <a:lightRig rig="threePt" dir="t"/>
          </a:scene3d>
          <a:sp3d contourW="12700">
            <a:bevelT w="190500" h="190500"/>
            <a:bevelB w="190500" h="190500"/>
            <a:contourClr>
              <a:schemeClr val="bg1">
                <a:lumMod val="75000"/>
                <a:lumOff val="25000"/>
              </a:schemeClr>
            </a:contourClr>
          </a:sp3d>
        </p:spPr>
        <p:txBody>
          <a:bodyPr wrap="square" rIns="252000">
            <a:spAutoFit/>
          </a:bodyPr>
          <a:lstStyle/>
          <a:p>
            <a:pPr>
              <a:lnSpc>
                <a:spcPct val="113000"/>
              </a:lnSpc>
              <a:spcAft>
                <a:spcPts val="1200"/>
              </a:spcAft>
            </a:pPr>
            <a:r>
              <a:rPr lang="he-IL" sz="1000" b="1" dirty="0">
                <a:solidFill>
                  <a:srgbClr val="00DAF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he-IL" sz="2800" dirty="0">
                <a:latin typeface="Assistant ExtraBold" panose="00000900000000000000" pitchFamily="2" charset="-79"/>
                <a:cs typeface="Assistant ExtraBold" panose="00000900000000000000" pitchFamily="2" charset="-79"/>
              </a:rPr>
              <a:t>מטרות השיעור</a:t>
            </a:r>
          </a:p>
          <a:p>
            <a:pPr marL="342900" indent="-342900" algn="just" rtl="1">
              <a:lnSpc>
                <a:spcPct val="120000"/>
              </a:lnSpc>
              <a:buFont typeface="Wingdings" panose="05000000000000000000" pitchFamily="2" charset="2"/>
              <a:buChar char="q"/>
            </a:pPr>
            <a:r>
              <a:rPr lang="he-IL" sz="2800" dirty="0">
                <a:latin typeface="Assistant ExtraBold" panose="00000900000000000000" pitchFamily="2" charset="-79"/>
                <a:cs typeface="Assistant ExtraBold" panose="00000900000000000000" pitchFamily="2" charset="-79"/>
              </a:rPr>
              <a:t>הכרת הגורמים לפגיעה מכוויות, תסמיני הכוויות</a:t>
            </a:r>
          </a:p>
          <a:p>
            <a:pPr marL="342900" indent="-342900" algn="just">
              <a:lnSpc>
                <a:spcPct val="120000"/>
              </a:lnSpc>
              <a:buFont typeface="Wingdings" panose="05000000000000000000" pitchFamily="2" charset="2"/>
              <a:buChar char="q"/>
            </a:pPr>
            <a:r>
              <a:rPr lang="he-IL" sz="2800" dirty="0">
                <a:latin typeface="Assistant ExtraBold" panose="00000900000000000000" pitchFamily="2" charset="-79"/>
                <a:cs typeface="Assistant ExtraBold" panose="00000900000000000000" pitchFamily="2" charset="-79"/>
              </a:rPr>
              <a:t>הבנת משמעות האחריות האישית שלנו להימנע מפגיעת אש וחשמל  </a:t>
            </a:r>
          </a:p>
          <a:p>
            <a:pPr marL="342900" indent="-342900" algn="just" rtl="1">
              <a:lnSpc>
                <a:spcPct val="120000"/>
              </a:lnSpc>
              <a:buFont typeface="Wingdings" panose="05000000000000000000" pitchFamily="2" charset="2"/>
              <a:buChar char="q"/>
            </a:pPr>
            <a:endParaRPr lang="he-IL" sz="2800" dirty="0">
              <a:latin typeface="Assistant ExtraBold" panose="00000900000000000000" pitchFamily="2" charset="-79"/>
              <a:cs typeface="Assistant ExtraBold" panose="00000900000000000000" pitchFamily="2" charset="-79"/>
            </a:endParaRPr>
          </a:p>
          <a:p>
            <a:pPr marL="240030" indent="-228600" algn="just" rtl="1">
              <a:lnSpc>
                <a:spcPct val="120000"/>
              </a:lnSpc>
              <a:buNone/>
            </a:pPr>
            <a:r>
              <a:rPr lang="he-IL" sz="2800" dirty="0">
                <a:latin typeface="Assistant ExtraBold" panose="00000900000000000000" pitchFamily="2" charset="-79"/>
                <a:cs typeface="Assistant ExtraBold" panose="00000900000000000000" pitchFamily="2" charset="-79"/>
              </a:rPr>
              <a:t>משמעות</a:t>
            </a:r>
          </a:p>
          <a:p>
            <a:pPr marL="354330" indent="-342900" algn="just" rtl="1">
              <a:lnSpc>
                <a:spcPct val="120000"/>
              </a:lnSpc>
              <a:buFont typeface="Wingdings" panose="05000000000000000000" pitchFamily="2" charset="2"/>
              <a:buChar char="q"/>
            </a:pPr>
            <a:r>
              <a:rPr lang="he-IL" sz="2800" dirty="0">
                <a:latin typeface="Assistant ExtraBold" panose="00000900000000000000" pitchFamily="2" charset="-79"/>
                <a:cs typeface="Assistant ExtraBold" panose="00000900000000000000" pitchFamily="2" charset="-79"/>
              </a:rPr>
              <a:t>ברמה האישית, פגיעה מאש ומחשמל מסכנת כל אחד מאתנו ועל כן עלינו להיות זהירים ולהימנע ממצבים מסוכנים</a:t>
            </a:r>
            <a:endParaRPr lang="en-US" sz="2800" dirty="0">
              <a:latin typeface="Assistant ExtraBold" panose="00000900000000000000" pitchFamily="2" charset="-79"/>
              <a:cs typeface="Assistant ExtraBold" panose="00000900000000000000" pitchFamily="2" charset="-79"/>
            </a:endParaRPr>
          </a:p>
          <a:p>
            <a:pPr marL="356235" indent="-342900" algn="just" rtl="1">
              <a:lnSpc>
                <a:spcPct val="120000"/>
              </a:lnSpc>
              <a:buFont typeface="Wingdings" panose="05000000000000000000" pitchFamily="2" charset="2"/>
              <a:buChar char="q"/>
            </a:pPr>
            <a:r>
              <a:rPr lang="he-IL" sz="2800" dirty="0">
                <a:latin typeface="Assistant ExtraBold" panose="00000900000000000000" pitchFamily="2" charset="-79"/>
                <a:cs typeface="Assistant ExtraBold" panose="00000900000000000000" pitchFamily="2" charset="-79"/>
              </a:rPr>
              <a:t>האחריות ההדדית שלנו באה לידי ביטוי במניעת היפגעות של הסובבים אותנו </a:t>
            </a:r>
            <a:endParaRPr lang="en-US" sz="2800" dirty="0">
              <a:latin typeface="Assistant ExtraBold" panose="00000900000000000000" pitchFamily="2" charset="-79"/>
              <a:cs typeface="Assistant ExtraBold" panose="00000900000000000000" pitchFamily="2" charset="-79"/>
            </a:endParaRPr>
          </a:p>
          <a:p>
            <a:pPr marL="342900" indent="-342900" algn="just" rtl="1">
              <a:lnSpc>
                <a:spcPct val="120000"/>
              </a:lnSpc>
              <a:buFont typeface="Wingdings" panose="05000000000000000000" pitchFamily="2" charset="2"/>
              <a:buChar char="q"/>
            </a:pPr>
            <a:endParaRPr lang="he-IL" sz="1000" b="1" u="sng" dirty="0">
              <a:latin typeface="Tahoma" panose="020B0604030504040204" pitchFamily="34" charset="0"/>
              <a:ea typeface="Tahoma" panose="020B0604030504040204" pitchFamily="34" charset="0"/>
              <a:cs typeface="Tahoma" panose="020B0604030504040204" pitchFamily="34" charset="0"/>
            </a:endParaRPr>
          </a:p>
        </p:txBody>
      </p:sp>
      <p:sp>
        <p:nvSpPr>
          <p:cNvPr id="11" name="מלבן: פינות מעוגלות 10">
            <a:extLst>
              <a:ext uri="{FF2B5EF4-FFF2-40B4-BE49-F238E27FC236}">
                <a16:creationId xmlns:a16="http://schemas.microsoft.com/office/drawing/2014/main" id="{10B58BF4-4008-1885-44EC-EB8980B253BD}"/>
              </a:ext>
            </a:extLst>
          </p:cNvPr>
          <p:cNvSpPr/>
          <p:nvPr/>
        </p:nvSpPr>
        <p:spPr>
          <a:xfrm>
            <a:off x="3567211" y="582971"/>
            <a:ext cx="8210996" cy="738390"/>
          </a:xfrm>
          <a:prstGeom prst="roundRect">
            <a:avLst/>
          </a:prstGeom>
          <a:solidFill>
            <a:schemeClr val="accent1">
              <a:lumMod val="75000"/>
            </a:schemeClr>
          </a:solidFill>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3200" dirty="0">
                <a:solidFill>
                  <a:schemeClr val="bg1"/>
                </a:solidFill>
                <a:latin typeface="Assistant ExtraBold" panose="00000900000000000000" pitchFamily="2" charset="-79"/>
                <a:cs typeface="Assistant ExtraBold" panose="00000900000000000000" pitchFamily="2" charset="-79"/>
              </a:rPr>
              <a:t>אחריות למניעת כוויות שמקורן אש וחשמל</a:t>
            </a:r>
            <a:endParaRPr lang="en-US" sz="3200" dirty="0">
              <a:solidFill>
                <a:schemeClr val="bg1"/>
              </a:solidFill>
              <a:latin typeface="Assistant ExtraBold" panose="00000900000000000000" pitchFamily="2" charset="-79"/>
              <a:cs typeface="Assistant ExtraBold" panose="00000900000000000000" pitchFamily="2" charset="-79"/>
            </a:endParaRPr>
          </a:p>
        </p:txBody>
      </p:sp>
    </p:spTree>
    <p:extLst>
      <p:ext uri="{BB962C8B-B14F-4D97-AF65-F5344CB8AC3E}">
        <p14:creationId xmlns:p14="http://schemas.microsoft.com/office/powerpoint/2010/main" val="84067520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000"/>
                                        <p:tgtEl>
                                          <p:spTgt spid="5">
                                            <p:txEl>
                                              <p:pRg st="1" end="1"/>
                                            </p:txEl>
                                          </p:spTgt>
                                        </p:tgtEl>
                                      </p:cBhvr>
                                    </p:animEffect>
                                    <p:anim calcmode="lin" valueType="num">
                                      <p:cBhvr>
                                        <p:cTn id="1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1000"/>
                                        <p:tgtEl>
                                          <p:spTgt spid="5">
                                            <p:txEl>
                                              <p:pRg st="2" end="2"/>
                                            </p:txEl>
                                          </p:spTgt>
                                        </p:tgtEl>
                                      </p:cBhvr>
                                    </p:animEffect>
                                    <p:anim calcmode="lin" valueType="num">
                                      <p:cBhvr>
                                        <p:cTn id="2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5" presetID="30" presetClass="emph" presetSubtype="0" fill="hold" nodeType="withEffect">
                                  <p:stCondLst>
                                    <p:cond delay="0"/>
                                  </p:stCondLst>
                                  <p:childTnLst>
                                    <p:animClr clrSpc="hsl" dir="cw">
                                      <p:cBhvr override="childStyle">
                                        <p:cTn id="26" dur="500" fill="hold"/>
                                        <p:tgtEl>
                                          <p:spTgt spid="5">
                                            <p:txEl>
                                              <p:pRg st="0" end="0"/>
                                            </p:txEl>
                                          </p:spTgt>
                                        </p:tgtEl>
                                        <p:attrNameLst>
                                          <p:attrName>style.color</p:attrName>
                                        </p:attrNameLst>
                                      </p:cBhvr>
                                      <p:by>
                                        <p:hsl h="0" s="12549" l="25098"/>
                                      </p:by>
                                    </p:animClr>
                                    <p:animClr clrSpc="hsl" dir="cw">
                                      <p:cBhvr>
                                        <p:cTn id="27" dur="500" fill="hold"/>
                                        <p:tgtEl>
                                          <p:spTgt spid="5">
                                            <p:txEl>
                                              <p:pRg st="0" end="0"/>
                                            </p:txEl>
                                          </p:spTgt>
                                        </p:tgtEl>
                                        <p:attrNameLst>
                                          <p:attrName>fillcolor</p:attrName>
                                        </p:attrNameLst>
                                      </p:cBhvr>
                                      <p:by>
                                        <p:hsl h="0" s="12549" l="25098"/>
                                      </p:by>
                                    </p:animClr>
                                    <p:animClr clrSpc="hsl" dir="cw">
                                      <p:cBhvr>
                                        <p:cTn id="28" dur="500" fill="hold"/>
                                        <p:tgtEl>
                                          <p:spTgt spid="5">
                                            <p:txEl>
                                              <p:pRg st="0" end="0"/>
                                            </p:txEl>
                                          </p:spTgt>
                                        </p:tgtEl>
                                        <p:attrNameLst>
                                          <p:attrName>stroke.color</p:attrName>
                                        </p:attrNameLst>
                                      </p:cBhvr>
                                      <p:by>
                                        <p:hsl h="0" s="12549" l="25098"/>
                                      </p:by>
                                    </p:animClr>
                                    <p:set>
                                      <p:cBhvr>
                                        <p:cTn id="29" dur="500" fill="hold"/>
                                        <p:tgtEl>
                                          <p:spTgt spid="5">
                                            <p:txEl>
                                              <p:pRg st="0" end="0"/>
                                            </p:txEl>
                                          </p:spTgt>
                                        </p:tgtEl>
                                        <p:attrNameLst>
                                          <p:attrName>fill.type</p:attrName>
                                        </p:attrNameLst>
                                      </p:cBhvr>
                                      <p:to>
                                        <p:strVal val="solid"/>
                                      </p:to>
                                    </p:set>
                                  </p:childTnLst>
                                  <p:subTnLst>
                                    <p:animClr clrSpc="rgb" dir="cw">
                                      <p:cBhvr override="childStyle">
                                        <p:cTn dur="1" fill="hold" display="0" masterRel="nextClick" afterEffect="1"/>
                                        <p:tgtEl>
                                          <p:spTgt spid="5">
                                            <p:txEl>
                                              <p:pRg st="0" end="0"/>
                                            </p:txEl>
                                          </p:spTgt>
                                        </p:tgtEl>
                                        <p:attrNameLst>
                                          <p:attrName>ppt_c</p:attrName>
                                        </p:attrNameLst>
                                      </p:cBhvr>
                                      <p:to>
                                        <a:srgbClr val="9BB2FB"/>
                                      </p:to>
                                    </p:animClr>
                                  </p:subTnLst>
                                </p:cTn>
                              </p:par>
                              <p:par>
                                <p:cTn id="30" presetID="30" presetClass="emph" presetSubtype="0" fill="hold" nodeType="withEffect">
                                  <p:stCondLst>
                                    <p:cond delay="0"/>
                                  </p:stCondLst>
                                  <p:childTnLst>
                                    <p:animClr clrSpc="hsl" dir="cw">
                                      <p:cBhvr override="childStyle">
                                        <p:cTn id="31" dur="500" fill="hold"/>
                                        <p:tgtEl>
                                          <p:spTgt spid="5">
                                            <p:txEl>
                                              <p:pRg st="1" end="1"/>
                                            </p:txEl>
                                          </p:spTgt>
                                        </p:tgtEl>
                                        <p:attrNameLst>
                                          <p:attrName>style.color</p:attrName>
                                        </p:attrNameLst>
                                      </p:cBhvr>
                                      <p:by>
                                        <p:hsl h="0" s="12549" l="25098"/>
                                      </p:by>
                                    </p:animClr>
                                    <p:animClr clrSpc="hsl" dir="cw">
                                      <p:cBhvr>
                                        <p:cTn id="32" dur="500" fill="hold"/>
                                        <p:tgtEl>
                                          <p:spTgt spid="5">
                                            <p:txEl>
                                              <p:pRg st="1" end="1"/>
                                            </p:txEl>
                                          </p:spTgt>
                                        </p:tgtEl>
                                        <p:attrNameLst>
                                          <p:attrName>fillcolor</p:attrName>
                                        </p:attrNameLst>
                                      </p:cBhvr>
                                      <p:by>
                                        <p:hsl h="0" s="12549" l="25098"/>
                                      </p:by>
                                    </p:animClr>
                                    <p:animClr clrSpc="hsl" dir="cw">
                                      <p:cBhvr>
                                        <p:cTn id="33" dur="500" fill="hold"/>
                                        <p:tgtEl>
                                          <p:spTgt spid="5">
                                            <p:txEl>
                                              <p:pRg st="1" end="1"/>
                                            </p:txEl>
                                          </p:spTgt>
                                        </p:tgtEl>
                                        <p:attrNameLst>
                                          <p:attrName>stroke.color</p:attrName>
                                        </p:attrNameLst>
                                      </p:cBhvr>
                                      <p:by>
                                        <p:hsl h="0" s="12549" l="25098"/>
                                      </p:by>
                                    </p:animClr>
                                    <p:set>
                                      <p:cBhvr>
                                        <p:cTn id="34" dur="500" fill="hold"/>
                                        <p:tgtEl>
                                          <p:spTgt spid="5">
                                            <p:txEl>
                                              <p:pRg st="1" end="1"/>
                                            </p:txEl>
                                          </p:spTgt>
                                        </p:tgtEl>
                                        <p:attrNameLst>
                                          <p:attrName>fill.type</p:attrName>
                                        </p:attrNameLst>
                                      </p:cBhvr>
                                      <p:to>
                                        <p:strVal val="solid"/>
                                      </p:to>
                                    </p:set>
                                  </p:childTnLst>
                                  <p:subTnLst>
                                    <p:animClr clrSpc="rgb" dir="cw">
                                      <p:cBhvr override="childStyle">
                                        <p:cTn dur="1" fill="hold" display="0" masterRel="nextClick" afterEffect="1"/>
                                        <p:tgtEl>
                                          <p:spTgt spid="5">
                                            <p:txEl>
                                              <p:pRg st="1" end="1"/>
                                            </p:txEl>
                                          </p:spTgt>
                                        </p:tgtEl>
                                        <p:attrNameLst>
                                          <p:attrName>ppt_c</p:attrName>
                                        </p:attrNameLst>
                                      </p:cBhvr>
                                      <p:to>
                                        <a:srgbClr val="9BB2FB"/>
                                      </p:to>
                                    </p:animClr>
                                  </p:subTnLst>
                                </p:cTn>
                              </p:par>
                              <p:par>
                                <p:cTn id="35" presetID="30" presetClass="emph" presetSubtype="0" fill="hold" nodeType="withEffect">
                                  <p:stCondLst>
                                    <p:cond delay="0"/>
                                  </p:stCondLst>
                                  <p:childTnLst>
                                    <p:animClr clrSpc="hsl" dir="cw">
                                      <p:cBhvr override="childStyle">
                                        <p:cTn id="36" dur="500" fill="hold"/>
                                        <p:tgtEl>
                                          <p:spTgt spid="5">
                                            <p:txEl>
                                              <p:pRg st="2" end="2"/>
                                            </p:txEl>
                                          </p:spTgt>
                                        </p:tgtEl>
                                        <p:attrNameLst>
                                          <p:attrName>style.color</p:attrName>
                                        </p:attrNameLst>
                                      </p:cBhvr>
                                      <p:by>
                                        <p:hsl h="0" s="12549" l="25098"/>
                                      </p:by>
                                    </p:animClr>
                                    <p:animClr clrSpc="hsl" dir="cw">
                                      <p:cBhvr>
                                        <p:cTn id="37" dur="500" fill="hold"/>
                                        <p:tgtEl>
                                          <p:spTgt spid="5">
                                            <p:txEl>
                                              <p:pRg st="2" end="2"/>
                                            </p:txEl>
                                          </p:spTgt>
                                        </p:tgtEl>
                                        <p:attrNameLst>
                                          <p:attrName>fillcolor</p:attrName>
                                        </p:attrNameLst>
                                      </p:cBhvr>
                                      <p:by>
                                        <p:hsl h="0" s="12549" l="25098"/>
                                      </p:by>
                                    </p:animClr>
                                    <p:animClr clrSpc="hsl" dir="cw">
                                      <p:cBhvr>
                                        <p:cTn id="38" dur="500" fill="hold"/>
                                        <p:tgtEl>
                                          <p:spTgt spid="5">
                                            <p:txEl>
                                              <p:pRg st="2" end="2"/>
                                            </p:txEl>
                                          </p:spTgt>
                                        </p:tgtEl>
                                        <p:attrNameLst>
                                          <p:attrName>stroke.color</p:attrName>
                                        </p:attrNameLst>
                                      </p:cBhvr>
                                      <p:by>
                                        <p:hsl h="0" s="12549" l="25098"/>
                                      </p:by>
                                    </p:animClr>
                                    <p:set>
                                      <p:cBhvr>
                                        <p:cTn id="39" dur="500" fill="hold"/>
                                        <p:tgtEl>
                                          <p:spTgt spid="5">
                                            <p:txEl>
                                              <p:pRg st="2" end="2"/>
                                            </p:txEl>
                                          </p:spTgt>
                                        </p:tgtEl>
                                        <p:attrNameLst>
                                          <p:attrName>fill.type</p:attrName>
                                        </p:attrNameLst>
                                      </p:cBhvr>
                                      <p:to>
                                        <p:strVal val="solid"/>
                                      </p:to>
                                    </p:set>
                                  </p:childTnLst>
                                  <p:subTnLst>
                                    <p:animClr clrSpc="rgb" dir="cw">
                                      <p:cBhvr override="childStyle">
                                        <p:cTn dur="1" fill="hold" display="0" masterRel="nextClick" afterEffect="1"/>
                                        <p:tgtEl>
                                          <p:spTgt spid="5">
                                            <p:txEl>
                                              <p:pRg st="2" end="2"/>
                                            </p:txEl>
                                          </p:spTgt>
                                        </p:tgtEl>
                                        <p:attrNameLst>
                                          <p:attrName>ppt_c</p:attrName>
                                        </p:attrNameLst>
                                      </p:cBhvr>
                                      <p:to>
                                        <a:srgbClr val="9BB2FB"/>
                                      </p:to>
                                    </p:animClr>
                                  </p:sub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5">
                                            <p:txEl>
                                              <p:pRg st="4" end="4"/>
                                            </p:txEl>
                                          </p:spTgt>
                                        </p:tgtEl>
                                        <p:attrNameLst>
                                          <p:attrName>style.visibility</p:attrName>
                                        </p:attrNameLst>
                                      </p:cBhvr>
                                      <p:to>
                                        <p:strVal val="visible"/>
                                      </p:to>
                                    </p:set>
                                    <p:animEffect transition="in" filter="fade">
                                      <p:cBhvr>
                                        <p:cTn id="44" dur="1000"/>
                                        <p:tgtEl>
                                          <p:spTgt spid="5">
                                            <p:txEl>
                                              <p:pRg st="4" end="4"/>
                                            </p:txEl>
                                          </p:spTgt>
                                        </p:tgtEl>
                                      </p:cBhvr>
                                    </p:animEffect>
                                    <p:anim calcmode="lin" valueType="num">
                                      <p:cBhvr>
                                        <p:cTn id="4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5">
                                            <p:txEl>
                                              <p:pRg st="4" end="4"/>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5">
                                            <p:txEl>
                                              <p:pRg st="5" end="5"/>
                                            </p:txEl>
                                          </p:spTgt>
                                        </p:tgtEl>
                                        <p:attrNameLst>
                                          <p:attrName>style.visibility</p:attrName>
                                        </p:attrNameLst>
                                      </p:cBhvr>
                                      <p:to>
                                        <p:strVal val="visible"/>
                                      </p:to>
                                    </p:set>
                                    <p:animEffect transition="in" filter="fade">
                                      <p:cBhvr>
                                        <p:cTn id="49" dur="1000"/>
                                        <p:tgtEl>
                                          <p:spTgt spid="5">
                                            <p:txEl>
                                              <p:pRg st="5" end="5"/>
                                            </p:txEl>
                                          </p:spTgt>
                                        </p:tgtEl>
                                      </p:cBhvr>
                                    </p:animEffect>
                                    <p:anim calcmode="lin" valueType="num">
                                      <p:cBhvr>
                                        <p:cTn id="50"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5" end="5"/>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5">
                                            <p:txEl>
                                              <p:pRg st="6" end="6"/>
                                            </p:txEl>
                                          </p:spTgt>
                                        </p:tgtEl>
                                        <p:attrNameLst>
                                          <p:attrName>style.visibility</p:attrName>
                                        </p:attrNameLst>
                                      </p:cBhvr>
                                      <p:to>
                                        <p:strVal val="visible"/>
                                      </p:to>
                                    </p:set>
                                    <p:animEffect transition="in" filter="fade">
                                      <p:cBhvr>
                                        <p:cTn id="54" dur="1000"/>
                                        <p:tgtEl>
                                          <p:spTgt spid="5">
                                            <p:txEl>
                                              <p:pRg st="6" end="6"/>
                                            </p:txEl>
                                          </p:spTgt>
                                        </p:tgtEl>
                                      </p:cBhvr>
                                    </p:animEffect>
                                    <p:anim calcmode="lin" valueType="num">
                                      <p:cBhvr>
                                        <p:cTn id="55"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BCEBF-DC65-226D-9E3D-D8CE1D43ADE8}"/>
            </a:ext>
          </a:extLst>
        </p:cNvPr>
        <p:cNvGrpSpPr/>
        <p:nvPr/>
      </p:nvGrpSpPr>
      <p:grpSpPr>
        <a:xfrm>
          <a:off x="0" y="0"/>
          <a:ext cx="0" cy="0"/>
          <a:chOff x="0" y="0"/>
          <a:chExt cx="0" cy="0"/>
        </a:xfrm>
      </p:grpSpPr>
      <p:sp>
        <p:nvSpPr>
          <p:cNvPr id="9" name="צורה חופשית: צורה 8">
            <a:extLst>
              <a:ext uri="{FF2B5EF4-FFF2-40B4-BE49-F238E27FC236}">
                <a16:creationId xmlns:a16="http://schemas.microsoft.com/office/drawing/2014/main" id="{E71BDA7B-FC5E-3BB2-1991-5E0A6B15F7D3}"/>
              </a:ext>
              <a:ext uri="{C183D7F6-B498-43B3-948B-1728B52AA6E4}">
                <adec:decorative xmlns:adec="http://schemas.microsoft.com/office/drawing/2017/decorative" val="1"/>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10" name="מלבן 9">
            <a:extLst>
              <a:ext uri="{FF2B5EF4-FFF2-40B4-BE49-F238E27FC236}">
                <a16:creationId xmlns:a16="http://schemas.microsoft.com/office/drawing/2014/main" id="{F03ED802-FC69-2F4D-4191-3E2A31A692E2}"/>
              </a:ext>
              <a:ext uri="{C183D7F6-B498-43B3-948B-1728B52AA6E4}">
                <adec:decorative xmlns:adec="http://schemas.microsoft.com/office/drawing/2017/decorative" val="1"/>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כותרת 1">
            <a:extLst>
              <a:ext uri="{FF2B5EF4-FFF2-40B4-BE49-F238E27FC236}">
                <a16:creationId xmlns:a16="http://schemas.microsoft.com/office/drawing/2014/main" id="{96C93D3B-BF0F-8097-3A7B-4045ADFDF23B}"/>
              </a:ext>
            </a:extLst>
          </p:cNvPr>
          <p:cNvSpPr>
            <a:spLocks noGrp="1"/>
          </p:cNvSpPr>
          <p:nvPr>
            <p:ph type="title"/>
          </p:nvPr>
        </p:nvSpPr>
        <p:spPr>
          <a:xfrm>
            <a:off x="739043" y="221213"/>
            <a:ext cx="11045588" cy="650863"/>
          </a:xfrm>
        </p:spPr>
        <p:txBody>
          <a:bodyPr>
            <a:normAutofit/>
          </a:bodyPr>
          <a:lstStyle/>
          <a:p>
            <a:pPr algn="ctr"/>
            <a:r>
              <a:rPr lang="he-IL" sz="3600" b="1" dirty="0">
                <a:latin typeface="Assistant ExtraBold" panose="00000900000000000000" pitchFamily="2" charset="-79"/>
                <a:ea typeface="+mn-ea"/>
                <a:cs typeface="Assistant ExtraBold" panose="00000900000000000000" pitchFamily="2" charset="-79"/>
              </a:rPr>
              <a:t>השאלה היא:</a:t>
            </a:r>
          </a:p>
        </p:txBody>
      </p:sp>
      <p:sp>
        <p:nvSpPr>
          <p:cNvPr id="3" name="מציין מיקום תוכן 2">
            <a:extLst>
              <a:ext uri="{FF2B5EF4-FFF2-40B4-BE49-F238E27FC236}">
                <a16:creationId xmlns:a16="http://schemas.microsoft.com/office/drawing/2014/main" id="{A3A8EAD4-94BD-CC3A-AEE0-FF425813D227}"/>
              </a:ext>
            </a:extLst>
          </p:cNvPr>
          <p:cNvSpPr>
            <a:spLocks noGrp="1"/>
          </p:cNvSpPr>
          <p:nvPr>
            <p:ph idx="1"/>
          </p:nvPr>
        </p:nvSpPr>
        <p:spPr>
          <a:xfrm>
            <a:off x="9250559" y="4188869"/>
            <a:ext cx="2534073" cy="2099522"/>
          </a:xfrm>
          <a:solidFill>
            <a:schemeClr val="accent2">
              <a:lumMod val="40000"/>
              <a:lumOff val="60000"/>
            </a:schemeClr>
          </a:solidFill>
          <a:scene3d>
            <a:camera prst="orthographicFront"/>
            <a:lightRig rig="threePt" dir="t"/>
          </a:scene3d>
          <a:sp3d extrusionH="127000" prstMaterial="matte">
            <a:bevelT w="171450" h="311150" prst="slope"/>
          </a:sp3d>
        </p:spPr>
        <p:txBody>
          <a:bodyPr/>
          <a:lstStyle/>
          <a:p>
            <a:endParaRPr lang="he-IL" dirty="0"/>
          </a:p>
          <a:p>
            <a:pPr marL="0" indent="0" algn="ctr">
              <a:buNone/>
            </a:pPr>
            <a:r>
              <a:rPr lang="he-IL" sz="3200" b="1" dirty="0">
                <a:solidFill>
                  <a:srgbClr val="00206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א</a:t>
            </a:r>
          </a:p>
          <a:p>
            <a:pPr marL="0" indent="0" algn="ctr">
              <a:buNone/>
            </a:pPr>
            <a:r>
              <a:rPr lang="he-IL" sz="2400" b="1" dirty="0">
                <a:solidFill>
                  <a:srgbClr val="00206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העור</a:t>
            </a:r>
          </a:p>
          <a:p>
            <a:endParaRPr lang="he-IL" dirty="0"/>
          </a:p>
        </p:txBody>
      </p:sp>
      <p:sp>
        <p:nvSpPr>
          <p:cNvPr id="4" name="מלבן: פינות מעוגלות 3">
            <a:extLst>
              <a:ext uri="{FF2B5EF4-FFF2-40B4-BE49-F238E27FC236}">
                <a16:creationId xmlns:a16="http://schemas.microsoft.com/office/drawing/2014/main" id="{62667ABA-1FD2-FF78-9D8C-7E45BAE487E5}"/>
              </a:ext>
            </a:extLst>
          </p:cNvPr>
          <p:cNvSpPr/>
          <p:nvPr/>
        </p:nvSpPr>
        <p:spPr>
          <a:xfrm>
            <a:off x="702649" y="1078825"/>
            <a:ext cx="11045588" cy="1143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457200" indent="-457200">
              <a:spcAft>
                <a:spcPts val="1800"/>
              </a:spcAft>
              <a:buFont typeface="+mj-lt"/>
              <a:buAutoNum type="arabicPeriod" startAt="2"/>
            </a:pPr>
            <a:r>
              <a:rPr lang="he-IL" sz="3600" b="1" spc="-80" dirty="0">
                <a:ln w="22225">
                  <a:noFill/>
                  <a:prstDash val="solid"/>
                </a:ln>
                <a:solidFill>
                  <a:schemeClr val="bg1"/>
                </a:solidFill>
                <a:latin typeface="Tahoma" panose="020B0604030504040204" pitchFamily="34" charset="0"/>
                <a:ea typeface="Tahoma" panose="020B0604030504040204" pitchFamily="34" charset="0"/>
                <a:cs typeface="Tahoma" panose="020B0604030504040204" pitchFamily="34" charset="0"/>
              </a:rPr>
              <a:t>מהו האיבר העקרי בגוף שנכווה ממקור חום או מכימיקלים? </a:t>
            </a:r>
          </a:p>
        </p:txBody>
      </p:sp>
      <p:sp>
        <p:nvSpPr>
          <p:cNvPr id="13" name="תיבת טקסט 12">
            <a:extLst>
              <a:ext uri="{FF2B5EF4-FFF2-40B4-BE49-F238E27FC236}">
                <a16:creationId xmlns:a16="http://schemas.microsoft.com/office/drawing/2014/main" id="{4DF0844E-186C-A561-C634-161012264055}"/>
              </a:ext>
            </a:extLst>
          </p:cNvPr>
          <p:cNvSpPr txBox="1"/>
          <p:nvPr/>
        </p:nvSpPr>
        <p:spPr>
          <a:xfrm>
            <a:off x="1113655" y="2669131"/>
            <a:ext cx="10369152" cy="646331"/>
          </a:xfrm>
          <a:prstGeom prst="rect">
            <a:avLst/>
          </a:prstGeom>
          <a:noFill/>
        </p:spPr>
        <p:txBody>
          <a:bodyPr wrap="square">
            <a:spAutoFit/>
          </a:bodyPr>
          <a:lstStyle/>
          <a:p>
            <a:pPr algn="ctr"/>
            <a:r>
              <a:rPr lang="he-IL" sz="3600" b="1" dirty="0">
                <a:latin typeface="Assistant ExtraBold" panose="00000900000000000000" pitchFamily="2" charset="-79"/>
                <a:cs typeface="Assistant ExtraBold" panose="00000900000000000000" pitchFamily="2" charset="-79"/>
              </a:rPr>
              <a:t>התשובה הנכונה היא... א'</a:t>
            </a:r>
          </a:p>
        </p:txBody>
      </p:sp>
    </p:spTree>
    <p:extLst>
      <p:ext uri="{BB962C8B-B14F-4D97-AF65-F5344CB8AC3E}">
        <p14:creationId xmlns:p14="http://schemas.microsoft.com/office/powerpoint/2010/main" val="414816113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1000"/>
                                        <p:tgtEl>
                                          <p:spTgt spid="4"/>
                                        </p:tgtEl>
                                      </p:cBhvr>
                                    </p:animEffect>
                                  </p:childTnLst>
                                </p:cTn>
                              </p:par>
                              <p:par>
                                <p:cTn id="23" presetID="10" presetClass="exit" presetSubtype="0" fill="hold" grpId="1" nodeType="withEffect">
                                  <p:stCondLst>
                                    <p:cond delay="0"/>
                                  </p:stCondLst>
                                  <p:childTnLst>
                                    <p:animEffect transition="out" filter="fade">
                                      <p:cBhvr>
                                        <p:cTn id="24" dur="500"/>
                                        <p:tgtEl>
                                          <p:spTgt spid="2"/>
                                        </p:tgtEl>
                                      </p:cBhvr>
                                    </p:animEffect>
                                    <p:set>
                                      <p:cBhvr>
                                        <p:cTn id="25" dur="1" fill="hold">
                                          <p:stCondLst>
                                            <p:cond delay="499"/>
                                          </p:stCondLst>
                                        </p:cTn>
                                        <p:tgtEl>
                                          <p:spTgt spid="2"/>
                                        </p:tgtEl>
                                        <p:attrNameLst>
                                          <p:attrName>style.visibility</p:attrName>
                                        </p:attrNameLst>
                                      </p:cBhvr>
                                      <p:to>
                                        <p:strVal val="hidden"/>
                                      </p:to>
                                    </p:set>
                                  </p:childTnLst>
                                </p:cTn>
                              </p:par>
                            </p:childTnLst>
                          </p:cTn>
                        </p:par>
                        <p:par>
                          <p:cTn id="26" fill="hold">
                            <p:stCondLst>
                              <p:cond delay="2000"/>
                            </p:stCondLst>
                            <p:childTnLst>
                              <p:par>
                                <p:cTn id="27" presetID="10" presetClass="exit" presetSubtype="0" fill="hold" grpId="1" nodeType="afterEffect">
                                  <p:stCondLst>
                                    <p:cond delay="0"/>
                                  </p:stCondLst>
                                  <p:childTnLst>
                                    <p:animEffect transition="out" filter="fade">
                                      <p:cBhvr>
                                        <p:cTn id="28" dur="500"/>
                                        <p:tgtEl>
                                          <p:spTgt spid="4"/>
                                        </p:tgtEl>
                                      </p:cBhvr>
                                    </p:animEffect>
                                    <p:set>
                                      <p:cBhvr>
                                        <p:cTn id="29" dur="1" fill="hold">
                                          <p:stCondLst>
                                            <p:cond delay="499"/>
                                          </p:stCondLst>
                                        </p:cTn>
                                        <p:tgtEl>
                                          <p:spTgt spid="4"/>
                                        </p:tgtEl>
                                        <p:attrNameLst>
                                          <p:attrName>style.visibility</p:attrName>
                                        </p:attrNameLst>
                                      </p:cBhvr>
                                      <p:to>
                                        <p:strVal val="hidden"/>
                                      </p:to>
                                    </p:set>
                                  </p:childTnLst>
                                </p:cTn>
                              </p:par>
                              <p:par>
                                <p:cTn id="30" presetID="10" presetClass="entr" presetSubtype="0" fill="hold" grpId="0" nodeType="withEffect">
                                  <p:stCondLst>
                                    <p:cond delay="200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xit" presetSubtype="0" fill="hold" grpId="1" nodeType="withEffect">
                                  <p:stCondLst>
                                    <p:cond delay="0"/>
                                  </p:stCondLst>
                                  <p:childTnLst>
                                    <p:animEffect transition="out" filter="fade">
                                      <p:cBhvr>
                                        <p:cTn id="34" dur="500"/>
                                        <p:tgtEl>
                                          <p:spTgt spid="13"/>
                                        </p:tgtEl>
                                      </p:cBhvr>
                                    </p:animEffect>
                                    <p:set>
                                      <p:cBhvr>
                                        <p:cTn id="35"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animBg="1"/>
      <p:bldP spid="4" grpId="0" animBg="1"/>
      <p:bldP spid="4" grpId="1" animBg="1"/>
      <p:bldP spid="13" grpId="0"/>
      <p:bldP spid="13"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09747-AC5C-500A-8D7B-A486B733D2C8}"/>
            </a:ext>
          </a:extLst>
        </p:cNvPr>
        <p:cNvGrpSpPr/>
        <p:nvPr/>
      </p:nvGrpSpPr>
      <p:grpSpPr>
        <a:xfrm>
          <a:off x="0" y="0"/>
          <a:ext cx="0" cy="0"/>
          <a:chOff x="0" y="0"/>
          <a:chExt cx="0" cy="0"/>
        </a:xfrm>
      </p:grpSpPr>
      <p:sp>
        <p:nvSpPr>
          <p:cNvPr id="9" name="צורה חופשית: צורה 8">
            <a:extLst>
              <a:ext uri="{FF2B5EF4-FFF2-40B4-BE49-F238E27FC236}">
                <a16:creationId xmlns:a16="http://schemas.microsoft.com/office/drawing/2014/main" id="{C17C7202-A8A8-63A6-D0DA-6734699E5816}"/>
              </a:ext>
              <a:ext uri="{C183D7F6-B498-43B3-948B-1728B52AA6E4}">
                <adec:decorative xmlns:adec="http://schemas.microsoft.com/office/drawing/2017/decorative" val="1"/>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10" name="מלבן 9">
            <a:extLst>
              <a:ext uri="{FF2B5EF4-FFF2-40B4-BE49-F238E27FC236}">
                <a16:creationId xmlns:a16="http://schemas.microsoft.com/office/drawing/2014/main" id="{586C5252-4431-B095-50C3-0E790458A4BB}"/>
              </a:ext>
              <a:ext uri="{C183D7F6-B498-43B3-948B-1728B52AA6E4}">
                <adec:decorative xmlns:adec="http://schemas.microsoft.com/office/drawing/2017/decorative" val="1"/>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תיבת טקסט 11">
            <a:extLst>
              <a:ext uri="{FF2B5EF4-FFF2-40B4-BE49-F238E27FC236}">
                <a16:creationId xmlns:a16="http://schemas.microsoft.com/office/drawing/2014/main" id="{B2A624BA-6AD5-3781-7BEE-DAE7F0E50869}"/>
              </a:ext>
            </a:extLst>
          </p:cNvPr>
          <p:cNvSpPr txBox="1"/>
          <p:nvPr/>
        </p:nvSpPr>
        <p:spPr>
          <a:xfrm>
            <a:off x="1199456" y="659487"/>
            <a:ext cx="9865096" cy="5673861"/>
          </a:xfrm>
          <a:prstGeom prst="rect">
            <a:avLst/>
          </a:prstGeom>
          <a:solidFill>
            <a:schemeClr val="bg2">
              <a:lumMod val="10000"/>
              <a:lumOff val="90000"/>
            </a:schemeClr>
          </a:solidFill>
        </p:spPr>
        <p:txBody>
          <a:bodyPr wrap="square">
            <a:spAutoFit/>
          </a:bodyPr>
          <a:lstStyle/>
          <a:p>
            <a:pPr algn="ctr">
              <a:lnSpc>
                <a:spcPct val="120000"/>
              </a:lnSpc>
              <a:spcAft>
                <a:spcPts val="600"/>
              </a:spcAft>
            </a:pPr>
            <a:r>
              <a:rPr lang="he-IL" sz="3600" b="1" dirty="0">
                <a:latin typeface="Assistant ExtraBold" panose="00000900000000000000" pitchFamily="2" charset="-79"/>
                <a:cs typeface="Assistant ExtraBold" panose="00000900000000000000" pitchFamily="2" charset="-79"/>
              </a:rPr>
              <a:t>שימו לב!</a:t>
            </a:r>
          </a:p>
          <a:p>
            <a:pPr algn="ctr">
              <a:lnSpc>
                <a:spcPct val="120000"/>
              </a:lnSpc>
              <a:spcAft>
                <a:spcPts val="600"/>
              </a:spcAft>
            </a:pPr>
            <a:r>
              <a:rPr lang="he-IL" sz="3600" b="1" dirty="0">
                <a:latin typeface="Assistant ExtraBold" panose="00000900000000000000" pitchFamily="2" charset="-79"/>
                <a:cs typeface="Assistant ExtraBold" panose="00000900000000000000" pitchFamily="2" charset="-79"/>
              </a:rPr>
              <a:t>העור הינו האיבר הגדול ביותר בגוף האדם. </a:t>
            </a:r>
          </a:p>
          <a:p>
            <a:pPr algn="ctr">
              <a:lnSpc>
                <a:spcPct val="120000"/>
              </a:lnSpc>
              <a:spcAft>
                <a:spcPts val="600"/>
              </a:spcAft>
            </a:pPr>
            <a:r>
              <a:rPr lang="he-IL" sz="3600" b="1" dirty="0">
                <a:latin typeface="Assistant ExtraBold" panose="00000900000000000000" pitchFamily="2" charset="-79"/>
                <a:cs typeface="Assistant ExtraBold" panose="00000900000000000000" pitchFamily="2" charset="-79"/>
              </a:rPr>
              <a:t>כווייה הינה נזק הנגרם לגוף בעיקר לעור על ידי מקור חום, חשמל או כימיקלים רעילים. </a:t>
            </a:r>
          </a:p>
          <a:p>
            <a:pPr algn="ctr">
              <a:lnSpc>
                <a:spcPct val="120000"/>
              </a:lnSpc>
              <a:spcAft>
                <a:spcPts val="600"/>
              </a:spcAft>
            </a:pPr>
            <a:r>
              <a:rPr lang="he-IL" sz="3600" b="1" dirty="0">
                <a:latin typeface="Assistant ExtraBold" panose="00000900000000000000" pitchFamily="2" charset="-79"/>
                <a:cs typeface="Assistant ExtraBold" panose="00000900000000000000" pitchFamily="2" charset="-79"/>
              </a:rPr>
              <a:t>חומרת הכווייה נקבעת לפי גודל השטח שנפגע, מיקומה בגוף וגיל הנפגע.</a:t>
            </a:r>
            <a:endParaRPr lang="en-US" sz="3600" b="1" dirty="0">
              <a:latin typeface="Assistant ExtraBold" panose="00000900000000000000" pitchFamily="2" charset="-79"/>
              <a:cs typeface="Assistant ExtraBold" panose="00000900000000000000" pitchFamily="2" charset="-79"/>
            </a:endParaRPr>
          </a:p>
          <a:p>
            <a:pPr algn="ctr">
              <a:lnSpc>
                <a:spcPct val="120000"/>
              </a:lnSpc>
              <a:spcAft>
                <a:spcPts val="600"/>
              </a:spcAft>
            </a:pPr>
            <a:r>
              <a:rPr lang="he-IL" sz="3600" b="1" dirty="0">
                <a:latin typeface="Assistant ExtraBold" panose="00000900000000000000" pitchFamily="2" charset="-79"/>
                <a:cs typeface="Assistant ExtraBold" panose="00000900000000000000" pitchFamily="2" charset="-79"/>
              </a:rPr>
              <a:t>דרגת הכווייה תלויה במידת החום של הגורם לכווייה ולמידת הנזק שנגרם לרקמת העור.</a:t>
            </a:r>
            <a:endParaRPr lang="en-US" sz="3600" b="1" dirty="0">
              <a:latin typeface="Assistant ExtraBold" panose="00000900000000000000" pitchFamily="2" charset="-79"/>
              <a:cs typeface="Assistant ExtraBold" panose="00000900000000000000" pitchFamily="2" charset="-79"/>
            </a:endParaRPr>
          </a:p>
        </p:txBody>
      </p:sp>
    </p:spTree>
    <p:extLst>
      <p:ext uri="{BB962C8B-B14F-4D97-AF65-F5344CB8AC3E}">
        <p14:creationId xmlns:p14="http://schemas.microsoft.com/office/powerpoint/2010/main" val="28820871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צורה חופשית: צורה 10">
            <a:extLst>
              <a:ext uri="{FF2B5EF4-FFF2-40B4-BE49-F238E27FC236}">
                <a16:creationId xmlns:a16="http://schemas.microsoft.com/office/drawing/2014/main" id="{14021F6D-D912-8572-569D-9FCB2EBDE49C}"/>
              </a:ext>
              <a:ext uri="{C183D7F6-B498-43B3-948B-1728B52AA6E4}">
                <adec:decorative xmlns:adec="http://schemas.microsoft.com/office/drawing/2017/decorative" val="1"/>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12" name="מלבן 11">
            <a:extLst>
              <a:ext uri="{FF2B5EF4-FFF2-40B4-BE49-F238E27FC236}">
                <a16:creationId xmlns:a16="http://schemas.microsoft.com/office/drawing/2014/main" id="{625B5A10-1B6C-A696-0F9D-EF8499FF4D05}"/>
              </a:ext>
              <a:ext uri="{C183D7F6-B498-43B3-948B-1728B52AA6E4}">
                <adec:decorative xmlns:adec="http://schemas.microsoft.com/office/drawing/2017/decorative" val="1"/>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כותרת 1">
            <a:extLst>
              <a:ext uri="{FF2B5EF4-FFF2-40B4-BE49-F238E27FC236}">
                <a16:creationId xmlns:a16="http://schemas.microsoft.com/office/drawing/2014/main" id="{DD216D06-D002-4888-9F87-589D41A8A6D2}"/>
              </a:ext>
            </a:extLst>
          </p:cNvPr>
          <p:cNvSpPr>
            <a:spLocks noGrp="1"/>
          </p:cNvSpPr>
          <p:nvPr>
            <p:ph type="title"/>
          </p:nvPr>
        </p:nvSpPr>
        <p:spPr>
          <a:xfrm>
            <a:off x="523800" y="175717"/>
            <a:ext cx="11116816" cy="651722"/>
          </a:xfrm>
        </p:spPr>
        <p:txBody>
          <a:bodyPr>
            <a:normAutofit/>
          </a:bodyPr>
          <a:lstStyle/>
          <a:p>
            <a:pPr algn="ctr"/>
            <a:r>
              <a:rPr lang="he-IL" sz="3600" b="1" dirty="0">
                <a:latin typeface="Assistant ExtraBold" panose="00000900000000000000" pitchFamily="2" charset="-79"/>
                <a:ea typeface="+mn-ea"/>
                <a:cs typeface="Assistant ExtraBold" panose="00000900000000000000" pitchFamily="2" charset="-79"/>
              </a:rPr>
              <a:t>השאלה היא:</a:t>
            </a:r>
          </a:p>
        </p:txBody>
      </p:sp>
      <p:sp>
        <p:nvSpPr>
          <p:cNvPr id="3" name="מציין מיקום תוכן 2">
            <a:extLst>
              <a:ext uri="{FF2B5EF4-FFF2-40B4-BE49-F238E27FC236}">
                <a16:creationId xmlns:a16="http://schemas.microsoft.com/office/drawing/2014/main" id="{14A987C5-8AB2-4FC0-BE74-B5FD9A295662}"/>
              </a:ext>
            </a:extLst>
          </p:cNvPr>
          <p:cNvSpPr>
            <a:spLocks noGrp="1"/>
          </p:cNvSpPr>
          <p:nvPr>
            <p:ph idx="1"/>
          </p:nvPr>
        </p:nvSpPr>
        <p:spPr>
          <a:xfrm>
            <a:off x="9250559" y="4188869"/>
            <a:ext cx="2534073" cy="2099522"/>
          </a:xfrm>
          <a:solidFill>
            <a:schemeClr val="accent2">
              <a:lumMod val="40000"/>
              <a:lumOff val="60000"/>
            </a:schemeClr>
          </a:solidFill>
          <a:scene3d>
            <a:camera prst="orthographicFront"/>
            <a:lightRig rig="threePt" dir="t"/>
          </a:scene3d>
          <a:sp3d extrusionH="127000" prstMaterial="matte">
            <a:bevelT w="171450" h="311150" prst="slope"/>
          </a:sp3d>
        </p:spPr>
        <p:txBody>
          <a:bodyPr/>
          <a:lstStyle/>
          <a:p>
            <a:endParaRPr lang="he-IL" dirty="0"/>
          </a:p>
          <a:p>
            <a:pPr marL="0" indent="0" algn="ctr">
              <a:buNone/>
            </a:pPr>
            <a:r>
              <a:rPr lang="he-IL" sz="3200" b="1" dirty="0">
                <a:solidFill>
                  <a:srgbClr val="002060"/>
                </a:solidFill>
                <a:latin typeface="Guttman Hatzvi" panose="02010401010101010101" pitchFamily="2" charset="-79"/>
                <a:ea typeface="Tahoma" panose="020B0604030504040204" pitchFamily="34" charset="0"/>
                <a:cs typeface="Guttman Hatzvi" panose="02010401010101010101" pitchFamily="2" charset="-79"/>
              </a:rPr>
              <a:t>א</a:t>
            </a:r>
          </a:p>
          <a:p>
            <a:pPr marL="0" indent="0" algn="ctr">
              <a:buNone/>
            </a:pPr>
            <a:r>
              <a:rPr lang="he-IL" b="1" dirty="0">
                <a:solidFill>
                  <a:srgbClr val="002060"/>
                </a:solidFill>
                <a:latin typeface="Guttman Hatzvi" panose="02010401010101010101" pitchFamily="2" charset="-79"/>
                <a:ea typeface="Tahoma" panose="020B0604030504040204" pitchFamily="34" charset="0"/>
                <a:cs typeface="Guttman Hatzvi" panose="02010401010101010101" pitchFamily="2" charset="-79"/>
              </a:rPr>
              <a:t>21-18</a:t>
            </a:r>
          </a:p>
          <a:p>
            <a:endParaRPr lang="he-IL" dirty="0"/>
          </a:p>
        </p:txBody>
      </p:sp>
      <p:sp>
        <p:nvSpPr>
          <p:cNvPr id="4" name="מלבן: פינות מעוגלות 3">
            <a:extLst>
              <a:ext uri="{FF2B5EF4-FFF2-40B4-BE49-F238E27FC236}">
                <a16:creationId xmlns:a16="http://schemas.microsoft.com/office/drawing/2014/main" id="{137526A5-AA9C-4D7E-BCA7-6EDA01787FE5}"/>
              </a:ext>
            </a:extLst>
          </p:cNvPr>
          <p:cNvSpPr/>
          <p:nvPr/>
        </p:nvSpPr>
        <p:spPr>
          <a:xfrm>
            <a:off x="439110" y="1131967"/>
            <a:ext cx="11284633" cy="11430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1657350" lvl="2" indent="-742950">
              <a:buFont typeface="+mj-lt"/>
              <a:buAutoNum type="arabicPeriod" startAt="3"/>
            </a:pPr>
            <a:r>
              <a:rPr lang="he-IL" sz="3600" b="1" spc="-80" dirty="0">
                <a:ln w="22225">
                  <a:noFill/>
                  <a:prstDash val="solid"/>
                </a:ln>
                <a:solidFill>
                  <a:schemeClr val="bg1"/>
                </a:solidFill>
                <a:latin typeface="Tahoma" panose="020B0604030504040204" pitchFamily="34" charset="0"/>
                <a:ea typeface="Tahoma" panose="020B0604030504040204" pitchFamily="34" charset="0"/>
                <a:cs typeface="Tahoma" panose="020B0604030504040204" pitchFamily="34" charset="0"/>
              </a:rPr>
              <a:t>מהו הגיל שבו לחומרת הפגיעה מכוויה יש </a:t>
            </a:r>
          </a:p>
          <a:p>
            <a:pPr>
              <a:spcAft>
                <a:spcPts val="1800"/>
              </a:spcAft>
            </a:pPr>
            <a:r>
              <a:rPr lang="he-IL" sz="3600" b="1" spc="-80" dirty="0">
                <a:ln w="22225">
                  <a:noFill/>
                  <a:prstDash val="solid"/>
                </a:ln>
                <a:solidFill>
                  <a:schemeClr val="bg1"/>
                </a:solidFill>
                <a:latin typeface="Tahoma" panose="020B0604030504040204" pitchFamily="34" charset="0"/>
                <a:ea typeface="Tahoma" panose="020B0604030504040204" pitchFamily="34" charset="0"/>
                <a:cs typeface="Tahoma" panose="020B0604030504040204" pitchFamily="34" charset="0"/>
              </a:rPr>
              <a:t>      משמעות רבה יותר? </a:t>
            </a:r>
          </a:p>
        </p:txBody>
      </p:sp>
      <p:sp>
        <p:nvSpPr>
          <p:cNvPr id="5" name="מציין מיקום תוכן 2">
            <a:extLst>
              <a:ext uri="{FF2B5EF4-FFF2-40B4-BE49-F238E27FC236}">
                <a16:creationId xmlns:a16="http://schemas.microsoft.com/office/drawing/2014/main" id="{3AFF0732-1A1A-4E1C-9D67-02D67E45551D}"/>
              </a:ext>
            </a:extLst>
          </p:cNvPr>
          <p:cNvSpPr txBox="1">
            <a:spLocks/>
          </p:cNvSpPr>
          <p:nvPr/>
        </p:nvSpPr>
        <p:spPr>
          <a:xfrm>
            <a:off x="6298231" y="4198980"/>
            <a:ext cx="2534073" cy="2099522"/>
          </a:xfrm>
          <a:prstGeom prst="rect">
            <a:avLst/>
          </a:prstGeom>
          <a:solidFill>
            <a:schemeClr val="accent2">
              <a:lumMod val="40000"/>
              <a:lumOff val="60000"/>
            </a:schemeClr>
          </a:solidFill>
          <a:scene3d>
            <a:camera prst="orthographicFront"/>
            <a:lightRig rig="threePt" dir="t"/>
          </a:scene3d>
          <a:sp3d extrusionH="127000" prstMaterial="matte">
            <a:bevelT w="171450" h="311150" prst="slope"/>
          </a:sp3d>
        </p:spPr>
        <p:txBody>
          <a:bodyPr vert="horz" lIns="91440" tIns="45720" rIns="91440" bIns="45720" rtlCol="0">
            <a:normAutofit/>
          </a:bodyPr>
          <a:lstStyle>
            <a:lvl1pPr marL="274320" indent="-274320" algn="r" defTabSz="914400" rtl="1"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r" defTabSz="914400" rtl="1"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r" defTabSz="914400" rtl="1"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r" defTabSz="914400" rtl="1"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r" defTabSz="914400" rtl="1"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endParaRPr lang="he-IL" dirty="0"/>
          </a:p>
          <a:p>
            <a:pPr marL="0" indent="0" algn="ctr">
              <a:buFont typeface="Arial" pitchFamily="34" charset="0"/>
              <a:buNone/>
            </a:pPr>
            <a:r>
              <a:rPr lang="he-IL" sz="3200" b="1" dirty="0">
                <a:solidFill>
                  <a:srgbClr val="00206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ב</a:t>
            </a:r>
          </a:p>
          <a:p>
            <a:pPr marL="0" indent="0" algn="ctr">
              <a:buFont typeface="Arial" pitchFamily="34" charset="0"/>
              <a:buNone/>
            </a:pPr>
            <a:r>
              <a:rPr lang="he-IL" b="1" dirty="0">
                <a:solidFill>
                  <a:srgbClr val="00206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17-15</a:t>
            </a:r>
          </a:p>
          <a:p>
            <a:endParaRPr lang="he-IL" dirty="0"/>
          </a:p>
        </p:txBody>
      </p:sp>
      <p:sp>
        <p:nvSpPr>
          <p:cNvPr id="6" name="מציין מיקום תוכן 2">
            <a:extLst>
              <a:ext uri="{FF2B5EF4-FFF2-40B4-BE49-F238E27FC236}">
                <a16:creationId xmlns:a16="http://schemas.microsoft.com/office/drawing/2014/main" id="{D0D397F7-90A3-4903-A1BF-C1417F887236}"/>
              </a:ext>
            </a:extLst>
          </p:cNvPr>
          <p:cNvSpPr txBox="1">
            <a:spLocks/>
          </p:cNvSpPr>
          <p:nvPr/>
        </p:nvSpPr>
        <p:spPr>
          <a:xfrm>
            <a:off x="3345903" y="4209798"/>
            <a:ext cx="2534073" cy="2099522"/>
          </a:xfrm>
          <a:prstGeom prst="rect">
            <a:avLst/>
          </a:prstGeom>
          <a:solidFill>
            <a:schemeClr val="accent2">
              <a:lumMod val="40000"/>
              <a:lumOff val="60000"/>
            </a:schemeClr>
          </a:solidFill>
          <a:scene3d>
            <a:camera prst="orthographicFront"/>
            <a:lightRig rig="threePt" dir="t"/>
          </a:scene3d>
          <a:sp3d extrusionH="127000" prstMaterial="matte">
            <a:bevelT w="171450" h="311150" prst="slope"/>
          </a:sp3d>
        </p:spPr>
        <p:txBody>
          <a:bodyPr vert="horz" lIns="91440" tIns="45720" rIns="91440" bIns="45720" rtlCol="0">
            <a:normAutofit/>
          </a:bodyPr>
          <a:lstStyle>
            <a:lvl1pPr marL="274320" indent="-274320" algn="r" defTabSz="914400" rtl="1"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r" defTabSz="914400" rtl="1"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r" defTabSz="914400" rtl="1"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r" defTabSz="914400" rtl="1"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r" defTabSz="914400" rtl="1"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endParaRPr lang="he-IL" dirty="0"/>
          </a:p>
          <a:p>
            <a:pPr marL="0" indent="0" algn="ctr">
              <a:buFont typeface="Arial" pitchFamily="34" charset="0"/>
              <a:buNone/>
            </a:pPr>
            <a:r>
              <a:rPr lang="he-IL" sz="3200" b="1" dirty="0">
                <a:solidFill>
                  <a:srgbClr val="00206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ג</a:t>
            </a:r>
          </a:p>
          <a:p>
            <a:pPr marL="0" indent="0" algn="ctr">
              <a:buFont typeface="Arial" pitchFamily="34" charset="0"/>
              <a:buNone/>
            </a:pPr>
            <a:r>
              <a:rPr lang="he-IL" b="1" dirty="0">
                <a:solidFill>
                  <a:srgbClr val="00206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4-0</a:t>
            </a:r>
          </a:p>
          <a:p>
            <a:endParaRPr lang="he-IL" dirty="0"/>
          </a:p>
        </p:txBody>
      </p:sp>
      <p:sp>
        <p:nvSpPr>
          <p:cNvPr id="7" name="מציין מיקום תוכן 2">
            <a:extLst>
              <a:ext uri="{FF2B5EF4-FFF2-40B4-BE49-F238E27FC236}">
                <a16:creationId xmlns:a16="http://schemas.microsoft.com/office/drawing/2014/main" id="{E36DEC3E-D4AC-43F8-8055-3F3564B92D14}"/>
              </a:ext>
            </a:extLst>
          </p:cNvPr>
          <p:cNvSpPr txBox="1">
            <a:spLocks/>
          </p:cNvSpPr>
          <p:nvPr/>
        </p:nvSpPr>
        <p:spPr>
          <a:xfrm>
            <a:off x="393575" y="4188869"/>
            <a:ext cx="2534073" cy="2099522"/>
          </a:xfrm>
          <a:prstGeom prst="rect">
            <a:avLst/>
          </a:prstGeom>
          <a:solidFill>
            <a:schemeClr val="accent2">
              <a:lumMod val="40000"/>
              <a:lumOff val="60000"/>
            </a:schemeClr>
          </a:solidFill>
          <a:scene3d>
            <a:camera prst="orthographicFront"/>
            <a:lightRig rig="threePt" dir="t"/>
          </a:scene3d>
          <a:sp3d extrusionH="127000" prstMaterial="matte">
            <a:bevelT w="171450" h="311150" prst="slope"/>
          </a:sp3d>
        </p:spPr>
        <p:txBody>
          <a:bodyPr vert="horz" lIns="91440" tIns="45720" rIns="91440" bIns="45720" rtlCol="0">
            <a:normAutofit/>
          </a:bodyPr>
          <a:lstStyle>
            <a:lvl1pPr marL="274320" indent="-274320" algn="r" defTabSz="914400" rtl="1"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r" defTabSz="914400" rtl="1"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r" defTabSz="914400" rtl="1"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r" defTabSz="914400" rtl="1"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r" defTabSz="914400" rtl="1"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algn="l" rtl="0"/>
            <a:endParaRPr lang="he-IL" dirty="0"/>
          </a:p>
          <a:p>
            <a:pPr marL="0" indent="0" algn="ctr" rtl="0">
              <a:buFont typeface="Arial" pitchFamily="34" charset="0"/>
              <a:buNone/>
            </a:pPr>
            <a:r>
              <a:rPr lang="he-IL" sz="3200" b="1" dirty="0">
                <a:solidFill>
                  <a:srgbClr val="00206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ד</a:t>
            </a:r>
          </a:p>
          <a:p>
            <a:pPr marL="0" indent="0" algn="ctr" rtl="0">
              <a:buFont typeface="Arial" pitchFamily="34" charset="0"/>
              <a:buNone/>
            </a:pPr>
            <a:r>
              <a:rPr lang="he-IL" b="1" dirty="0">
                <a:solidFill>
                  <a:srgbClr val="00206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75 ומעלה</a:t>
            </a:r>
          </a:p>
          <a:p>
            <a:pPr algn="l" rtl="0"/>
            <a:endParaRPr lang="he-IL" dirty="0"/>
          </a:p>
        </p:txBody>
      </p:sp>
      <p:sp>
        <p:nvSpPr>
          <p:cNvPr id="13" name="תיבת טקסט 12">
            <a:extLst>
              <a:ext uri="{FF2B5EF4-FFF2-40B4-BE49-F238E27FC236}">
                <a16:creationId xmlns:a16="http://schemas.microsoft.com/office/drawing/2014/main" id="{482D8E66-7639-FA7E-84EF-2C800105B579}"/>
              </a:ext>
            </a:extLst>
          </p:cNvPr>
          <p:cNvSpPr txBox="1"/>
          <p:nvPr/>
        </p:nvSpPr>
        <p:spPr>
          <a:xfrm>
            <a:off x="1113655" y="2669131"/>
            <a:ext cx="10369152" cy="646331"/>
          </a:xfrm>
          <a:prstGeom prst="rect">
            <a:avLst/>
          </a:prstGeom>
          <a:noFill/>
        </p:spPr>
        <p:txBody>
          <a:bodyPr wrap="square">
            <a:spAutoFit/>
          </a:bodyPr>
          <a:lstStyle/>
          <a:p>
            <a:pPr algn="ctr"/>
            <a:r>
              <a:rPr lang="he-IL" sz="3600" b="1" dirty="0">
                <a:latin typeface="Assistant ExtraBold" panose="00000900000000000000" pitchFamily="2" charset="-79"/>
                <a:cs typeface="Assistant ExtraBold" panose="00000900000000000000" pitchFamily="2" charset="-79"/>
              </a:rPr>
              <a:t>הניחו את הכוכבים על התשובות שנראות לכם לנכון</a:t>
            </a:r>
          </a:p>
        </p:txBody>
      </p:sp>
    </p:spTree>
    <p:extLst>
      <p:ext uri="{BB962C8B-B14F-4D97-AF65-F5344CB8AC3E}">
        <p14:creationId xmlns:p14="http://schemas.microsoft.com/office/powerpoint/2010/main" val="36766117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par>
                                <p:cTn id="8" presetID="10" presetClass="entr" presetSubtype="0" fill="hold" nodeType="with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50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500"/>
                                        <p:tgtEl>
                                          <p:spTgt spid="5">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500"/>
                                        <p:tgtEl>
                                          <p:spTgt spid="5">
                                            <p:txEl>
                                              <p:pRg st="2" end="2"/>
                                            </p:txEl>
                                          </p:spTgt>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par>
                                <p:cTn id="28" presetID="10" presetClass="entr" presetSubtype="0" fill="hold" nodeType="with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fade">
                                      <p:cBhvr>
                                        <p:cTn id="30" dur="500"/>
                                        <p:tgtEl>
                                          <p:spTgt spid="6">
                                            <p:txEl>
                                              <p:pRg st="1" end="1"/>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fade">
                                      <p:cBhvr>
                                        <p:cTn id="33" dur="500"/>
                                        <p:tgtEl>
                                          <p:spTgt spid="6">
                                            <p:txEl>
                                              <p:pRg st="2" end="2"/>
                                            </p:txEl>
                                          </p:spTgt>
                                        </p:tgtEl>
                                      </p:cBhvr>
                                    </p:animEffect>
                                  </p:childTnLst>
                                </p:cTn>
                              </p:par>
                            </p:childTnLst>
                          </p:cTn>
                        </p:par>
                        <p:par>
                          <p:cTn id="34" fill="hold">
                            <p:stCondLst>
                              <p:cond delay="2500"/>
                            </p:stCondLst>
                            <p:childTnLst>
                              <p:par>
                                <p:cTn id="35" presetID="22" presetClass="entr" presetSubtype="4"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par>
                                <p:cTn id="38" presetID="10" presetClass="entr" presetSubtype="0" fill="hold" nodeType="withEffect">
                                  <p:stCondLst>
                                    <p:cond delay="0"/>
                                  </p:stCondLst>
                                  <p:childTnLst>
                                    <p:set>
                                      <p:cBhvr>
                                        <p:cTn id="39" dur="1" fill="hold">
                                          <p:stCondLst>
                                            <p:cond delay="0"/>
                                          </p:stCondLst>
                                        </p:cTn>
                                        <p:tgtEl>
                                          <p:spTgt spid="7">
                                            <p:txEl>
                                              <p:pRg st="1" end="1"/>
                                            </p:txEl>
                                          </p:spTgt>
                                        </p:tgtEl>
                                        <p:attrNameLst>
                                          <p:attrName>style.visibility</p:attrName>
                                        </p:attrNameLst>
                                      </p:cBhvr>
                                      <p:to>
                                        <p:strVal val="visible"/>
                                      </p:to>
                                    </p:set>
                                    <p:animEffect transition="in" filter="fade">
                                      <p:cBhvr>
                                        <p:cTn id="40" dur="500"/>
                                        <p:tgtEl>
                                          <p:spTgt spid="7">
                                            <p:txEl>
                                              <p:pRg st="1" end="1"/>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7">
                                            <p:txEl>
                                              <p:pRg st="2" end="2"/>
                                            </p:txEl>
                                          </p:spTgt>
                                        </p:tgtEl>
                                        <p:attrNameLst>
                                          <p:attrName>style.visibility</p:attrName>
                                        </p:attrNameLst>
                                      </p:cBhvr>
                                      <p:to>
                                        <p:strVal val="visible"/>
                                      </p:to>
                                    </p:set>
                                    <p:animEffect transition="in" filter="fade">
                                      <p:cBhvr>
                                        <p:cTn id="43" dur="500"/>
                                        <p:tgtEl>
                                          <p:spTgt spid="7">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1000"/>
                                        <p:tgtEl>
                                          <p:spTgt spid="2"/>
                                        </p:tgtEl>
                                      </p:cBhvr>
                                    </p:animEffect>
                                  </p:childTnLst>
                                </p:cTn>
                              </p:par>
                            </p:childTnLst>
                          </p:cTn>
                        </p:par>
                        <p:par>
                          <p:cTn id="49" fill="hold">
                            <p:stCondLst>
                              <p:cond delay="1000"/>
                            </p:stCondLst>
                            <p:childTnLst>
                              <p:par>
                                <p:cTn id="50" presetID="22" presetClass="entr" presetSubtype="4" fill="hold" grpId="0"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down)">
                                      <p:cBhvr>
                                        <p:cTn id="52" dur="10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24" presetClass="emph" presetSubtype="0" fill="hold" grpId="1" nodeType="clickEffect">
                                  <p:stCondLst>
                                    <p:cond delay="0"/>
                                  </p:stCondLst>
                                  <p:childTnLst>
                                    <p:animClr clrSpc="hsl" dir="cw">
                                      <p:cBhvr override="childStyle">
                                        <p:cTn id="56" dur="1000" fill="hold"/>
                                        <p:tgtEl>
                                          <p:spTgt spid="5">
                                            <p:bg/>
                                          </p:spTgt>
                                        </p:tgtEl>
                                        <p:attrNameLst>
                                          <p:attrName>style.color</p:attrName>
                                        </p:attrNameLst>
                                      </p:cBhvr>
                                      <p:by>
                                        <p:hsl h="0" s="-12549" l="-25098"/>
                                      </p:by>
                                    </p:animClr>
                                    <p:animClr clrSpc="hsl" dir="cw">
                                      <p:cBhvr>
                                        <p:cTn id="57" dur="1000" fill="hold"/>
                                        <p:tgtEl>
                                          <p:spTgt spid="5">
                                            <p:bg/>
                                          </p:spTgt>
                                        </p:tgtEl>
                                        <p:attrNameLst>
                                          <p:attrName>fillcolor</p:attrName>
                                        </p:attrNameLst>
                                      </p:cBhvr>
                                      <p:by>
                                        <p:hsl h="0" s="-12549" l="-25098"/>
                                      </p:by>
                                    </p:animClr>
                                    <p:animClr clrSpc="hsl" dir="cw">
                                      <p:cBhvr>
                                        <p:cTn id="58" dur="1000" fill="hold"/>
                                        <p:tgtEl>
                                          <p:spTgt spid="5">
                                            <p:bg/>
                                          </p:spTgt>
                                        </p:tgtEl>
                                        <p:attrNameLst>
                                          <p:attrName>stroke.color</p:attrName>
                                        </p:attrNameLst>
                                      </p:cBhvr>
                                      <p:by>
                                        <p:hsl h="0" s="-12549" l="-25098"/>
                                      </p:by>
                                    </p:animClr>
                                    <p:set>
                                      <p:cBhvr>
                                        <p:cTn id="59" dur="1000" fill="hold"/>
                                        <p:tgtEl>
                                          <p:spTgt spid="5">
                                            <p:bg/>
                                          </p:spTgt>
                                        </p:tgtEl>
                                        <p:attrNameLst>
                                          <p:attrName>fill.type</p:attrName>
                                        </p:attrNameLst>
                                      </p:cBhvr>
                                      <p:to>
                                        <p:strVal val="solid"/>
                                      </p:to>
                                    </p:set>
                                  </p:childTnLst>
                                  <p:subTnLst>
                                    <p:animClr clrSpc="rgb" dir="cw">
                                      <p:cBhvr override="childStyle">
                                        <p:cTn dur="1" fill="hold" display="0" masterRel="nextClick" afterEffect="1"/>
                                        <p:tgtEl>
                                          <p:spTgt spid="5">
                                            <p:bg/>
                                          </p:spTgt>
                                        </p:tgtEl>
                                        <p:attrNameLst>
                                          <p:attrName>ppt_c</p:attrName>
                                        </p:attrNameLst>
                                      </p:cBhvr>
                                      <p:to>
                                        <a:schemeClr val="bg1"/>
                                      </p:to>
                                    </p:animClr>
                                    <p:audio>
                                      <p:cMediaNode>
                                        <p:cTn display="0" masterRel="sameClick">
                                          <p:stCondLst>
                                            <p:cond evt="begin" delay="0">
                                              <p:tn val="55"/>
                                            </p:cond>
                                          </p:stCondLst>
                                          <p:endCondLst>
                                            <p:cond evt="onStopAudio" delay="0">
                                              <p:tgtEl>
                                                <p:sldTgt/>
                                              </p:tgtEl>
                                            </p:cond>
                                          </p:endCondLst>
                                        </p:cTn>
                                        <p:tgtEl>
                                          <p:sndTgt r:embed="rId2" name="push.wav"/>
                                        </p:tgtEl>
                                      </p:cMediaNode>
                                    </p:audio>
                                  </p:subTnLst>
                                </p:cTn>
                              </p:par>
                              <p:par>
                                <p:cTn id="60" presetID="24" presetClass="emph" presetSubtype="0" fill="hold" grpId="1" nodeType="withEffect">
                                  <p:stCondLst>
                                    <p:cond delay="0"/>
                                  </p:stCondLst>
                                  <p:childTnLst>
                                    <p:animClr clrSpc="hsl" dir="cw">
                                      <p:cBhvr override="childStyle">
                                        <p:cTn id="61" dur="1000" fill="hold"/>
                                        <p:tgtEl>
                                          <p:spTgt spid="5">
                                            <p:txEl>
                                              <p:pRg st="1" end="1"/>
                                            </p:txEl>
                                          </p:spTgt>
                                        </p:tgtEl>
                                        <p:attrNameLst>
                                          <p:attrName>style.color</p:attrName>
                                        </p:attrNameLst>
                                      </p:cBhvr>
                                      <p:by>
                                        <p:hsl h="0" s="-12549" l="-25098"/>
                                      </p:by>
                                    </p:animClr>
                                    <p:animClr clrSpc="hsl" dir="cw">
                                      <p:cBhvr>
                                        <p:cTn id="62" dur="1000" fill="hold"/>
                                        <p:tgtEl>
                                          <p:spTgt spid="5">
                                            <p:txEl>
                                              <p:pRg st="1" end="1"/>
                                            </p:txEl>
                                          </p:spTgt>
                                        </p:tgtEl>
                                        <p:attrNameLst>
                                          <p:attrName>fillcolor</p:attrName>
                                        </p:attrNameLst>
                                      </p:cBhvr>
                                      <p:by>
                                        <p:hsl h="0" s="-12549" l="-25098"/>
                                      </p:by>
                                    </p:animClr>
                                    <p:animClr clrSpc="hsl" dir="cw">
                                      <p:cBhvr>
                                        <p:cTn id="63" dur="1000" fill="hold"/>
                                        <p:tgtEl>
                                          <p:spTgt spid="5">
                                            <p:txEl>
                                              <p:pRg st="1" end="1"/>
                                            </p:txEl>
                                          </p:spTgt>
                                        </p:tgtEl>
                                        <p:attrNameLst>
                                          <p:attrName>stroke.color</p:attrName>
                                        </p:attrNameLst>
                                      </p:cBhvr>
                                      <p:by>
                                        <p:hsl h="0" s="-12549" l="-25098"/>
                                      </p:by>
                                    </p:animClr>
                                    <p:set>
                                      <p:cBhvr>
                                        <p:cTn id="64" dur="1000" fill="hold"/>
                                        <p:tgtEl>
                                          <p:spTgt spid="5">
                                            <p:txEl>
                                              <p:pRg st="1" end="1"/>
                                            </p:txEl>
                                          </p:spTgt>
                                        </p:tgtEl>
                                        <p:attrNameLst>
                                          <p:attrName>fill.type</p:attrName>
                                        </p:attrNameLst>
                                      </p:cBhvr>
                                      <p:to>
                                        <p:strVal val="solid"/>
                                      </p:to>
                                    </p:set>
                                  </p:childTnLst>
                                  <p:subTnLst>
                                    <p:animClr clrSpc="rgb" dir="cw">
                                      <p:cBhvr override="childStyle">
                                        <p:cTn dur="1" fill="hold" display="0" masterRel="nextClick" afterEffect="1"/>
                                        <p:tgtEl>
                                          <p:spTgt spid="5">
                                            <p:txEl>
                                              <p:pRg st="1" end="1"/>
                                            </p:txEl>
                                          </p:spTgt>
                                        </p:tgtEl>
                                        <p:attrNameLst>
                                          <p:attrName>ppt_c</p:attrName>
                                        </p:attrNameLst>
                                      </p:cBhvr>
                                      <p:to>
                                        <a:schemeClr val="bg1"/>
                                      </p:to>
                                    </p:animClr>
                                  </p:subTnLst>
                                </p:cTn>
                              </p:par>
                              <p:par>
                                <p:cTn id="65" presetID="24" presetClass="emph" presetSubtype="0" fill="hold" grpId="1" nodeType="withEffect">
                                  <p:stCondLst>
                                    <p:cond delay="0"/>
                                  </p:stCondLst>
                                  <p:childTnLst>
                                    <p:animClr clrSpc="hsl" dir="cw">
                                      <p:cBhvr override="childStyle">
                                        <p:cTn id="66" dur="1000" fill="hold"/>
                                        <p:tgtEl>
                                          <p:spTgt spid="5">
                                            <p:txEl>
                                              <p:pRg st="2" end="2"/>
                                            </p:txEl>
                                          </p:spTgt>
                                        </p:tgtEl>
                                        <p:attrNameLst>
                                          <p:attrName>style.color</p:attrName>
                                        </p:attrNameLst>
                                      </p:cBhvr>
                                      <p:by>
                                        <p:hsl h="0" s="-12549" l="-25098"/>
                                      </p:by>
                                    </p:animClr>
                                    <p:animClr clrSpc="hsl" dir="cw">
                                      <p:cBhvr>
                                        <p:cTn id="67" dur="1000" fill="hold"/>
                                        <p:tgtEl>
                                          <p:spTgt spid="5">
                                            <p:txEl>
                                              <p:pRg st="2" end="2"/>
                                            </p:txEl>
                                          </p:spTgt>
                                        </p:tgtEl>
                                        <p:attrNameLst>
                                          <p:attrName>fillcolor</p:attrName>
                                        </p:attrNameLst>
                                      </p:cBhvr>
                                      <p:by>
                                        <p:hsl h="0" s="-12549" l="-25098"/>
                                      </p:by>
                                    </p:animClr>
                                    <p:animClr clrSpc="hsl" dir="cw">
                                      <p:cBhvr>
                                        <p:cTn id="68" dur="1000" fill="hold"/>
                                        <p:tgtEl>
                                          <p:spTgt spid="5">
                                            <p:txEl>
                                              <p:pRg st="2" end="2"/>
                                            </p:txEl>
                                          </p:spTgt>
                                        </p:tgtEl>
                                        <p:attrNameLst>
                                          <p:attrName>stroke.color</p:attrName>
                                        </p:attrNameLst>
                                      </p:cBhvr>
                                      <p:by>
                                        <p:hsl h="0" s="-12549" l="-25098"/>
                                      </p:by>
                                    </p:animClr>
                                    <p:set>
                                      <p:cBhvr>
                                        <p:cTn id="69" dur="1000" fill="hold"/>
                                        <p:tgtEl>
                                          <p:spTgt spid="5">
                                            <p:txEl>
                                              <p:pRg st="2" end="2"/>
                                            </p:txEl>
                                          </p:spTgt>
                                        </p:tgtEl>
                                        <p:attrNameLst>
                                          <p:attrName>fill.type</p:attrName>
                                        </p:attrNameLst>
                                      </p:cBhvr>
                                      <p:to>
                                        <p:strVal val="solid"/>
                                      </p:to>
                                    </p:set>
                                  </p:childTnLst>
                                  <p:subTnLst>
                                    <p:animClr clrSpc="rgb" dir="cw">
                                      <p:cBhvr override="childStyle">
                                        <p:cTn dur="1" fill="hold" display="0" masterRel="nextClick" afterEffect="1"/>
                                        <p:tgtEl>
                                          <p:spTgt spid="5">
                                            <p:txEl>
                                              <p:pRg st="2" end="2"/>
                                            </p:txEl>
                                          </p:spTgt>
                                        </p:tgtEl>
                                        <p:attrNameLst>
                                          <p:attrName>ppt_c</p:attrName>
                                        </p:attrNameLst>
                                      </p:cBhvr>
                                      <p:to>
                                        <a:schemeClr val="bg1"/>
                                      </p:to>
                                    </p:animClr>
                                  </p:subTnLst>
                                </p:cTn>
                              </p:par>
                              <p:par>
                                <p:cTn id="70" presetID="1" presetClass="emph" presetSubtype="1" nodeType="withEffect">
                                  <p:stCondLst>
                                    <p:cond delay="0"/>
                                  </p:stCondLst>
                                  <p:childTnLst>
                                    <p:set>
                                      <p:cBhvr>
                                        <p:cTn id="71" dur="indefinite"/>
                                        <p:tgtEl>
                                          <p:spTgt spid="5"/>
                                        </p:tgtEl>
                                        <p:attrNameLst>
                                          <p:attrName>fillcolor</p:attrName>
                                        </p:attrNameLst>
                                      </p:cBhvr>
                                      <p:to>
                                        <p:clrVal>
                                          <a:schemeClr val="tx1"/>
                                        </p:clrVal>
                                      </p:to>
                                    </p:set>
                                    <p:set>
                                      <p:cBhvr>
                                        <p:cTn id="72" dur="indefinite"/>
                                        <p:tgtEl>
                                          <p:spTgt spid="5"/>
                                        </p:tgtEl>
                                        <p:attrNameLst>
                                          <p:attrName>fill.type</p:attrName>
                                        </p:attrNameLst>
                                      </p:cBhvr>
                                      <p:to>
                                        <p:strVal val="solid"/>
                                      </p:to>
                                    </p:set>
                                    <p:set>
                                      <p:cBhvr>
                                        <p:cTn id="73" dur="indefinite"/>
                                        <p:tgtEl>
                                          <p:spTgt spid="5"/>
                                        </p:tgtEl>
                                        <p:attrNameLst>
                                          <p:attrName>fill.on</p:attrName>
                                        </p:attrNameLst>
                                      </p:cBhvr>
                                      <p:to>
                                        <p:strVal val="true"/>
                                      </p:to>
                                    </p:set>
                                  </p:childTnLst>
                                </p:cTn>
                              </p:par>
                            </p:childTnLst>
                          </p:cTn>
                        </p:par>
                      </p:childTnLst>
                    </p:cTn>
                  </p:par>
                  <p:par>
                    <p:cTn id="74" fill="hold">
                      <p:stCondLst>
                        <p:cond delay="indefinite"/>
                      </p:stCondLst>
                      <p:childTnLst>
                        <p:par>
                          <p:cTn id="75" fill="hold">
                            <p:stCondLst>
                              <p:cond delay="0"/>
                            </p:stCondLst>
                            <p:childTnLst>
                              <p:par>
                                <p:cTn id="76" presetID="24" presetClass="emph" presetSubtype="0" fill="hold" grpId="1" nodeType="clickEffect">
                                  <p:stCondLst>
                                    <p:cond delay="0"/>
                                  </p:stCondLst>
                                  <p:childTnLst>
                                    <p:animClr clrSpc="hsl" dir="cw">
                                      <p:cBhvr override="childStyle">
                                        <p:cTn id="77" dur="1000" fill="hold"/>
                                        <p:tgtEl>
                                          <p:spTgt spid="3"/>
                                        </p:tgtEl>
                                        <p:attrNameLst>
                                          <p:attrName>style.color</p:attrName>
                                        </p:attrNameLst>
                                      </p:cBhvr>
                                      <p:by>
                                        <p:hsl h="0" s="-12549" l="-25098"/>
                                      </p:by>
                                    </p:animClr>
                                    <p:animClr clrSpc="hsl" dir="cw">
                                      <p:cBhvr>
                                        <p:cTn id="78" dur="1000" fill="hold"/>
                                        <p:tgtEl>
                                          <p:spTgt spid="3"/>
                                        </p:tgtEl>
                                        <p:attrNameLst>
                                          <p:attrName>fillcolor</p:attrName>
                                        </p:attrNameLst>
                                      </p:cBhvr>
                                      <p:by>
                                        <p:hsl h="0" s="-12549" l="-25098"/>
                                      </p:by>
                                    </p:animClr>
                                    <p:animClr clrSpc="hsl" dir="cw">
                                      <p:cBhvr>
                                        <p:cTn id="79" dur="1000" fill="hold"/>
                                        <p:tgtEl>
                                          <p:spTgt spid="3"/>
                                        </p:tgtEl>
                                        <p:attrNameLst>
                                          <p:attrName>stroke.color</p:attrName>
                                        </p:attrNameLst>
                                      </p:cBhvr>
                                      <p:by>
                                        <p:hsl h="0" s="-12549" l="-25098"/>
                                      </p:by>
                                    </p:animClr>
                                    <p:set>
                                      <p:cBhvr>
                                        <p:cTn id="80" dur="1000" fill="hold"/>
                                        <p:tgtEl>
                                          <p:spTgt spid="3"/>
                                        </p:tgtEl>
                                        <p:attrNameLst>
                                          <p:attrName>fill.type</p:attrName>
                                        </p:attrNameLst>
                                      </p:cBhvr>
                                      <p:to>
                                        <p:strVal val="solid"/>
                                      </p:to>
                                    </p:set>
                                  </p:childTnLst>
                                  <p:subTnLst>
                                    <p:animClr clrSpc="rgb" dir="cw">
                                      <p:cBhvr override="childStyle">
                                        <p:cTn dur="1" fill="hold" display="0" masterRel="nextClick" afterEffect="1"/>
                                        <p:tgtEl>
                                          <p:spTgt spid="3"/>
                                        </p:tgtEl>
                                        <p:attrNameLst>
                                          <p:attrName>ppt_c</p:attrName>
                                        </p:attrNameLst>
                                      </p:cBhvr>
                                      <p:to>
                                        <a:schemeClr val="bg1"/>
                                      </p:to>
                                    </p:animClr>
                                    <p:audio>
                                      <p:cMediaNode>
                                        <p:cTn display="0" masterRel="sameClick">
                                          <p:stCondLst>
                                            <p:cond evt="begin" delay="0">
                                              <p:tn val="76"/>
                                            </p:cond>
                                          </p:stCondLst>
                                          <p:endCondLst>
                                            <p:cond evt="onStopAudio" delay="0">
                                              <p:tgtEl>
                                                <p:sldTgt/>
                                              </p:tgtEl>
                                            </p:cond>
                                          </p:endCondLst>
                                        </p:cTn>
                                        <p:tgtEl>
                                          <p:sndTgt r:embed="rId2" name="push.wav"/>
                                        </p:tgtEl>
                                      </p:cMediaNode>
                                    </p:audio>
                                  </p:subTnLst>
                                </p:cTn>
                              </p:par>
                              <p:par>
                                <p:cTn id="81" presetID="1" presetClass="emph" presetSubtype="1" nodeType="withEffect">
                                  <p:stCondLst>
                                    <p:cond delay="0"/>
                                  </p:stCondLst>
                                  <p:childTnLst>
                                    <p:set>
                                      <p:cBhvr>
                                        <p:cTn id="82" dur="indefinite"/>
                                        <p:tgtEl>
                                          <p:spTgt spid="3"/>
                                        </p:tgtEl>
                                        <p:attrNameLst>
                                          <p:attrName>fillcolor</p:attrName>
                                        </p:attrNameLst>
                                      </p:cBhvr>
                                      <p:to>
                                        <p:clrVal>
                                          <a:schemeClr val="tx1"/>
                                        </p:clrVal>
                                      </p:to>
                                    </p:set>
                                    <p:set>
                                      <p:cBhvr>
                                        <p:cTn id="83" dur="indefinite"/>
                                        <p:tgtEl>
                                          <p:spTgt spid="3"/>
                                        </p:tgtEl>
                                        <p:attrNameLst>
                                          <p:attrName>fill.type</p:attrName>
                                        </p:attrNameLst>
                                      </p:cBhvr>
                                      <p:to>
                                        <p:strVal val="solid"/>
                                      </p:to>
                                    </p:set>
                                    <p:set>
                                      <p:cBhvr>
                                        <p:cTn id="84" dur="indefinite"/>
                                        <p:tgtEl>
                                          <p:spTgt spid="3"/>
                                        </p:tgtEl>
                                        <p:attrNameLst>
                                          <p:attrName>fill.on</p:attrName>
                                        </p:attrNameLst>
                                      </p:cBhvr>
                                      <p:to>
                                        <p:strVal val="true"/>
                                      </p:to>
                                    </p:set>
                                  </p:childTnLst>
                                </p:cTn>
                              </p:par>
                              <p:par>
                                <p:cTn id="85" presetID="1" presetClass="exit" presetSubtype="0" fill="hold" nodeType="withEffect">
                                  <p:stCondLst>
                                    <p:cond delay="0"/>
                                  </p:stCondLst>
                                  <p:childTnLst>
                                    <p:set>
                                      <p:cBhvr>
                                        <p:cTn id="86" dur="1" fill="hold">
                                          <p:stCondLst>
                                            <p:cond delay="0"/>
                                          </p:stCondLst>
                                        </p:cTn>
                                        <p:tgtEl>
                                          <p:spTgt spid="3">
                                            <p:txEl>
                                              <p:pRg st="1" end="1"/>
                                            </p:txEl>
                                          </p:spTgt>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3">
                                            <p:txEl>
                                              <p:pRg st="2" end="2"/>
                                            </p:txEl>
                                          </p:spTgt>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24" presetClass="emph" presetSubtype="0" fill="hold" grpId="1" nodeType="clickEffect">
                                  <p:stCondLst>
                                    <p:cond delay="0"/>
                                  </p:stCondLst>
                                  <p:childTnLst>
                                    <p:animClr clrSpc="hsl" dir="cw">
                                      <p:cBhvr override="childStyle">
                                        <p:cTn id="92" dur="500" fill="hold"/>
                                        <p:tgtEl>
                                          <p:spTgt spid="7">
                                            <p:bg/>
                                          </p:spTgt>
                                        </p:tgtEl>
                                        <p:attrNameLst>
                                          <p:attrName>style.color</p:attrName>
                                        </p:attrNameLst>
                                      </p:cBhvr>
                                      <p:by>
                                        <p:hsl h="0" s="-12549" l="-25098"/>
                                      </p:by>
                                    </p:animClr>
                                    <p:animClr clrSpc="hsl" dir="cw">
                                      <p:cBhvr>
                                        <p:cTn id="93" dur="500" fill="hold"/>
                                        <p:tgtEl>
                                          <p:spTgt spid="7">
                                            <p:bg/>
                                          </p:spTgt>
                                        </p:tgtEl>
                                        <p:attrNameLst>
                                          <p:attrName>fillcolor</p:attrName>
                                        </p:attrNameLst>
                                      </p:cBhvr>
                                      <p:by>
                                        <p:hsl h="0" s="-12549" l="-25098"/>
                                      </p:by>
                                    </p:animClr>
                                    <p:animClr clrSpc="hsl" dir="cw">
                                      <p:cBhvr>
                                        <p:cTn id="94" dur="500" fill="hold"/>
                                        <p:tgtEl>
                                          <p:spTgt spid="7">
                                            <p:bg/>
                                          </p:spTgt>
                                        </p:tgtEl>
                                        <p:attrNameLst>
                                          <p:attrName>stroke.color</p:attrName>
                                        </p:attrNameLst>
                                      </p:cBhvr>
                                      <p:by>
                                        <p:hsl h="0" s="-12549" l="-25098"/>
                                      </p:by>
                                    </p:animClr>
                                    <p:set>
                                      <p:cBhvr>
                                        <p:cTn id="95" dur="500" fill="hold"/>
                                        <p:tgtEl>
                                          <p:spTgt spid="7">
                                            <p:bg/>
                                          </p:spTgt>
                                        </p:tgtEl>
                                        <p:attrNameLst>
                                          <p:attrName>fill.type</p:attrName>
                                        </p:attrNameLst>
                                      </p:cBhvr>
                                      <p:to>
                                        <p:strVal val="solid"/>
                                      </p:to>
                                    </p:set>
                                  </p:childTnLst>
                                  <p:subTnLst>
                                    <p:animClr clrSpc="rgb" dir="cw">
                                      <p:cBhvr override="childStyle">
                                        <p:cTn dur="1" fill="hold" display="0" masterRel="nextClick" afterEffect="1"/>
                                        <p:tgtEl>
                                          <p:spTgt spid="7">
                                            <p:bg/>
                                          </p:spTgt>
                                        </p:tgtEl>
                                        <p:attrNameLst>
                                          <p:attrName>ppt_c</p:attrName>
                                        </p:attrNameLst>
                                      </p:cBhvr>
                                      <p:to>
                                        <a:schemeClr val="bg1"/>
                                      </p:to>
                                    </p:animClr>
                                    <p:audio>
                                      <p:cMediaNode>
                                        <p:cTn display="0" masterRel="sameClick">
                                          <p:stCondLst>
                                            <p:cond evt="begin" delay="0">
                                              <p:tn val="91"/>
                                            </p:cond>
                                          </p:stCondLst>
                                          <p:endCondLst>
                                            <p:cond evt="onStopAudio" delay="0">
                                              <p:tgtEl>
                                                <p:sldTgt/>
                                              </p:tgtEl>
                                            </p:cond>
                                          </p:endCondLst>
                                        </p:cTn>
                                        <p:tgtEl>
                                          <p:sndTgt r:embed="rId2" name="push.wav"/>
                                        </p:tgtEl>
                                      </p:cMediaNode>
                                    </p:audio>
                                  </p:subTnLst>
                                </p:cTn>
                              </p:par>
                              <p:par>
                                <p:cTn id="96" presetID="24" presetClass="emph" presetSubtype="0" fill="hold" grpId="1" nodeType="withEffect">
                                  <p:stCondLst>
                                    <p:cond delay="0"/>
                                  </p:stCondLst>
                                  <p:childTnLst>
                                    <p:animClr clrSpc="hsl" dir="cw">
                                      <p:cBhvr override="childStyle">
                                        <p:cTn id="97" dur="500" fill="hold"/>
                                        <p:tgtEl>
                                          <p:spTgt spid="7">
                                            <p:txEl>
                                              <p:pRg st="1" end="1"/>
                                            </p:txEl>
                                          </p:spTgt>
                                        </p:tgtEl>
                                        <p:attrNameLst>
                                          <p:attrName>style.color</p:attrName>
                                        </p:attrNameLst>
                                      </p:cBhvr>
                                      <p:by>
                                        <p:hsl h="0" s="-12549" l="-25098"/>
                                      </p:by>
                                    </p:animClr>
                                    <p:animClr clrSpc="hsl" dir="cw">
                                      <p:cBhvr>
                                        <p:cTn id="98" dur="500" fill="hold"/>
                                        <p:tgtEl>
                                          <p:spTgt spid="7">
                                            <p:txEl>
                                              <p:pRg st="1" end="1"/>
                                            </p:txEl>
                                          </p:spTgt>
                                        </p:tgtEl>
                                        <p:attrNameLst>
                                          <p:attrName>fillcolor</p:attrName>
                                        </p:attrNameLst>
                                      </p:cBhvr>
                                      <p:by>
                                        <p:hsl h="0" s="-12549" l="-25098"/>
                                      </p:by>
                                    </p:animClr>
                                    <p:animClr clrSpc="hsl" dir="cw">
                                      <p:cBhvr>
                                        <p:cTn id="99" dur="500" fill="hold"/>
                                        <p:tgtEl>
                                          <p:spTgt spid="7">
                                            <p:txEl>
                                              <p:pRg st="1" end="1"/>
                                            </p:txEl>
                                          </p:spTgt>
                                        </p:tgtEl>
                                        <p:attrNameLst>
                                          <p:attrName>stroke.color</p:attrName>
                                        </p:attrNameLst>
                                      </p:cBhvr>
                                      <p:by>
                                        <p:hsl h="0" s="-12549" l="-25098"/>
                                      </p:by>
                                    </p:animClr>
                                    <p:set>
                                      <p:cBhvr>
                                        <p:cTn id="100" dur="500" fill="hold"/>
                                        <p:tgtEl>
                                          <p:spTgt spid="7">
                                            <p:txEl>
                                              <p:pRg st="1" end="1"/>
                                            </p:txEl>
                                          </p:spTgt>
                                        </p:tgtEl>
                                        <p:attrNameLst>
                                          <p:attrName>fill.type</p:attrName>
                                        </p:attrNameLst>
                                      </p:cBhvr>
                                      <p:to>
                                        <p:strVal val="solid"/>
                                      </p:to>
                                    </p:set>
                                  </p:childTnLst>
                                </p:cTn>
                              </p:par>
                              <p:par>
                                <p:cTn id="101" presetID="24" presetClass="emph" presetSubtype="0" fill="hold" grpId="1" nodeType="withEffect">
                                  <p:stCondLst>
                                    <p:cond delay="0"/>
                                  </p:stCondLst>
                                  <p:childTnLst>
                                    <p:animClr clrSpc="hsl" dir="cw">
                                      <p:cBhvr override="childStyle">
                                        <p:cTn id="102" dur="500" fill="hold"/>
                                        <p:tgtEl>
                                          <p:spTgt spid="7">
                                            <p:txEl>
                                              <p:pRg st="2" end="2"/>
                                            </p:txEl>
                                          </p:spTgt>
                                        </p:tgtEl>
                                        <p:attrNameLst>
                                          <p:attrName>style.color</p:attrName>
                                        </p:attrNameLst>
                                      </p:cBhvr>
                                      <p:by>
                                        <p:hsl h="0" s="-12549" l="-25098"/>
                                      </p:by>
                                    </p:animClr>
                                    <p:animClr clrSpc="hsl" dir="cw">
                                      <p:cBhvr>
                                        <p:cTn id="103" dur="500" fill="hold"/>
                                        <p:tgtEl>
                                          <p:spTgt spid="7">
                                            <p:txEl>
                                              <p:pRg st="2" end="2"/>
                                            </p:txEl>
                                          </p:spTgt>
                                        </p:tgtEl>
                                        <p:attrNameLst>
                                          <p:attrName>fillcolor</p:attrName>
                                        </p:attrNameLst>
                                      </p:cBhvr>
                                      <p:by>
                                        <p:hsl h="0" s="-12549" l="-25098"/>
                                      </p:by>
                                    </p:animClr>
                                    <p:animClr clrSpc="hsl" dir="cw">
                                      <p:cBhvr>
                                        <p:cTn id="104" dur="500" fill="hold"/>
                                        <p:tgtEl>
                                          <p:spTgt spid="7">
                                            <p:txEl>
                                              <p:pRg st="2" end="2"/>
                                            </p:txEl>
                                          </p:spTgt>
                                        </p:tgtEl>
                                        <p:attrNameLst>
                                          <p:attrName>stroke.color</p:attrName>
                                        </p:attrNameLst>
                                      </p:cBhvr>
                                      <p:by>
                                        <p:hsl h="0" s="-12549" l="-25098"/>
                                      </p:by>
                                    </p:animClr>
                                    <p:set>
                                      <p:cBhvr>
                                        <p:cTn id="105" dur="500" fill="hold"/>
                                        <p:tgtEl>
                                          <p:spTgt spid="7">
                                            <p:txEl>
                                              <p:pRg st="2" end="2"/>
                                            </p:txEl>
                                          </p:spTgt>
                                        </p:tgtEl>
                                        <p:attrNameLst>
                                          <p:attrName>fill.type</p:attrName>
                                        </p:attrNameLst>
                                      </p:cBhvr>
                                      <p:to>
                                        <p:strVal val="solid"/>
                                      </p:to>
                                    </p:set>
                                  </p:childTnLst>
                                </p:cTn>
                              </p:par>
                              <p:par>
                                <p:cTn id="106" presetID="1" presetClass="emph" presetSubtype="1" nodeType="withEffect">
                                  <p:stCondLst>
                                    <p:cond delay="0"/>
                                  </p:stCondLst>
                                  <p:childTnLst>
                                    <p:set>
                                      <p:cBhvr>
                                        <p:cTn id="107" dur="indefinite"/>
                                        <p:tgtEl>
                                          <p:spTgt spid="7"/>
                                        </p:tgtEl>
                                        <p:attrNameLst>
                                          <p:attrName>fillcolor</p:attrName>
                                        </p:attrNameLst>
                                      </p:cBhvr>
                                      <p:to>
                                        <p:clrVal>
                                          <a:schemeClr val="tx1"/>
                                        </p:clrVal>
                                      </p:to>
                                    </p:set>
                                    <p:set>
                                      <p:cBhvr>
                                        <p:cTn id="108" dur="indefinite"/>
                                        <p:tgtEl>
                                          <p:spTgt spid="7"/>
                                        </p:tgtEl>
                                        <p:attrNameLst>
                                          <p:attrName>fill.type</p:attrName>
                                        </p:attrNameLst>
                                      </p:cBhvr>
                                      <p:to>
                                        <p:strVal val="solid"/>
                                      </p:to>
                                    </p:set>
                                    <p:set>
                                      <p:cBhvr>
                                        <p:cTn id="109" dur="indefinite"/>
                                        <p:tgtEl>
                                          <p:spTgt spid="7"/>
                                        </p:tgtEl>
                                        <p:attrNameLst>
                                          <p:attrName>fill.on</p:attrName>
                                        </p:attrNameLst>
                                      </p:cBhvr>
                                      <p:to>
                                        <p:strVal val="true"/>
                                      </p:to>
                                    </p:set>
                                  </p:childTnLst>
                                </p:cTn>
                              </p:par>
                              <p:par>
                                <p:cTn id="110" presetID="1" presetClass="exit" presetSubtype="0" fill="hold" nodeType="withEffect">
                                  <p:stCondLst>
                                    <p:cond delay="0"/>
                                  </p:stCondLst>
                                  <p:childTnLst>
                                    <p:set>
                                      <p:cBhvr>
                                        <p:cTn id="111" dur="1" fill="hold">
                                          <p:stCondLst>
                                            <p:cond delay="0"/>
                                          </p:stCondLst>
                                        </p:cTn>
                                        <p:tgtEl>
                                          <p:spTgt spid="7">
                                            <p:txEl>
                                              <p:pRg st="1" end="1"/>
                                            </p:txEl>
                                          </p:spTgt>
                                        </p:tgtEl>
                                        <p:attrNameLst>
                                          <p:attrName>style.visibility</p:attrName>
                                        </p:attrNameLst>
                                      </p:cBhvr>
                                      <p:to>
                                        <p:strVal val="hidden"/>
                                      </p:to>
                                    </p:set>
                                  </p:childTnLst>
                                </p:cTn>
                              </p:par>
                              <p:par>
                                <p:cTn id="112" presetID="1" presetClass="exit" presetSubtype="0" fill="hold" nodeType="withEffect">
                                  <p:stCondLst>
                                    <p:cond delay="0"/>
                                  </p:stCondLst>
                                  <p:childTnLst>
                                    <p:set>
                                      <p:cBhvr>
                                        <p:cTn id="113" dur="1" fill="hold">
                                          <p:stCondLst>
                                            <p:cond delay="0"/>
                                          </p:stCondLst>
                                        </p:cTn>
                                        <p:tgtEl>
                                          <p:spTgt spid="7">
                                            <p:txEl>
                                              <p:pRg st="2" end="2"/>
                                            </p:txEl>
                                          </p:spTgt>
                                        </p:tgtEl>
                                        <p:attrNameLst>
                                          <p:attrName>style.visibility</p:attrName>
                                        </p:attrNameLst>
                                      </p:cBhvr>
                                      <p:to>
                                        <p:strVal val="hidden"/>
                                      </p:to>
                                    </p:set>
                                  </p:childTnLst>
                                </p:cTn>
                              </p:par>
                              <p:par>
                                <p:cTn id="114" presetID="10" presetClass="exit" presetSubtype="0" fill="hold" grpId="1" nodeType="withEffect">
                                  <p:stCondLst>
                                    <p:cond delay="0"/>
                                  </p:stCondLst>
                                  <p:childTnLst>
                                    <p:animEffect transition="out" filter="fade">
                                      <p:cBhvr>
                                        <p:cTn id="115" dur="500"/>
                                        <p:tgtEl>
                                          <p:spTgt spid="2"/>
                                        </p:tgtEl>
                                      </p:cBhvr>
                                    </p:animEffect>
                                    <p:set>
                                      <p:cBhvr>
                                        <p:cTn id="116" dur="1" fill="hold">
                                          <p:stCondLst>
                                            <p:cond delay="499"/>
                                          </p:stCondLst>
                                        </p:cTn>
                                        <p:tgtEl>
                                          <p:spTgt spid="2"/>
                                        </p:tgtEl>
                                        <p:attrNameLst>
                                          <p:attrName>style.visibility</p:attrName>
                                        </p:attrNameLst>
                                      </p:cBhvr>
                                      <p:to>
                                        <p:strVal val="hidden"/>
                                      </p:to>
                                    </p:set>
                                  </p:childTnLst>
                                </p:cTn>
                              </p:par>
                            </p:childTnLst>
                          </p:cTn>
                        </p:par>
                        <p:par>
                          <p:cTn id="117" fill="hold">
                            <p:stCondLst>
                              <p:cond delay="500"/>
                            </p:stCondLst>
                            <p:childTnLst>
                              <p:par>
                                <p:cTn id="118" presetID="10" presetClass="exit" presetSubtype="0" fill="hold" grpId="1" nodeType="afterEffect">
                                  <p:stCondLst>
                                    <p:cond delay="0"/>
                                  </p:stCondLst>
                                  <p:childTnLst>
                                    <p:animEffect transition="out" filter="fade">
                                      <p:cBhvr>
                                        <p:cTn id="119" dur="500"/>
                                        <p:tgtEl>
                                          <p:spTgt spid="4"/>
                                        </p:tgtEl>
                                      </p:cBhvr>
                                    </p:animEffect>
                                    <p:set>
                                      <p:cBhvr>
                                        <p:cTn id="120" dur="1" fill="hold">
                                          <p:stCondLst>
                                            <p:cond delay="499"/>
                                          </p:stCondLst>
                                        </p:cTn>
                                        <p:tgtEl>
                                          <p:spTgt spid="4"/>
                                        </p:tgtEl>
                                        <p:attrNameLst>
                                          <p:attrName>style.visibility</p:attrName>
                                        </p:attrNameLst>
                                      </p:cBhvr>
                                      <p:to>
                                        <p:strVal val="hidden"/>
                                      </p:to>
                                    </p:set>
                                  </p:childTnLst>
                                </p:cTn>
                              </p:par>
                              <p:par>
                                <p:cTn id="121" presetID="10" presetClass="entr" presetSubtype="0" fill="hold" grpId="0" nodeType="withEffect">
                                  <p:stCondLst>
                                    <p:cond delay="2000"/>
                                  </p:stCondLst>
                                  <p:childTnLst>
                                    <p:set>
                                      <p:cBhvr>
                                        <p:cTn id="122" dur="1" fill="hold">
                                          <p:stCondLst>
                                            <p:cond delay="0"/>
                                          </p:stCondLst>
                                        </p:cTn>
                                        <p:tgtEl>
                                          <p:spTgt spid="13"/>
                                        </p:tgtEl>
                                        <p:attrNameLst>
                                          <p:attrName>style.visibility</p:attrName>
                                        </p:attrNameLst>
                                      </p:cBhvr>
                                      <p:to>
                                        <p:strVal val="visible"/>
                                      </p:to>
                                    </p:set>
                                    <p:animEffect transition="in" filter="fade">
                                      <p:cBhvr>
                                        <p:cTn id="123" dur="500"/>
                                        <p:tgtEl>
                                          <p:spTgt spid="13"/>
                                        </p:tgtEl>
                                      </p:cBhvr>
                                    </p:animEffect>
                                  </p:childTnLst>
                                </p:cTn>
                              </p:par>
                              <p:par>
                                <p:cTn id="124" presetID="10" presetClass="exit" presetSubtype="0" fill="hold" grpId="1" nodeType="withEffect">
                                  <p:stCondLst>
                                    <p:cond delay="0"/>
                                  </p:stCondLst>
                                  <p:childTnLst>
                                    <p:animEffect transition="out" filter="fade">
                                      <p:cBhvr>
                                        <p:cTn id="125" dur="500"/>
                                        <p:tgtEl>
                                          <p:spTgt spid="13"/>
                                        </p:tgtEl>
                                      </p:cBhvr>
                                    </p:animEffect>
                                    <p:set>
                                      <p:cBhvr>
                                        <p:cTn id="126"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animBg="1"/>
      <p:bldP spid="3" grpId="1" animBg="1"/>
      <p:bldP spid="4" grpId="0" animBg="1"/>
      <p:bldP spid="4" grpId="1" animBg="1"/>
      <p:bldP spid="5" grpId="0" animBg="1"/>
      <p:bldP spid="5" grpId="1" uiExpand="1" build="allAtOnce" animBg="1"/>
      <p:bldP spid="6" grpId="0" animBg="1"/>
      <p:bldP spid="7" grpId="0" animBg="1"/>
      <p:bldP spid="7" grpId="1" build="allAtOnce" animBg="1"/>
      <p:bldP spid="13" grpId="0"/>
      <p:bldP spid="13"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ED4E3-6983-4D40-8C93-D1D9DFCB3DB2}"/>
            </a:ext>
          </a:extLst>
        </p:cNvPr>
        <p:cNvGrpSpPr/>
        <p:nvPr/>
      </p:nvGrpSpPr>
      <p:grpSpPr>
        <a:xfrm>
          <a:off x="0" y="0"/>
          <a:ext cx="0" cy="0"/>
          <a:chOff x="0" y="0"/>
          <a:chExt cx="0" cy="0"/>
        </a:xfrm>
      </p:grpSpPr>
      <p:sp>
        <p:nvSpPr>
          <p:cNvPr id="11" name="צורה חופשית: צורה 10">
            <a:extLst>
              <a:ext uri="{FF2B5EF4-FFF2-40B4-BE49-F238E27FC236}">
                <a16:creationId xmlns:a16="http://schemas.microsoft.com/office/drawing/2014/main" id="{3729B3F6-18B5-CAAD-E9E1-7145E5A583C4}"/>
              </a:ext>
              <a:ext uri="{C183D7F6-B498-43B3-948B-1728B52AA6E4}">
                <adec:decorative xmlns:adec="http://schemas.microsoft.com/office/drawing/2017/decorative" val="1"/>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12" name="מלבן 11">
            <a:extLst>
              <a:ext uri="{FF2B5EF4-FFF2-40B4-BE49-F238E27FC236}">
                <a16:creationId xmlns:a16="http://schemas.microsoft.com/office/drawing/2014/main" id="{8846A0C0-69B0-602B-8082-AA45A71C8D93}"/>
              </a:ext>
              <a:ext uri="{C183D7F6-B498-43B3-948B-1728B52AA6E4}">
                <adec:decorative xmlns:adec="http://schemas.microsoft.com/office/drawing/2017/decorative" val="1"/>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כותרת 1">
            <a:extLst>
              <a:ext uri="{FF2B5EF4-FFF2-40B4-BE49-F238E27FC236}">
                <a16:creationId xmlns:a16="http://schemas.microsoft.com/office/drawing/2014/main" id="{E071B37E-8410-5AFC-70AF-8505F43BF18D}"/>
              </a:ext>
            </a:extLst>
          </p:cNvPr>
          <p:cNvSpPr>
            <a:spLocks noGrp="1"/>
          </p:cNvSpPr>
          <p:nvPr>
            <p:ph type="title"/>
          </p:nvPr>
        </p:nvSpPr>
        <p:spPr>
          <a:xfrm>
            <a:off x="523800" y="175717"/>
            <a:ext cx="11116816" cy="651722"/>
          </a:xfrm>
        </p:spPr>
        <p:txBody>
          <a:bodyPr>
            <a:normAutofit/>
          </a:bodyPr>
          <a:lstStyle/>
          <a:p>
            <a:pPr algn="ctr"/>
            <a:r>
              <a:rPr lang="he-IL" sz="3600" b="1" dirty="0">
                <a:latin typeface="Assistant ExtraBold" panose="00000900000000000000" pitchFamily="2" charset="-79"/>
                <a:ea typeface="+mn-ea"/>
                <a:cs typeface="Assistant ExtraBold" panose="00000900000000000000" pitchFamily="2" charset="-79"/>
              </a:rPr>
              <a:t>השאלה היא:</a:t>
            </a:r>
          </a:p>
        </p:txBody>
      </p:sp>
      <p:sp>
        <p:nvSpPr>
          <p:cNvPr id="4" name="מלבן: פינות מעוגלות 3">
            <a:extLst>
              <a:ext uri="{FF2B5EF4-FFF2-40B4-BE49-F238E27FC236}">
                <a16:creationId xmlns:a16="http://schemas.microsoft.com/office/drawing/2014/main" id="{96238488-0082-E7BA-FEF4-FA8697295CA3}"/>
              </a:ext>
            </a:extLst>
          </p:cNvPr>
          <p:cNvSpPr/>
          <p:nvPr/>
        </p:nvSpPr>
        <p:spPr>
          <a:xfrm>
            <a:off x="439110" y="1131967"/>
            <a:ext cx="11284633" cy="11430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1657350" lvl="2" indent="-742950">
              <a:buFont typeface="+mj-lt"/>
              <a:buAutoNum type="arabicPeriod" startAt="3"/>
            </a:pPr>
            <a:r>
              <a:rPr lang="he-IL" sz="3600" b="1" spc="-80" dirty="0">
                <a:ln w="22225">
                  <a:noFill/>
                  <a:prstDash val="solid"/>
                </a:ln>
                <a:solidFill>
                  <a:schemeClr val="bg1"/>
                </a:solidFill>
                <a:latin typeface="Tahoma" panose="020B0604030504040204" pitchFamily="34" charset="0"/>
                <a:ea typeface="Tahoma" panose="020B0604030504040204" pitchFamily="34" charset="0"/>
                <a:cs typeface="Tahoma" panose="020B0604030504040204" pitchFamily="34" charset="0"/>
              </a:rPr>
              <a:t>מהו הגיל שבו לחומרת הפגיעה מכוויה יש </a:t>
            </a:r>
          </a:p>
          <a:p>
            <a:pPr>
              <a:spcAft>
                <a:spcPts val="1800"/>
              </a:spcAft>
            </a:pPr>
            <a:r>
              <a:rPr lang="he-IL" sz="3600" b="1" spc="-80" dirty="0">
                <a:ln w="22225">
                  <a:noFill/>
                  <a:prstDash val="solid"/>
                </a:ln>
                <a:solidFill>
                  <a:schemeClr val="bg1"/>
                </a:solidFill>
                <a:latin typeface="Tahoma" panose="020B0604030504040204" pitchFamily="34" charset="0"/>
                <a:ea typeface="Tahoma" panose="020B0604030504040204" pitchFamily="34" charset="0"/>
                <a:cs typeface="Tahoma" panose="020B0604030504040204" pitchFamily="34" charset="0"/>
              </a:rPr>
              <a:t>      משמעות רבה יותר? </a:t>
            </a:r>
          </a:p>
        </p:txBody>
      </p:sp>
      <p:sp>
        <p:nvSpPr>
          <p:cNvPr id="6" name="מציין מיקום תוכן 2">
            <a:extLst>
              <a:ext uri="{FF2B5EF4-FFF2-40B4-BE49-F238E27FC236}">
                <a16:creationId xmlns:a16="http://schemas.microsoft.com/office/drawing/2014/main" id="{F07780C8-2A7F-E48A-D6C8-56F9C00875A9}"/>
              </a:ext>
            </a:extLst>
          </p:cNvPr>
          <p:cNvSpPr txBox="1">
            <a:spLocks/>
          </p:cNvSpPr>
          <p:nvPr/>
        </p:nvSpPr>
        <p:spPr>
          <a:xfrm>
            <a:off x="3345903" y="4209798"/>
            <a:ext cx="2534073" cy="2099522"/>
          </a:xfrm>
          <a:prstGeom prst="rect">
            <a:avLst/>
          </a:prstGeom>
          <a:solidFill>
            <a:schemeClr val="accent2">
              <a:lumMod val="40000"/>
              <a:lumOff val="60000"/>
            </a:schemeClr>
          </a:solidFill>
          <a:scene3d>
            <a:camera prst="orthographicFront"/>
            <a:lightRig rig="threePt" dir="t"/>
          </a:scene3d>
          <a:sp3d extrusionH="127000" prstMaterial="matte">
            <a:bevelT w="171450" h="311150" prst="slope"/>
          </a:sp3d>
        </p:spPr>
        <p:txBody>
          <a:bodyPr vert="horz" lIns="91440" tIns="45720" rIns="91440" bIns="45720" rtlCol="0">
            <a:normAutofit/>
          </a:bodyPr>
          <a:lstStyle>
            <a:lvl1pPr marL="274320" indent="-274320" algn="r" defTabSz="914400" rtl="1"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r" defTabSz="914400" rtl="1"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r" defTabSz="914400" rtl="1"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r" defTabSz="914400" rtl="1"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r" defTabSz="914400" rtl="1"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endParaRPr lang="he-IL" dirty="0"/>
          </a:p>
          <a:p>
            <a:pPr marL="0" indent="0" algn="ctr">
              <a:buFont typeface="Arial" pitchFamily="34" charset="0"/>
              <a:buNone/>
            </a:pPr>
            <a:r>
              <a:rPr lang="he-IL" sz="3200" b="1" dirty="0">
                <a:solidFill>
                  <a:srgbClr val="00206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ג</a:t>
            </a:r>
          </a:p>
          <a:p>
            <a:pPr marL="0" indent="0" algn="ctr">
              <a:buFont typeface="Arial" pitchFamily="34" charset="0"/>
              <a:buNone/>
            </a:pPr>
            <a:r>
              <a:rPr lang="he-IL" b="1" dirty="0">
                <a:solidFill>
                  <a:srgbClr val="00206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4-0</a:t>
            </a:r>
          </a:p>
          <a:p>
            <a:endParaRPr lang="he-IL" dirty="0"/>
          </a:p>
        </p:txBody>
      </p:sp>
      <p:sp>
        <p:nvSpPr>
          <p:cNvPr id="8" name="תיבת טקסט 7">
            <a:extLst>
              <a:ext uri="{FF2B5EF4-FFF2-40B4-BE49-F238E27FC236}">
                <a16:creationId xmlns:a16="http://schemas.microsoft.com/office/drawing/2014/main" id="{87C4BF92-89BB-700E-09E1-78BF6510D5D0}"/>
              </a:ext>
            </a:extLst>
          </p:cNvPr>
          <p:cNvSpPr txBox="1"/>
          <p:nvPr/>
        </p:nvSpPr>
        <p:spPr>
          <a:xfrm>
            <a:off x="1127448" y="2648202"/>
            <a:ext cx="10369152" cy="646331"/>
          </a:xfrm>
          <a:prstGeom prst="rect">
            <a:avLst/>
          </a:prstGeom>
          <a:noFill/>
        </p:spPr>
        <p:txBody>
          <a:bodyPr wrap="square">
            <a:spAutoFit/>
          </a:bodyPr>
          <a:lstStyle/>
          <a:p>
            <a:pPr algn="ctr"/>
            <a:r>
              <a:rPr lang="he-IL" sz="3600" b="1" dirty="0">
                <a:latin typeface="Assistant ExtraBold" panose="00000900000000000000" pitchFamily="2" charset="-79"/>
                <a:cs typeface="Assistant ExtraBold" panose="00000900000000000000" pitchFamily="2" charset="-79"/>
              </a:rPr>
              <a:t>התשובה הנכונה היא... ג'</a:t>
            </a:r>
          </a:p>
        </p:txBody>
      </p:sp>
    </p:spTree>
    <p:extLst>
      <p:ext uri="{BB962C8B-B14F-4D97-AF65-F5344CB8AC3E}">
        <p14:creationId xmlns:p14="http://schemas.microsoft.com/office/powerpoint/2010/main" val="109653227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1000"/>
                                        <p:tgtEl>
                                          <p:spTgt spid="4"/>
                                        </p:tgtEl>
                                      </p:cBhvr>
                                    </p:animEffect>
                                  </p:childTnLst>
                                </p:cTn>
                              </p:par>
                              <p:par>
                                <p:cTn id="23" presetID="10" presetClass="exit" presetSubtype="0" fill="hold" grpId="1" nodeType="withEffect">
                                  <p:stCondLst>
                                    <p:cond delay="0"/>
                                  </p:stCondLst>
                                  <p:childTnLst>
                                    <p:animEffect transition="out" filter="fade">
                                      <p:cBhvr>
                                        <p:cTn id="24" dur="500"/>
                                        <p:tgtEl>
                                          <p:spTgt spid="2"/>
                                        </p:tgtEl>
                                      </p:cBhvr>
                                    </p:animEffect>
                                    <p:set>
                                      <p:cBhvr>
                                        <p:cTn id="25" dur="1" fill="hold">
                                          <p:stCondLst>
                                            <p:cond delay="499"/>
                                          </p:stCondLst>
                                        </p:cTn>
                                        <p:tgtEl>
                                          <p:spTgt spid="2"/>
                                        </p:tgtEl>
                                        <p:attrNameLst>
                                          <p:attrName>style.visibility</p:attrName>
                                        </p:attrNameLst>
                                      </p:cBhvr>
                                      <p:to>
                                        <p:strVal val="hidden"/>
                                      </p:to>
                                    </p:set>
                                  </p:childTnLst>
                                </p:cTn>
                              </p:par>
                            </p:childTnLst>
                          </p:cTn>
                        </p:par>
                        <p:par>
                          <p:cTn id="26" fill="hold">
                            <p:stCondLst>
                              <p:cond delay="2000"/>
                            </p:stCondLst>
                            <p:childTnLst>
                              <p:par>
                                <p:cTn id="27" presetID="10" presetClass="exit" presetSubtype="0" fill="hold" grpId="1" nodeType="afterEffect">
                                  <p:stCondLst>
                                    <p:cond delay="0"/>
                                  </p:stCondLst>
                                  <p:childTnLst>
                                    <p:animEffect transition="out" filter="fade">
                                      <p:cBhvr>
                                        <p:cTn id="28" dur="500"/>
                                        <p:tgtEl>
                                          <p:spTgt spid="4"/>
                                        </p:tgtEl>
                                      </p:cBhvr>
                                    </p:animEffect>
                                    <p:set>
                                      <p:cBhvr>
                                        <p:cTn id="29" dur="1" fill="hold">
                                          <p:stCondLst>
                                            <p:cond delay="499"/>
                                          </p:stCondLst>
                                        </p:cTn>
                                        <p:tgtEl>
                                          <p:spTgt spid="4"/>
                                        </p:tgtEl>
                                        <p:attrNameLst>
                                          <p:attrName>style.visibility</p:attrName>
                                        </p:attrNameLst>
                                      </p:cBhvr>
                                      <p:to>
                                        <p:strVal val="hidden"/>
                                      </p:to>
                                    </p:set>
                                  </p:childTnLst>
                                </p:cTn>
                              </p:par>
                              <p:par>
                                <p:cTn id="30" presetID="10" presetClass="entr" presetSubtype="0" fill="hold" grpId="0" nodeType="withEffect">
                                  <p:stCondLst>
                                    <p:cond delay="200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xit" presetSubtype="0" fill="hold" grpId="1" nodeType="withEffect">
                                  <p:stCondLst>
                                    <p:cond delay="0"/>
                                  </p:stCondLst>
                                  <p:childTnLst>
                                    <p:animEffect transition="out" filter="fade">
                                      <p:cBhvr>
                                        <p:cTn id="34" dur="500"/>
                                        <p:tgtEl>
                                          <p:spTgt spid="8"/>
                                        </p:tgtEl>
                                      </p:cBhvr>
                                    </p:animEffect>
                                    <p:set>
                                      <p:cBhvr>
                                        <p:cTn id="35"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animBg="1"/>
      <p:bldP spid="4" grpId="1" animBg="1"/>
      <p:bldP spid="6" grpId="0" animBg="1"/>
      <p:bldP spid="8" grpId="0"/>
      <p:bldP spid="8"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88928-CFAC-F927-880A-FF3E2E899546}"/>
            </a:ext>
          </a:extLst>
        </p:cNvPr>
        <p:cNvGrpSpPr/>
        <p:nvPr/>
      </p:nvGrpSpPr>
      <p:grpSpPr>
        <a:xfrm>
          <a:off x="0" y="0"/>
          <a:ext cx="0" cy="0"/>
          <a:chOff x="0" y="0"/>
          <a:chExt cx="0" cy="0"/>
        </a:xfrm>
      </p:grpSpPr>
      <p:sp>
        <p:nvSpPr>
          <p:cNvPr id="11" name="צורה חופשית: צורה 10">
            <a:extLst>
              <a:ext uri="{FF2B5EF4-FFF2-40B4-BE49-F238E27FC236}">
                <a16:creationId xmlns:a16="http://schemas.microsoft.com/office/drawing/2014/main" id="{923A675F-722A-133B-0FDE-63CCF24A15F1}"/>
              </a:ext>
              <a:ext uri="{C183D7F6-B498-43B3-948B-1728B52AA6E4}">
                <adec:decorative xmlns:adec="http://schemas.microsoft.com/office/drawing/2017/decorative" val="1"/>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12" name="מלבן 11">
            <a:extLst>
              <a:ext uri="{FF2B5EF4-FFF2-40B4-BE49-F238E27FC236}">
                <a16:creationId xmlns:a16="http://schemas.microsoft.com/office/drawing/2014/main" id="{34D056B7-F193-9468-1CF6-1BA17A7AEA8E}"/>
              </a:ext>
              <a:ext uri="{C183D7F6-B498-43B3-948B-1728B52AA6E4}">
                <adec:decorative xmlns:adec="http://schemas.microsoft.com/office/drawing/2017/decorative" val="1"/>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תיבת טקסט 9">
            <a:extLst>
              <a:ext uri="{FF2B5EF4-FFF2-40B4-BE49-F238E27FC236}">
                <a16:creationId xmlns:a16="http://schemas.microsoft.com/office/drawing/2014/main" id="{84349B0E-BA16-F684-77FC-70009D81431A}"/>
              </a:ext>
            </a:extLst>
          </p:cNvPr>
          <p:cNvSpPr txBox="1"/>
          <p:nvPr/>
        </p:nvSpPr>
        <p:spPr>
          <a:xfrm>
            <a:off x="356654" y="836712"/>
            <a:ext cx="11478691" cy="5009064"/>
          </a:xfrm>
          <a:prstGeom prst="rect">
            <a:avLst/>
          </a:prstGeom>
          <a:solidFill>
            <a:schemeClr val="bg2">
              <a:lumMod val="10000"/>
              <a:lumOff val="90000"/>
            </a:schemeClr>
          </a:solidFill>
        </p:spPr>
        <p:txBody>
          <a:bodyPr wrap="square">
            <a:spAutoFit/>
          </a:bodyPr>
          <a:lstStyle/>
          <a:p>
            <a:pPr algn="ctr">
              <a:lnSpc>
                <a:spcPct val="120000"/>
              </a:lnSpc>
              <a:spcAft>
                <a:spcPts val="800"/>
              </a:spcAft>
            </a:pPr>
            <a:r>
              <a:rPr lang="he-IL" sz="3600" b="1" dirty="0">
                <a:latin typeface="Assistant ExtraBold" panose="00000900000000000000" pitchFamily="2" charset="-79"/>
                <a:cs typeface="Assistant ExtraBold" panose="00000900000000000000" pitchFamily="2" charset="-79"/>
              </a:rPr>
              <a:t>שימו לב!</a:t>
            </a:r>
          </a:p>
          <a:p>
            <a:pPr algn="ctr">
              <a:lnSpc>
                <a:spcPct val="120000"/>
              </a:lnSpc>
              <a:spcAft>
                <a:spcPts val="800"/>
              </a:spcAft>
            </a:pPr>
            <a:r>
              <a:rPr lang="he-IL" sz="3600" b="1" dirty="0">
                <a:latin typeface="Assistant ExtraBold" panose="00000900000000000000" pitchFamily="2" charset="-79"/>
                <a:cs typeface="Assistant ExtraBold" panose="00000900000000000000" pitchFamily="2" charset="-79"/>
              </a:rPr>
              <a:t>קבוצת הגיל 0-4 נמצאת בסיכון הגבוה ביותר  להיפגע מכוויות. </a:t>
            </a:r>
          </a:p>
          <a:p>
            <a:pPr algn="ctr">
              <a:lnSpc>
                <a:spcPct val="120000"/>
              </a:lnSpc>
              <a:spcAft>
                <a:spcPts val="800"/>
              </a:spcAft>
            </a:pPr>
            <a:r>
              <a:rPr lang="he-IL" sz="3600" b="1" dirty="0">
                <a:latin typeface="Assistant ExtraBold" panose="00000900000000000000" pitchFamily="2" charset="-79"/>
                <a:cs typeface="Assistant ExtraBold" panose="00000900000000000000" pitchFamily="2" charset="-79"/>
              </a:rPr>
              <a:t>עורם של ילדים קטנים דק מאוד, נוזל חם שנשפך עלול לחדור לשכבות פנימיות של העור יחסית בקלות ולגרום לפגיעה חמורה, אפילו  בטמפרטורות נמוכות. </a:t>
            </a:r>
          </a:p>
          <a:p>
            <a:pPr algn="ctr">
              <a:lnSpc>
                <a:spcPct val="120000"/>
              </a:lnSpc>
              <a:spcAft>
                <a:spcPts val="800"/>
              </a:spcAft>
            </a:pPr>
            <a:r>
              <a:rPr lang="he-IL" sz="3600" b="1" dirty="0">
                <a:latin typeface="Assistant ExtraBold" panose="00000900000000000000" pitchFamily="2" charset="-79"/>
                <a:cs typeface="Assistant ExtraBold" panose="00000900000000000000" pitchFamily="2" charset="-79"/>
              </a:rPr>
              <a:t>גם מגע של העור עם חומרי ניקוי, עלול לגרום לכוויה בעורם של הילדים. </a:t>
            </a:r>
            <a:endParaRPr lang="en-US" sz="3600" b="1" dirty="0">
              <a:latin typeface="Assistant ExtraBold" panose="00000900000000000000" pitchFamily="2" charset="-79"/>
              <a:cs typeface="Assistant ExtraBold" panose="00000900000000000000" pitchFamily="2" charset="-79"/>
            </a:endParaRPr>
          </a:p>
        </p:txBody>
      </p:sp>
    </p:spTree>
    <p:extLst>
      <p:ext uri="{BB962C8B-B14F-4D97-AF65-F5344CB8AC3E}">
        <p14:creationId xmlns:p14="http://schemas.microsoft.com/office/powerpoint/2010/main" val="371317354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צורה חופשית: צורה 10">
            <a:extLst>
              <a:ext uri="{FF2B5EF4-FFF2-40B4-BE49-F238E27FC236}">
                <a16:creationId xmlns:a16="http://schemas.microsoft.com/office/drawing/2014/main" id="{503FACF4-5C57-1510-86B6-32F5406B508B}"/>
              </a:ext>
              <a:ext uri="{C183D7F6-B498-43B3-948B-1728B52AA6E4}">
                <adec:decorative xmlns:adec="http://schemas.microsoft.com/office/drawing/2017/decorative" val="1"/>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12" name="מלבן 11">
            <a:extLst>
              <a:ext uri="{FF2B5EF4-FFF2-40B4-BE49-F238E27FC236}">
                <a16:creationId xmlns:a16="http://schemas.microsoft.com/office/drawing/2014/main" id="{70C00167-23C9-7518-F66E-6A2949E9A751}"/>
              </a:ext>
              <a:ext uri="{C183D7F6-B498-43B3-948B-1728B52AA6E4}">
                <adec:decorative xmlns:adec="http://schemas.microsoft.com/office/drawing/2017/decorative" val="1"/>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כותרת 1">
            <a:extLst>
              <a:ext uri="{FF2B5EF4-FFF2-40B4-BE49-F238E27FC236}">
                <a16:creationId xmlns:a16="http://schemas.microsoft.com/office/drawing/2014/main" id="{DD216D06-D002-4888-9F87-589D41A8A6D2}"/>
              </a:ext>
            </a:extLst>
          </p:cNvPr>
          <p:cNvSpPr>
            <a:spLocks noGrp="1"/>
          </p:cNvSpPr>
          <p:nvPr>
            <p:ph type="title"/>
          </p:nvPr>
        </p:nvSpPr>
        <p:spPr>
          <a:xfrm>
            <a:off x="523800" y="175717"/>
            <a:ext cx="11116816" cy="651722"/>
          </a:xfrm>
        </p:spPr>
        <p:txBody>
          <a:bodyPr>
            <a:normAutofit/>
          </a:bodyPr>
          <a:lstStyle/>
          <a:p>
            <a:pPr algn="ctr"/>
            <a:r>
              <a:rPr lang="he-IL" sz="3600" b="1" dirty="0">
                <a:latin typeface="Assistant ExtraBold" panose="00000900000000000000" pitchFamily="2" charset="-79"/>
                <a:ea typeface="+mn-ea"/>
                <a:cs typeface="Assistant ExtraBold" panose="00000900000000000000" pitchFamily="2" charset="-79"/>
              </a:rPr>
              <a:t>השאלה היא:</a:t>
            </a:r>
          </a:p>
        </p:txBody>
      </p:sp>
      <p:sp>
        <p:nvSpPr>
          <p:cNvPr id="3" name="מציין מיקום תוכן 2">
            <a:extLst>
              <a:ext uri="{FF2B5EF4-FFF2-40B4-BE49-F238E27FC236}">
                <a16:creationId xmlns:a16="http://schemas.microsoft.com/office/drawing/2014/main" id="{14A987C5-8AB2-4FC0-BE74-B5FD9A295662}"/>
              </a:ext>
            </a:extLst>
          </p:cNvPr>
          <p:cNvSpPr>
            <a:spLocks noGrp="1"/>
          </p:cNvSpPr>
          <p:nvPr>
            <p:ph idx="1"/>
          </p:nvPr>
        </p:nvSpPr>
        <p:spPr>
          <a:xfrm>
            <a:off x="9250559" y="4188869"/>
            <a:ext cx="2534073" cy="2099522"/>
          </a:xfrm>
          <a:solidFill>
            <a:schemeClr val="accent2">
              <a:lumMod val="40000"/>
              <a:lumOff val="60000"/>
            </a:schemeClr>
          </a:solidFill>
          <a:scene3d>
            <a:camera prst="orthographicFront"/>
            <a:lightRig rig="threePt" dir="t"/>
          </a:scene3d>
          <a:sp3d extrusionH="127000" prstMaterial="matte">
            <a:bevelT w="171450" h="311150" prst="slope"/>
          </a:sp3d>
        </p:spPr>
        <p:txBody>
          <a:bodyPr/>
          <a:lstStyle/>
          <a:p>
            <a:endParaRPr lang="he-IL" dirty="0"/>
          </a:p>
          <a:p>
            <a:pPr marL="0" indent="0" algn="ctr">
              <a:buNone/>
            </a:pPr>
            <a:r>
              <a:rPr lang="he-IL" sz="3200" b="1" dirty="0">
                <a:solidFill>
                  <a:srgbClr val="002060"/>
                </a:solidFill>
                <a:latin typeface="Guttman Hatzvi" panose="02010401010101010101" pitchFamily="2" charset="-79"/>
                <a:ea typeface="Tahoma" panose="020B0604030504040204" pitchFamily="34" charset="0"/>
                <a:cs typeface="Guttman Hatzvi" panose="02010401010101010101" pitchFamily="2" charset="-79"/>
              </a:rPr>
              <a:t>א</a:t>
            </a:r>
          </a:p>
          <a:p>
            <a:pPr marL="0" indent="0" algn="ctr">
              <a:buNone/>
            </a:pPr>
            <a:r>
              <a:rPr lang="he-IL" b="1" dirty="0">
                <a:solidFill>
                  <a:srgbClr val="002060"/>
                </a:solidFill>
                <a:latin typeface="Guttman Hatzvi" panose="02010401010101010101" pitchFamily="2" charset="-79"/>
                <a:ea typeface="Tahoma" panose="020B0604030504040204" pitchFamily="34" charset="0"/>
                <a:cs typeface="Guttman Hatzvi" panose="02010401010101010101" pitchFamily="2" charset="-79"/>
              </a:rPr>
              <a:t>כימיקלים</a:t>
            </a:r>
          </a:p>
          <a:p>
            <a:endParaRPr lang="he-IL" dirty="0"/>
          </a:p>
        </p:txBody>
      </p:sp>
      <p:sp>
        <p:nvSpPr>
          <p:cNvPr id="4" name="מלבן: פינות מעוגלות 3">
            <a:extLst>
              <a:ext uri="{FF2B5EF4-FFF2-40B4-BE49-F238E27FC236}">
                <a16:creationId xmlns:a16="http://schemas.microsoft.com/office/drawing/2014/main" id="{137526A5-AA9C-4D7E-BCA7-6EDA01787FE5}"/>
              </a:ext>
            </a:extLst>
          </p:cNvPr>
          <p:cNvSpPr/>
          <p:nvPr/>
        </p:nvSpPr>
        <p:spPr>
          <a:xfrm>
            <a:off x="573934" y="945877"/>
            <a:ext cx="11233248" cy="1143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82663" lvl="8" indent="-712788">
              <a:buFont typeface="+mj-lt"/>
              <a:buAutoNum type="arabicPeriod" startAt="4"/>
            </a:pPr>
            <a:r>
              <a:rPr lang="he-IL" sz="3600" b="1" spc="-80" dirty="0">
                <a:ln w="22225">
                  <a:noFill/>
                  <a:prstDash val="solid"/>
                </a:ln>
                <a:solidFill>
                  <a:schemeClr val="bg1"/>
                </a:solidFill>
                <a:latin typeface="Tahoma" panose="020B0604030504040204" pitchFamily="34" charset="0"/>
                <a:ea typeface="Tahoma" panose="020B0604030504040204" pitchFamily="34" charset="0"/>
                <a:cs typeface="Tahoma" panose="020B0604030504040204" pitchFamily="34" charset="0"/>
              </a:rPr>
              <a:t>הגורם העיקרי לכוויות מדרגה 1 הינו:</a:t>
            </a:r>
          </a:p>
        </p:txBody>
      </p:sp>
      <p:sp>
        <p:nvSpPr>
          <p:cNvPr id="5" name="מציין מיקום תוכן 2">
            <a:extLst>
              <a:ext uri="{FF2B5EF4-FFF2-40B4-BE49-F238E27FC236}">
                <a16:creationId xmlns:a16="http://schemas.microsoft.com/office/drawing/2014/main" id="{3AFF0732-1A1A-4E1C-9D67-02D67E45551D}"/>
              </a:ext>
            </a:extLst>
          </p:cNvPr>
          <p:cNvSpPr txBox="1">
            <a:spLocks/>
          </p:cNvSpPr>
          <p:nvPr/>
        </p:nvSpPr>
        <p:spPr>
          <a:xfrm>
            <a:off x="6298231" y="4198980"/>
            <a:ext cx="2534073" cy="2099522"/>
          </a:xfrm>
          <a:prstGeom prst="rect">
            <a:avLst/>
          </a:prstGeom>
          <a:solidFill>
            <a:schemeClr val="accent2">
              <a:lumMod val="40000"/>
              <a:lumOff val="60000"/>
            </a:schemeClr>
          </a:solidFill>
          <a:scene3d>
            <a:camera prst="orthographicFront"/>
            <a:lightRig rig="threePt" dir="t"/>
          </a:scene3d>
          <a:sp3d extrusionH="127000" prstMaterial="matte">
            <a:bevelT w="171450" h="311150" prst="slope"/>
          </a:sp3d>
        </p:spPr>
        <p:txBody>
          <a:bodyPr vert="horz" lIns="91440" tIns="45720" rIns="91440" bIns="45720" rtlCol="0">
            <a:normAutofit/>
          </a:bodyPr>
          <a:lstStyle>
            <a:lvl1pPr marL="274320" indent="-274320" algn="r" defTabSz="914400" rtl="1"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r" defTabSz="914400" rtl="1"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r" defTabSz="914400" rtl="1"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r" defTabSz="914400" rtl="1"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r" defTabSz="914400" rtl="1"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endParaRPr lang="he-IL" dirty="0"/>
          </a:p>
          <a:p>
            <a:pPr marL="0" indent="0" algn="ctr">
              <a:buFont typeface="Arial" pitchFamily="34" charset="0"/>
              <a:buNone/>
            </a:pPr>
            <a:r>
              <a:rPr lang="he-IL" sz="3200" b="1" dirty="0">
                <a:solidFill>
                  <a:srgbClr val="002060"/>
                </a:solidFill>
                <a:latin typeface="Guttman Hatzvi" panose="02010401010101010101" pitchFamily="2" charset="-79"/>
                <a:ea typeface="Tahoma" panose="020B0604030504040204" pitchFamily="34" charset="0"/>
                <a:cs typeface="Guttman Hatzvi" panose="02010401010101010101" pitchFamily="2" charset="-79"/>
              </a:rPr>
              <a:t>ב</a:t>
            </a:r>
          </a:p>
          <a:p>
            <a:pPr marL="0" indent="0" algn="ctr">
              <a:buFont typeface="Arial" pitchFamily="34" charset="0"/>
              <a:buNone/>
            </a:pPr>
            <a:r>
              <a:rPr lang="he-IL" b="1" dirty="0">
                <a:solidFill>
                  <a:srgbClr val="002060"/>
                </a:solidFill>
                <a:latin typeface="Guttman Hatzvi" panose="02010401010101010101" pitchFamily="2" charset="-79"/>
                <a:ea typeface="Tahoma" panose="020B0604030504040204" pitchFamily="34" charset="0"/>
                <a:cs typeface="Guttman Hatzvi" panose="02010401010101010101" pitchFamily="2" charset="-79"/>
              </a:rPr>
              <a:t>התחשמלות</a:t>
            </a:r>
          </a:p>
          <a:p>
            <a:endParaRPr lang="he-IL" dirty="0"/>
          </a:p>
        </p:txBody>
      </p:sp>
      <p:sp>
        <p:nvSpPr>
          <p:cNvPr id="6" name="מציין מיקום תוכן 2">
            <a:extLst>
              <a:ext uri="{FF2B5EF4-FFF2-40B4-BE49-F238E27FC236}">
                <a16:creationId xmlns:a16="http://schemas.microsoft.com/office/drawing/2014/main" id="{D0D397F7-90A3-4903-A1BF-C1417F887236}"/>
              </a:ext>
            </a:extLst>
          </p:cNvPr>
          <p:cNvSpPr txBox="1">
            <a:spLocks/>
          </p:cNvSpPr>
          <p:nvPr/>
        </p:nvSpPr>
        <p:spPr>
          <a:xfrm>
            <a:off x="3345903" y="4209798"/>
            <a:ext cx="2534073" cy="2099522"/>
          </a:xfrm>
          <a:prstGeom prst="rect">
            <a:avLst/>
          </a:prstGeom>
          <a:solidFill>
            <a:schemeClr val="accent2">
              <a:lumMod val="40000"/>
              <a:lumOff val="60000"/>
            </a:schemeClr>
          </a:solidFill>
          <a:scene3d>
            <a:camera prst="orthographicFront"/>
            <a:lightRig rig="threePt" dir="t"/>
          </a:scene3d>
          <a:sp3d extrusionH="127000" prstMaterial="matte">
            <a:bevelT w="171450" h="311150" prst="slope"/>
          </a:sp3d>
        </p:spPr>
        <p:txBody>
          <a:bodyPr vert="horz" lIns="91440" tIns="45720" rIns="91440" bIns="45720" rtlCol="0">
            <a:normAutofit/>
          </a:bodyPr>
          <a:lstStyle>
            <a:lvl1pPr marL="274320" indent="-274320" algn="r" defTabSz="914400" rtl="1"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r" defTabSz="914400" rtl="1"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r" defTabSz="914400" rtl="1"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r" defTabSz="914400" rtl="1"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r" defTabSz="914400" rtl="1"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endParaRPr lang="he-IL" dirty="0"/>
          </a:p>
          <a:p>
            <a:pPr marL="0" indent="0" algn="ctr">
              <a:buFont typeface="Arial" pitchFamily="34" charset="0"/>
              <a:buNone/>
            </a:pPr>
            <a:r>
              <a:rPr lang="he-IL" sz="3200" b="1" dirty="0">
                <a:solidFill>
                  <a:srgbClr val="002060"/>
                </a:solidFill>
                <a:latin typeface="Guttman Hatzvi" panose="02010401010101010101" pitchFamily="2" charset="-79"/>
                <a:ea typeface="Tahoma" panose="020B0604030504040204" pitchFamily="34" charset="0"/>
                <a:cs typeface="Guttman Hatzvi" panose="02010401010101010101" pitchFamily="2" charset="-79"/>
              </a:rPr>
              <a:t>ג</a:t>
            </a:r>
          </a:p>
          <a:p>
            <a:pPr marL="0" indent="0" algn="ctr">
              <a:buFont typeface="Arial" pitchFamily="34" charset="0"/>
              <a:buNone/>
            </a:pPr>
            <a:r>
              <a:rPr lang="he-IL" b="1" dirty="0">
                <a:solidFill>
                  <a:srgbClr val="002060"/>
                </a:solidFill>
                <a:latin typeface="Guttman Hatzvi" panose="02010401010101010101" pitchFamily="2" charset="-79"/>
                <a:ea typeface="Tahoma" panose="020B0604030504040204" pitchFamily="34" charset="0"/>
                <a:cs typeface="Guttman Hatzvi" panose="02010401010101010101" pitchFamily="2" charset="-79"/>
              </a:rPr>
              <a:t>נוזל רותח</a:t>
            </a:r>
          </a:p>
          <a:p>
            <a:endParaRPr lang="he-IL" dirty="0"/>
          </a:p>
        </p:txBody>
      </p:sp>
      <p:sp>
        <p:nvSpPr>
          <p:cNvPr id="7" name="מציין מיקום תוכן 2">
            <a:extLst>
              <a:ext uri="{FF2B5EF4-FFF2-40B4-BE49-F238E27FC236}">
                <a16:creationId xmlns:a16="http://schemas.microsoft.com/office/drawing/2014/main" id="{E36DEC3E-D4AC-43F8-8055-3F3564B92D14}"/>
              </a:ext>
            </a:extLst>
          </p:cNvPr>
          <p:cNvSpPr txBox="1">
            <a:spLocks/>
          </p:cNvSpPr>
          <p:nvPr/>
        </p:nvSpPr>
        <p:spPr>
          <a:xfrm>
            <a:off x="407368" y="4209798"/>
            <a:ext cx="2534073" cy="2099522"/>
          </a:xfrm>
          <a:prstGeom prst="rect">
            <a:avLst/>
          </a:prstGeom>
          <a:solidFill>
            <a:schemeClr val="accent2">
              <a:lumMod val="40000"/>
              <a:lumOff val="60000"/>
            </a:schemeClr>
          </a:solidFill>
          <a:scene3d>
            <a:camera prst="orthographicFront"/>
            <a:lightRig rig="threePt" dir="t"/>
          </a:scene3d>
          <a:sp3d extrusionH="127000" prstMaterial="matte">
            <a:bevelT w="171450" h="311150" prst="slope"/>
          </a:sp3d>
        </p:spPr>
        <p:txBody>
          <a:bodyPr vert="horz" lIns="91440" tIns="45720" rIns="91440" bIns="45720" rtlCol="0">
            <a:normAutofit/>
          </a:bodyPr>
          <a:lstStyle>
            <a:lvl1pPr marL="274320" indent="-274320" algn="r" defTabSz="914400" rtl="1"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r" defTabSz="914400" rtl="1"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r" defTabSz="914400" rtl="1"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r" defTabSz="914400" rtl="1"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r" defTabSz="914400" rtl="1"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endParaRPr lang="he-IL" dirty="0"/>
          </a:p>
          <a:p>
            <a:pPr marL="0" indent="0" algn="ctr">
              <a:buFont typeface="Arial" pitchFamily="34" charset="0"/>
              <a:buNone/>
            </a:pPr>
            <a:r>
              <a:rPr lang="he-IL" sz="3200" b="1" dirty="0">
                <a:solidFill>
                  <a:srgbClr val="002060"/>
                </a:solidFill>
                <a:latin typeface="Guttman Hatzvi" panose="02010401010101010101" pitchFamily="2" charset="-79"/>
                <a:ea typeface="Tahoma" panose="020B0604030504040204" pitchFamily="34" charset="0"/>
                <a:cs typeface="Guttman Hatzvi" panose="02010401010101010101" pitchFamily="2" charset="-79"/>
              </a:rPr>
              <a:t>ד</a:t>
            </a:r>
          </a:p>
          <a:p>
            <a:pPr marL="0" indent="0" algn="ctr">
              <a:buFont typeface="Arial" pitchFamily="34" charset="0"/>
              <a:buNone/>
            </a:pPr>
            <a:r>
              <a:rPr lang="he-IL" b="1" dirty="0">
                <a:solidFill>
                  <a:srgbClr val="002060"/>
                </a:solidFill>
                <a:latin typeface="Guttman Hatzvi" panose="02010401010101010101" pitchFamily="2" charset="-79"/>
                <a:ea typeface="Tahoma" panose="020B0604030504040204" pitchFamily="34" charset="0"/>
                <a:cs typeface="Guttman Hatzvi" panose="02010401010101010101" pitchFamily="2" charset="-79"/>
              </a:rPr>
              <a:t>חשיפה לשמש</a:t>
            </a:r>
            <a:endParaRPr lang="he-IL" dirty="0">
              <a:solidFill>
                <a:srgbClr val="002060"/>
              </a:solidFill>
              <a:latin typeface="Guttman Hatzvi" panose="02010401010101010101" pitchFamily="2" charset="-79"/>
              <a:cs typeface="Guttman Hatzvi" panose="02010401010101010101" pitchFamily="2" charset="-79"/>
            </a:endParaRPr>
          </a:p>
        </p:txBody>
      </p:sp>
      <p:sp>
        <p:nvSpPr>
          <p:cNvPr id="13" name="תיבת טקסט 12">
            <a:extLst>
              <a:ext uri="{FF2B5EF4-FFF2-40B4-BE49-F238E27FC236}">
                <a16:creationId xmlns:a16="http://schemas.microsoft.com/office/drawing/2014/main" id="{21BA9945-EEB9-7F43-D08A-C0548AEE4587}"/>
              </a:ext>
            </a:extLst>
          </p:cNvPr>
          <p:cNvSpPr txBox="1"/>
          <p:nvPr/>
        </p:nvSpPr>
        <p:spPr>
          <a:xfrm>
            <a:off x="1113655" y="2669131"/>
            <a:ext cx="10369152" cy="646331"/>
          </a:xfrm>
          <a:prstGeom prst="rect">
            <a:avLst/>
          </a:prstGeom>
          <a:noFill/>
        </p:spPr>
        <p:txBody>
          <a:bodyPr wrap="square">
            <a:spAutoFit/>
          </a:bodyPr>
          <a:lstStyle/>
          <a:p>
            <a:pPr algn="ctr"/>
            <a:r>
              <a:rPr lang="he-IL" sz="3600" b="1" dirty="0">
                <a:latin typeface="Assistant ExtraBold" panose="00000900000000000000" pitchFamily="2" charset="-79"/>
                <a:cs typeface="Assistant ExtraBold" panose="00000900000000000000" pitchFamily="2" charset="-79"/>
              </a:rPr>
              <a:t>הניחו את הכוכבים על התשובות שנראות לכם לנכון</a:t>
            </a:r>
          </a:p>
        </p:txBody>
      </p:sp>
    </p:spTree>
    <p:extLst>
      <p:ext uri="{BB962C8B-B14F-4D97-AF65-F5344CB8AC3E}">
        <p14:creationId xmlns:p14="http://schemas.microsoft.com/office/powerpoint/2010/main" val="14585973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10" presetClass="entr" presetSubtype="0" fill="hold" nodeType="with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50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500"/>
                                        <p:tgtEl>
                                          <p:spTgt spid="5">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500"/>
                                        <p:tgtEl>
                                          <p:spTgt spid="5">
                                            <p:txEl>
                                              <p:pRg st="2" end="2"/>
                                            </p:txEl>
                                          </p:spTgt>
                                        </p:tgtEl>
                                      </p:cBhvr>
                                    </p:animEffect>
                                  </p:childTnLst>
                                </p:cTn>
                              </p:par>
                            </p:childTnLst>
                          </p:cTn>
                        </p:par>
                        <p:par>
                          <p:cTn id="24" fill="hold">
                            <p:stCondLst>
                              <p:cond delay="1500"/>
                            </p:stCondLst>
                            <p:childTnLst>
                              <p:par>
                                <p:cTn id="25" presetID="22" presetClass="entr" presetSubtype="4"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par>
                                <p:cTn id="28" presetID="10" presetClass="entr" presetSubtype="0" fill="hold" nodeType="with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fade">
                                      <p:cBhvr>
                                        <p:cTn id="30" dur="500"/>
                                        <p:tgtEl>
                                          <p:spTgt spid="6">
                                            <p:txEl>
                                              <p:pRg st="1" end="1"/>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fade">
                                      <p:cBhvr>
                                        <p:cTn id="33" dur="500"/>
                                        <p:tgtEl>
                                          <p:spTgt spid="6">
                                            <p:txEl>
                                              <p:pRg st="2" end="2"/>
                                            </p:txEl>
                                          </p:spTgt>
                                        </p:tgtEl>
                                      </p:cBhvr>
                                    </p:animEffect>
                                  </p:childTnLst>
                                </p:cTn>
                              </p:par>
                            </p:childTnLst>
                          </p:cTn>
                        </p:par>
                        <p:par>
                          <p:cTn id="34" fill="hold">
                            <p:stCondLst>
                              <p:cond delay="2000"/>
                            </p:stCondLst>
                            <p:childTnLst>
                              <p:par>
                                <p:cTn id="35" presetID="22" presetClass="entr" presetSubtype="4"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par>
                                <p:cTn id="38" presetID="10" presetClass="entr" presetSubtype="0" fill="hold" nodeType="withEffect">
                                  <p:stCondLst>
                                    <p:cond delay="0"/>
                                  </p:stCondLst>
                                  <p:childTnLst>
                                    <p:set>
                                      <p:cBhvr>
                                        <p:cTn id="39" dur="1" fill="hold">
                                          <p:stCondLst>
                                            <p:cond delay="0"/>
                                          </p:stCondLst>
                                        </p:cTn>
                                        <p:tgtEl>
                                          <p:spTgt spid="7">
                                            <p:txEl>
                                              <p:pRg st="1" end="1"/>
                                            </p:txEl>
                                          </p:spTgt>
                                        </p:tgtEl>
                                        <p:attrNameLst>
                                          <p:attrName>style.visibility</p:attrName>
                                        </p:attrNameLst>
                                      </p:cBhvr>
                                      <p:to>
                                        <p:strVal val="visible"/>
                                      </p:to>
                                    </p:set>
                                    <p:animEffect transition="in" filter="fade">
                                      <p:cBhvr>
                                        <p:cTn id="40" dur="500"/>
                                        <p:tgtEl>
                                          <p:spTgt spid="7">
                                            <p:txEl>
                                              <p:pRg st="1" end="1"/>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7">
                                            <p:txEl>
                                              <p:pRg st="2" end="2"/>
                                            </p:txEl>
                                          </p:spTgt>
                                        </p:tgtEl>
                                        <p:attrNameLst>
                                          <p:attrName>style.visibility</p:attrName>
                                        </p:attrNameLst>
                                      </p:cBhvr>
                                      <p:to>
                                        <p:strVal val="visible"/>
                                      </p:to>
                                    </p:set>
                                    <p:animEffect transition="in" filter="fade">
                                      <p:cBhvr>
                                        <p:cTn id="43" dur="500"/>
                                        <p:tgtEl>
                                          <p:spTgt spid="7">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1000"/>
                                        <p:tgtEl>
                                          <p:spTgt spid="2"/>
                                        </p:tgtEl>
                                      </p:cBhvr>
                                    </p:animEffect>
                                  </p:childTnLst>
                                </p:cTn>
                              </p:par>
                            </p:childTnLst>
                          </p:cTn>
                        </p:par>
                        <p:par>
                          <p:cTn id="49" fill="hold">
                            <p:stCondLst>
                              <p:cond delay="1000"/>
                            </p:stCondLst>
                            <p:childTnLst>
                              <p:par>
                                <p:cTn id="50" presetID="22" presetClass="entr" presetSubtype="4" fill="hold" grpId="0"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down)">
                                      <p:cBhvr>
                                        <p:cTn id="52" dur="10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24" presetClass="emph" presetSubtype="0" fill="hold" grpId="1" nodeType="clickEffect">
                                  <p:stCondLst>
                                    <p:cond delay="0"/>
                                  </p:stCondLst>
                                  <p:childTnLst>
                                    <p:animClr clrSpc="hsl" dir="cw">
                                      <p:cBhvr override="childStyle">
                                        <p:cTn id="56" dur="500" fill="hold"/>
                                        <p:tgtEl>
                                          <p:spTgt spid="3"/>
                                        </p:tgtEl>
                                        <p:attrNameLst>
                                          <p:attrName>style.color</p:attrName>
                                        </p:attrNameLst>
                                      </p:cBhvr>
                                      <p:by>
                                        <p:hsl h="0" s="-12549" l="-25098"/>
                                      </p:by>
                                    </p:animClr>
                                    <p:animClr clrSpc="hsl" dir="cw">
                                      <p:cBhvr>
                                        <p:cTn id="57" dur="500" fill="hold"/>
                                        <p:tgtEl>
                                          <p:spTgt spid="3"/>
                                        </p:tgtEl>
                                        <p:attrNameLst>
                                          <p:attrName>fillcolor</p:attrName>
                                        </p:attrNameLst>
                                      </p:cBhvr>
                                      <p:by>
                                        <p:hsl h="0" s="-12549" l="-25098"/>
                                      </p:by>
                                    </p:animClr>
                                    <p:animClr clrSpc="hsl" dir="cw">
                                      <p:cBhvr>
                                        <p:cTn id="58" dur="500" fill="hold"/>
                                        <p:tgtEl>
                                          <p:spTgt spid="3"/>
                                        </p:tgtEl>
                                        <p:attrNameLst>
                                          <p:attrName>stroke.color</p:attrName>
                                        </p:attrNameLst>
                                      </p:cBhvr>
                                      <p:by>
                                        <p:hsl h="0" s="-12549" l="-25098"/>
                                      </p:by>
                                    </p:animClr>
                                    <p:set>
                                      <p:cBhvr>
                                        <p:cTn id="59" dur="500" fill="hold"/>
                                        <p:tgtEl>
                                          <p:spTgt spid="3"/>
                                        </p:tgtEl>
                                        <p:attrNameLst>
                                          <p:attrName>fill.type</p:attrName>
                                        </p:attrNameLst>
                                      </p:cBhvr>
                                      <p:to>
                                        <p:strVal val="solid"/>
                                      </p:to>
                                    </p:set>
                                  </p:childTnLst>
                                  <p:subTnLst>
                                    <p:animClr clrSpc="rgb" dir="cw">
                                      <p:cBhvr override="childStyle">
                                        <p:cTn dur="1" fill="hold" display="0" masterRel="nextClick" afterEffect="1"/>
                                        <p:tgtEl>
                                          <p:spTgt spid="3"/>
                                        </p:tgtEl>
                                        <p:attrNameLst>
                                          <p:attrName>ppt_c</p:attrName>
                                        </p:attrNameLst>
                                      </p:cBhvr>
                                      <p:to>
                                        <a:schemeClr val="bg1"/>
                                      </p:to>
                                    </p:animClr>
                                    <p:audio>
                                      <p:cMediaNode>
                                        <p:cTn display="0" masterRel="sameClick">
                                          <p:stCondLst>
                                            <p:cond evt="begin" delay="0">
                                              <p:tn val="55"/>
                                            </p:cond>
                                          </p:stCondLst>
                                          <p:endCondLst>
                                            <p:cond evt="onStopAudio" delay="0">
                                              <p:tgtEl>
                                                <p:sldTgt/>
                                              </p:tgtEl>
                                            </p:cond>
                                          </p:endCondLst>
                                        </p:cTn>
                                        <p:tgtEl>
                                          <p:sndTgt r:embed="rId2" name="push.wav"/>
                                        </p:tgtEl>
                                      </p:cMediaNode>
                                    </p:audio>
                                  </p:subTnLst>
                                </p:cTn>
                              </p:par>
                              <p:par>
                                <p:cTn id="60" presetID="24" presetClass="emph" presetSubtype="0" fill="hold" nodeType="withEffect">
                                  <p:stCondLst>
                                    <p:cond delay="0"/>
                                  </p:stCondLst>
                                  <p:childTnLst>
                                    <p:animClr clrSpc="hsl" dir="cw">
                                      <p:cBhvr override="childStyle">
                                        <p:cTn id="61" dur="500" fill="hold"/>
                                        <p:tgtEl>
                                          <p:spTgt spid="3">
                                            <p:txEl>
                                              <p:pRg st="1" end="1"/>
                                            </p:txEl>
                                          </p:spTgt>
                                        </p:tgtEl>
                                        <p:attrNameLst>
                                          <p:attrName>style.color</p:attrName>
                                        </p:attrNameLst>
                                      </p:cBhvr>
                                      <p:by>
                                        <p:hsl h="0" s="-12549" l="-25098"/>
                                      </p:by>
                                    </p:animClr>
                                    <p:animClr clrSpc="hsl" dir="cw">
                                      <p:cBhvr>
                                        <p:cTn id="62" dur="500" fill="hold"/>
                                        <p:tgtEl>
                                          <p:spTgt spid="3">
                                            <p:txEl>
                                              <p:pRg st="1" end="1"/>
                                            </p:txEl>
                                          </p:spTgt>
                                        </p:tgtEl>
                                        <p:attrNameLst>
                                          <p:attrName>fillcolor</p:attrName>
                                        </p:attrNameLst>
                                      </p:cBhvr>
                                      <p:by>
                                        <p:hsl h="0" s="-12549" l="-25098"/>
                                      </p:by>
                                    </p:animClr>
                                    <p:animClr clrSpc="hsl" dir="cw">
                                      <p:cBhvr>
                                        <p:cTn id="63" dur="500" fill="hold"/>
                                        <p:tgtEl>
                                          <p:spTgt spid="3">
                                            <p:txEl>
                                              <p:pRg st="1" end="1"/>
                                            </p:txEl>
                                          </p:spTgt>
                                        </p:tgtEl>
                                        <p:attrNameLst>
                                          <p:attrName>stroke.color</p:attrName>
                                        </p:attrNameLst>
                                      </p:cBhvr>
                                      <p:by>
                                        <p:hsl h="0" s="-12549" l="-25098"/>
                                      </p:by>
                                    </p:animClr>
                                    <p:set>
                                      <p:cBhvr>
                                        <p:cTn id="64" dur="500" fill="hold"/>
                                        <p:tgtEl>
                                          <p:spTgt spid="3">
                                            <p:txEl>
                                              <p:pRg st="1" end="1"/>
                                            </p:txEl>
                                          </p:spTgt>
                                        </p:tgtEl>
                                        <p:attrNameLst>
                                          <p:attrName>fill.type</p:attrName>
                                        </p:attrNameLst>
                                      </p:cBhvr>
                                      <p:to>
                                        <p:strVal val="solid"/>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1"/>
                                      </p:to>
                                    </p:animClr>
                                  </p:subTnLst>
                                </p:cTn>
                              </p:par>
                              <p:par>
                                <p:cTn id="65" presetID="24" presetClass="emph" presetSubtype="0" fill="hold" nodeType="withEffect">
                                  <p:stCondLst>
                                    <p:cond delay="0"/>
                                  </p:stCondLst>
                                  <p:childTnLst>
                                    <p:animClr clrSpc="hsl" dir="cw">
                                      <p:cBhvr override="childStyle">
                                        <p:cTn id="66" dur="500" fill="hold"/>
                                        <p:tgtEl>
                                          <p:spTgt spid="3">
                                            <p:txEl>
                                              <p:pRg st="2" end="2"/>
                                            </p:txEl>
                                          </p:spTgt>
                                        </p:tgtEl>
                                        <p:attrNameLst>
                                          <p:attrName>style.color</p:attrName>
                                        </p:attrNameLst>
                                      </p:cBhvr>
                                      <p:by>
                                        <p:hsl h="0" s="-12549" l="-25098"/>
                                      </p:by>
                                    </p:animClr>
                                    <p:animClr clrSpc="hsl" dir="cw">
                                      <p:cBhvr>
                                        <p:cTn id="67" dur="500" fill="hold"/>
                                        <p:tgtEl>
                                          <p:spTgt spid="3">
                                            <p:txEl>
                                              <p:pRg st="2" end="2"/>
                                            </p:txEl>
                                          </p:spTgt>
                                        </p:tgtEl>
                                        <p:attrNameLst>
                                          <p:attrName>fillcolor</p:attrName>
                                        </p:attrNameLst>
                                      </p:cBhvr>
                                      <p:by>
                                        <p:hsl h="0" s="-12549" l="-25098"/>
                                      </p:by>
                                    </p:animClr>
                                    <p:animClr clrSpc="hsl" dir="cw">
                                      <p:cBhvr>
                                        <p:cTn id="68" dur="500" fill="hold"/>
                                        <p:tgtEl>
                                          <p:spTgt spid="3">
                                            <p:txEl>
                                              <p:pRg st="2" end="2"/>
                                            </p:txEl>
                                          </p:spTgt>
                                        </p:tgtEl>
                                        <p:attrNameLst>
                                          <p:attrName>stroke.color</p:attrName>
                                        </p:attrNameLst>
                                      </p:cBhvr>
                                      <p:by>
                                        <p:hsl h="0" s="-12549" l="-25098"/>
                                      </p:by>
                                    </p:animClr>
                                    <p:set>
                                      <p:cBhvr>
                                        <p:cTn id="69" dur="500" fill="hold"/>
                                        <p:tgtEl>
                                          <p:spTgt spid="3">
                                            <p:txEl>
                                              <p:pRg st="2" end="2"/>
                                            </p:txEl>
                                          </p:spTgt>
                                        </p:tgtEl>
                                        <p:attrNameLst>
                                          <p:attrName>fill.type</p:attrName>
                                        </p:attrNameLst>
                                      </p:cBhvr>
                                      <p:to>
                                        <p:strVal val="solid"/>
                                      </p:to>
                                    </p:set>
                                  </p:childTnLst>
                                  <p:subTnLst>
                                    <p:animClr clrSpc="rgb" dir="cw">
                                      <p:cBhvr override="childStyle">
                                        <p:cTn dur="1" fill="hold" display="0" masterRel="nextClick" afterEffect="1"/>
                                        <p:tgtEl>
                                          <p:spTgt spid="3">
                                            <p:txEl>
                                              <p:pRg st="2" end="2"/>
                                            </p:txEl>
                                          </p:spTgt>
                                        </p:tgtEl>
                                        <p:attrNameLst>
                                          <p:attrName>ppt_c</p:attrName>
                                        </p:attrNameLst>
                                      </p:cBhvr>
                                      <p:to>
                                        <a:schemeClr val="bg1"/>
                                      </p:to>
                                    </p:animClr>
                                  </p:subTnLst>
                                </p:cTn>
                              </p:par>
                              <p:par>
                                <p:cTn id="70" presetID="1" presetClass="emph" presetSubtype="1" nodeType="withEffect">
                                  <p:stCondLst>
                                    <p:cond delay="0"/>
                                  </p:stCondLst>
                                  <p:childTnLst>
                                    <p:set>
                                      <p:cBhvr>
                                        <p:cTn id="71" dur="indefinite"/>
                                        <p:tgtEl>
                                          <p:spTgt spid="3"/>
                                        </p:tgtEl>
                                        <p:attrNameLst>
                                          <p:attrName>fillcolor</p:attrName>
                                        </p:attrNameLst>
                                      </p:cBhvr>
                                      <p:to>
                                        <p:clrVal>
                                          <a:schemeClr val="bg1"/>
                                        </p:clrVal>
                                      </p:to>
                                    </p:set>
                                    <p:set>
                                      <p:cBhvr>
                                        <p:cTn id="72" dur="indefinite"/>
                                        <p:tgtEl>
                                          <p:spTgt spid="3"/>
                                        </p:tgtEl>
                                        <p:attrNameLst>
                                          <p:attrName>fill.type</p:attrName>
                                        </p:attrNameLst>
                                      </p:cBhvr>
                                      <p:to>
                                        <p:strVal val="solid"/>
                                      </p:to>
                                    </p:set>
                                    <p:set>
                                      <p:cBhvr>
                                        <p:cTn id="73" dur="indefinite"/>
                                        <p:tgtEl>
                                          <p:spTgt spid="3"/>
                                        </p:tgtEl>
                                        <p:attrNameLst>
                                          <p:attrName>fill.on</p:attrName>
                                        </p:attrNameLst>
                                      </p:cBhvr>
                                      <p:to>
                                        <p:strVal val="true"/>
                                      </p:to>
                                    </p:set>
                                  </p:childTnLst>
                                </p:cTn>
                              </p:par>
                            </p:childTnLst>
                          </p:cTn>
                        </p:par>
                      </p:childTnLst>
                    </p:cTn>
                  </p:par>
                  <p:par>
                    <p:cTn id="74" fill="hold">
                      <p:stCondLst>
                        <p:cond delay="indefinite"/>
                      </p:stCondLst>
                      <p:childTnLst>
                        <p:par>
                          <p:cTn id="75" fill="hold">
                            <p:stCondLst>
                              <p:cond delay="0"/>
                            </p:stCondLst>
                            <p:childTnLst>
                              <p:par>
                                <p:cTn id="76" presetID="24" presetClass="emph" presetSubtype="0" fill="hold" grpId="1" nodeType="clickEffect">
                                  <p:stCondLst>
                                    <p:cond delay="0"/>
                                  </p:stCondLst>
                                  <p:childTnLst>
                                    <p:animClr clrSpc="hsl" dir="cw">
                                      <p:cBhvr override="childStyle">
                                        <p:cTn id="77" dur="500" fill="hold"/>
                                        <p:tgtEl>
                                          <p:spTgt spid="5">
                                            <p:bg/>
                                          </p:spTgt>
                                        </p:tgtEl>
                                        <p:attrNameLst>
                                          <p:attrName>style.color</p:attrName>
                                        </p:attrNameLst>
                                      </p:cBhvr>
                                      <p:by>
                                        <p:hsl h="0" s="-12549" l="-25098"/>
                                      </p:by>
                                    </p:animClr>
                                    <p:animClr clrSpc="hsl" dir="cw">
                                      <p:cBhvr>
                                        <p:cTn id="78" dur="500" fill="hold"/>
                                        <p:tgtEl>
                                          <p:spTgt spid="5">
                                            <p:bg/>
                                          </p:spTgt>
                                        </p:tgtEl>
                                        <p:attrNameLst>
                                          <p:attrName>fillcolor</p:attrName>
                                        </p:attrNameLst>
                                      </p:cBhvr>
                                      <p:by>
                                        <p:hsl h="0" s="-12549" l="-25098"/>
                                      </p:by>
                                    </p:animClr>
                                    <p:animClr clrSpc="hsl" dir="cw">
                                      <p:cBhvr>
                                        <p:cTn id="79" dur="500" fill="hold"/>
                                        <p:tgtEl>
                                          <p:spTgt spid="5">
                                            <p:bg/>
                                          </p:spTgt>
                                        </p:tgtEl>
                                        <p:attrNameLst>
                                          <p:attrName>stroke.color</p:attrName>
                                        </p:attrNameLst>
                                      </p:cBhvr>
                                      <p:by>
                                        <p:hsl h="0" s="-12549" l="-25098"/>
                                      </p:by>
                                    </p:animClr>
                                    <p:set>
                                      <p:cBhvr>
                                        <p:cTn id="80" dur="500" fill="hold"/>
                                        <p:tgtEl>
                                          <p:spTgt spid="5">
                                            <p:bg/>
                                          </p:spTgt>
                                        </p:tgtEl>
                                        <p:attrNameLst>
                                          <p:attrName>fill.type</p:attrName>
                                        </p:attrNameLst>
                                      </p:cBhvr>
                                      <p:to>
                                        <p:strVal val="solid"/>
                                      </p:to>
                                    </p:set>
                                  </p:childTnLst>
                                  <p:subTnLst>
                                    <p:animClr clrSpc="rgb" dir="cw">
                                      <p:cBhvr override="childStyle">
                                        <p:cTn dur="1" fill="hold" display="0" masterRel="nextClick" afterEffect="1"/>
                                        <p:tgtEl>
                                          <p:spTgt spid="5">
                                            <p:bg/>
                                          </p:spTgt>
                                        </p:tgtEl>
                                        <p:attrNameLst>
                                          <p:attrName>ppt_c</p:attrName>
                                        </p:attrNameLst>
                                      </p:cBhvr>
                                      <p:to>
                                        <a:schemeClr val="bg1"/>
                                      </p:to>
                                    </p:animClr>
                                    <p:audio>
                                      <p:cMediaNode>
                                        <p:cTn display="0" masterRel="sameClick">
                                          <p:stCondLst>
                                            <p:cond evt="begin" delay="0">
                                              <p:tn val="76"/>
                                            </p:cond>
                                          </p:stCondLst>
                                          <p:endCondLst>
                                            <p:cond evt="onStopAudio" delay="0">
                                              <p:tgtEl>
                                                <p:sldTgt/>
                                              </p:tgtEl>
                                            </p:cond>
                                          </p:endCondLst>
                                        </p:cTn>
                                        <p:tgtEl>
                                          <p:sndTgt r:embed="rId2" name="push.wav"/>
                                        </p:tgtEl>
                                      </p:cMediaNode>
                                    </p:audio>
                                  </p:subTnLst>
                                </p:cTn>
                              </p:par>
                              <p:par>
                                <p:cTn id="81" presetID="24" presetClass="emph" presetSubtype="0" fill="hold" grpId="1" nodeType="withEffect">
                                  <p:stCondLst>
                                    <p:cond delay="0"/>
                                  </p:stCondLst>
                                  <p:childTnLst>
                                    <p:animClr clrSpc="hsl" dir="cw">
                                      <p:cBhvr override="childStyle">
                                        <p:cTn id="82" dur="500" fill="hold"/>
                                        <p:tgtEl>
                                          <p:spTgt spid="5">
                                            <p:txEl>
                                              <p:pRg st="1" end="1"/>
                                            </p:txEl>
                                          </p:spTgt>
                                        </p:tgtEl>
                                        <p:attrNameLst>
                                          <p:attrName>style.color</p:attrName>
                                        </p:attrNameLst>
                                      </p:cBhvr>
                                      <p:by>
                                        <p:hsl h="0" s="-12549" l="-25098"/>
                                      </p:by>
                                    </p:animClr>
                                    <p:animClr clrSpc="hsl" dir="cw">
                                      <p:cBhvr>
                                        <p:cTn id="83" dur="500" fill="hold"/>
                                        <p:tgtEl>
                                          <p:spTgt spid="5">
                                            <p:txEl>
                                              <p:pRg st="1" end="1"/>
                                            </p:txEl>
                                          </p:spTgt>
                                        </p:tgtEl>
                                        <p:attrNameLst>
                                          <p:attrName>fillcolor</p:attrName>
                                        </p:attrNameLst>
                                      </p:cBhvr>
                                      <p:by>
                                        <p:hsl h="0" s="-12549" l="-25098"/>
                                      </p:by>
                                    </p:animClr>
                                    <p:animClr clrSpc="hsl" dir="cw">
                                      <p:cBhvr>
                                        <p:cTn id="84" dur="500" fill="hold"/>
                                        <p:tgtEl>
                                          <p:spTgt spid="5">
                                            <p:txEl>
                                              <p:pRg st="1" end="1"/>
                                            </p:txEl>
                                          </p:spTgt>
                                        </p:tgtEl>
                                        <p:attrNameLst>
                                          <p:attrName>stroke.color</p:attrName>
                                        </p:attrNameLst>
                                      </p:cBhvr>
                                      <p:by>
                                        <p:hsl h="0" s="-12549" l="-25098"/>
                                      </p:by>
                                    </p:animClr>
                                    <p:set>
                                      <p:cBhvr>
                                        <p:cTn id="85" dur="500" fill="hold"/>
                                        <p:tgtEl>
                                          <p:spTgt spid="5">
                                            <p:txEl>
                                              <p:pRg st="1" end="1"/>
                                            </p:txEl>
                                          </p:spTgt>
                                        </p:tgtEl>
                                        <p:attrNameLst>
                                          <p:attrName>fill.type</p:attrName>
                                        </p:attrNameLst>
                                      </p:cBhvr>
                                      <p:to>
                                        <p:strVal val="solid"/>
                                      </p:to>
                                    </p:set>
                                  </p:childTnLst>
                                  <p:subTnLst>
                                    <p:animClr clrSpc="rgb" dir="cw">
                                      <p:cBhvr override="childStyle">
                                        <p:cTn dur="1" fill="hold" display="0" masterRel="nextClick" afterEffect="1"/>
                                        <p:tgtEl>
                                          <p:spTgt spid="5">
                                            <p:txEl>
                                              <p:pRg st="1" end="1"/>
                                            </p:txEl>
                                          </p:spTgt>
                                        </p:tgtEl>
                                        <p:attrNameLst>
                                          <p:attrName>ppt_c</p:attrName>
                                        </p:attrNameLst>
                                      </p:cBhvr>
                                      <p:to>
                                        <a:schemeClr val="bg1"/>
                                      </p:to>
                                    </p:animClr>
                                  </p:subTnLst>
                                </p:cTn>
                              </p:par>
                              <p:par>
                                <p:cTn id="86" presetID="24" presetClass="emph" presetSubtype="0" fill="hold" grpId="1" nodeType="withEffect">
                                  <p:stCondLst>
                                    <p:cond delay="0"/>
                                  </p:stCondLst>
                                  <p:childTnLst>
                                    <p:animClr clrSpc="hsl" dir="cw">
                                      <p:cBhvr override="childStyle">
                                        <p:cTn id="87" dur="500" fill="hold"/>
                                        <p:tgtEl>
                                          <p:spTgt spid="5">
                                            <p:txEl>
                                              <p:pRg st="2" end="2"/>
                                            </p:txEl>
                                          </p:spTgt>
                                        </p:tgtEl>
                                        <p:attrNameLst>
                                          <p:attrName>style.color</p:attrName>
                                        </p:attrNameLst>
                                      </p:cBhvr>
                                      <p:by>
                                        <p:hsl h="0" s="-12549" l="-25098"/>
                                      </p:by>
                                    </p:animClr>
                                    <p:animClr clrSpc="hsl" dir="cw">
                                      <p:cBhvr>
                                        <p:cTn id="88" dur="500" fill="hold"/>
                                        <p:tgtEl>
                                          <p:spTgt spid="5">
                                            <p:txEl>
                                              <p:pRg st="2" end="2"/>
                                            </p:txEl>
                                          </p:spTgt>
                                        </p:tgtEl>
                                        <p:attrNameLst>
                                          <p:attrName>fillcolor</p:attrName>
                                        </p:attrNameLst>
                                      </p:cBhvr>
                                      <p:by>
                                        <p:hsl h="0" s="-12549" l="-25098"/>
                                      </p:by>
                                    </p:animClr>
                                    <p:animClr clrSpc="hsl" dir="cw">
                                      <p:cBhvr>
                                        <p:cTn id="89" dur="500" fill="hold"/>
                                        <p:tgtEl>
                                          <p:spTgt spid="5">
                                            <p:txEl>
                                              <p:pRg st="2" end="2"/>
                                            </p:txEl>
                                          </p:spTgt>
                                        </p:tgtEl>
                                        <p:attrNameLst>
                                          <p:attrName>stroke.color</p:attrName>
                                        </p:attrNameLst>
                                      </p:cBhvr>
                                      <p:by>
                                        <p:hsl h="0" s="-12549" l="-25098"/>
                                      </p:by>
                                    </p:animClr>
                                    <p:set>
                                      <p:cBhvr>
                                        <p:cTn id="90" dur="500" fill="hold"/>
                                        <p:tgtEl>
                                          <p:spTgt spid="5">
                                            <p:txEl>
                                              <p:pRg st="2" end="2"/>
                                            </p:txEl>
                                          </p:spTgt>
                                        </p:tgtEl>
                                        <p:attrNameLst>
                                          <p:attrName>fill.type</p:attrName>
                                        </p:attrNameLst>
                                      </p:cBhvr>
                                      <p:to>
                                        <p:strVal val="solid"/>
                                      </p:to>
                                    </p:set>
                                  </p:childTnLst>
                                  <p:subTnLst>
                                    <p:animClr clrSpc="rgb" dir="cw">
                                      <p:cBhvr override="childStyle">
                                        <p:cTn dur="1" fill="hold" display="0" masterRel="nextClick" afterEffect="1"/>
                                        <p:tgtEl>
                                          <p:spTgt spid="5">
                                            <p:txEl>
                                              <p:pRg st="2" end="2"/>
                                            </p:txEl>
                                          </p:spTgt>
                                        </p:tgtEl>
                                        <p:attrNameLst>
                                          <p:attrName>ppt_c</p:attrName>
                                        </p:attrNameLst>
                                      </p:cBhvr>
                                      <p:to>
                                        <a:schemeClr val="bg1"/>
                                      </p:to>
                                    </p:animClr>
                                  </p:subTnLst>
                                </p:cTn>
                              </p:par>
                              <p:par>
                                <p:cTn id="91" presetID="1" presetClass="emph" presetSubtype="1" nodeType="withEffect">
                                  <p:stCondLst>
                                    <p:cond delay="0"/>
                                  </p:stCondLst>
                                  <p:childTnLst>
                                    <p:set>
                                      <p:cBhvr>
                                        <p:cTn id="92" dur="indefinite"/>
                                        <p:tgtEl>
                                          <p:spTgt spid="5"/>
                                        </p:tgtEl>
                                        <p:attrNameLst>
                                          <p:attrName>fillcolor</p:attrName>
                                        </p:attrNameLst>
                                      </p:cBhvr>
                                      <p:to>
                                        <p:clrVal>
                                          <a:schemeClr val="bg1"/>
                                        </p:clrVal>
                                      </p:to>
                                    </p:set>
                                    <p:set>
                                      <p:cBhvr>
                                        <p:cTn id="93" dur="indefinite"/>
                                        <p:tgtEl>
                                          <p:spTgt spid="5"/>
                                        </p:tgtEl>
                                        <p:attrNameLst>
                                          <p:attrName>fill.type</p:attrName>
                                        </p:attrNameLst>
                                      </p:cBhvr>
                                      <p:to>
                                        <p:strVal val="solid"/>
                                      </p:to>
                                    </p:set>
                                    <p:set>
                                      <p:cBhvr>
                                        <p:cTn id="94" dur="indefinite"/>
                                        <p:tgtEl>
                                          <p:spTgt spid="5"/>
                                        </p:tgtEl>
                                        <p:attrNameLst>
                                          <p:attrName>fill.on</p:attrName>
                                        </p:attrNameLst>
                                      </p:cBhvr>
                                      <p:to>
                                        <p:strVal val="true"/>
                                      </p:to>
                                    </p:set>
                                  </p:childTnLst>
                                </p:cTn>
                              </p:par>
                            </p:childTnLst>
                          </p:cTn>
                        </p:par>
                      </p:childTnLst>
                    </p:cTn>
                  </p:par>
                  <p:par>
                    <p:cTn id="95" fill="hold">
                      <p:stCondLst>
                        <p:cond delay="indefinite"/>
                      </p:stCondLst>
                      <p:childTnLst>
                        <p:par>
                          <p:cTn id="96" fill="hold">
                            <p:stCondLst>
                              <p:cond delay="0"/>
                            </p:stCondLst>
                            <p:childTnLst>
                              <p:par>
                                <p:cTn id="97" presetID="24" presetClass="emph" presetSubtype="0" fill="hold" grpId="1" nodeType="clickEffect">
                                  <p:stCondLst>
                                    <p:cond delay="0"/>
                                  </p:stCondLst>
                                  <p:childTnLst>
                                    <p:animClr clrSpc="hsl" dir="cw">
                                      <p:cBhvr override="childStyle">
                                        <p:cTn id="98" dur="500" fill="hold"/>
                                        <p:tgtEl>
                                          <p:spTgt spid="6">
                                            <p:bg/>
                                          </p:spTgt>
                                        </p:tgtEl>
                                        <p:attrNameLst>
                                          <p:attrName>style.color</p:attrName>
                                        </p:attrNameLst>
                                      </p:cBhvr>
                                      <p:by>
                                        <p:hsl h="0" s="-12549" l="-25098"/>
                                      </p:by>
                                    </p:animClr>
                                    <p:animClr clrSpc="hsl" dir="cw">
                                      <p:cBhvr>
                                        <p:cTn id="99" dur="500" fill="hold"/>
                                        <p:tgtEl>
                                          <p:spTgt spid="6">
                                            <p:bg/>
                                          </p:spTgt>
                                        </p:tgtEl>
                                        <p:attrNameLst>
                                          <p:attrName>fillcolor</p:attrName>
                                        </p:attrNameLst>
                                      </p:cBhvr>
                                      <p:by>
                                        <p:hsl h="0" s="-12549" l="-25098"/>
                                      </p:by>
                                    </p:animClr>
                                    <p:animClr clrSpc="hsl" dir="cw">
                                      <p:cBhvr>
                                        <p:cTn id="100" dur="500" fill="hold"/>
                                        <p:tgtEl>
                                          <p:spTgt spid="6">
                                            <p:bg/>
                                          </p:spTgt>
                                        </p:tgtEl>
                                        <p:attrNameLst>
                                          <p:attrName>stroke.color</p:attrName>
                                        </p:attrNameLst>
                                      </p:cBhvr>
                                      <p:by>
                                        <p:hsl h="0" s="-12549" l="-25098"/>
                                      </p:by>
                                    </p:animClr>
                                    <p:set>
                                      <p:cBhvr>
                                        <p:cTn id="101" dur="500" fill="hold"/>
                                        <p:tgtEl>
                                          <p:spTgt spid="6">
                                            <p:bg/>
                                          </p:spTgt>
                                        </p:tgtEl>
                                        <p:attrNameLst>
                                          <p:attrName>fill.type</p:attrName>
                                        </p:attrNameLst>
                                      </p:cBhvr>
                                      <p:to>
                                        <p:strVal val="solid"/>
                                      </p:to>
                                    </p:set>
                                  </p:childTnLst>
                                  <p:subTnLst>
                                    <p:animClr clrSpc="rgb" dir="cw">
                                      <p:cBhvr override="childStyle">
                                        <p:cTn dur="1" fill="hold" display="0" masterRel="nextClick" afterEffect="1"/>
                                        <p:tgtEl>
                                          <p:spTgt spid="6">
                                            <p:bg/>
                                          </p:spTgt>
                                        </p:tgtEl>
                                        <p:attrNameLst>
                                          <p:attrName>ppt_c</p:attrName>
                                        </p:attrNameLst>
                                      </p:cBhvr>
                                      <p:to>
                                        <a:schemeClr val="bg1"/>
                                      </p:to>
                                    </p:animClr>
                                    <p:audio>
                                      <p:cMediaNode>
                                        <p:cTn display="0" masterRel="sameClick">
                                          <p:stCondLst>
                                            <p:cond evt="begin" delay="0">
                                              <p:tn val="97"/>
                                            </p:cond>
                                          </p:stCondLst>
                                          <p:endCondLst>
                                            <p:cond evt="onStopAudio" delay="0">
                                              <p:tgtEl>
                                                <p:sldTgt/>
                                              </p:tgtEl>
                                            </p:cond>
                                          </p:endCondLst>
                                        </p:cTn>
                                        <p:tgtEl>
                                          <p:sndTgt r:embed="rId2" name="push.wav"/>
                                        </p:tgtEl>
                                      </p:cMediaNode>
                                    </p:audio>
                                  </p:subTnLst>
                                </p:cTn>
                              </p:par>
                              <p:par>
                                <p:cTn id="102" presetID="24" presetClass="emph" presetSubtype="0" fill="hold" grpId="1" nodeType="withEffect">
                                  <p:stCondLst>
                                    <p:cond delay="0"/>
                                  </p:stCondLst>
                                  <p:childTnLst>
                                    <p:animClr clrSpc="hsl" dir="cw">
                                      <p:cBhvr override="childStyle">
                                        <p:cTn id="103" dur="500" fill="hold"/>
                                        <p:tgtEl>
                                          <p:spTgt spid="6">
                                            <p:txEl>
                                              <p:pRg st="1" end="1"/>
                                            </p:txEl>
                                          </p:spTgt>
                                        </p:tgtEl>
                                        <p:attrNameLst>
                                          <p:attrName>style.color</p:attrName>
                                        </p:attrNameLst>
                                      </p:cBhvr>
                                      <p:by>
                                        <p:hsl h="0" s="-12549" l="-25098"/>
                                      </p:by>
                                    </p:animClr>
                                    <p:animClr clrSpc="hsl" dir="cw">
                                      <p:cBhvr>
                                        <p:cTn id="104" dur="500" fill="hold"/>
                                        <p:tgtEl>
                                          <p:spTgt spid="6">
                                            <p:txEl>
                                              <p:pRg st="1" end="1"/>
                                            </p:txEl>
                                          </p:spTgt>
                                        </p:tgtEl>
                                        <p:attrNameLst>
                                          <p:attrName>fillcolor</p:attrName>
                                        </p:attrNameLst>
                                      </p:cBhvr>
                                      <p:by>
                                        <p:hsl h="0" s="-12549" l="-25098"/>
                                      </p:by>
                                    </p:animClr>
                                    <p:animClr clrSpc="hsl" dir="cw">
                                      <p:cBhvr>
                                        <p:cTn id="105" dur="500" fill="hold"/>
                                        <p:tgtEl>
                                          <p:spTgt spid="6">
                                            <p:txEl>
                                              <p:pRg st="1" end="1"/>
                                            </p:txEl>
                                          </p:spTgt>
                                        </p:tgtEl>
                                        <p:attrNameLst>
                                          <p:attrName>stroke.color</p:attrName>
                                        </p:attrNameLst>
                                      </p:cBhvr>
                                      <p:by>
                                        <p:hsl h="0" s="-12549" l="-25098"/>
                                      </p:by>
                                    </p:animClr>
                                    <p:set>
                                      <p:cBhvr>
                                        <p:cTn id="106" dur="500" fill="hold"/>
                                        <p:tgtEl>
                                          <p:spTgt spid="6">
                                            <p:txEl>
                                              <p:pRg st="1" end="1"/>
                                            </p:txEl>
                                          </p:spTgt>
                                        </p:tgtEl>
                                        <p:attrNameLst>
                                          <p:attrName>fill.type</p:attrName>
                                        </p:attrNameLst>
                                      </p:cBhvr>
                                      <p:to>
                                        <p:strVal val="solid"/>
                                      </p:to>
                                    </p:set>
                                  </p:childTnLst>
                                  <p:subTnLst>
                                    <p:animClr clrSpc="rgb" dir="cw">
                                      <p:cBhvr override="childStyle">
                                        <p:cTn dur="1" fill="hold" display="0" masterRel="nextClick" afterEffect="1"/>
                                        <p:tgtEl>
                                          <p:spTgt spid="6">
                                            <p:txEl>
                                              <p:pRg st="1" end="1"/>
                                            </p:txEl>
                                          </p:spTgt>
                                        </p:tgtEl>
                                        <p:attrNameLst>
                                          <p:attrName>ppt_c</p:attrName>
                                        </p:attrNameLst>
                                      </p:cBhvr>
                                      <p:to>
                                        <a:schemeClr val="bg1"/>
                                      </p:to>
                                    </p:animClr>
                                  </p:subTnLst>
                                </p:cTn>
                              </p:par>
                              <p:par>
                                <p:cTn id="107" presetID="24" presetClass="emph" presetSubtype="0" fill="hold" grpId="1" nodeType="withEffect">
                                  <p:stCondLst>
                                    <p:cond delay="0"/>
                                  </p:stCondLst>
                                  <p:childTnLst>
                                    <p:animClr clrSpc="hsl" dir="cw">
                                      <p:cBhvr override="childStyle">
                                        <p:cTn id="108" dur="500" fill="hold"/>
                                        <p:tgtEl>
                                          <p:spTgt spid="6">
                                            <p:txEl>
                                              <p:pRg st="2" end="2"/>
                                            </p:txEl>
                                          </p:spTgt>
                                        </p:tgtEl>
                                        <p:attrNameLst>
                                          <p:attrName>style.color</p:attrName>
                                        </p:attrNameLst>
                                      </p:cBhvr>
                                      <p:by>
                                        <p:hsl h="0" s="-12549" l="-25098"/>
                                      </p:by>
                                    </p:animClr>
                                    <p:animClr clrSpc="hsl" dir="cw">
                                      <p:cBhvr>
                                        <p:cTn id="109" dur="500" fill="hold"/>
                                        <p:tgtEl>
                                          <p:spTgt spid="6">
                                            <p:txEl>
                                              <p:pRg st="2" end="2"/>
                                            </p:txEl>
                                          </p:spTgt>
                                        </p:tgtEl>
                                        <p:attrNameLst>
                                          <p:attrName>fillcolor</p:attrName>
                                        </p:attrNameLst>
                                      </p:cBhvr>
                                      <p:by>
                                        <p:hsl h="0" s="-12549" l="-25098"/>
                                      </p:by>
                                    </p:animClr>
                                    <p:animClr clrSpc="hsl" dir="cw">
                                      <p:cBhvr>
                                        <p:cTn id="110" dur="500" fill="hold"/>
                                        <p:tgtEl>
                                          <p:spTgt spid="6">
                                            <p:txEl>
                                              <p:pRg st="2" end="2"/>
                                            </p:txEl>
                                          </p:spTgt>
                                        </p:tgtEl>
                                        <p:attrNameLst>
                                          <p:attrName>stroke.color</p:attrName>
                                        </p:attrNameLst>
                                      </p:cBhvr>
                                      <p:by>
                                        <p:hsl h="0" s="-12549" l="-25098"/>
                                      </p:by>
                                    </p:animClr>
                                    <p:set>
                                      <p:cBhvr>
                                        <p:cTn id="111" dur="500" fill="hold"/>
                                        <p:tgtEl>
                                          <p:spTgt spid="6">
                                            <p:txEl>
                                              <p:pRg st="2" end="2"/>
                                            </p:txEl>
                                          </p:spTgt>
                                        </p:tgtEl>
                                        <p:attrNameLst>
                                          <p:attrName>fill.type</p:attrName>
                                        </p:attrNameLst>
                                      </p:cBhvr>
                                      <p:to>
                                        <p:strVal val="solid"/>
                                      </p:to>
                                    </p:set>
                                  </p:childTnLst>
                                  <p:subTnLst>
                                    <p:animClr clrSpc="rgb" dir="cw">
                                      <p:cBhvr override="childStyle">
                                        <p:cTn dur="1" fill="hold" display="0" masterRel="nextClick" afterEffect="1"/>
                                        <p:tgtEl>
                                          <p:spTgt spid="6">
                                            <p:txEl>
                                              <p:pRg st="2" end="2"/>
                                            </p:txEl>
                                          </p:spTgt>
                                        </p:tgtEl>
                                        <p:attrNameLst>
                                          <p:attrName>ppt_c</p:attrName>
                                        </p:attrNameLst>
                                      </p:cBhvr>
                                      <p:to>
                                        <a:schemeClr val="bg1"/>
                                      </p:to>
                                    </p:animClr>
                                  </p:subTnLst>
                                </p:cTn>
                              </p:par>
                              <p:par>
                                <p:cTn id="112" presetID="1" presetClass="emph" presetSubtype="1" nodeType="withEffect">
                                  <p:stCondLst>
                                    <p:cond delay="0"/>
                                  </p:stCondLst>
                                  <p:childTnLst>
                                    <p:set>
                                      <p:cBhvr>
                                        <p:cTn id="113" dur="indefinite"/>
                                        <p:tgtEl>
                                          <p:spTgt spid="6"/>
                                        </p:tgtEl>
                                        <p:attrNameLst>
                                          <p:attrName>fillcolor</p:attrName>
                                        </p:attrNameLst>
                                      </p:cBhvr>
                                      <p:to>
                                        <p:clrVal>
                                          <a:schemeClr val="bg1"/>
                                        </p:clrVal>
                                      </p:to>
                                    </p:set>
                                    <p:set>
                                      <p:cBhvr>
                                        <p:cTn id="114" dur="indefinite"/>
                                        <p:tgtEl>
                                          <p:spTgt spid="6"/>
                                        </p:tgtEl>
                                        <p:attrNameLst>
                                          <p:attrName>fill.type</p:attrName>
                                        </p:attrNameLst>
                                      </p:cBhvr>
                                      <p:to>
                                        <p:strVal val="solid"/>
                                      </p:to>
                                    </p:set>
                                    <p:set>
                                      <p:cBhvr>
                                        <p:cTn id="115" dur="indefinite"/>
                                        <p:tgtEl>
                                          <p:spTgt spid="6"/>
                                        </p:tgtEl>
                                        <p:attrNameLst>
                                          <p:attrName>fill.on</p:attrName>
                                        </p:attrNameLst>
                                      </p:cBhvr>
                                      <p:to>
                                        <p:strVal val="true"/>
                                      </p:to>
                                    </p:set>
                                  </p:childTnLst>
                                </p:cTn>
                              </p:par>
                              <p:par>
                                <p:cTn id="116" presetID="10" presetClass="exit" presetSubtype="0" fill="hold" grpId="1" nodeType="withEffect">
                                  <p:stCondLst>
                                    <p:cond delay="0"/>
                                  </p:stCondLst>
                                  <p:childTnLst>
                                    <p:animEffect transition="out" filter="fade">
                                      <p:cBhvr>
                                        <p:cTn id="117" dur="500"/>
                                        <p:tgtEl>
                                          <p:spTgt spid="2"/>
                                        </p:tgtEl>
                                      </p:cBhvr>
                                    </p:animEffect>
                                    <p:set>
                                      <p:cBhvr>
                                        <p:cTn id="118" dur="1" fill="hold">
                                          <p:stCondLst>
                                            <p:cond delay="499"/>
                                          </p:stCondLst>
                                        </p:cTn>
                                        <p:tgtEl>
                                          <p:spTgt spid="2"/>
                                        </p:tgtEl>
                                        <p:attrNameLst>
                                          <p:attrName>style.visibility</p:attrName>
                                        </p:attrNameLst>
                                      </p:cBhvr>
                                      <p:to>
                                        <p:strVal val="hidden"/>
                                      </p:to>
                                    </p:set>
                                  </p:childTnLst>
                                </p:cTn>
                              </p:par>
                              <p:par>
                                <p:cTn id="119" presetID="10" presetClass="exit" presetSubtype="0" fill="hold" grpId="1" nodeType="withEffect">
                                  <p:stCondLst>
                                    <p:cond delay="0"/>
                                  </p:stCondLst>
                                  <p:childTnLst>
                                    <p:animEffect transition="out" filter="fade">
                                      <p:cBhvr>
                                        <p:cTn id="120" dur="500"/>
                                        <p:tgtEl>
                                          <p:spTgt spid="4"/>
                                        </p:tgtEl>
                                      </p:cBhvr>
                                    </p:animEffect>
                                    <p:set>
                                      <p:cBhvr>
                                        <p:cTn id="121" dur="1" fill="hold">
                                          <p:stCondLst>
                                            <p:cond delay="499"/>
                                          </p:stCondLst>
                                        </p:cTn>
                                        <p:tgtEl>
                                          <p:spTgt spid="4"/>
                                        </p:tgtEl>
                                        <p:attrNameLst>
                                          <p:attrName>style.visibility</p:attrName>
                                        </p:attrNameLst>
                                      </p:cBhvr>
                                      <p:to>
                                        <p:strVal val="hidden"/>
                                      </p:to>
                                    </p:set>
                                  </p:childTnLst>
                                </p:cTn>
                              </p:par>
                              <p:par>
                                <p:cTn id="122" presetID="10" presetClass="entr" presetSubtype="0" fill="hold" grpId="0" nodeType="withEffect">
                                  <p:stCondLst>
                                    <p:cond delay="2000"/>
                                  </p:stCondLst>
                                  <p:childTnLst>
                                    <p:set>
                                      <p:cBhvr>
                                        <p:cTn id="123" dur="1" fill="hold">
                                          <p:stCondLst>
                                            <p:cond delay="0"/>
                                          </p:stCondLst>
                                        </p:cTn>
                                        <p:tgtEl>
                                          <p:spTgt spid="13"/>
                                        </p:tgtEl>
                                        <p:attrNameLst>
                                          <p:attrName>style.visibility</p:attrName>
                                        </p:attrNameLst>
                                      </p:cBhvr>
                                      <p:to>
                                        <p:strVal val="visible"/>
                                      </p:to>
                                    </p:set>
                                    <p:animEffect transition="in" filter="fade">
                                      <p:cBhvr>
                                        <p:cTn id="124" dur="500"/>
                                        <p:tgtEl>
                                          <p:spTgt spid="13"/>
                                        </p:tgtEl>
                                      </p:cBhvr>
                                    </p:animEffect>
                                  </p:childTnLst>
                                </p:cTn>
                              </p:par>
                              <p:par>
                                <p:cTn id="125" presetID="10" presetClass="exit" presetSubtype="0" fill="hold" grpId="1" nodeType="withEffect">
                                  <p:stCondLst>
                                    <p:cond delay="0"/>
                                  </p:stCondLst>
                                  <p:childTnLst>
                                    <p:animEffect transition="out" filter="fade">
                                      <p:cBhvr>
                                        <p:cTn id="126" dur="500"/>
                                        <p:tgtEl>
                                          <p:spTgt spid="13"/>
                                        </p:tgtEl>
                                      </p:cBhvr>
                                    </p:animEffect>
                                    <p:set>
                                      <p:cBhvr>
                                        <p:cTn id="12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animBg="1"/>
      <p:bldP spid="3" grpId="1" animBg="1"/>
      <p:bldP spid="4" grpId="0" animBg="1"/>
      <p:bldP spid="4" grpId="1" animBg="1"/>
      <p:bldP spid="5" grpId="0" animBg="1"/>
      <p:bldP spid="5" grpId="1" uiExpand="1" build="allAtOnce" animBg="1"/>
      <p:bldP spid="6" grpId="0" animBg="1"/>
      <p:bldP spid="6" grpId="1" uiExpand="1" build="allAtOnce" animBg="1"/>
      <p:bldP spid="7" grpId="0" animBg="1"/>
      <p:bldP spid="13" grpId="0"/>
      <p:bldP spid="13"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555EA-AE4B-DC02-E096-38ABD7A28519}"/>
            </a:ext>
          </a:extLst>
        </p:cNvPr>
        <p:cNvGrpSpPr/>
        <p:nvPr/>
      </p:nvGrpSpPr>
      <p:grpSpPr>
        <a:xfrm>
          <a:off x="0" y="0"/>
          <a:ext cx="0" cy="0"/>
          <a:chOff x="0" y="0"/>
          <a:chExt cx="0" cy="0"/>
        </a:xfrm>
      </p:grpSpPr>
      <p:sp>
        <p:nvSpPr>
          <p:cNvPr id="11" name="צורה חופשית: צורה 10">
            <a:extLst>
              <a:ext uri="{FF2B5EF4-FFF2-40B4-BE49-F238E27FC236}">
                <a16:creationId xmlns:a16="http://schemas.microsoft.com/office/drawing/2014/main" id="{6A0395BF-C9E1-7336-2149-C662F03F071A}"/>
              </a:ext>
              <a:ext uri="{C183D7F6-B498-43B3-948B-1728B52AA6E4}">
                <adec:decorative xmlns:adec="http://schemas.microsoft.com/office/drawing/2017/decorative" val="1"/>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12" name="מלבן 11">
            <a:extLst>
              <a:ext uri="{FF2B5EF4-FFF2-40B4-BE49-F238E27FC236}">
                <a16:creationId xmlns:a16="http://schemas.microsoft.com/office/drawing/2014/main" id="{CFFE1A37-14B2-E65E-A328-1DD0E57C2AEF}"/>
              </a:ext>
              <a:ext uri="{C183D7F6-B498-43B3-948B-1728B52AA6E4}">
                <adec:decorative xmlns:adec="http://schemas.microsoft.com/office/drawing/2017/decorative" val="1"/>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כותרת 1">
            <a:extLst>
              <a:ext uri="{FF2B5EF4-FFF2-40B4-BE49-F238E27FC236}">
                <a16:creationId xmlns:a16="http://schemas.microsoft.com/office/drawing/2014/main" id="{8BE906EE-B267-871E-DA5E-6F570C2B2214}"/>
              </a:ext>
            </a:extLst>
          </p:cNvPr>
          <p:cNvSpPr>
            <a:spLocks noGrp="1"/>
          </p:cNvSpPr>
          <p:nvPr>
            <p:ph type="title"/>
          </p:nvPr>
        </p:nvSpPr>
        <p:spPr>
          <a:xfrm>
            <a:off x="523800" y="175717"/>
            <a:ext cx="11116816" cy="651722"/>
          </a:xfrm>
        </p:spPr>
        <p:txBody>
          <a:bodyPr>
            <a:normAutofit/>
          </a:bodyPr>
          <a:lstStyle/>
          <a:p>
            <a:pPr algn="ctr"/>
            <a:r>
              <a:rPr lang="he-IL" sz="3600" b="1" dirty="0">
                <a:latin typeface="Assistant ExtraBold" panose="00000900000000000000" pitchFamily="2" charset="-79"/>
                <a:ea typeface="+mn-ea"/>
                <a:cs typeface="Assistant ExtraBold" panose="00000900000000000000" pitchFamily="2" charset="-79"/>
              </a:rPr>
              <a:t>השאלה היא:</a:t>
            </a:r>
          </a:p>
        </p:txBody>
      </p:sp>
      <p:sp>
        <p:nvSpPr>
          <p:cNvPr id="4" name="מלבן: פינות מעוגלות 3">
            <a:extLst>
              <a:ext uri="{FF2B5EF4-FFF2-40B4-BE49-F238E27FC236}">
                <a16:creationId xmlns:a16="http://schemas.microsoft.com/office/drawing/2014/main" id="{D6F0B1D1-822D-17BD-2AC1-C9BDDA123833}"/>
              </a:ext>
            </a:extLst>
          </p:cNvPr>
          <p:cNvSpPr/>
          <p:nvPr/>
        </p:nvSpPr>
        <p:spPr>
          <a:xfrm>
            <a:off x="573934" y="945877"/>
            <a:ext cx="11233248" cy="1143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82663" lvl="8" indent="-712788">
              <a:buFont typeface="+mj-lt"/>
              <a:buAutoNum type="arabicPeriod" startAt="4"/>
            </a:pPr>
            <a:r>
              <a:rPr lang="he-IL" sz="3600" b="1" spc="-80" dirty="0">
                <a:ln w="22225">
                  <a:noFill/>
                  <a:prstDash val="solid"/>
                </a:ln>
                <a:solidFill>
                  <a:schemeClr val="bg1"/>
                </a:solidFill>
                <a:latin typeface="Tahoma" panose="020B0604030504040204" pitchFamily="34" charset="0"/>
                <a:ea typeface="Tahoma" panose="020B0604030504040204" pitchFamily="34" charset="0"/>
                <a:cs typeface="Tahoma" panose="020B0604030504040204" pitchFamily="34" charset="0"/>
              </a:rPr>
              <a:t>הגורם העיקרי לכוויות מדרגה 1 הינו:</a:t>
            </a:r>
          </a:p>
        </p:txBody>
      </p:sp>
      <p:sp>
        <p:nvSpPr>
          <p:cNvPr id="7" name="מציין מיקום תוכן 2">
            <a:extLst>
              <a:ext uri="{FF2B5EF4-FFF2-40B4-BE49-F238E27FC236}">
                <a16:creationId xmlns:a16="http://schemas.microsoft.com/office/drawing/2014/main" id="{EC534C55-B5E8-3F2A-3922-C5D698DBE644}"/>
              </a:ext>
            </a:extLst>
          </p:cNvPr>
          <p:cNvSpPr txBox="1">
            <a:spLocks/>
          </p:cNvSpPr>
          <p:nvPr/>
        </p:nvSpPr>
        <p:spPr>
          <a:xfrm>
            <a:off x="407368" y="4209798"/>
            <a:ext cx="2534073" cy="2099522"/>
          </a:xfrm>
          <a:prstGeom prst="rect">
            <a:avLst/>
          </a:prstGeom>
          <a:solidFill>
            <a:schemeClr val="accent2">
              <a:lumMod val="40000"/>
              <a:lumOff val="60000"/>
            </a:schemeClr>
          </a:solidFill>
          <a:scene3d>
            <a:camera prst="orthographicFront"/>
            <a:lightRig rig="threePt" dir="t"/>
          </a:scene3d>
          <a:sp3d extrusionH="127000" prstMaterial="matte">
            <a:bevelT w="171450" h="311150" prst="slope"/>
          </a:sp3d>
        </p:spPr>
        <p:txBody>
          <a:bodyPr vert="horz" lIns="91440" tIns="45720" rIns="91440" bIns="45720" rtlCol="0">
            <a:normAutofit/>
          </a:bodyPr>
          <a:lstStyle>
            <a:lvl1pPr marL="274320" indent="-274320" algn="r" defTabSz="914400" rtl="1"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r" defTabSz="914400" rtl="1"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r" defTabSz="914400" rtl="1"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r" defTabSz="914400" rtl="1"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r" defTabSz="914400" rtl="1"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endParaRPr lang="he-IL" dirty="0"/>
          </a:p>
          <a:p>
            <a:pPr marL="0" indent="0" algn="ctr">
              <a:buFont typeface="Arial" pitchFamily="34" charset="0"/>
              <a:buNone/>
            </a:pPr>
            <a:r>
              <a:rPr lang="he-IL" sz="3200" b="1" dirty="0">
                <a:solidFill>
                  <a:srgbClr val="002060"/>
                </a:solidFill>
                <a:latin typeface="Guttman Hatzvi" panose="02010401010101010101" pitchFamily="2" charset="-79"/>
                <a:ea typeface="Tahoma" panose="020B0604030504040204" pitchFamily="34" charset="0"/>
                <a:cs typeface="Guttman Hatzvi" panose="02010401010101010101" pitchFamily="2" charset="-79"/>
              </a:rPr>
              <a:t>ד</a:t>
            </a:r>
          </a:p>
          <a:p>
            <a:pPr marL="0" indent="0" algn="ctr">
              <a:buFont typeface="Arial" pitchFamily="34" charset="0"/>
              <a:buNone/>
            </a:pPr>
            <a:r>
              <a:rPr lang="he-IL" b="1" dirty="0">
                <a:solidFill>
                  <a:srgbClr val="002060"/>
                </a:solidFill>
                <a:latin typeface="Guttman Hatzvi" panose="02010401010101010101" pitchFamily="2" charset="-79"/>
                <a:ea typeface="Tahoma" panose="020B0604030504040204" pitchFamily="34" charset="0"/>
                <a:cs typeface="Guttman Hatzvi" panose="02010401010101010101" pitchFamily="2" charset="-79"/>
              </a:rPr>
              <a:t>חשיפה לשמש</a:t>
            </a:r>
            <a:endParaRPr lang="he-IL" dirty="0">
              <a:solidFill>
                <a:srgbClr val="002060"/>
              </a:solidFill>
              <a:latin typeface="Guttman Hatzvi" panose="02010401010101010101" pitchFamily="2" charset="-79"/>
              <a:cs typeface="Guttman Hatzvi" panose="02010401010101010101" pitchFamily="2" charset="-79"/>
            </a:endParaRPr>
          </a:p>
        </p:txBody>
      </p:sp>
      <p:sp>
        <p:nvSpPr>
          <p:cNvPr id="13" name="תיבת טקסט 12">
            <a:extLst>
              <a:ext uri="{FF2B5EF4-FFF2-40B4-BE49-F238E27FC236}">
                <a16:creationId xmlns:a16="http://schemas.microsoft.com/office/drawing/2014/main" id="{03730577-6394-4821-7D07-6B0118173A5A}"/>
              </a:ext>
            </a:extLst>
          </p:cNvPr>
          <p:cNvSpPr txBox="1"/>
          <p:nvPr/>
        </p:nvSpPr>
        <p:spPr>
          <a:xfrm>
            <a:off x="1127448" y="2648202"/>
            <a:ext cx="10369152" cy="646331"/>
          </a:xfrm>
          <a:prstGeom prst="rect">
            <a:avLst/>
          </a:prstGeom>
          <a:noFill/>
        </p:spPr>
        <p:txBody>
          <a:bodyPr wrap="square">
            <a:spAutoFit/>
          </a:bodyPr>
          <a:lstStyle/>
          <a:p>
            <a:pPr algn="ctr"/>
            <a:r>
              <a:rPr lang="he-IL" sz="3600" b="1" dirty="0">
                <a:latin typeface="Assistant ExtraBold" panose="00000900000000000000" pitchFamily="2" charset="-79"/>
                <a:cs typeface="Assistant ExtraBold" panose="00000900000000000000" pitchFamily="2" charset="-79"/>
              </a:rPr>
              <a:t>התשובה הנכונה היא... ד'</a:t>
            </a:r>
          </a:p>
        </p:txBody>
      </p:sp>
    </p:spTree>
    <p:extLst>
      <p:ext uri="{BB962C8B-B14F-4D97-AF65-F5344CB8AC3E}">
        <p14:creationId xmlns:p14="http://schemas.microsoft.com/office/powerpoint/2010/main" val="376851115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1000"/>
                                        <p:tgtEl>
                                          <p:spTgt spid="4"/>
                                        </p:tgtEl>
                                      </p:cBhvr>
                                    </p:animEffect>
                                  </p:childTnLst>
                                </p:cTn>
                              </p:par>
                              <p:par>
                                <p:cTn id="23" presetID="10" presetClass="exit" presetSubtype="0" fill="hold" grpId="1" nodeType="withEffect">
                                  <p:stCondLst>
                                    <p:cond delay="0"/>
                                  </p:stCondLst>
                                  <p:childTnLst>
                                    <p:animEffect transition="out" filter="fade">
                                      <p:cBhvr>
                                        <p:cTn id="24" dur="500"/>
                                        <p:tgtEl>
                                          <p:spTgt spid="2"/>
                                        </p:tgtEl>
                                      </p:cBhvr>
                                    </p:animEffect>
                                    <p:set>
                                      <p:cBhvr>
                                        <p:cTn id="25" dur="1" fill="hold">
                                          <p:stCondLst>
                                            <p:cond delay="499"/>
                                          </p:stCondLst>
                                        </p:cTn>
                                        <p:tgtEl>
                                          <p:spTgt spid="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4"/>
                                        </p:tgtEl>
                                      </p:cBhvr>
                                    </p:animEffect>
                                    <p:set>
                                      <p:cBhvr>
                                        <p:cTn id="28" dur="1" fill="hold">
                                          <p:stCondLst>
                                            <p:cond delay="499"/>
                                          </p:stCondLst>
                                        </p:cTn>
                                        <p:tgtEl>
                                          <p:spTgt spid="4"/>
                                        </p:tgtEl>
                                        <p:attrNameLst>
                                          <p:attrName>style.visibility</p:attrName>
                                        </p:attrNameLst>
                                      </p:cBhvr>
                                      <p:to>
                                        <p:strVal val="hidden"/>
                                      </p:to>
                                    </p:set>
                                  </p:childTnLst>
                                </p:cTn>
                              </p:par>
                              <p:par>
                                <p:cTn id="29" presetID="10" presetClass="entr" presetSubtype="0" fill="hold" grpId="0" nodeType="withEffect">
                                  <p:stCondLst>
                                    <p:cond delay="200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xit" presetSubtype="0" fill="hold" grpId="1" nodeType="withEffect">
                                  <p:stCondLst>
                                    <p:cond delay="0"/>
                                  </p:stCondLst>
                                  <p:childTnLst>
                                    <p:animEffect transition="out" filter="fade">
                                      <p:cBhvr>
                                        <p:cTn id="33" dur="500"/>
                                        <p:tgtEl>
                                          <p:spTgt spid="13"/>
                                        </p:tgtEl>
                                      </p:cBhvr>
                                    </p:animEffect>
                                    <p:set>
                                      <p:cBhvr>
                                        <p:cTn id="34"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animBg="1"/>
      <p:bldP spid="4" grpId="1" animBg="1"/>
      <p:bldP spid="7" grpId="0" animBg="1"/>
      <p:bldP spid="13" grpId="0"/>
      <p:bldP spid="13"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2DAD8-35B3-E99B-0B25-89B166EF8E47}"/>
            </a:ext>
          </a:extLst>
        </p:cNvPr>
        <p:cNvGrpSpPr/>
        <p:nvPr/>
      </p:nvGrpSpPr>
      <p:grpSpPr>
        <a:xfrm>
          <a:off x="0" y="0"/>
          <a:ext cx="0" cy="0"/>
          <a:chOff x="0" y="0"/>
          <a:chExt cx="0" cy="0"/>
        </a:xfrm>
      </p:grpSpPr>
      <p:sp>
        <p:nvSpPr>
          <p:cNvPr id="11" name="צורה חופשית: צורה 10">
            <a:extLst>
              <a:ext uri="{FF2B5EF4-FFF2-40B4-BE49-F238E27FC236}">
                <a16:creationId xmlns:a16="http://schemas.microsoft.com/office/drawing/2014/main" id="{CF58256E-0F82-ACC9-FC20-72CB128B26E0}"/>
              </a:ext>
              <a:ext uri="{C183D7F6-B498-43B3-948B-1728B52AA6E4}">
                <adec:decorative xmlns:adec="http://schemas.microsoft.com/office/drawing/2017/decorative" val="1"/>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12" name="מלבן 11">
            <a:extLst>
              <a:ext uri="{FF2B5EF4-FFF2-40B4-BE49-F238E27FC236}">
                <a16:creationId xmlns:a16="http://schemas.microsoft.com/office/drawing/2014/main" id="{BB7150C1-3D46-D53F-9828-4F31337A948F}"/>
              </a:ext>
              <a:ext uri="{C183D7F6-B498-43B3-948B-1728B52AA6E4}">
                <adec:decorative xmlns:adec="http://schemas.microsoft.com/office/drawing/2017/decorative" val="1"/>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תיבת טקסט 9">
            <a:extLst>
              <a:ext uri="{FF2B5EF4-FFF2-40B4-BE49-F238E27FC236}">
                <a16:creationId xmlns:a16="http://schemas.microsoft.com/office/drawing/2014/main" id="{15B26267-8DEE-4E1F-B46C-60CB8BC20EAA}"/>
              </a:ext>
            </a:extLst>
          </p:cNvPr>
          <p:cNvSpPr txBox="1"/>
          <p:nvPr/>
        </p:nvSpPr>
        <p:spPr>
          <a:xfrm>
            <a:off x="1271464" y="1017534"/>
            <a:ext cx="9649072" cy="4906471"/>
          </a:xfrm>
          <a:prstGeom prst="rect">
            <a:avLst/>
          </a:prstGeom>
          <a:solidFill>
            <a:schemeClr val="bg2">
              <a:lumMod val="10000"/>
              <a:lumOff val="90000"/>
            </a:schemeClr>
          </a:solidFill>
        </p:spPr>
        <p:txBody>
          <a:bodyPr wrap="square">
            <a:spAutoFit/>
          </a:bodyPr>
          <a:lstStyle/>
          <a:p>
            <a:pPr algn="ctr">
              <a:lnSpc>
                <a:spcPct val="120000"/>
              </a:lnSpc>
              <a:spcAft>
                <a:spcPts val="800"/>
              </a:spcAft>
            </a:pPr>
            <a:r>
              <a:rPr lang="he-IL" sz="3600" b="1" dirty="0">
                <a:latin typeface="Assistant ExtraBold" panose="00000900000000000000" pitchFamily="2" charset="-79"/>
                <a:cs typeface="Assistant ExtraBold" panose="00000900000000000000" pitchFamily="2" charset="-79"/>
              </a:rPr>
              <a:t>שימו לב!</a:t>
            </a:r>
          </a:p>
          <a:p>
            <a:pPr algn="ctr">
              <a:lnSpc>
                <a:spcPct val="120000"/>
              </a:lnSpc>
              <a:spcAft>
                <a:spcPts val="800"/>
              </a:spcAft>
            </a:pPr>
            <a:r>
              <a:rPr lang="he-IL" sz="3600" b="1" dirty="0">
                <a:latin typeface="Assistant ExtraBold" panose="00000900000000000000" pitchFamily="2" charset="-79"/>
                <a:cs typeface="Assistant ExtraBold" panose="00000900000000000000" pitchFamily="2" charset="-79"/>
              </a:rPr>
              <a:t>הגורם העיקרי לכוויה מדרגה 1 הוא קרינה כתוצאה מחשיפה ממושכת לשמש, בלי הגנה מתאימה מפני קרינה ישירה (הצללה, קרם הגנה). </a:t>
            </a:r>
          </a:p>
          <a:p>
            <a:pPr algn="ctr">
              <a:lnSpc>
                <a:spcPct val="120000"/>
              </a:lnSpc>
              <a:spcAft>
                <a:spcPts val="800"/>
              </a:spcAft>
            </a:pPr>
            <a:r>
              <a:rPr lang="he-IL" sz="3600" b="1" dirty="0">
                <a:latin typeface="Assistant ExtraBold" panose="00000900000000000000" pitchFamily="2" charset="-79"/>
                <a:cs typeface="Assistant ExtraBold" panose="00000900000000000000" pitchFamily="2" charset="-79"/>
              </a:rPr>
              <a:t>פגיעת קרני שמש על סגוליות בשכבות העור העליונות (האפידרמיס), גורמת לכוויה. אדמומיות בעור ולפעמים להופעת שלפוחיות. </a:t>
            </a:r>
            <a:endParaRPr lang="en-US" sz="3600" b="1" dirty="0">
              <a:latin typeface="Assistant ExtraBold" panose="00000900000000000000" pitchFamily="2" charset="-79"/>
              <a:cs typeface="Assistant ExtraBold" panose="00000900000000000000" pitchFamily="2" charset="-79"/>
            </a:endParaRPr>
          </a:p>
        </p:txBody>
      </p:sp>
    </p:spTree>
    <p:extLst>
      <p:ext uri="{BB962C8B-B14F-4D97-AF65-F5344CB8AC3E}">
        <p14:creationId xmlns:p14="http://schemas.microsoft.com/office/powerpoint/2010/main" val="340442880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09FE8-5382-7C47-A18C-EACA39A8180A}"/>
            </a:ext>
          </a:extLst>
        </p:cNvPr>
        <p:cNvGrpSpPr/>
        <p:nvPr/>
      </p:nvGrpSpPr>
      <p:grpSpPr>
        <a:xfrm>
          <a:off x="0" y="0"/>
          <a:ext cx="0" cy="0"/>
          <a:chOff x="0" y="0"/>
          <a:chExt cx="0" cy="0"/>
        </a:xfrm>
      </p:grpSpPr>
      <p:sp>
        <p:nvSpPr>
          <p:cNvPr id="11" name="צורה חופשית: צורה 10">
            <a:extLst>
              <a:ext uri="{FF2B5EF4-FFF2-40B4-BE49-F238E27FC236}">
                <a16:creationId xmlns:a16="http://schemas.microsoft.com/office/drawing/2014/main" id="{4CCF3425-EF03-9F19-7EE7-3F1C0A3523FC}"/>
              </a:ext>
              <a:ext uri="{C183D7F6-B498-43B3-948B-1728B52AA6E4}">
                <adec:decorative xmlns:adec="http://schemas.microsoft.com/office/drawing/2017/decorative" val="1"/>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12" name="מלבן 11">
            <a:extLst>
              <a:ext uri="{FF2B5EF4-FFF2-40B4-BE49-F238E27FC236}">
                <a16:creationId xmlns:a16="http://schemas.microsoft.com/office/drawing/2014/main" id="{17FC3E96-1954-752F-F7AA-8583FE52D0CC}"/>
              </a:ext>
              <a:ext uri="{C183D7F6-B498-43B3-948B-1728B52AA6E4}">
                <adec:decorative xmlns:adec="http://schemas.microsoft.com/office/drawing/2017/decorative" val="1"/>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כותרת 1">
            <a:extLst>
              <a:ext uri="{FF2B5EF4-FFF2-40B4-BE49-F238E27FC236}">
                <a16:creationId xmlns:a16="http://schemas.microsoft.com/office/drawing/2014/main" id="{77D8B361-A4D8-E4B5-EDD9-0A20861E1148}"/>
              </a:ext>
            </a:extLst>
          </p:cNvPr>
          <p:cNvSpPr>
            <a:spLocks noGrp="1"/>
          </p:cNvSpPr>
          <p:nvPr>
            <p:ph type="title"/>
          </p:nvPr>
        </p:nvSpPr>
        <p:spPr>
          <a:xfrm>
            <a:off x="523800" y="175717"/>
            <a:ext cx="11116816" cy="651722"/>
          </a:xfrm>
        </p:spPr>
        <p:txBody>
          <a:bodyPr>
            <a:normAutofit/>
          </a:bodyPr>
          <a:lstStyle/>
          <a:p>
            <a:pPr algn="ctr"/>
            <a:r>
              <a:rPr lang="he-IL" sz="3600" b="1" dirty="0">
                <a:latin typeface="Assistant ExtraBold" panose="00000900000000000000" pitchFamily="2" charset="-79"/>
                <a:ea typeface="+mn-ea"/>
                <a:cs typeface="Assistant ExtraBold" panose="00000900000000000000" pitchFamily="2" charset="-79"/>
              </a:rPr>
              <a:t>השאלה היא:</a:t>
            </a:r>
          </a:p>
        </p:txBody>
      </p:sp>
      <p:sp>
        <p:nvSpPr>
          <p:cNvPr id="3" name="מציין מיקום תוכן 2">
            <a:extLst>
              <a:ext uri="{FF2B5EF4-FFF2-40B4-BE49-F238E27FC236}">
                <a16:creationId xmlns:a16="http://schemas.microsoft.com/office/drawing/2014/main" id="{206548B2-C36D-B0ED-3180-5807BF1D2442}"/>
              </a:ext>
            </a:extLst>
          </p:cNvPr>
          <p:cNvSpPr>
            <a:spLocks noGrp="1"/>
          </p:cNvSpPr>
          <p:nvPr>
            <p:ph idx="1"/>
          </p:nvPr>
        </p:nvSpPr>
        <p:spPr>
          <a:xfrm>
            <a:off x="9250559" y="4188869"/>
            <a:ext cx="2534073" cy="2099522"/>
          </a:xfrm>
          <a:solidFill>
            <a:schemeClr val="accent2">
              <a:lumMod val="40000"/>
              <a:lumOff val="60000"/>
            </a:schemeClr>
          </a:solidFill>
          <a:scene3d>
            <a:camera prst="orthographicFront"/>
            <a:lightRig rig="threePt" dir="t"/>
          </a:scene3d>
          <a:sp3d extrusionH="127000" prstMaterial="matte">
            <a:bevelT w="171450" h="311150" prst="slope"/>
          </a:sp3d>
        </p:spPr>
        <p:txBody>
          <a:bodyPr/>
          <a:lstStyle/>
          <a:p>
            <a:endParaRPr lang="he-IL" dirty="0"/>
          </a:p>
          <a:p>
            <a:pPr marL="0" indent="0" algn="ctr">
              <a:buNone/>
            </a:pPr>
            <a:r>
              <a:rPr lang="he-IL" sz="3200" b="1" dirty="0">
                <a:solidFill>
                  <a:srgbClr val="00206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א</a:t>
            </a:r>
          </a:p>
          <a:p>
            <a:pPr marL="0" indent="0" algn="ctr">
              <a:buNone/>
            </a:pPr>
            <a:r>
              <a:rPr lang="he-IL" b="1" dirty="0">
                <a:solidFill>
                  <a:srgbClr val="00206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דרגה 4</a:t>
            </a:r>
          </a:p>
          <a:p>
            <a:endParaRPr lang="he-IL" dirty="0"/>
          </a:p>
        </p:txBody>
      </p:sp>
      <p:sp>
        <p:nvSpPr>
          <p:cNvPr id="4" name="מלבן: פינות מעוגלות 3">
            <a:extLst>
              <a:ext uri="{FF2B5EF4-FFF2-40B4-BE49-F238E27FC236}">
                <a16:creationId xmlns:a16="http://schemas.microsoft.com/office/drawing/2014/main" id="{79EFF8F5-AA29-F825-CC8C-93E5BBCB7CC9}"/>
              </a:ext>
            </a:extLst>
          </p:cNvPr>
          <p:cNvSpPr/>
          <p:nvPr/>
        </p:nvSpPr>
        <p:spPr>
          <a:xfrm>
            <a:off x="453683" y="1061864"/>
            <a:ext cx="11284633" cy="11430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742950">
              <a:buFont typeface="+mj-lt"/>
              <a:buAutoNum type="arabicPeriod" startAt="5"/>
            </a:pPr>
            <a:r>
              <a:rPr lang="he-IL" sz="3600" b="1" spc="-80" dirty="0">
                <a:ln w="22225">
                  <a:noFill/>
                  <a:prstDash val="solid"/>
                </a:ln>
                <a:solidFill>
                  <a:schemeClr val="bg1"/>
                </a:solidFill>
                <a:latin typeface="Tahoma" panose="020B0604030504040204" pitchFamily="34" charset="0"/>
                <a:ea typeface="Tahoma" panose="020B0604030504040204" pitchFamily="34" charset="0"/>
                <a:cs typeface="Tahoma" panose="020B0604030504040204" pitchFamily="34" charset="0"/>
              </a:rPr>
              <a:t>מהי דרגת הכוויה כתוצאה מהיפגעות מאש</a:t>
            </a:r>
          </a:p>
          <a:p>
            <a:r>
              <a:rPr lang="he-IL" sz="3600" b="1" spc="-80" dirty="0">
                <a:ln w="22225">
                  <a:noFill/>
                  <a:prstDash val="solid"/>
                </a:ln>
                <a:solidFill>
                  <a:schemeClr val="bg1"/>
                </a:solidFill>
                <a:latin typeface="Tahoma" panose="020B0604030504040204" pitchFamily="34" charset="0"/>
                <a:ea typeface="Tahoma" panose="020B0604030504040204" pitchFamily="34" charset="0"/>
                <a:cs typeface="Tahoma" panose="020B0604030504040204" pitchFamily="34" charset="0"/>
              </a:rPr>
              <a:t>      ישירה (דליקה בבית, שריפה, תאונת דרכים? </a:t>
            </a:r>
          </a:p>
        </p:txBody>
      </p:sp>
      <p:sp>
        <p:nvSpPr>
          <p:cNvPr id="5" name="מציין מיקום תוכן 2">
            <a:extLst>
              <a:ext uri="{FF2B5EF4-FFF2-40B4-BE49-F238E27FC236}">
                <a16:creationId xmlns:a16="http://schemas.microsoft.com/office/drawing/2014/main" id="{8C4D9639-CB64-476C-0E14-4229F0B6615C}"/>
              </a:ext>
            </a:extLst>
          </p:cNvPr>
          <p:cNvSpPr txBox="1">
            <a:spLocks/>
          </p:cNvSpPr>
          <p:nvPr/>
        </p:nvSpPr>
        <p:spPr>
          <a:xfrm>
            <a:off x="6298231" y="4198980"/>
            <a:ext cx="2534073" cy="2099522"/>
          </a:xfrm>
          <a:prstGeom prst="rect">
            <a:avLst/>
          </a:prstGeom>
          <a:solidFill>
            <a:schemeClr val="accent2">
              <a:lumMod val="40000"/>
              <a:lumOff val="60000"/>
            </a:schemeClr>
          </a:solidFill>
          <a:scene3d>
            <a:camera prst="orthographicFront"/>
            <a:lightRig rig="threePt" dir="t"/>
          </a:scene3d>
          <a:sp3d extrusionH="127000" prstMaterial="matte">
            <a:bevelT w="171450" h="311150" prst="slope"/>
          </a:sp3d>
        </p:spPr>
        <p:txBody>
          <a:bodyPr vert="horz" lIns="91440" tIns="45720" rIns="91440" bIns="45720" rtlCol="0">
            <a:normAutofit/>
          </a:bodyPr>
          <a:lstStyle>
            <a:lvl1pPr marL="274320" indent="-274320" algn="r" defTabSz="914400" rtl="1"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r" defTabSz="914400" rtl="1"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r" defTabSz="914400" rtl="1"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r" defTabSz="914400" rtl="1"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r" defTabSz="914400" rtl="1"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endParaRPr lang="he-IL" dirty="0"/>
          </a:p>
          <a:p>
            <a:pPr marL="0" indent="0" algn="ctr">
              <a:buFont typeface="Arial" pitchFamily="34" charset="0"/>
              <a:buNone/>
            </a:pPr>
            <a:r>
              <a:rPr lang="he-IL" sz="3200" b="1" dirty="0">
                <a:solidFill>
                  <a:srgbClr val="00206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ב</a:t>
            </a:r>
          </a:p>
          <a:p>
            <a:pPr marL="0" indent="0" algn="ctr">
              <a:buFont typeface="Arial" pitchFamily="34" charset="0"/>
              <a:buNone/>
            </a:pPr>
            <a:r>
              <a:rPr lang="he-IL" b="1" dirty="0">
                <a:solidFill>
                  <a:srgbClr val="00206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דרגה 1</a:t>
            </a:r>
          </a:p>
          <a:p>
            <a:endParaRPr lang="he-IL" dirty="0"/>
          </a:p>
        </p:txBody>
      </p:sp>
      <p:sp>
        <p:nvSpPr>
          <p:cNvPr id="6" name="מציין מיקום תוכן 2">
            <a:extLst>
              <a:ext uri="{FF2B5EF4-FFF2-40B4-BE49-F238E27FC236}">
                <a16:creationId xmlns:a16="http://schemas.microsoft.com/office/drawing/2014/main" id="{C5F0B7AB-2697-37D6-8A21-DD562480C15C}"/>
              </a:ext>
            </a:extLst>
          </p:cNvPr>
          <p:cNvSpPr txBox="1">
            <a:spLocks/>
          </p:cNvSpPr>
          <p:nvPr/>
        </p:nvSpPr>
        <p:spPr>
          <a:xfrm>
            <a:off x="3345903" y="4209798"/>
            <a:ext cx="2534073" cy="2099522"/>
          </a:xfrm>
          <a:prstGeom prst="rect">
            <a:avLst/>
          </a:prstGeom>
          <a:solidFill>
            <a:schemeClr val="accent2">
              <a:lumMod val="40000"/>
              <a:lumOff val="60000"/>
            </a:schemeClr>
          </a:solidFill>
          <a:scene3d>
            <a:camera prst="orthographicFront"/>
            <a:lightRig rig="threePt" dir="t"/>
          </a:scene3d>
          <a:sp3d extrusionH="127000" prstMaterial="matte">
            <a:bevelT w="171450" h="311150" prst="slope"/>
          </a:sp3d>
        </p:spPr>
        <p:txBody>
          <a:bodyPr vert="horz" lIns="91440" tIns="45720" rIns="91440" bIns="45720" rtlCol="0">
            <a:normAutofit/>
          </a:bodyPr>
          <a:lstStyle>
            <a:lvl1pPr marL="274320" indent="-274320" algn="r" defTabSz="914400" rtl="1"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r" defTabSz="914400" rtl="1"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r" defTabSz="914400" rtl="1"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r" defTabSz="914400" rtl="1"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r" defTabSz="914400" rtl="1"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endParaRPr lang="he-IL" dirty="0"/>
          </a:p>
          <a:p>
            <a:pPr marL="0" indent="0" algn="ctr">
              <a:buFont typeface="Arial" pitchFamily="34" charset="0"/>
              <a:buNone/>
            </a:pPr>
            <a:r>
              <a:rPr lang="he-IL" sz="3200" b="1" dirty="0">
                <a:solidFill>
                  <a:srgbClr val="00206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ג</a:t>
            </a:r>
          </a:p>
          <a:p>
            <a:pPr marL="0" indent="0" algn="ctr">
              <a:buFont typeface="Arial" pitchFamily="34" charset="0"/>
              <a:buNone/>
            </a:pPr>
            <a:r>
              <a:rPr lang="he-IL" b="1" dirty="0">
                <a:solidFill>
                  <a:srgbClr val="00206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דרגה 3</a:t>
            </a:r>
          </a:p>
          <a:p>
            <a:endParaRPr lang="he-IL" dirty="0"/>
          </a:p>
        </p:txBody>
      </p:sp>
      <p:sp>
        <p:nvSpPr>
          <p:cNvPr id="7" name="מציין מיקום תוכן 2">
            <a:extLst>
              <a:ext uri="{FF2B5EF4-FFF2-40B4-BE49-F238E27FC236}">
                <a16:creationId xmlns:a16="http://schemas.microsoft.com/office/drawing/2014/main" id="{AAFF1D62-2503-FE3B-034C-CB5FD7BEDA5A}"/>
              </a:ext>
            </a:extLst>
          </p:cNvPr>
          <p:cNvSpPr txBox="1">
            <a:spLocks/>
          </p:cNvSpPr>
          <p:nvPr/>
        </p:nvSpPr>
        <p:spPr>
          <a:xfrm>
            <a:off x="407368" y="4209798"/>
            <a:ext cx="2534073" cy="2099522"/>
          </a:xfrm>
          <a:prstGeom prst="rect">
            <a:avLst/>
          </a:prstGeom>
          <a:solidFill>
            <a:schemeClr val="accent2">
              <a:lumMod val="40000"/>
              <a:lumOff val="60000"/>
            </a:schemeClr>
          </a:solidFill>
          <a:scene3d>
            <a:camera prst="orthographicFront"/>
            <a:lightRig rig="threePt" dir="t"/>
          </a:scene3d>
          <a:sp3d extrusionH="127000" prstMaterial="matte">
            <a:bevelT w="171450" h="311150" prst="slope"/>
          </a:sp3d>
        </p:spPr>
        <p:txBody>
          <a:bodyPr vert="horz" lIns="91440" tIns="45720" rIns="91440" bIns="45720" rtlCol="0">
            <a:normAutofit/>
          </a:bodyPr>
          <a:lstStyle>
            <a:lvl1pPr marL="274320" indent="-274320" algn="r" defTabSz="914400" rtl="1"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r" defTabSz="914400" rtl="1"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r" defTabSz="914400" rtl="1"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r" defTabSz="914400" rtl="1"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r" defTabSz="914400" rtl="1"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endParaRPr lang="he-IL" dirty="0"/>
          </a:p>
          <a:p>
            <a:pPr marL="0" indent="0" algn="ctr">
              <a:buFont typeface="Arial" pitchFamily="34" charset="0"/>
              <a:buNone/>
            </a:pPr>
            <a:r>
              <a:rPr lang="he-IL" sz="3200" b="1" dirty="0">
                <a:solidFill>
                  <a:srgbClr val="00206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ד</a:t>
            </a:r>
          </a:p>
          <a:p>
            <a:pPr marL="0" indent="0" algn="ctr">
              <a:buFont typeface="Arial" pitchFamily="34" charset="0"/>
              <a:buNone/>
            </a:pPr>
            <a:r>
              <a:rPr lang="he-IL" b="1" dirty="0">
                <a:solidFill>
                  <a:srgbClr val="00206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דרגה 2</a:t>
            </a:r>
          </a:p>
          <a:p>
            <a:endParaRPr lang="he-IL" dirty="0"/>
          </a:p>
        </p:txBody>
      </p:sp>
      <p:sp>
        <p:nvSpPr>
          <p:cNvPr id="13" name="תיבת טקסט 12">
            <a:extLst>
              <a:ext uri="{FF2B5EF4-FFF2-40B4-BE49-F238E27FC236}">
                <a16:creationId xmlns:a16="http://schemas.microsoft.com/office/drawing/2014/main" id="{CB1F23A4-1F4E-F72D-0F7A-05209731AD4B}"/>
              </a:ext>
            </a:extLst>
          </p:cNvPr>
          <p:cNvSpPr txBox="1"/>
          <p:nvPr/>
        </p:nvSpPr>
        <p:spPr>
          <a:xfrm>
            <a:off x="1113655" y="2669131"/>
            <a:ext cx="10369152" cy="646331"/>
          </a:xfrm>
          <a:prstGeom prst="rect">
            <a:avLst/>
          </a:prstGeom>
          <a:noFill/>
        </p:spPr>
        <p:txBody>
          <a:bodyPr wrap="square">
            <a:spAutoFit/>
          </a:bodyPr>
          <a:lstStyle/>
          <a:p>
            <a:pPr algn="ctr"/>
            <a:r>
              <a:rPr lang="he-IL" sz="3600" b="1" dirty="0">
                <a:latin typeface="Assistant ExtraBold" panose="00000900000000000000" pitchFamily="2" charset="-79"/>
                <a:cs typeface="Assistant ExtraBold" panose="00000900000000000000" pitchFamily="2" charset="-79"/>
              </a:rPr>
              <a:t>הניחו את הכוכבים על התשובות שנראות לכם לנכון</a:t>
            </a:r>
          </a:p>
        </p:txBody>
      </p:sp>
    </p:spTree>
    <p:extLst>
      <p:ext uri="{BB962C8B-B14F-4D97-AF65-F5344CB8AC3E}">
        <p14:creationId xmlns:p14="http://schemas.microsoft.com/office/powerpoint/2010/main" val="152387077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par>
                          <p:cTn id="14" fill="hold">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500"/>
                                        <p:tgtEl>
                                          <p:spTgt spid="5">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500"/>
                                        <p:tgtEl>
                                          <p:spTgt spid="5">
                                            <p:txEl>
                                              <p:pRg st="2" end="2"/>
                                            </p:txEl>
                                          </p:spTgt>
                                        </p:tgtEl>
                                      </p:cBhvr>
                                    </p:animEffect>
                                  </p:childTnLst>
                                </p:cTn>
                              </p:par>
                            </p:childTnLst>
                          </p:cTn>
                        </p:par>
                        <p:par>
                          <p:cTn id="24" fill="hold">
                            <p:stCondLst>
                              <p:cond delay="1000"/>
                            </p:stCondLst>
                            <p:childTnLst>
                              <p:par>
                                <p:cTn id="25" presetID="22" presetClass="entr" presetSubtype="4"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par>
                                <p:cTn id="28" presetID="10" presetClass="entr" presetSubtype="0" fill="hold" nodeType="with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fade">
                                      <p:cBhvr>
                                        <p:cTn id="30" dur="500"/>
                                        <p:tgtEl>
                                          <p:spTgt spid="6">
                                            <p:txEl>
                                              <p:pRg st="1" end="1"/>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fade">
                                      <p:cBhvr>
                                        <p:cTn id="33" dur="500"/>
                                        <p:tgtEl>
                                          <p:spTgt spid="6">
                                            <p:txEl>
                                              <p:pRg st="2" end="2"/>
                                            </p:txEl>
                                          </p:spTgt>
                                        </p:tgtEl>
                                      </p:cBhvr>
                                    </p:animEffect>
                                  </p:childTnLst>
                                </p:cTn>
                              </p:par>
                            </p:childTnLst>
                          </p:cTn>
                        </p:par>
                        <p:par>
                          <p:cTn id="34" fill="hold">
                            <p:stCondLst>
                              <p:cond delay="1500"/>
                            </p:stCondLst>
                            <p:childTnLst>
                              <p:par>
                                <p:cTn id="35" presetID="22" presetClass="entr" presetSubtype="4"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par>
                                <p:cTn id="38" presetID="10" presetClass="entr" presetSubtype="0" fill="hold" nodeType="withEffect">
                                  <p:stCondLst>
                                    <p:cond delay="0"/>
                                  </p:stCondLst>
                                  <p:childTnLst>
                                    <p:set>
                                      <p:cBhvr>
                                        <p:cTn id="39" dur="1" fill="hold">
                                          <p:stCondLst>
                                            <p:cond delay="0"/>
                                          </p:stCondLst>
                                        </p:cTn>
                                        <p:tgtEl>
                                          <p:spTgt spid="7">
                                            <p:txEl>
                                              <p:pRg st="1" end="1"/>
                                            </p:txEl>
                                          </p:spTgt>
                                        </p:tgtEl>
                                        <p:attrNameLst>
                                          <p:attrName>style.visibility</p:attrName>
                                        </p:attrNameLst>
                                      </p:cBhvr>
                                      <p:to>
                                        <p:strVal val="visible"/>
                                      </p:to>
                                    </p:set>
                                    <p:animEffect transition="in" filter="fade">
                                      <p:cBhvr>
                                        <p:cTn id="40" dur="500"/>
                                        <p:tgtEl>
                                          <p:spTgt spid="7">
                                            <p:txEl>
                                              <p:pRg st="1" end="1"/>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7">
                                            <p:txEl>
                                              <p:pRg st="2" end="2"/>
                                            </p:txEl>
                                          </p:spTgt>
                                        </p:tgtEl>
                                        <p:attrNameLst>
                                          <p:attrName>style.visibility</p:attrName>
                                        </p:attrNameLst>
                                      </p:cBhvr>
                                      <p:to>
                                        <p:strVal val="visible"/>
                                      </p:to>
                                    </p:set>
                                    <p:animEffect transition="in" filter="fade">
                                      <p:cBhvr>
                                        <p:cTn id="43" dur="500"/>
                                        <p:tgtEl>
                                          <p:spTgt spid="7">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1000"/>
                                        <p:tgtEl>
                                          <p:spTgt spid="2"/>
                                        </p:tgtEl>
                                      </p:cBhvr>
                                    </p:animEffect>
                                  </p:childTnLst>
                                </p:cTn>
                              </p:par>
                            </p:childTnLst>
                          </p:cTn>
                        </p:par>
                        <p:par>
                          <p:cTn id="49" fill="hold">
                            <p:stCondLst>
                              <p:cond delay="1000"/>
                            </p:stCondLst>
                            <p:childTnLst>
                              <p:par>
                                <p:cTn id="50" presetID="22" presetClass="entr" presetSubtype="4" fill="hold" grpId="0"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down)">
                                      <p:cBhvr>
                                        <p:cTn id="52" dur="10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24" presetClass="emph" presetSubtype="0" fill="hold" grpId="1" nodeType="clickEffect">
                                  <p:stCondLst>
                                    <p:cond delay="0"/>
                                  </p:stCondLst>
                                  <p:childTnLst>
                                    <p:animClr clrSpc="hsl" dir="cw">
                                      <p:cBhvr override="childStyle">
                                        <p:cTn id="56" dur="500" fill="hold"/>
                                        <p:tgtEl>
                                          <p:spTgt spid="5">
                                            <p:bg/>
                                          </p:spTgt>
                                        </p:tgtEl>
                                        <p:attrNameLst>
                                          <p:attrName>style.color</p:attrName>
                                        </p:attrNameLst>
                                      </p:cBhvr>
                                      <p:by>
                                        <p:hsl h="0" s="-12549" l="-25098"/>
                                      </p:by>
                                    </p:animClr>
                                    <p:animClr clrSpc="hsl" dir="cw">
                                      <p:cBhvr>
                                        <p:cTn id="57" dur="500" fill="hold"/>
                                        <p:tgtEl>
                                          <p:spTgt spid="5">
                                            <p:bg/>
                                          </p:spTgt>
                                        </p:tgtEl>
                                        <p:attrNameLst>
                                          <p:attrName>fillcolor</p:attrName>
                                        </p:attrNameLst>
                                      </p:cBhvr>
                                      <p:by>
                                        <p:hsl h="0" s="-12549" l="-25098"/>
                                      </p:by>
                                    </p:animClr>
                                    <p:animClr clrSpc="hsl" dir="cw">
                                      <p:cBhvr>
                                        <p:cTn id="58" dur="500" fill="hold"/>
                                        <p:tgtEl>
                                          <p:spTgt spid="5">
                                            <p:bg/>
                                          </p:spTgt>
                                        </p:tgtEl>
                                        <p:attrNameLst>
                                          <p:attrName>stroke.color</p:attrName>
                                        </p:attrNameLst>
                                      </p:cBhvr>
                                      <p:by>
                                        <p:hsl h="0" s="-12549" l="-25098"/>
                                      </p:by>
                                    </p:animClr>
                                    <p:set>
                                      <p:cBhvr>
                                        <p:cTn id="59" dur="500" fill="hold"/>
                                        <p:tgtEl>
                                          <p:spTgt spid="5">
                                            <p:bg/>
                                          </p:spTgt>
                                        </p:tgtEl>
                                        <p:attrNameLst>
                                          <p:attrName>fill.type</p:attrName>
                                        </p:attrNameLst>
                                      </p:cBhvr>
                                      <p:to>
                                        <p:strVal val="solid"/>
                                      </p:to>
                                    </p:set>
                                  </p:childTnLst>
                                  <p:subTnLst>
                                    <p:animClr clrSpc="rgb" dir="cw">
                                      <p:cBhvr override="childStyle">
                                        <p:cTn dur="1" fill="hold" display="0" masterRel="nextClick" afterEffect="1"/>
                                        <p:tgtEl>
                                          <p:spTgt spid="5">
                                            <p:bg/>
                                          </p:spTgt>
                                        </p:tgtEl>
                                        <p:attrNameLst>
                                          <p:attrName>ppt_c</p:attrName>
                                        </p:attrNameLst>
                                      </p:cBhvr>
                                      <p:to>
                                        <a:schemeClr val="bg1"/>
                                      </p:to>
                                    </p:animClr>
                                    <p:audio>
                                      <p:cMediaNode>
                                        <p:cTn display="0" masterRel="sameClick">
                                          <p:stCondLst>
                                            <p:cond evt="begin" delay="0">
                                              <p:tn val="55"/>
                                            </p:cond>
                                          </p:stCondLst>
                                          <p:endCondLst>
                                            <p:cond evt="onStopAudio" delay="0">
                                              <p:tgtEl>
                                                <p:sldTgt/>
                                              </p:tgtEl>
                                            </p:cond>
                                          </p:endCondLst>
                                        </p:cTn>
                                        <p:tgtEl>
                                          <p:sndTgt r:embed="rId3" name="push.wav"/>
                                        </p:tgtEl>
                                      </p:cMediaNode>
                                    </p:audio>
                                  </p:subTnLst>
                                </p:cTn>
                              </p:par>
                              <p:par>
                                <p:cTn id="60" presetID="24" presetClass="emph" presetSubtype="0" fill="hold" grpId="1" nodeType="withEffect">
                                  <p:stCondLst>
                                    <p:cond delay="0"/>
                                  </p:stCondLst>
                                  <p:childTnLst>
                                    <p:animClr clrSpc="hsl" dir="cw">
                                      <p:cBhvr override="childStyle">
                                        <p:cTn id="61" dur="500" fill="hold"/>
                                        <p:tgtEl>
                                          <p:spTgt spid="5">
                                            <p:txEl>
                                              <p:pRg st="1" end="1"/>
                                            </p:txEl>
                                          </p:spTgt>
                                        </p:tgtEl>
                                        <p:attrNameLst>
                                          <p:attrName>style.color</p:attrName>
                                        </p:attrNameLst>
                                      </p:cBhvr>
                                      <p:by>
                                        <p:hsl h="0" s="-12549" l="-25098"/>
                                      </p:by>
                                    </p:animClr>
                                    <p:animClr clrSpc="hsl" dir="cw">
                                      <p:cBhvr>
                                        <p:cTn id="62" dur="500" fill="hold"/>
                                        <p:tgtEl>
                                          <p:spTgt spid="5">
                                            <p:txEl>
                                              <p:pRg st="1" end="1"/>
                                            </p:txEl>
                                          </p:spTgt>
                                        </p:tgtEl>
                                        <p:attrNameLst>
                                          <p:attrName>fillcolor</p:attrName>
                                        </p:attrNameLst>
                                      </p:cBhvr>
                                      <p:by>
                                        <p:hsl h="0" s="-12549" l="-25098"/>
                                      </p:by>
                                    </p:animClr>
                                    <p:animClr clrSpc="hsl" dir="cw">
                                      <p:cBhvr>
                                        <p:cTn id="63" dur="500" fill="hold"/>
                                        <p:tgtEl>
                                          <p:spTgt spid="5">
                                            <p:txEl>
                                              <p:pRg st="1" end="1"/>
                                            </p:txEl>
                                          </p:spTgt>
                                        </p:tgtEl>
                                        <p:attrNameLst>
                                          <p:attrName>stroke.color</p:attrName>
                                        </p:attrNameLst>
                                      </p:cBhvr>
                                      <p:by>
                                        <p:hsl h="0" s="-12549" l="-25098"/>
                                      </p:by>
                                    </p:animClr>
                                    <p:set>
                                      <p:cBhvr>
                                        <p:cTn id="64" dur="500" fill="hold"/>
                                        <p:tgtEl>
                                          <p:spTgt spid="5">
                                            <p:txEl>
                                              <p:pRg st="1" end="1"/>
                                            </p:txEl>
                                          </p:spTgt>
                                        </p:tgtEl>
                                        <p:attrNameLst>
                                          <p:attrName>fill.type</p:attrName>
                                        </p:attrNameLst>
                                      </p:cBhvr>
                                      <p:to>
                                        <p:strVal val="solid"/>
                                      </p:to>
                                    </p:set>
                                  </p:childTnLst>
                                  <p:subTnLst>
                                    <p:animClr clrSpc="rgb" dir="cw">
                                      <p:cBhvr override="childStyle">
                                        <p:cTn dur="1" fill="hold" display="0" masterRel="nextClick" afterEffect="1"/>
                                        <p:tgtEl>
                                          <p:spTgt spid="5">
                                            <p:txEl>
                                              <p:pRg st="1" end="1"/>
                                            </p:txEl>
                                          </p:spTgt>
                                        </p:tgtEl>
                                        <p:attrNameLst>
                                          <p:attrName>ppt_c</p:attrName>
                                        </p:attrNameLst>
                                      </p:cBhvr>
                                      <p:to>
                                        <a:schemeClr val="bg1"/>
                                      </p:to>
                                    </p:animClr>
                                  </p:subTnLst>
                                </p:cTn>
                              </p:par>
                              <p:par>
                                <p:cTn id="65" presetID="24" presetClass="emph" presetSubtype="0" fill="hold" grpId="1" nodeType="withEffect">
                                  <p:stCondLst>
                                    <p:cond delay="0"/>
                                  </p:stCondLst>
                                  <p:childTnLst>
                                    <p:animClr clrSpc="hsl" dir="cw">
                                      <p:cBhvr override="childStyle">
                                        <p:cTn id="66" dur="500" fill="hold"/>
                                        <p:tgtEl>
                                          <p:spTgt spid="5">
                                            <p:txEl>
                                              <p:pRg st="2" end="2"/>
                                            </p:txEl>
                                          </p:spTgt>
                                        </p:tgtEl>
                                        <p:attrNameLst>
                                          <p:attrName>style.color</p:attrName>
                                        </p:attrNameLst>
                                      </p:cBhvr>
                                      <p:by>
                                        <p:hsl h="0" s="-12549" l="-25098"/>
                                      </p:by>
                                    </p:animClr>
                                    <p:animClr clrSpc="hsl" dir="cw">
                                      <p:cBhvr>
                                        <p:cTn id="67" dur="500" fill="hold"/>
                                        <p:tgtEl>
                                          <p:spTgt spid="5">
                                            <p:txEl>
                                              <p:pRg st="2" end="2"/>
                                            </p:txEl>
                                          </p:spTgt>
                                        </p:tgtEl>
                                        <p:attrNameLst>
                                          <p:attrName>fillcolor</p:attrName>
                                        </p:attrNameLst>
                                      </p:cBhvr>
                                      <p:by>
                                        <p:hsl h="0" s="-12549" l="-25098"/>
                                      </p:by>
                                    </p:animClr>
                                    <p:animClr clrSpc="hsl" dir="cw">
                                      <p:cBhvr>
                                        <p:cTn id="68" dur="500" fill="hold"/>
                                        <p:tgtEl>
                                          <p:spTgt spid="5">
                                            <p:txEl>
                                              <p:pRg st="2" end="2"/>
                                            </p:txEl>
                                          </p:spTgt>
                                        </p:tgtEl>
                                        <p:attrNameLst>
                                          <p:attrName>stroke.color</p:attrName>
                                        </p:attrNameLst>
                                      </p:cBhvr>
                                      <p:by>
                                        <p:hsl h="0" s="-12549" l="-25098"/>
                                      </p:by>
                                    </p:animClr>
                                    <p:set>
                                      <p:cBhvr>
                                        <p:cTn id="69" dur="500" fill="hold"/>
                                        <p:tgtEl>
                                          <p:spTgt spid="5">
                                            <p:txEl>
                                              <p:pRg st="2" end="2"/>
                                            </p:txEl>
                                          </p:spTgt>
                                        </p:tgtEl>
                                        <p:attrNameLst>
                                          <p:attrName>fill.type</p:attrName>
                                        </p:attrNameLst>
                                      </p:cBhvr>
                                      <p:to>
                                        <p:strVal val="solid"/>
                                      </p:to>
                                    </p:set>
                                  </p:childTnLst>
                                  <p:subTnLst>
                                    <p:animClr clrSpc="rgb" dir="cw">
                                      <p:cBhvr override="childStyle">
                                        <p:cTn dur="1" fill="hold" display="0" masterRel="nextClick" afterEffect="1"/>
                                        <p:tgtEl>
                                          <p:spTgt spid="5">
                                            <p:txEl>
                                              <p:pRg st="2" end="2"/>
                                            </p:txEl>
                                          </p:spTgt>
                                        </p:tgtEl>
                                        <p:attrNameLst>
                                          <p:attrName>ppt_c</p:attrName>
                                        </p:attrNameLst>
                                      </p:cBhvr>
                                      <p:to>
                                        <a:schemeClr val="bg1"/>
                                      </p:to>
                                    </p:animClr>
                                  </p:subTnLst>
                                </p:cTn>
                              </p:par>
                              <p:par>
                                <p:cTn id="70" presetID="1" presetClass="emph" presetSubtype="1" nodeType="withEffect">
                                  <p:stCondLst>
                                    <p:cond delay="0"/>
                                  </p:stCondLst>
                                  <p:childTnLst>
                                    <p:set>
                                      <p:cBhvr>
                                        <p:cTn id="71" dur="indefinite"/>
                                        <p:tgtEl>
                                          <p:spTgt spid="5"/>
                                        </p:tgtEl>
                                        <p:attrNameLst>
                                          <p:attrName>fillcolor</p:attrName>
                                        </p:attrNameLst>
                                      </p:cBhvr>
                                      <p:to>
                                        <p:clrVal>
                                          <a:schemeClr val="bg1"/>
                                        </p:clrVal>
                                      </p:to>
                                    </p:set>
                                    <p:set>
                                      <p:cBhvr>
                                        <p:cTn id="72" dur="indefinite"/>
                                        <p:tgtEl>
                                          <p:spTgt spid="5"/>
                                        </p:tgtEl>
                                        <p:attrNameLst>
                                          <p:attrName>fill.type</p:attrName>
                                        </p:attrNameLst>
                                      </p:cBhvr>
                                      <p:to>
                                        <p:strVal val="solid"/>
                                      </p:to>
                                    </p:set>
                                    <p:set>
                                      <p:cBhvr>
                                        <p:cTn id="73" dur="indefinite"/>
                                        <p:tgtEl>
                                          <p:spTgt spid="5"/>
                                        </p:tgtEl>
                                        <p:attrNameLst>
                                          <p:attrName>fill.on</p:attrName>
                                        </p:attrNameLst>
                                      </p:cBhvr>
                                      <p:to>
                                        <p:strVal val="true"/>
                                      </p:to>
                                    </p:set>
                                  </p:childTnLst>
                                </p:cTn>
                              </p:par>
                            </p:childTnLst>
                          </p:cTn>
                        </p:par>
                      </p:childTnLst>
                    </p:cTn>
                  </p:par>
                  <p:par>
                    <p:cTn id="74" fill="hold">
                      <p:stCondLst>
                        <p:cond delay="indefinite"/>
                      </p:stCondLst>
                      <p:childTnLst>
                        <p:par>
                          <p:cTn id="75" fill="hold">
                            <p:stCondLst>
                              <p:cond delay="0"/>
                            </p:stCondLst>
                            <p:childTnLst>
                              <p:par>
                                <p:cTn id="76" presetID="24" presetClass="emph" presetSubtype="0" fill="hold" grpId="1" nodeType="clickEffect">
                                  <p:stCondLst>
                                    <p:cond delay="0"/>
                                  </p:stCondLst>
                                  <p:childTnLst>
                                    <p:animClr clrSpc="hsl" dir="cw">
                                      <p:cBhvr override="childStyle">
                                        <p:cTn id="77" dur="500" fill="hold"/>
                                        <p:tgtEl>
                                          <p:spTgt spid="6">
                                            <p:bg/>
                                          </p:spTgt>
                                        </p:tgtEl>
                                        <p:attrNameLst>
                                          <p:attrName>style.color</p:attrName>
                                        </p:attrNameLst>
                                      </p:cBhvr>
                                      <p:by>
                                        <p:hsl h="0" s="-12549" l="-25098"/>
                                      </p:by>
                                    </p:animClr>
                                    <p:animClr clrSpc="hsl" dir="cw">
                                      <p:cBhvr>
                                        <p:cTn id="78" dur="500" fill="hold"/>
                                        <p:tgtEl>
                                          <p:spTgt spid="6">
                                            <p:bg/>
                                          </p:spTgt>
                                        </p:tgtEl>
                                        <p:attrNameLst>
                                          <p:attrName>fillcolor</p:attrName>
                                        </p:attrNameLst>
                                      </p:cBhvr>
                                      <p:by>
                                        <p:hsl h="0" s="-12549" l="-25098"/>
                                      </p:by>
                                    </p:animClr>
                                    <p:animClr clrSpc="hsl" dir="cw">
                                      <p:cBhvr>
                                        <p:cTn id="79" dur="500" fill="hold"/>
                                        <p:tgtEl>
                                          <p:spTgt spid="6">
                                            <p:bg/>
                                          </p:spTgt>
                                        </p:tgtEl>
                                        <p:attrNameLst>
                                          <p:attrName>stroke.color</p:attrName>
                                        </p:attrNameLst>
                                      </p:cBhvr>
                                      <p:by>
                                        <p:hsl h="0" s="-12549" l="-25098"/>
                                      </p:by>
                                    </p:animClr>
                                    <p:set>
                                      <p:cBhvr>
                                        <p:cTn id="80" dur="500" fill="hold"/>
                                        <p:tgtEl>
                                          <p:spTgt spid="6">
                                            <p:bg/>
                                          </p:spTgt>
                                        </p:tgtEl>
                                        <p:attrNameLst>
                                          <p:attrName>fill.type</p:attrName>
                                        </p:attrNameLst>
                                      </p:cBhvr>
                                      <p:to>
                                        <p:strVal val="solid"/>
                                      </p:to>
                                    </p:set>
                                  </p:childTnLst>
                                  <p:subTnLst>
                                    <p:animClr clrSpc="rgb" dir="cw">
                                      <p:cBhvr override="childStyle">
                                        <p:cTn dur="1" fill="hold" display="0" masterRel="nextClick" afterEffect="1"/>
                                        <p:tgtEl>
                                          <p:spTgt spid="6">
                                            <p:bg/>
                                          </p:spTgt>
                                        </p:tgtEl>
                                        <p:attrNameLst>
                                          <p:attrName>ppt_c</p:attrName>
                                        </p:attrNameLst>
                                      </p:cBhvr>
                                      <p:to>
                                        <a:schemeClr val="bg1"/>
                                      </p:to>
                                    </p:animClr>
                                    <p:audio>
                                      <p:cMediaNode>
                                        <p:cTn display="0" masterRel="sameClick">
                                          <p:stCondLst>
                                            <p:cond evt="begin" delay="0">
                                              <p:tn val="76"/>
                                            </p:cond>
                                          </p:stCondLst>
                                          <p:endCondLst>
                                            <p:cond evt="onStopAudio" delay="0">
                                              <p:tgtEl>
                                                <p:sldTgt/>
                                              </p:tgtEl>
                                            </p:cond>
                                          </p:endCondLst>
                                        </p:cTn>
                                        <p:tgtEl>
                                          <p:sndTgt r:embed="rId3" name="push.wav"/>
                                        </p:tgtEl>
                                      </p:cMediaNode>
                                    </p:audio>
                                  </p:subTnLst>
                                </p:cTn>
                              </p:par>
                              <p:par>
                                <p:cTn id="81" presetID="1" presetClass="exit" presetSubtype="0" fill="hold" grpId="1" nodeType="withEffect">
                                  <p:stCondLst>
                                    <p:cond delay="0"/>
                                  </p:stCondLst>
                                  <p:childTnLst>
                                    <p:set>
                                      <p:cBhvr>
                                        <p:cTn id="82" dur="1" fill="hold">
                                          <p:stCondLst>
                                            <p:cond delay="0"/>
                                          </p:stCondLst>
                                        </p:cTn>
                                        <p:tgtEl>
                                          <p:spTgt spid="6">
                                            <p:txEl>
                                              <p:pRg st="1" end="1"/>
                                            </p:txEl>
                                          </p:spTgt>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6">
                                            <p:txEl>
                                              <p:pRg st="2" end="2"/>
                                            </p:txEl>
                                          </p:spTgt>
                                        </p:tgtEl>
                                        <p:attrNameLst>
                                          <p:attrName>style.visibility</p:attrName>
                                        </p:attrNameLst>
                                      </p:cBhvr>
                                      <p:to>
                                        <p:strVal val="hidden"/>
                                      </p:to>
                                    </p:set>
                                  </p:childTnLst>
                                </p:cTn>
                              </p:par>
                              <p:par>
                                <p:cTn id="85" presetID="1" presetClass="emph" presetSubtype="1" nodeType="withEffect">
                                  <p:stCondLst>
                                    <p:cond delay="0"/>
                                  </p:stCondLst>
                                  <p:childTnLst>
                                    <p:set>
                                      <p:cBhvr>
                                        <p:cTn id="86" dur="indefinite"/>
                                        <p:tgtEl>
                                          <p:spTgt spid="6"/>
                                        </p:tgtEl>
                                        <p:attrNameLst>
                                          <p:attrName>fillcolor</p:attrName>
                                        </p:attrNameLst>
                                      </p:cBhvr>
                                      <p:to>
                                        <p:clrVal>
                                          <a:schemeClr val="bg1"/>
                                        </p:clrVal>
                                      </p:to>
                                    </p:set>
                                    <p:set>
                                      <p:cBhvr>
                                        <p:cTn id="87" dur="indefinite"/>
                                        <p:tgtEl>
                                          <p:spTgt spid="6"/>
                                        </p:tgtEl>
                                        <p:attrNameLst>
                                          <p:attrName>fill.type</p:attrName>
                                        </p:attrNameLst>
                                      </p:cBhvr>
                                      <p:to>
                                        <p:strVal val="solid"/>
                                      </p:to>
                                    </p:set>
                                    <p:set>
                                      <p:cBhvr>
                                        <p:cTn id="88" dur="indefinite"/>
                                        <p:tgtEl>
                                          <p:spTgt spid="6"/>
                                        </p:tgtEl>
                                        <p:attrNameLst>
                                          <p:attrName>fill.on</p:attrName>
                                        </p:attrNameLst>
                                      </p:cBhvr>
                                      <p:to>
                                        <p:strVal val="true"/>
                                      </p:to>
                                    </p:set>
                                  </p:childTnLst>
                                </p:cTn>
                              </p:par>
                            </p:childTnLst>
                          </p:cTn>
                        </p:par>
                      </p:childTnLst>
                    </p:cTn>
                  </p:par>
                  <p:par>
                    <p:cTn id="89" fill="hold">
                      <p:stCondLst>
                        <p:cond delay="indefinite"/>
                      </p:stCondLst>
                      <p:childTnLst>
                        <p:par>
                          <p:cTn id="90" fill="hold">
                            <p:stCondLst>
                              <p:cond delay="0"/>
                            </p:stCondLst>
                            <p:childTnLst>
                              <p:par>
                                <p:cTn id="91" presetID="24" presetClass="emph" presetSubtype="0" fill="hold" grpId="1" nodeType="clickEffect">
                                  <p:stCondLst>
                                    <p:cond delay="0"/>
                                  </p:stCondLst>
                                  <p:childTnLst>
                                    <p:animClr clrSpc="hsl" dir="cw">
                                      <p:cBhvr override="childStyle">
                                        <p:cTn id="92" dur="500" fill="hold"/>
                                        <p:tgtEl>
                                          <p:spTgt spid="7">
                                            <p:bg/>
                                          </p:spTgt>
                                        </p:tgtEl>
                                        <p:attrNameLst>
                                          <p:attrName>style.color</p:attrName>
                                        </p:attrNameLst>
                                      </p:cBhvr>
                                      <p:by>
                                        <p:hsl h="0" s="-12549" l="-25098"/>
                                      </p:by>
                                    </p:animClr>
                                    <p:animClr clrSpc="hsl" dir="cw">
                                      <p:cBhvr>
                                        <p:cTn id="93" dur="500" fill="hold"/>
                                        <p:tgtEl>
                                          <p:spTgt spid="7">
                                            <p:bg/>
                                          </p:spTgt>
                                        </p:tgtEl>
                                        <p:attrNameLst>
                                          <p:attrName>fillcolor</p:attrName>
                                        </p:attrNameLst>
                                      </p:cBhvr>
                                      <p:by>
                                        <p:hsl h="0" s="-12549" l="-25098"/>
                                      </p:by>
                                    </p:animClr>
                                    <p:animClr clrSpc="hsl" dir="cw">
                                      <p:cBhvr>
                                        <p:cTn id="94" dur="500" fill="hold"/>
                                        <p:tgtEl>
                                          <p:spTgt spid="7">
                                            <p:bg/>
                                          </p:spTgt>
                                        </p:tgtEl>
                                        <p:attrNameLst>
                                          <p:attrName>stroke.color</p:attrName>
                                        </p:attrNameLst>
                                      </p:cBhvr>
                                      <p:by>
                                        <p:hsl h="0" s="-12549" l="-25098"/>
                                      </p:by>
                                    </p:animClr>
                                    <p:set>
                                      <p:cBhvr>
                                        <p:cTn id="95" dur="500" fill="hold"/>
                                        <p:tgtEl>
                                          <p:spTgt spid="7">
                                            <p:bg/>
                                          </p:spTgt>
                                        </p:tgtEl>
                                        <p:attrNameLst>
                                          <p:attrName>fill.type</p:attrName>
                                        </p:attrNameLst>
                                      </p:cBhvr>
                                      <p:to>
                                        <p:strVal val="solid"/>
                                      </p:to>
                                    </p:set>
                                  </p:childTnLst>
                                  <p:subTnLst>
                                    <p:animClr clrSpc="rgb" dir="cw">
                                      <p:cBhvr override="childStyle">
                                        <p:cTn dur="1" fill="hold" display="0" masterRel="nextClick" afterEffect="1"/>
                                        <p:tgtEl>
                                          <p:spTgt spid="7">
                                            <p:bg/>
                                          </p:spTgt>
                                        </p:tgtEl>
                                        <p:attrNameLst>
                                          <p:attrName>ppt_c</p:attrName>
                                        </p:attrNameLst>
                                      </p:cBhvr>
                                      <p:to>
                                        <a:schemeClr val="bg1"/>
                                      </p:to>
                                    </p:animClr>
                                    <p:audio>
                                      <p:cMediaNode>
                                        <p:cTn display="0" masterRel="sameClick">
                                          <p:stCondLst>
                                            <p:cond evt="begin" delay="0">
                                              <p:tn val="91"/>
                                            </p:cond>
                                          </p:stCondLst>
                                          <p:endCondLst>
                                            <p:cond evt="onStopAudio" delay="0">
                                              <p:tgtEl>
                                                <p:sldTgt/>
                                              </p:tgtEl>
                                            </p:cond>
                                          </p:endCondLst>
                                        </p:cTn>
                                        <p:tgtEl>
                                          <p:sndTgt r:embed="rId3" name="push.wav"/>
                                        </p:tgtEl>
                                      </p:cMediaNode>
                                    </p:audio>
                                  </p:subTnLst>
                                </p:cTn>
                              </p:par>
                              <p:par>
                                <p:cTn id="96" presetID="1" presetClass="exit" presetSubtype="0" fill="hold" grpId="1" nodeType="withEffect">
                                  <p:stCondLst>
                                    <p:cond delay="0"/>
                                  </p:stCondLst>
                                  <p:childTnLst>
                                    <p:set>
                                      <p:cBhvr>
                                        <p:cTn id="97" dur="1" fill="hold">
                                          <p:stCondLst>
                                            <p:cond delay="0"/>
                                          </p:stCondLst>
                                        </p:cTn>
                                        <p:tgtEl>
                                          <p:spTgt spid="7">
                                            <p:txEl>
                                              <p:pRg st="1" end="1"/>
                                            </p:txEl>
                                          </p:spTgt>
                                        </p:tgtEl>
                                        <p:attrNameLst>
                                          <p:attrName>style.visibility</p:attrName>
                                        </p:attrNameLst>
                                      </p:cBhvr>
                                      <p:to>
                                        <p:strVal val="hidden"/>
                                      </p:to>
                                    </p:set>
                                  </p:childTnLst>
                                  <p:subTnLst>
                                    <p:animClr clrSpc="rgb" dir="cw">
                                      <p:cBhvr override="childStyle">
                                        <p:cTn dur="1" fill="hold" display="0" masterRel="nextClick" afterEffect="1"/>
                                        <p:tgtEl>
                                          <p:spTgt spid="7">
                                            <p:txEl>
                                              <p:pRg st="1" end="1"/>
                                            </p:txEl>
                                          </p:spTgt>
                                        </p:tgtEl>
                                        <p:attrNameLst>
                                          <p:attrName>ppt_c</p:attrName>
                                        </p:attrNameLst>
                                      </p:cBhvr>
                                      <p:to>
                                        <a:schemeClr val="bg1"/>
                                      </p:to>
                                    </p:animClr>
                                  </p:subTnLst>
                                </p:cTn>
                              </p:par>
                              <p:par>
                                <p:cTn id="98" presetID="1" presetClass="exit" presetSubtype="0" fill="hold" grpId="1" nodeType="withEffect">
                                  <p:stCondLst>
                                    <p:cond delay="0"/>
                                  </p:stCondLst>
                                  <p:childTnLst>
                                    <p:set>
                                      <p:cBhvr>
                                        <p:cTn id="99" dur="1" fill="hold">
                                          <p:stCondLst>
                                            <p:cond delay="0"/>
                                          </p:stCondLst>
                                        </p:cTn>
                                        <p:tgtEl>
                                          <p:spTgt spid="7">
                                            <p:txEl>
                                              <p:pRg st="2" end="2"/>
                                            </p:txEl>
                                          </p:spTgt>
                                        </p:tgtEl>
                                        <p:attrNameLst>
                                          <p:attrName>style.visibility</p:attrName>
                                        </p:attrNameLst>
                                      </p:cBhvr>
                                      <p:to>
                                        <p:strVal val="hidden"/>
                                      </p:to>
                                    </p:set>
                                  </p:childTnLst>
                                  <p:subTnLst>
                                    <p:animClr clrSpc="rgb" dir="cw">
                                      <p:cBhvr override="childStyle">
                                        <p:cTn dur="1" fill="hold" display="0" masterRel="nextClick" afterEffect="1"/>
                                        <p:tgtEl>
                                          <p:spTgt spid="7">
                                            <p:txEl>
                                              <p:pRg st="2" end="2"/>
                                            </p:txEl>
                                          </p:spTgt>
                                        </p:tgtEl>
                                        <p:attrNameLst>
                                          <p:attrName>ppt_c</p:attrName>
                                        </p:attrNameLst>
                                      </p:cBhvr>
                                      <p:to>
                                        <a:schemeClr val="bg1"/>
                                      </p:to>
                                    </p:animClr>
                                  </p:subTnLst>
                                </p:cTn>
                              </p:par>
                              <p:par>
                                <p:cTn id="100" presetID="1" presetClass="emph" presetSubtype="1" nodeType="withEffect">
                                  <p:stCondLst>
                                    <p:cond delay="0"/>
                                  </p:stCondLst>
                                  <p:childTnLst>
                                    <p:set>
                                      <p:cBhvr>
                                        <p:cTn id="101" dur="indefinite"/>
                                        <p:tgtEl>
                                          <p:spTgt spid="7"/>
                                        </p:tgtEl>
                                        <p:attrNameLst>
                                          <p:attrName>fillcolor</p:attrName>
                                        </p:attrNameLst>
                                      </p:cBhvr>
                                      <p:to>
                                        <p:clrVal>
                                          <a:schemeClr val="bg1"/>
                                        </p:clrVal>
                                      </p:to>
                                    </p:set>
                                    <p:set>
                                      <p:cBhvr>
                                        <p:cTn id="102" dur="indefinite"/>
                                        <p:tgtEl>
                                          <p:spTgt spid="7"/>
                                        </p:tgtEl>
                                        <p:attrNameLst>
                                          <p:attrName>fill.type</p:attrName>
                                        </p:attrNameLst>
                                      </p:cBhvr>
                                      <p:to>
                                        <p:strVal val="solid"/>
                                      </p:to>
                                    </p:set>
                                    <p:set>
                                      <p:cBhvr>
                                        <p:cTn id="103" dur="indefinite"/>
                                        <p:tgtEl>
                                          <p:spTgt spid="7"/>
                                        </p:tgtEl>
                                        <p:attrNameLst>
                                          <p:attrName>fill.on</p:attrName>
                                        </p:attrNameLst>
                                      </p:cBhvr>
                                      <p:to>
                                        <p:strVal val="true"/>
                                      </p:to>
                                    </p:set>
                                  </p:childTnLst>
                                </p:cTn>
                              </p:par>
                              <p:par>
                                <p:cTn id="104" presetID="10" presetClass="exit" presetSubtype="0" fill="hold" grpId="1" nodeType="withEffect">
                                  <p:stCondLst>
                                    <p:cond delay="0"/>
                                  </p:stCondLst>
                                  <p:childTnLst>
                                    <p:animEffect transition="out" filter="fade">
                                      <p:cBhvr>
                                        <p:cTn id="105" dur="500"/>
                                        <p:tgtEl>
                                          <p:spTgt spid="2"/>
                                        </p:tgtEl>
                                      </p:cBhvr>
                                    </p:animEffect>
                                    <p:set>
                                      <p:cBhvr>
                                        <p:cTn id="106" dur="1" fill="hold">
                                          <p:stCondLst>
                                            <p:cond delay="499"/>
                                          </p:stCondLst>
                                        </p:cTn>
                                        <p:tgtEl>
                                          <p:spTgt spid="2"/>
                                        </p:tgtEl>
                                        <p:attrNameLst>
                                          <p:attrName>style.visibility</p:attrName>
                                        </p:attrNameLst>
                                      </p:cBhvr>
                                      <p:to>
                                        <p:strVal val="hidden"/>
                                      </p:to>
                                    </p:set>
                                  </p:childTnLst>
                                </p:cTn>
                              </p:par>
                            </p:childTnLst>
                          </p:cTn>
                        </p:par>
                        <p:par>
                          <p:cTn id="107" fill="hold">
                            <p:stCondLst>
                              <p:cond delay="500"/>
                            </p:stCondLst>
                            <p:childTnLst>
                              <p:par>
                                <p:cTn id="108" presetID="10" presetClass="exit" presetSubtype="0" fill="hold" grpId="1" nodeType="afterEffect">
                                  <p:stCondLst>
                                    <p:cond delay="0"/>
                                  </p:stCondLst>
                                  <p:childTnLst>
                                    <p:animEffect transition="out" filter="fade">
                                      <p:cBhvr>
                                        <p:cTn id="109" dur="500"/>
                                        <p:tgtEl>
                                          <p:spTgt spid="4"/>
                                        </p:tgtEl>
                                      </p:cBhvr>
                                    </p:animEffect>
                                    <p:set>
                                      <p:cBhvr>
                                        <p:cTn id="110" dur="1" fill="hold">
                                          <p:stCondLst>
                                            <p:cond delay="499"/>
                                          </p:stCondLst>
                                        </p:cTn>
                                        <p:tgtEl>
                                          <p:spTgt spid="4"/>
                                        </p:tgtEl>
                                        <p:attrNameLst>
                                          <p:attrName>style.visibility</p:attrName>
                                        </p:attrNameLst>
                                      </p:cBhvr>
                                      <p:to>
                                        <p:strVal val="hidden"/>
                                      </p:to>
                                    </p:set>
                                  </p:childTnLst>
                                </p:cTn>
                              </p:par>
                              <p:par>
                                <p:cTn id="111" presetID="10" presetClass="entr" presetSubtype="0" fill="hold" grpId="0" nodeType="withEffect">
                                  <p:stCondLst>
                                    <p:cond delay="2000"/>
                                  </p:stCondLst>
                                  <p:childTnLst>
                                    <p:set>
                                      <p:cBhvr>
                                        <p:cTn id="112" dur="1" fill="hold">
                                          <p:stCondLst>
                                            <p:cond delay="0"/>
                                          </p:stCondLst>
                                        </p:cTn>
                                        <p:tgtEl>
                                          <p:spTgt spid="13"/>
                                        </p:tgtEl>
                                        <p:attrNameLst>
                                          <p:attrName>style.visibility</p:attrName>
                                        </p:attrNameLst>
                                      </p:cBhvr>
                                      <p:to>
                                        <p:strVal val="visible"/>
                                      </p:to>
                                    </p:set>
                                    <p:animEffect transition="in" filter="fade">
                                      <p:cBhvr>
                                        <p:cTn id="113" dur="500"/>
                                        <p:tgtEl>
                                          <p:spTgt spid="13"/>
                                        </p:tgtEl>
                                      </p:cBhvr>
                                    </p:animEffect>
                                  </p:childTnLst>
                                </p:cTn>
                              </p:par>
                              <p:par>
                                <p:cTn id="114" presetID="10" presetClass="exit" presetSubtype="0" fill="hold" grpId="1" nodeType="withEffect">
                                  <p:stCondLst>
                                    <p:cond delay="0"/>
                                  </p:stCondLst>
                                  <p:childTnLst>
                                    <p:animEffect transition="out" filter="fade">
                                      <p:cBhvr>
                                        <p:cTn id="115" dur="500"/>
                                        <p:tgtEl>
                                          <p:spTgt spid="13"/>
                                        </p:tgtEl>
                                      </p:cBhvr>
                                    </p:animEffect>
                                    <p:set>
                                      <p:cBhvr>
                                        <p:cTn id="116"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animBg="1"/>
      <p:bldP spid="4" grpId="0" animBg="1"/>
      <p:bldP spid="4" grpId="1" animBg="1"/>
      <p:bldP spid="5" grpId="0" animBg="1"/>
      <p:bldP spid="5" grpId="1" uiExpand="1" build="allAtOnce" animBg="1"/>
      <p:bldP spid="6" grpId="0" animBg="1"/>
      <p:bldP spid="6" grpId="1" uiExpand="1" build="allAtOnce" animBg="1"/>
      <p:bldP spid="7" grpId="0" animBg="1"/>
      <p:bldP spid="7" grpId="1" uiExpand="1" build="allAtOnce" animBg="1"/>
      <p:bldP spid="13" grpId="0"/>
      <p:bldP spid="13"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צורה חופשית: צורה 10">
            <a:extLst>
              <a:ext uri="{FF2B5EF4-FFF2-40B4-BE49-F238E27FC236}">
                <a16:creationId xmlns:a16="http://schemas.microsoft.com/office/drawing/2014/main" id="{90EC4989-B813-C371-ABFC-D631ADB4E96F}"/>
              </a:ext>
              <a:ext uri="{C183D7F6-B498-43B3-948B-1728B52AA6E4}">
                <adec:decorative xmlns:adec="http://schemas.microsoft.com/office/drawing/2017/decorative" val="1"/>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12" name="מלבן 11">
            <a:extLst>
              <a:ext uri="{FF2B5EF4-FFF2-40B4-BE49-F238E27FC236}">
                <a16:creationId xmlns:a16="http://schemas.microsoft.com/office/drawing/2014/main" id="{279A2E9F-9084-F5F8-A990-51239C54B7B1}"/>
              </a:ext>
              <a:ext uri="{C183D7F6-B498-43B3-948B-1728B52AA6E4}">
                <adec:decorative xmlns:adec="http://schemas.microsoft.com/office/drawing/2017/decorative" val="1"/>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כותרת 1">
            <a:extLst>
              <a:ext uri="{FF2B5EF4-FFF2-40B4-BE49-F238E27FC236}">
                <a16:creationId xmlns:a16="http://schemas.microsoft.com/office/drawing/2014/main" id="{DD216D06-D002-4888-9F87-589D41A8A6D2}"/>
              </a:ext>
            </a:extLst>
          </p:cNvPr>
          <p:cNvSpPr>
            <a:spLocks noGrp="1"/>
          </p:cNvSpPr>
          <p:nvPr>
            <p:ph type="title"/>
          </p:nvPr>
        </p:nvSpPr>
        <p:spPr>
          <a:xfrm>
            <a:off x="523800" y="175717"/>
            <a:ext cx="11116816" cy="651722"/>
          </a:xfrm>
        </p:spPr>
        <p:txBody>
          <a:bodyPr>
            <a:normAutofit/>
          </a:bodyPr>
          <a:lstStyle/>
          <a:p>
            <a:pPr algn="ctr"/>
            <a:r>
              <a:rPr lang="he-IL" sz="3600" b="1" dirty="0">
                <a:latin typeface="Assistant ExtraBold" panose="00000900000000000000" pitchFamily="2" charset="-79"/>
                <a:ea typeface="+mn-ea"/>
                <a:cs typeface="Assistant ExtraBold" panose="00000900000000000000" pitchFamily="2" charset="-79"/>
              </a:rPr>
              <a:t>השאלה היא:</a:t>
            </a:r>
          </a:p>
        </p:txBody>
      </p:sp>
      <p:sp>
        <p:nvSpPr>
          <p:cNvPr id="3" name="מציין מיקום תוכן 2">
            <a:extLst>
              <a:ext uri="{FF2B5EF4-FFF2-40B4-BE49-F238E27FC236}">
                <a16:creationId xmlns:a16="http://schemas.microsoft.com/office/drawing/2014/main" id="{14A987C5-8AB2-4FC0-BE74-B5FD9A295662}"/>
              </a:ext>
            </a:extLst>
          </p:cNvPr>
          <p:cNvSpPr>
            <a:spLocks noGrp="1"/>
          </p:cNvSpPr>
          <p:nvPr>
            <p:ph idx="1"/>
          </p:nvPr>
        </p:nvSpPr>
        <p:spPr>
          <a:xfrm>
            <a:off x="9250559" y="4188869"/>
            <a:ext cx="2534073" cy="2099522"/>
          </a:xfrm>
          <a:solidFill>
            <a:schemeClr val="accent2">
              <a:lumMod val="40000"/>
              <a:lumOff val="60000"/>
            </a:schemeClr>
          </a:solidFill>
          <a:scene3d>
            <a:camera prst="orthographicFront"/>
            <a:lightRig rig="threePt" dir="t"/>
          </a:scene3d>
          <a:sp3d extrusionH="127000" prstMaterial="matte">
            <a:bevelT w="171450" h="311150" prst="slope"/>
          </a:sp3d>
        </p:spPr>
        <p:txBody>
          <a:bodyPr/>
          <a:lstStyle/>
          <a:p>
            <a:endParaRPr lang="he-IL" dirty="0"/>
          </a:p>
          <a:p>
            <a:pPr marL="0" indent="0" algn="ctr">
              <a:buNone/>
            </a:pPr>
            <a:r>
              <a:rPr lang="he-IL" sz="3200" b="1" dirty="0">
                <a:solidFill>
                  <a:srgbClr val="00206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א</a:t>
            </a:r>
          </a:p>
          <a:p>
            <a:pPr marL="0" indent="0" algn="ctr">
              <a:buNone/>
            </a:pPr>
            <a:r>
              <a:rPr lang="he-IL" b="1" dirty="0">
                <a:solidFill>
                  <a:srgbClr val="00206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דרגה 4</a:t>
            </a:r>
          </a:p>
          <a:p>
            <a:endParaRPr lang="he-IL" dirty="0"/>
          </a:p>
        </p:txBody>
      </p:sp>
      <p:sp>
        <p:nvSpPr>
          <p:cNvPr id="4" name="מלבן: פינות מעוגלות 3">
            <a:extLst>
              <a:ext uri="{FF2B5EF4-FFF2-40B4-BE49-F238E27FC236}">
                <a16:creationId xmlns:a16="http://schemas.microsoft.com/office/drawing/2014/main" id="{137526A5-AA9C-4D7E-BCA7-6EDA01787FE5}"/>
              </a:ext>
            </a:extLst>
          </p:cNvPr>
          <p:cNvSpPr/>
          <p:nvPr/>
        </p:nvSpPr>
        <p:spPr>
          <a:xfrm>
            <a:off x="453683" y="1061864"/>
            <a:ext cx="11284633" cy="11430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742950">
              <a:buFont typeface="+mj-lt"/>
              <a:buAutoNum type="arabicPeriod" startAt="5"/>
            </a:pPr>
            <a:r>
              <a:rPr lang="he-IL" sz="3600" b="1" spc="-80" dirty="0">
                <a:ln w="22225">
                  <a:noFill/>
                  <a:prstDash val="solid"/>
                </a:ln>
                <a:solidFill>
                  <a:schemeClr val="bg1"/>
                </a:solidFill>
                <a:latin typeface="Tahoma" panose="020B0604030504040204" pitchFamily="34" charset="0"/>
                <a:ea typeface="Tahoma" panose="020B0604030504040204" pitchFamily="34" charset="0"/>
                <a:cs typeface="Tahoma" panose="020B0604030504040204" pitchFamily="34" charset="0"/>
              </a:rPr>
              <a:t>מהי דרגת הכוויה כתוצאה מהיפגעות מאש</a:t>
            </a:r>
          </a:p>
          <a:p>
            <a:r>
              <a:rPr lang="he-IL" sz="3600" b="1" spc="-80" dirty="0">
                <a:ln w="22225">
                  <a:noFill/>
                  <a:prstDash val="solid"/>
                </a:ln>
                <a:solidFill>
                  <a:schemeClr val="bg1"/>
                </a:solidFill>
                <a:latin typeface="Tahoma" panose="020B0604030504040204" pitchFamily="34" charset="0"/>
                <a:ea typeface="Tahoma" panose="020B0604030504040204" pitchFamily="34" charset="0"/>
                <a:cs typeface="Tahoma" panose="020B0604030504040204" pitchFamily="34" charset="0"/>
              </a:rPr>
              <a:t>      ישירה (דליקה בבית, שריפה, תאונת דרכים? </a:t>
            </a:r>
          </a:p>
        </p:txBody>
      </p:sp>
      <p:sp>
        <p:nvSpPr>
          <p:cNvPr id="13" name="תיבת טקסט 12">
            <a:extLst>
              <a:ext uri="{FF2B5EF4-FFF2-40B4-BE49-F238E27FC236}">
                <a16:creationId xmlns:a16="http://schemas.microsoft.com/office/drawing/2014/main" id="{9CBDA37E-544B-463A-BDD3-85C5B544CF8C}"/>
              </a:ext>
            </a:extLst>
          </p:cNvPr>
          <p:cNvSpPr txBox="1"/>
          <p:nvPr/>
        </p:nvSpPr>
        <p:spPr>
          <a:xfrm>
            <a:off x="1127448" y="2648202"/>
            <a:ext cx="10369152" cy="646331"/>
          </a:xfrm>
          <a:prstGeom prst="rect">
            <a:avLst/>
          </a:prstGeom>
          <a:noFill/>
        </p:spPr>
        <p:txBody>
          <a:bodyPr wrap="square">
            <a:spAutoFit/>
          </a:bodyPr>
          <a:lstStyle/>
          <a:p>
            <a:pPr algn="ctr"/>
            <a:r>
              <a:rPr lang="he-IL" sz="3600" b="1" dirty="0">
                <a:latin typeface="Assistant ExtraBold" panose="00000900000000000000" pitchFamily="2" charset="-79"/>
                <a:cs typeface="Assistant ExtraBold" panose="00000900000000000000" pitchFamily="2" charset="-79"/>
              </a:rPr>
              <a:t>התשובה הנכונה היא... א'</a:t>
            </a:r>
          </a:p>
        </p:txBody>
      </p:sp>
    </p:spTree>
    <p:extLst>
      <p:ext uri="{BB962C8B-B14F-4D97-AF65-F5344CB8AC3E}">
        <p14:creationId xmlns:p14="http://schemas.microsoft.com/office/powerpoint/2010/main" val="4946645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1000"/>
                                        <p:tgtEl>
                                          <p:spTgt spid="4"/>
                                        </p:tgtEl>
                                      </p:cBhvr>
                                    </p:animEffect>
                                  </p:childTnLst>
                                </p:cTn>
                              </p:par>
                              <p:par>
                                <p:cTn id="23" presetID="10" presetClass="exit" presetSubtype="0" fill="hold" grpId="1" nodeType="withEffect">
                                  <p:stCondLst>
                                    <p:cond delay="0"/>
                                  </p:stCondLst>
                                  <p:childTnLst>
                                    <p:animEffect transition="out" filter="fade">
                                      <p:cBhvr>
                                        <p:cTn id="24" dur="500"/>
                                        <p:tgtEl>
                                          <p:spTgt spid="2"/>
                                        </p:tgtEl>
                                      </p:cBhvr>
                                    </p:animEffect>
                                    <p:set>
                                      <p:cBhvr>
                                        <p:cTn id="25" dur="1" fill="hold">
                                          <p:stCondLst>
                                            <p:cond delay="499"/>
                                          </p:stCondLst>
                                        </p:cTn>
                                        <p:tgtEl>
                                          <p:spTgt spid="2"/>
                                        </p:tgtEl>
                                        <p:attrNameLst>
                                          <p:attrName>style.visibility</p:attrName>
                                        </p:attrNameLst>
                                      </p:cBhvr>
                                      <p:to>
                                        <p:strVal val="hidden"/>
                                      </p:to>
                                    </p:set>
                                  </p:childTnLst>
                                </p:cTn>
                              </p:par>
                            </p:childTnLst>
                          </p:cTn>
                        </p:par>
                        <p:par>
                          <p:cTn id="26" fill="hold">
                            <p:stCondLst>
                              <p:cond delay="2000"/>
                            </p:stCondLst>
                            <p:childTnLst>
                              <p:par>
                                <p:cTn id="27" presetID="10" presetClass="exit" presetSubtype="0" fill="hold" grpId="1" nodeType="afterEffect">
                                  <p:stCondLst>
                                    <p:cond delay="0"/>
                                  </p:stCondLst>
                                  <p:childTnLst>
                                    <p:animEffect transition="out" filter="fade">
                                      <p:cBhvr>
                                        <p:cTn id="28" dur="500"/>
                                        <p:tgtEl>
                                          <p:spTgt spid="4"/>
                                        </p:tgtEl>
                                      </p:cBhvr>
                                    </p:animEffect>
                                    <p:set>
                                      <p:cBhvr>
                                        <p:cTn id="29" dur="1" fill="hold">
                                          <p:stCondLst>
                                            <p:cond delay="499"/>
                                          </p:stCondLst>
                                        </p:cTn>
                                        <p:tgtEl>
                                          <p:spTgt spid="4"/>
                                        </p:tgtEl>
                                        <p:attrNameLst>
                                          <p:attrName>style.visibility</p:attrName>
                                        </p:attrNameLst>
                                      </p:cBhvr>
                                      <p:to>
                                        <p:strVal val="hidden"/>
                                      </p:to>
                                    </p:set>
                                  </p:childTnLst>
                                </p:cTn>
                              </p:par>
                              <p:par>
                                <p:cTn id="30" presetID="10" presetClass="entr" presetSubtype="0" fill="hold" grpId="0" nodeType="withEffect">
                                  <p:stCondLst>
                                    <p:cond delay="200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xit" presetSubtype="0" fill="hold" grpId="1" nodeType="withEffect">
                                  <p:stCondLst>
                                    <p:cond delay="0"/>
                                  </p:stCondLst>
                                  <p:childTnLst>
                                    <p:animEffect transition="out" filter="fade">
                                      <p:cBhvr>
                                        <p:cTn id="34" dur="500"/>
                                        <p:tgtEl>
                                          <p:spTgt spid="13"/>
                                        </p:tgtEl>
                                      </p:cBhvr>
                                    </p:animEffect>
                                    <p:set>
                                      <p:cBhvr>
                                        <p:cTn id="35"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animBg="1"/>
      <p:bldP spid="4" grpId="0" animBg="1"/>
      <p:bldP spid="4" grpId="1" animBg="1"/>
      <p:bldP spid="13" grpId="0"/>
      <p:bldP spid="13"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226D7-B5CC-A9AE-0DA6-2E5B84451B64}"/>
            </a:ext>
          </a:extLst>
        </p:cNvPr>
        <p:cNvGrpSpPr/>
        <p:nvPr/>
      </p:nvGrpSpPr>
      <p:grpSpPr>
        <a:xfrm>
          <a:off x="0" y="0"/>
          <a:ext cx="0" cy="0"/>
          <a:chOff x="0" y="0"/>
          <a:chExt cx="0" cy="0"/>
        </a:xfrm>
      </p:grpSpPr>
      <p:sp>
        <p:nvSpPr>
          <p:cNvPr id="3" name="צורה חופשית: צורה 2">
            <a:extLst>
              <a:ext uri="{FF2B5EF4-FFF2-40B4-BE49-F238E27FC236}">
                <a16:creationId xmlns:a16="http://schemas.microsoft.com/office/drawing/2014/main" id="{23E7F507-C0A3-E26A-ADEE-924AEFED23E6}"/>
              </a:ext>
              <a:ext uri="{C183D7F6-B498-43B3-948B-1728B52AA6E4}">
                <adec:decorative xmlns:adec="http://schemas.microsoft.com/office/drawing/2017/decorative" val="1"/>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4" name="מלבן 3">
            <a:extLst>
              <a:ext uri="{FF2B5EF4-FFF2-40B4-BE49-F238E27FC236}">
                <a16:creationId xmlns:a16="http://schemas.microsoft.com/office/drawing/2014/main" id="{7D0958B6-7EF9-9F05-011D-0FAB87ABF909}"/>
              </a:ext>
              <a:ext uri="{C183D7F6-B498-43B3-948B-1728B52AA6E4}">
                <adec:decorative xmlns:adec="http://schemas.microsoft.com/office/drawing/2017/decorative" val="1"/>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a:extLst>
              <a:ext uri="{FF2B5EF4-FFF2-40B4-BE49-F238E27FC236}">
                <a16:creationId xmlns:a16="http://schemas.microsoft.com/office/drawing/2014/main" id="{789C427F-4D1A-1ABD-1C2C-64D66CF9BCE3}"/>
              </a:ext>
            </a:extLst>
          </p:cNvPr>
          <p:cNvSpPr/>
          <p:nvPr/>
        </p:nvSpPr>
        <p:spPr>
          <a:xfrm>
            <a:off x="767408" y="2924944"/>
            <a:ext cx="10945216" cy="3142207"/>
          </a:xfrm>
          <a:prstGeom prst="rect">
            <a:avLst/>
          </a:prstGeom>
          <a:solidFill>
            <a:schemeClr val="bg1">
              <a:lumMod val="85000"/>
              <a:lumOff val="15000"/>
            </a:schemeClr>
          </a:solidFill>
          <a:effectLst>
            <a:outerShdw blurRad="50800" dist="50800" dir="5400000" algn="ctr" rotWithShape="0">
              <a:schemeClr val="bg1"/>
            </a:outerShdw>
          </a:effectLst>
          <a:scene3d>
            <a:camera prst="orthographicFront"/>
            <a:lightRig rig="threePt" dir="t"/>
          </a:scene3d>
          <a:sp3d contourW="12700">
            <a:bevelT w="190500" h="190500"/>
            <a:bevelB w="190500" h="190500"/>
            <a:contourClr>
              <a:schemeClr val="bg1">
                <a:lumMod val="75000"/>
                <a:lumOff val="25000"/>
              </a:schemeClr>
            </a:contourClr>
          </a:sp3d>
        </p:spPr>
        <p:txBody>
          <a:bodyPr wrap="square" rIns="252000">
            <a:spAutoFit/>
          </a:bodyPr>
          <a:lstStyle/>
          <a:p>
            <a:pPr marL="342900" indent="-342900" algn="just">
              <a:lnSpc>
                <a:spcPct val="120000"/>
              </a:lnSpc>
              <a:spcAft>
                <a:spcPts val="800"/>
              </a:spcAft>
              <a:buFont typeface="Wingdings" panose="05000000000000000000" pitchFamily="2" charset="2"/>
              <a:buChar char="q"/>
            </a:pPr>
            <a:r>
              <a:rPr lang="he-IL" sz="2800" dirty="0">
                <a:latin typeface="Assistant ExtraBold" panose="00000900000000000000" pitchFamily="2" charset="-79"/>
                <a:cs typeface="Assistant ExtraBold" panose="00000900000000000000" pitchFamily="2" charset="-79"/>
              </a:rPr>
              <a:t>כווייה הינה נזק הנגרם לגוף ובעיקר לעור, על ידי מקור חום, חשמל או כימיקלים.  </a:t>
            </a:r>
          </a:p>
          <a:p>
            <a:pPr marL="342900" indent="-342900" algn="just">
              <a:lnSpc>
                <a:spcPct val="120000"/>
              </a:lnSpc>
              <a:spcAft>
                <a:spcPts val="800"/>
              </a:spcAft>
              <a:buFont typeface="Wingdings" panose="05000000000000000000" pitchFamily="2" charset="2"/>
              <a:buChar char="q"/>
            </a:pPr>
            <a:r>
              <a:rPr lang="he-IL" sz="2800" dirty="0">
                <a:latin typeface="Assistant ExtraBold" panose="00000900000000000000" pitchFamily="2" charset="-79"/>
                <a:cs typeface="Assistant ExtraBold" panose="00000900000000000000" pitchFamily="2" charset="-79"/>
              </a:rPr>
              <a:t>נזק תרמי או כימי הנגרם לעור, הורס את תאי העור באזור הנפגע. </a:t>
            </a:r>
          </a:p>
          <a:p>
            <a:pPr marL="342900" indent="-342900" algn="just">
              <a:lnSpc>
                <a:spcPct val="120000"/>
              </a:lnSpc>
              <a:spcAft>
                <a:spcPts val="800"/>
              </a:spcAft>
              <a:buFont typeface="Wingdings" panose="05000000000000000000" pitchFamily="2" charset="2"/>
              <a:buChar char="q"/>
            </a:pPr>
            <a:r>
              <a:rPr lang="he-IL" sz="2800" dirty="0">
                <a:latin typeface="Assistant ExtraBold" panose="00000900000000000000" pitchFamily="2" charset="-79"/>
                <a:cs typeface="Assistant ExtraBold" panose="00000900000000000000" pitchFamily="2" charset="-79"/>
              </a:rPr>
              <a:t>העור הינו האיבר הגדול ביותר בגוף, שטחו הוא 1.8 מטר רבוע בממוצע אצל אדם בוגר. </a:t>
            </a:r>
          </a:p>
          <a:p>
            <a:pPr>
              <a:lnSpc>
                <a:spcPct val="113000"/>
              </a:lnSpc>
              <a:spcAft>
                <a:spcPts val="1200"/>
              </a:spcAft>
            </a:pPr>
            <a:endParaRPr lang="he-IL" sz="1000" b="1" u="sng" dirty="0">
              <a:latin typeface="Tahoma" panose="020B0604030504040204" pitchFamily="34" charset="0"/>
              <a:ea typeface="Tahoma" panose="020B0604030504040204" pitchFamily="34" charset="0"/>
              <a:cs typeface="Tahoma" panose="020B0604030504040204" pitchFamily="34" charset="0"/>
            </a:endParaRPr>
          </a:p>
        </p:txBody>
      </p:sp>
      <p:sp>
        <p:nvSpPr>
          <p:cNvPr id="2" name="מלבן: פינות מעוגלות 1">
            <a:extLst>
              <a:ext uri="{FF2B5EF4-FFF2-40B4-BE49-F238E27FC236}">
                <a16:creationId xmlns:a16="http://schemas.microsoft.com/office/drawing/2014/main" id="{9EBF0485-ED05-FC85-64F3-DFCA89ACAB25}"/>
              </a:ext>
            </a:extLst>
          </p:cNvPr>
          <p:cNvSpPr/>
          <p:nvPr/>
        </p:nvSpPr>
        <p:spPr>
          <a:xfrm>
            <a:off x="9048328" y="692696"/>
            <a:ext cx="2349908" cy="738390"/>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3200" dirty="0">
                <a:solidFill>
                  <a:schemeClr val="bg1"/>
                </a:solidFill>
                <a:latin typeface="Assistant ExtraBold" panose="00000900000000000000" pitchFamily="2" charset="-79"/>
                <a:cs typeface="Assistant ExtraBold" panose="00000900000000000000" pitchFamily="2" charset="-79"/>
              </a:rPr>
              <a:t>מהי כוויה</a:t>
            </a:r>
            <a:endParaRPr lang="en-US" sz="3200" dirty="0">
              <a:solidFill>
                <a:schemeClr val="bg1"/>
              </a:solidFill>
              <a:latin typeface="Assistant ExtraBold" panose="00000900000000000000" pitchFamily="2" charset="-79"/>
              <a:cs typeface="Assistant ExtraBold" panose="00000900000000000000" pitchFamily="2" charset="-79"/>
            </a:endParaRPr>
          </a:p>
        </p:txBody>
      </p:sp>
    </p:spTree>
    <p:extLst>
      <p:ext uri="{BB962C8B-B14F-4D97-AF65-F5344CB8AC3E}">
        <p14:creationId xmlns:p14="http://schemas.microsoft.com/office/powerpoint/2010/main" val="354564284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1000"/>
                                        <p:tgtEl>
                                          <p:spTgt spid="5">
                                            <p:txEl>
                                              <p:pRg st="2" end="2"/>
                                            </p:txEl>
                                          </p:spTgt>
                                        </p:tgtEl>
                                      </p:cBhvr>
                                    </p:animEffect>
                                    <p:anim calcmode="lin" valueType="num">
                                      <p:cBhvr>
                                        <p:cTn id="2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59856-1D4A-9403-4A55-0BB7C9996941}"/>
            </a:ext>
          </a:extLst>
        </p:cNvPr>
        <p:cNvGrpSpPr/>
        <p:nvPr/>
      </p:nvGrpSpPr>
      <p:grpSpPr>
        <a:xfrm>
          <a:off x="0" y="0"/>
          <a:ext cx="0" cy="0"/>
          <a:chOff x="0" y="0"/>
          <a:chExt cx="0" cy="0"/>
        </a:xfrm>
      </p:grpSpPr>
      <p:sp>
        <p:nvSpPr>
          <p:cNvPr id="11" name="צורה חופשית: צורה 10">
            <a:extLst>
              <a:ext uri="{FF2B5EF4-FFF2-40B4-BE49-F238E27FC236}">
                <a16:creationId xmlns:a16="http://schemas.microsoft.com/office/drawing/2014/main" id="{B39BEEA5-A3F7-C2EB-CF23-3FC12EEA87DE}"/>
              </a:ext>
              <a:ext uri="{C183D7F6-B498-43B3-948B-1728B52AA6E4}">
                <adec:decorative xmlns:adec="http://schemas.microsoft.com/office/drawing/2017/decorative" val="1"/>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12" name="מלבן 11">
            <a:extLst>
              <a:ext uri="{FF2B5EF4-FFF2-40B4-BE49-F238E27FC236}">
                <a16:creationId xmlns:a16="http://schemas.microsoft.com/office/drawing/2014/main" id="{CBC3346B-88ED-4484-2325-6A13D93836AC}"/>
              </a:ext>
              <a:ext uri="{C183D7F6-B498-43B3-948B-1728B52AA6E4}">
                <adec:decorative xmlns:adec="http://schemas.microsoft.com/office/drawing/2017/decorative" val="1"/>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תיבת טקסט 9">
            <a:extLst>
              <a:ext uri="{FF2B5EF4-FFF2-40B4-BE49-F238E27FC236}">
                <a16:creationId xmlns:a16="http://schemas.microsoft.com/office/drawing/2014/main" id="{DB92EEE5-0955-67D4-EF6E-19D0F7A9CC20}"/>
              </a:ext>
            </a:extLst>
          </p:cNvPr>
          <p:cNvSpPr txBox="1"/>
          <p:nvPr/>
        </p:nvSpPr>
        <p:spPr>
          <a:xfrm>
            <a:off x="1761728" y="960165"/>
            <a:ext cx="8640960" cy="4963154"/>
          </a:xfrm>
          <a:prstGeom prst="rect">
            <a:avLst/>
          </a:prstGeom>
          <a:solidFill>
            <a:schemeClr val="bg2">
              <a:lumMod val="10000"/>
              <a:lumOff val="90000"/>
            </a:schemeClr>
          </a:solidFill>
        </p:spPr>
        <p:txBody>
          <a:bodyPr wrap="square">
            <a:spAutoFit/>
          </a:bodyPr>
          <a:lstStyle/>
          <a:p>
            <a:pPr algn="ctr">
              <a:lnSpc>
                <a:spcPct val="127000"/>
              </a:lnSpc>
            </a:pPr>
            <a:r>
              <a:rPr lang="he-IL" sz="3600" b="1" dirty="0">
                <a:latin typeface="Assistant ExtraBold" panose="00000900000000000000" pitchFamily="2" charset="-79"/>
                <a:cs typeface="Assistant ExtraBold" panose="00000900000000000000" pitchFamily="2" charset="-79"/>
              </a:rPr>
              <a:t>שימו לב!</a:t>
            </a:r>
          </a:p>
          <a:p>
            <a:pPr algn="ctr">
              <a:lnSpc>
                <a:spcPct val="127000"/>
              </a:lnSpc>
            </a:pPr>
            <a:r>
              <a:rPr lang="he-IL" sz="3600" b="1" dirty="0">
                <a:latin typeface="Assistant ExtraBold" panose="00000900000000000000" pitchFamily="2" charset="-79"/>
                <a:cs typeface="Assistant ExtraBold" panose="00000900000000000000" pitchFamily="2" charset="-79"/>
              </a:rPr>
              <a:t>כוויות מדרגה 4 הן החמורות והקשות ביותר, מצריכות טיפול בתרופות ובמשחות מיוחדות, דורשות </a:t>
            </a:r>
            <a:r>
              <a:rPr lang="he-IL" sz="3600" b="1" dirty="0" err="1">
                <a:latin typeface="Assistant ExtraBold" panose="00000900000000000000" pitchFamily="2" charset="-79"/>
                <a:cs typeface="Assistant ExtraBold" panose="00000900000000000000" pitchFamily="2" charset="-79"/>
              </a:rPr>
              <a:t>אישפוז</a:t>
            </a:r>
            <a:r>
              <a:rPr lang="he-IL" sz="3600" b="1" dirty="0">
                <a:latin typeface="Assistant ExtraBold" panose="00000900000000000000" pitchFamily="2" charset="-79"/>
                <a:cs typeface="Assistant ExtraBold" panose="00000900000000000000" pitchFamily="2" charset="-79"/>
              </a:rPr>
              <a:t> ממושך ושיקום ארוך. כוויות קשות נגרמות בדרך כלל מפגיעת אש ישירה, בהתלקחות אש בתאונות דרכים קשות ובדליקות במבנים ויערות.</a:t>
            </a:r>
            <a:endParaRPr lang="en-US" sz="3600" b="1" dirty="0">
              <a:latin typeface="Assistant ExtraBold" panose="00000900000000000000" pitchFamily="2" charset="-79"/>
              <a:cs typeface="Assistant ExtraBold" panose="00000900000000000000" pitchFamily="2" charset="-79"/>
            </a:endParaRPr>
          </a:p>
        </p:txBody>
      </p:sp>
    </p:spTree>
    <p:extLst>
      <p:ext uri="{BB962C8B-B14F-4D97-AF65-F5344CB8AC3E}">
        <p14:creationId xmlns:p14="http://schemas.microsoft.com/office/powerpoint/2010/main" val="403193255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צורה חופשית: צורה 10">
            <a:extLst>
              <a:ext uri="{FF2B5EF4-FFF2-40B4-BE49-F238E27FC236}">
                <a16:creationId xmlns:a16="http://schemas.microsoft.com/office/drawing/2014/main" id="{3177E1C5-B8F1-9D18-1C81-57AF6DCEFF57}"/>
              </a:ext>
              <a:ext uri="{C183D7F6-B498-43B3-948B-1728B52AA6E4}">
                <adec:decorative xmlns:adec="http://schemas.microsoft.com/office/drawing/2017/decorative" val="1"/>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12" name="מלבן 11">
            <a:extLst>
              <a:ext uri="{FF2B5EF4-FFF2-40B4-BE49-F238E27FC236}">
                <a16:creationId xmlns:a16="http://schemas.microsoft.com/office/drawing/2014/main" id="{2D53BE02-752E-7E77-9F67-AE0E0D0FCE78}"/>
              </a:ext>
              <a:ext uri="{C183D7F6-B498-43B3-948B-1728B52AA6E4}">
                <adec:decorative xmlns:adec="http://schemas.microsoft.com/office/drawing/2017/decorative" val="1"/>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כותרת 1">
            <a:extLst>
              <a:ext uri="{FF2B5EF4-FFF2-40B4-BE49-F238E27FC236}">
                <a16:creationId xmlns:a16="http://schemas.microsoft.com/office/drawing/2014/main" id="{DD216D06-D002-4888-9F87-589D41A8A6D2}"/>
              </a:ext>
            </a:extLst>
          </p:cNvPr>
          <p:cNvSpPr>
            <a:spLocks noGrp="1"/>
          </p:cNvSpPr>
          <p:nvPr>
            <p:ph type="title"/>
          </p:nvPr>
        </p:nvSpPr>
        <p:spPr>
          <a:xfrm>
            <a:off x="523800" y="175717"/>
            <a:ext cx="11116816" cy="651722"/>
          </a:xfrm>
        </p:spPr>
        <p:txBody>
          <a:bodyPr>
            <a:normAutofit/>
          </a:bodyPr>
          <a:lstStyle/>
          <a:p>
            <a:pPr algn="ctr"/>
            <a:r>
              <a:rPr lang="he-IL" sz="3600" b="1" dirty="0">
                <a:latin typeface="Assistant ExtraBold" panose="00000900000000000000" pitchFamily="2" charset="-79"/>
                <a:ea typeface="+mn-ea"/>
                <a:cs typeface="Assistant ExtraBold" panose="00000900000000000000" pitchFamily="2" charset="-79"/>
              </a:rPr>
              <a:t>השאלה היא:</a:t>
            </a:r>
          </a:p>
        </p:txBody>
      </p:sp>
      <p:sp>
        <p:nvSpPr>
          <p:cNvPr id="3" name="מציין מיקום תוכן 2">
            <a:extLst>
              <a:ext uri="{FF2B5EF4-FFF2-40B4-BE49-F238E27FC236}">
                <a16:creationId xmlns:a16="http://schemas.microsoft.com/office/drawing/2014/main" id="{14A987C5-8AB2-4FC0-BE74-B5FD9A295662}"/>
              </a:ext>
            </a:extLst>
          </p:cNvPr>
          <p:cNvSpPr>
            <a:spLocks noGrp="1"/>
          </p:cNvSpPr>
          <p:nvPr>
            <p:ph idx="1"/>
          </p:nvPr>
        </p:nvSpPr>
        <p:spPr>
          <a:xfrm>
            <a:off x="9250559" y="4188869"/>
            <a:ext cx="2534073" cy="2099522"/>
          </a:xfrm>
          <a:solidFill>
            <a:schemeClr val="accent2">
              <a:lumMod val="40000"/>
              <a:lumOff val="60000"/>
            </a:schemeClr>
          </a:solidFill>
          <a:scene3d>
            <a:camera prst="orthographicFront"/>
            <a:lightRig rig="threePt" dir="t"/>
          </a:scene3d>
          <a:sp3d extrusionH="127000" prstMaterial="matte">
            <a:bevelT w="171450" h="311150" prst="slope"/>
          </a:sp3d>
        </p:spPr>
        <p:txBody>
          <a:bodyPr/>
          <a:lstStyle/>
          <a:p>
            <a:endParaRPr lang="he-IL" dirty="0"/>
          </a:p>
          <a:p>
            <a:pPr marL="0" indent="0" algn="ctr">
              <a:buNone/>
            </a:pPr>
            <a:r>
              <a:rPr lang="he-IL" sz="3200" b="1" dirty="0">
                <a:solidFill>
                  <a:srgbClr val="00206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א</a:t>
            </a:r>
          </a:p>
          <a:p>
            <a:pPr marL="0" indent="0" algn="ctr">
              <a:buNone/>
            </a:pPr>
            <a:r>
              <a:rPr lang="he-IL" sz="2400" b="1" dirty="0">
                <a:solidFill>
                  <a:srgbClr val="00206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לאחר שטיפת המקום במים</a:t>
            </a:r>
          </a:p>
          <a:p>
            <a:endParaRPr lang="he-IL" dirty="0"/>
          </a:p>
        </p:txBody>
      </p:sp>
      <p:sp>
        <p:nvSpPr>
          <p:cNvPr id="4" name="מלבן: פינות מעוגלות 3">
            <a:extLst>
              <a:ext uri="{FF2B5EF4-FFF2-40B4-BE49-F238E27FC236}">
                <a16:creationId xmlns:a16="http://schemas.microsoft.com/office/drawing/2014/main" id="{137526A5-AA9C-4D7E-BCA7-6EDA01787FE5}"/>
              </a:ext>
            </a:extLst>
          </p:cNvPr>
          <p:cNvSpPr/>
          <p:nvPr/>
        </p:nvSpPr>
        <p:spPr>
          <a:xfrm>
            <a:off x="453683" y="1061864"/>
            <a:ext cx="11284633" cy="11430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742950">
              <a:buFont typeface="+mj-lt"/>
              <a:buAutoNum type="arabicPeriod" startAt="6"/>
            </a:pPr>
            <a:r>
              <a:rPr lang="he-IL" sz="3600" b="1" spc="-80" dirty="0">
                <a:ln w="22225">
                  <a:noFill/>
                  <a:prstDash val="solid"/>
                </a:ln>
                <a:solidFill>
                  <a:schemeClr val="bg1"/>
                </a:solidFill>
                <a:latin typeface="Tahoma" panose="020B0604030504040204" pitchFamily="34" charset="0"/>
                <a:ea typeface="Tahoma" panose="020B0604030504040204" pitchFamily="34" charset="0"/>
                <a:cs typeface="Tahoma" panose="020B0604030504040204" pitchFamily="34" charset="0"/>
              </a:rPr>
              <a:t>באלו מקרים מומלץ לקרר כוויה עם קרח? </a:t>
            </a:r>
          </a:p>
        </p:txBody>
      </p:sp>
      <p:sp>
        <p:nvSpPr>
          <p:cNvPr id="5" name="מציין מיקום תוכן 2">
            <a:extLst>
              <a:ext uri="{FF2B5EF4-FFF2-40B4-BE49-F238E27FC236}">
                <a16:creationId xmlns:a16="http://schemas.microsoft.com/office/drawing/2014/main" id="{3AFF0732-1A1A-4E1C-9D67-02D67E45551D}"/>
              </a:ext>
            </a:extLst>
          </p:cNvPr>
          <p:cNvSpPr txBox="1">
            <a:spLocks/>
          </p:cNvSpPr>
          <p:nvPr/>
        </p:nvSpPr>
        <p:spPr>
          <a:xfrm>
            <a:off x="6298231" y="4198980"/>
            <a:ext cx="2534073" cy="2099522"/>
          </a:xfrm>
          <a:prstGeom prst="rect">
            <a:avLst/>
          </a:prstGeom>
          <a:solidFill>
            <a:schemeClr val="accent2">
              <a:lumMod val="40000"/>
              <a:lumOff val="60000"/>
            </a:schemeClr>
          </a:solidFill>
          <a:scene3d>
            <a:camera prst="orthographicFront"/>
            <a:lightRig rig="threePt" dir="t"/>
          </a:scene3d>
          <a:sp3d extrusionH="127000" prstMaterial="matte">
            <a:bevelT w="171450" h="311150" prst="slope"/>
          </a:sp3d>
        </p:spPr>
        <p:txBody>
          <a:bodyPr vert="horz" lIns="91440" tIns="45720" rIns="91440" bIns="45720" rtlCol="0">
            <a:normAutofit/>
          </a:bodyPr>
          <a:lstStyle>
            <a:lvl1pPr marL="274320" indent="-274320" algn="r" defTabSz="914400" rtl="1"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r" defTabSz="914400" rtl="1"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r" defTabSz="914400" rtl="1"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r" defTabSz="914400" rtl="1"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r" defTabSz="914400" rtl="1"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endParaRPr lang="he-IL" dirty="0"/>
          </a:p>
          <a:p>
            <a:pPr marL="0" indent="0" algn="ctr">
              <a:buFont typeface="Arial" pitchFamily="34" charset="0"/>
              <a:buNone/>
            </a:pPr>
            <a:r>
              <a:rPr lang="he-IL" sz="3200" b="1" dirty="0">
                <a:solidFill>
                  <a:srgbClr val="00206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ב</a:t>
            </a:r>
          </a:p>
          <a:p>
            <a:pPr marL="0" indent="0" algn="ctr">
              <a:buFont typeface="Arial" pitchFamily="34" charset="0"/>
              <a:buNone/>
            </a:pPr>
            <a:r>
              <a:rPr lang="he-IL" b="1" dirty="0">
                <a:solidFill>
                  <a:srgbClr val="00206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אף פעם</a:t>
            </a:r>
          </a:p>
          <a:p>
            <a:endParaRPr lang="he-IL" dirty="0"/>
          </a:p>
        </p:txBody>
      </p:sp>
      <p:sp>
        <p:nvSpPr>
          <p:cNvPr id="6" name="מציין מיקום תוכן 2">
            <a:extLst>
              <a:ext uri="{FF2B5EF4-FFF2-40B4-BE49-F238E27FC236}">
                <a16:creationId xmlns:a16="http://schemas.microsoft.com/office/drawing/2014/main" id="{D0D397F7-90A3-4903-A1BF-C1417F887236}"/>
              </a:ext>
            </a:extLst>
          </p:cNvPr>
          <p:cNvSpPr txBox="1">
            <a:spLocks/>
          </p:cNvSpPr>
          <p:nvPr/>
        </p:nvSpPr>
        <p:spPr>
          <a:xfrm>
            <a:off x="3354556" y="4209798"/>
            <a:ext cx="2534073" cy="2099522"/>
          </a:xfrm>
          <a:prstGeom prst="rect">
            <a:avLst/>
          </a:prstGeom>
          <a:solidFill>
            <a:schemeClr val="accent2">
              <a:lumMod val="40000"/>
              <a:lumOff val="60000"/>
            </a:schemeClr>
          </a:solidFill>
          <a:scene3d>
            <a:camera prst="orthographicFront"/>
            <a:lightRig rig="threePt" dir="t"/>
          </a:scene3d>
          <a:sp3d extrusionH="127000" prstMaterial="matte">
            <a:bevelT w="171450" h="311150" prst="slope"/>
          </a:sp3d>
        </p:spPr>
        <p:txBody>
          <a:bodyPr vert="horz" lIns="91440" tIns="45720" rIns="91440" bIns="45720" rtlCol="0">
            <a:normAutofit/>
          </a:bodyPr>
          <a:lstStyle>
            <a:lvl1pPr marL="274320" indent="-274320" algn="r" defTabSz="914400" rtl="1"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r" defTabSz="914400" rtl="1"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r" defTabSz="914400" rtl="1"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r" defTabSz="914400" rtl="1"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r" defTabSz="914400" rtl="1"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endParaRPr lang="he-IL" dirty="0"/>
          </a:p>
          <a:p>
            <a:pPr marL="0" indent="0" algn="ctr">
              <a:buFont typeface="Arial" pitchFamily="34" charset="0"/>
              <a:buNone/>
            </a:pPr>
            <a:r>
              <a:rPr lang="he-IL" sz="3200" b="1" dirty="0">
                <a:solidFill>
                  <a:srgbClr val="00206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ג</a:t>
            </a:r>
          </a:p>
          <a:p>
            <a:pPr marL="0" indent="0" algn="ctr">
              <a:buFont typeface="Arial" pitchFamily="34" charset="0"/>
              <a:buNone/>
            </a:pPr>
            <a:r>
              <a:rPr lang="he-IL" b="1" dirty="0">
                <a:solidFill>
                  <a:srgbClr val="00206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יום לאחר הפגיעה</a:t>
            </a:r>
          </a:p>
          <a:p>
            <a:endParaRPr lang="he-IL" dirty="0"/>
          </a:p>
        </p:txBody>
      </p:sp>
      <p:sp>
        <p:nvSpPr>
          <p:cNvPr id="7" name="מציין מיקום תוכן 2">
            <a:extLst>
              <a:ext uri="{FF2B5EF4-FFF2-40B4-BE49-F238E27FC236}">
                <a16:creationId xmlns:a16="http://schemas.microsoft.com/office/drawing/2014/main" id="{E36DEC3E-D4AC-43F8-8055-3F3564B92D14}"/>
              </a:ext>
            </a:extLst>
          </p:cNvPr>
          <p:cNvSpPr txBox="1">
            <a:spLocks/>
          </p:cNvSpPr>
          <p:nvPr/>
        </p:nvSpPr>
        <p:spPr>
          <a:xfrm>
            <a:off x="407368" y="4209798"/>
            <a:ext cx="2534073" cy="2099522"/>
          </a:xfrm>
          <a:prstGeom prst="rect">
            <a:avLst/>
          </a:prstGeom>
          <a:solidFill>
            <a:schemeClr val="accent2">
              <a:lumMod val="40000"/>
              <a:lumOff val="60000"/>
            </a:schemeClr>
          </a:solidFill>
          <a:scene3d>
            <a:camera prst="orthographicFront"/>
            <a:lightRig rig="threePt" dir="t"/>
          </a:scene3d>
          <a:sp3d extrusionH="127000" prstMaterial="matte">
            <a:bevelT w="171450" h="311150" prst="slope"/>
          </a:sp3d>
        </p:spPr>
        <p:txBody>
          <a:bodyPr vert="horz" lIns="91440" tIns="45720" rIns="91440" bIns="45720" rtlCol="0">
            <a:normAutofit/>
          </a:bodyPr>
          <a:lstStyle>
            <a:lvl1pPr marL="274320" indent="-274320" algn="r" defTabSz="914400" rtl="1"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r" defTabSz="914400" rtl="1"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r" defTabSz="914400" rtl="1"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r" defTabSz="914400" rtl="1"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r" defTabSz="914400" rtl="1"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endParaRPr lang="he-IL" dirty="0"/>
          </a:p>
          <a:p>
            <a:pPr marL="174625" indent="0" algn="ctr">
              <a:buFont typeface="Arial" pitchFamily="34" charset="0"/>
              <a:buNone/>
            </a:pPr>
            <a:r>
              <a:rPr lang="he-IL" sz="3200" b="1" dirty="0">
                <a:solidFill>
                  <a:srgbClr val="00206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ד</a:t>
            </a:r>
          </a:p>
          <a:p>
            <a:pPr marL="174625" indent="0" algn="ctr">
              <a:buFont typeface="Arial" pitchFamily="34" charset="0"/>
              <a:buNone/>
            </a:pPr>
            <a:r>
              <a:rPr lang="he-IL" b="1" dirty="0">
                <a:solidFill>
                  <a:srgbClr val="00206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רק בכוויה מדרגה ארבע</a:t>
            </a:r>
          </a:p>
          <a:p>
            <a:endParaRPr lang="he-IL" dirty="0"/>
          </a:p>
        </p:txBody>
      </p:sp>
      <p:sp>
        <p:nvSpPr>
          <p:cNvPr id="13" name="תיבת טקסט 12">
            <a:extLst>
              <a:ext uri="{FF2B5EF4-FFF2-40B4-BE49-F238E27FC236}">
                <a16:creationId xmlns:a16="http://schemas.microsoft.com/office/drawing/2014/main" id="{DAD06376-F4DA-C059-0EB3-8A5385AC6FE7}"/>
              </a:ext>
            </a:extLst>
          </p:cNvPr>
          <p:cNvSpPr txBox="1"/>
          <p:nvPr/>
        </p:nvSpPr>
        <p:spPr>
          <a:xfrm>
            <a:off x="1113655" y="2669131"/>
            <a:ext cx="10369152" cy="646331"/>
          </a:xfrm>
          <a:prstGeom prst="rect">
            <a:avLst/>
          </a:prstGeom>
          <a:noFill/>
        </p:spPr>
        <p:txBody>
          <a:bodyPr wrap="square">
            <a:spAutoFit/>
          </a:bodyPr>
          <a:lstStyle/>
          <a:p>
            <a:pPr algn="ctr"/>
            <a:r>
              <a:rPr lang="he-IL" sz="3600" b="1" dirty="0">
                <a:latin typeface="Assistant ExtraBold" panose="00000900000000000000" pitchFamily="2" charset="-79"/>
                <a:cs typeface="Assistant ExtraBold" panose="00000900000000000000" pitchFamily="2" charset="-79"/>
              </a:rPr>
              <a:t>הניחו את הכוכבים על התשובות שנראות לכם לנכון</a:t>
            </a:r>
          </a:p>
        </p:txBody>
      </p:sp>
    </p:spTree>
    <p:extLst>
      <p:ext uri="{BB962C8B-B14F-4D97-AF65-F5344CB8AC3E}">
        <p14:creationId xmlns:p14="http://schemas.microsoft.com/office/powerpoint/2010/main" val="15991637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10" presetClass="entr" presetSubtype="0" fill="hold" nodeType="with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50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500"/>
                                        <p:tgtEl>
                                          <p:spTgt spid="5">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500"/>
                                        <p:tgtEl>
                                          <p:spTgt spid="5">
                                            <p:txEl>
                                              <p:pRg st="2" end="2"/>
                                            </p:txEl>
                                          </p:spTgt>
                                        </p:tgtEl>
                                      </p:cBhvr>
                                    </p:animEffect>
                                  </p:childTnLst>
                                </p:cTn>
                              </p:par>
                            </p:childTnLst>
                          </p:cTn>
                        </p:par>
                        <p:par>
                          <p:cTn id="24" fill="hold">
                            <p:stCondLst>
                              <p:cond delay="1500"/>
                            </p:stCondLst>
                            <p:childTnLst>
                              <p:par>
                                <p:cTn id="25" presetID="22" presetClass="entr" presetSubtype="4"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par>
                                <p:cTn id="28" presetID="10" presetClass="entr" presetSubtype="0" fill="hold" nodeType="with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fade">
                                      <p:cBhvr>
                                        <p:cTn id="30" dur="500"/>
                                        <p:tgtEl>
                                          <p:spTgt spid="6">
                                            <p:txEl>
                                              <p:pRg st="1" end="1"/>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fade">
                                      <p:cBhvr>
                                        <p:cTn id="33" dur="500"/>
                                        <p:tgtEl>
                                          <p:spTgt spid="6">
                                            <p:txEl>
                                              <p:pRg st="2" end="2"/>
                                            </p:txEl>
                                          </p:spTgt>
                                        </p:tgtEl>
                                      </p:cBhvr>
                                    </p:animEffect>
                                  </p:childTnLst>
                                </p:cTn>
                              </p:par>
                            </p:childTnLst>
                          </p:cTn>
                        </p:par>
                        <p:par>
                          <p:cTn id="34" fill="hold">
                            <p:stCondLst>
                              <p:cond delay="2000"/>
                            </p:stCondLst>
                            <p:childTnLst>
                              <p:par>
                                <p:cTn id="35" presetID="22" presetClass="entr" presetSubtype="4"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par>
                                <p:cTn id="38" presetID="10" presetClass="entr" presetSubtype="0" fill="hold" nodeType="withEffect">
                                  <p:stCondLst>
                                    <p:cond delay="0"/>
                                  </p:stCondLst>
                                  <p:childTnLst>
                                    <p:set>
                                      <p:cBhvr>
                                        <p:cTn id="39" dur="1" fill="hold">
                                          <p:stCondLst>
                                            <p:cond delay="0"/>
                                          </p:stCondLst>
                                        </p:cTn>
                                        <p:tgtEl>
                                          <p:spTgt spid="7">
                                            <p:txEl>
                                              <p:pRg st="1" end="1"/>
                                            </p:txEl>
                                          </p:spTgt>
                                        </p:tgtEl>
                                        <p:attrNameLst>
                                          <p:attrName>style.visibility</p:attrName>
                                        </p:attrNameLst>
                                      </p:cBhvr>
                                      <p:to>
                                        <p:strVal val="visible"/>
                                      </p:to>
                                    </p:set>
                                    <p:animEffect transition="in" filter="fade">
                                      <p:cBhvr>
                                        <p:cTn id="40" dur="500"/>
                                        <p:tgtEl>
                                          <p:spTgt spid="7">
                                            <p:txEl>
                                              <p:pRg st="1" end="1"/>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7">
                                            <p:txEl>
                                              <p:pRg st="2" end="2"/>
                                            </p:txEl>
                                          </p:spTgt>
                                        </p:tgtEl>
                                        <p:attrNameLst>
                                          <p:attrName>style.visibility</p:attrName>
                                        </p:attrNameLst>
                                      </p:cBhvr>
                                      <p:to>
                                        <p:strVal val="visible"/>
                                      </p:to>
                                    </p:set>
                                    <p:animEffect transition="in" filter="fade">
                                      <p:cBhvr>
                                        <p:cTn id="43" dur="500"/>
                                        <p:tgtEl>
                                          <p:spTgt spid="7">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1000"/>
                                        <p:tgtEl>
                                          <p:spTgt spid="2"/>
                                        </p:tgtEl>
                                      </p:cBhvr>
                                    </p:animEffect>
                                  </p:childTnLst>
                                </p:cTn>
                              </p:par>
                            </p:childTnLst>
                          </p:cTn>
                        </p:par>
                        <p:par>
                          <p:cTn id="49" fill="hold">
                            <p:stCondLst>
                              <p:cond delay="1000"/>
                            </p:stCondLst>
                            <p:childTnLst>
                              <p:par>
                                <p:cTn id="50" presetID="22" presetClass="entr" presetSubtype="4" fill="hold" grpId="0"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down)">
                                      <p:cBhvr>
                                        <p:cTn id="52" dur="10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24" presetClass="emph" presetSubtype="0" fill="hold" grpId="1" nodeType="clickEffect">
                                  <p:stCondLst>
                                    <p:cond delay="0"/>
                                  </p:stCondLst>
                                  <p:childTnLst>
                                    <p:animClr clrSpc="hsl" dir="cw">
                                      <p:cBhvr override="childStyle">
                                        <p:cTn id="56" dur="500" fill="hold"/>
                                        <p:tgtEl>
                                          <p:spTgt spid="3"/>
                                        </p:tgtEl>
                                        <p:attrNameLst>
                                          <p:attrName>style.color</p:attrName>
                                        </p:attrNameLst>
                                      </p:cBhvr>
                                      <p:by>
                                        <p:hsl h="0" s="-12549" l="-25098"/>
                                      </p:by>
                                    </p:animClr>
                                    <p:animClr clrSpc="hsl" dir="cw">
                                      <p:cBhvr>
                                        <p:cTn id="57" dur="500" fill="hold"/>
                                        <p:tgtEl>
                                          <p:spTgt spid="3"/>
                                        </p:tgtEl>
                                        <p:attrNameLst>
                                          <p:attrName>fillcolor</p:attrName>
                                        </p:attrNameLst>
                                      </p:cBhvr>
                                      <p:by>
                                        <p:hsl h="0" s="-12549" l="-25098"/>
                                      </p:by>
                                    </p:animClr>
                                    <p:animClr clrSpc="hsl" dir="cw">
                                      <p:cBhvr>
                                        <p:cTn id="58" dur="500" fill="hold"/>
                                        <p:tgtEl>
                                          <p:spTgt spid="3"/>
                                        </p:tgtEl>
                                        <p:attrNameLst>
                                          <p:attrName>stroke.color</p:attrName>
                                        </p:attrNameLst>
                                      </p:cBhvr>
                                      <p:by>
                                        <p:hsl h="0" s="-12549" l="-25098"/>
                                      </p:by>
                                    </p:animClr>
                                    <p:set>
                                      <p:cBhvr>
                                        <p:cTn id="59" dur="500" fill="hold"/>
                                        <p:tgtEl>
                                          <p:spTgt spid="3"/>
                                        </p:tgtEl>
                                        <p:attrNameLst>
                                          <p:attrName>fill.type</p:attrName>
                                        </p:attrNameLst>
                                      </p:cBhvr>
                                      <p:to>
                                        <p:strVal val="solid"/>
                                      </p:to>
                                    </p:set>
                                  </p:childTnLst>
                                  <p:subTnLst>
                                    <p:animClr clrSpc="rgb" dir="cw">
                                      <p:cBhvr override="childStyle">
                                        <p:cTn dur="1" fill="hold" display="0" masterRel="nextClick" afterEffect="1"/>
                                        <p:tgtEl>
                                          <p:spTgt spid="3"/>
                                        </p:tgtEl>
                                        <p:attrNameLst>
                                          <p:attrName>ppt_c</p:attrName>
                                        </p:attrNameLst>
                                      </p:cBhvr>
                                      <p:to>
                                        <a:schemeClr val="bg1"/>
                                      </p:to>
                                    </p:animClr>
                                    <p:audio>
                                      <p:cMediaNode>
                                        <p:cTn display="0" masterRel="sameClick">
                                          <p:stCondLst>
                                            <p:cond evt="begin" delay="0">
                                              <p:tn val="55"/>
                                            </p:cond>
                                          </p:stCondLst>
                                          <p:endCondLst>
                                            <p:cond evt="onStopAudio" delay="0">
                                              <p:tgtEl>
                                                <p:sldTgt/>
                                              </p:tgtEl>
                                            </p:cond>
                                          </p:endCondLst>
                                        </p:cTn>
                                        <p:tgtEl>
                                          <p:sndTgt r:embed="rId2" name="push.wav"/>
                                        </p:tgtEl>
                                      </p:cMediaNode>
                                    </p:audio>
                                  </p:subTnLst>
                                </p:cTn>
                              </p:par>
                              <p:par>
                                <p:cTn id="60" presetID="24" presetClass="emph" presetSubtype="0" fill="hold" nodeType="withEffect">
                                  <p:stCondLst>
                                    <p:cond delay="0"/>
                                  </p:stCondLst>
                                  <p:childTnLst>
                                    <p:animClr clrSpc="hsl" dir="cw">
                                      <p:cBhvr override="childStyle">
                                        <p:cTn id="61" dur="500" fill="hold"/>
                                        <p:tgtEl>
                                          <p:spTgt spid="3">
                                            <p:txEl>
                                              <p:pRg st="1" end="1"/>
                                            </p:txEl>
                                          </p:spTgt>
                                        </p:tgtEl>
                                        <p:attrNameLst>
                                          <p:attrName>style.color</p:attrName>
                                        </p:attrNameLst>
                                      </p:cBhvr>
                                      <p:by>
                                        <p:hsl h="0" s="-12549" l="-25098"/>
                                      </p:by>
                                    </p:animClr>
                                    <p:animClr clrSpc="hsl" dir="cw">
                                      <p:cBhvr>
                                        <p:cTn id="62" dur="500" fill="hold"/>
                                        <p:tgtEl>
                                          <p:spTgt spid="3">
                                            <p:txEl>
                                              <p:pRg st="1" end="1"/>
                                            </p:txEl>
                                          </p:spTgt>
                                        </p:tgtEl>
                                        <p:attrNameLst>
                                          <p:attrName>fillcolor</p:attrName>
                                        </p:attrNameLst>
                                      </p:cBhvr>
                                      <p:by>
                                        <p:hsl h="0" s="-12549" l="-25098"/>
                                      </p:by>
                                    </p:animClr>
                                    <p:animClr clrSpc="hsl" dir="cw">
                                      <p:cBhvr>
                                        <p:cTn id="63" dur="500" fill="hold"/>
                                        <p:tgtEl>
                                          <p:spTgt spid="3">
                                            <p:txEl>
                                              <p:pRg st="1" end="1"/>
                                            </p:txEl>
                                          </p:spTgt>
                                        </p:tgtEl>
                                        <p:attrNameLst>
                                          <p:attrName>stroke.color</p:attrName>
                                        </p:attrNameLst>
                                      </p:cBhvr>
                                      <p:by>
                                        <p:hsl h="0" s="-12549" l="-25098"/>
                                      </p:by>
                                    </p:animClr>
                                    <p:set>
                                      <p:cBhvr>
                                        <p:cTn id="64" dur="500" fill="hold"/>
                                        <p:tgtEl>
                                          <p:spTgt spid="3">
                                            <p:txEl>
                                              <p:pRg st="1" end="1"/>
                                            </p:txEl>
                                          </p:spTgt>
                                        </p:tgtEl>
                                        <p:attrNameLst>
                                          <p:attrName>fill.type</p:attrName>
                                        </p:attrNameLst>
                                      </p:cBhvr>
                                      <p:to>
                                        <p:strVal val="solid"/>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1"/>
                                      </p:to>
                                    </p:animClr>
                                  </p:subTnLst>
                                </p:cTn>
                              </p:par>
                              <p:par>
                                <p:cTn id="65" presetID="24" presetClass="emph" presetSubtype="0" fill="hold" nodeType="withEffect">
                                  <p:stCondLst>
                                    <p:cond delay="0"/>
                                  </p:stCondLst>
                                  <p:childTnLst>
                                    <p:animClr clrSpc="hsl" dir="cw">
                                      <p:cBhvr override="childStyle">
                                        <p:cTn id="66" dur="500" fill="hold"/>
                                        <p:tgtEl>
                                          <p:spTgt spid="3">
                                            <p:txEl>
                                              <p:pRg st="2" end="2"/>
                                            </p:txEl>
                                          </p:spTgt>
                                        </p:tgtEl>
                                        <p:attrNameLst>
                                          <p:attrName>style.color</p:attrName>
                                        </p:attrNameLst>
                                      </p:cBhvr>
                                      <p:by>
                                        <p:hsl h="0" s="-12549" l="-25098"/>
                                      </p:by>
                                    </p:animClr>
                                    <p:animClr clrSpc="hsl" dir="cw">
                                      <p:cBhvr>
                                        <p:cTn id="67" dur="500" fill="hold"/>
                                        <p:tgtEl>
                                          <p:spTgt spid="3">
                                            <p:txEl>
                                              <p:pRg st="2" end="2"/>
                                            </p:txEl>
                                          </p:spTgt>
                                        </p:tgtEl>
                                        <p:attrNameLst>
                                          <p:attrName>fillcolor</p:attrName>
                                        </p:attrNameLst>
                                      </p:cBhvr>
                                      <p:by>
                                        <p:hsl h="0" s="-12549" l="-25098"/>
                                      </p:by>
                                    </p:animClr>
                                    <p:animClr clrSpc="hsl" dir="cw">
                                      <p:cBhvr>
                                        <p:cTn id="68" dur="500" fill="hold"/>
                                        <p:tgtEl>
                                          <p:spTgt spid="3">
                                            <p:txEl>
                                              <p:pRg st="2" end="2"/>
                                            </p:txEl>
                                          </p:spTgt>
                                        </p:tgtEl>
                                        <p:attrNameLst>
                                          <p:attrName>stroke.color</p:attrName>
                                        </p:attrNameLst>
                                      </p:cBhvr>
                                      <p:by>
                                        <p:hsl h="0" s="-12549" l="-25098"/>
                                      </p:by>
                                    </p:animClr>
                                    <p:set>
                                      <p:cBhvr>
                                        <p:cTn id="69" dur="500" fill="hold"/>
                                        <p:tgtEl>
                                          <p:spTgt spid="3">
                                            <p:txEl>
                                              <p:pRg st="2" end="2"/>
                                            </p:txEl>
                                          </p:spTgt>
                                        </p:tgtEl>
                                        <p:attrNameLst>
                                          <p:attrName>fill.type</p:attrName>
                                        </p:attrNameLst>
                                      </p:cBhvr>
                                      <p:to>
                                        <p:strVal val="solid"/>
                                      </p:to>
                                    </p:set>
                                  </p:childTnLst>
                                  <p:subTnLst>
                                    <p:animClr clrSpc="rgb" dir="cw">
                                      <p:cBhvr override="childStyle">
                                        <p:cTn dur="1" fill="hold" display="0" masterRel="nextClick" afterEffect="1"/>
                                        <p:tgtEl>
                                          <p:spTgt spid="3">
                                            <p:txEl>
                                              <p:pRg st="2" end="2"/>
                                            </p:txEl>
                                          </p:spTgt>
                                        </p:tgtEl>
                                        <p:attrNameLst>
                                          <p:attrName>ppt_c</p:attrName>
                                        </p:attrNameLst>
                                      </p:cBhvr>
                                      <p:to>
                                        <a:schemeClr val="bg1"/>
                                      </p:to>
                                    </p:animClr>
                                  </p:subTnLst>
                                </p:cTn>
                              </p:par>
                              <p:par>
                                <p:cTn id="70" presetID="1" presetClass="emph" presetSubtype="1" nodeType="withEffect">
                                  <p:stCondLst>
                                    <p:cond delay="0"/>
                                  </p:stCondLst>
                                  <p:childTnLst>
                                    <p:set>
                                      <p:cBhvr>
                                        <p:cTn id="71" dur="indefinite"/>
                                        <p:tgtEl>
                                          <p:spTgt spid="3"/>
                                        </p:tgtEl>
                                        <p:attrNameLst>
                                          <p:attrName>fillcolor</p:attrName>
                                        </p:attrNameLst>
                                      </p:cBhvr>
                                      <p:to>
                                        <p:clrVal>
                                          <a:schemeClr val="bg1"/>
                                        </p:clrVal>
                                      </p:to>
                                    </p:set>
                                    <p:set>
                                      <p:cBhvr>
                                        <p:cTn id="72" dur="indefinite"/>
                                        <p:tgtEl>
                                          <p:spTgt spid="3"/>
                                        </p:tgtEl>
                                        <p:attrNameLst>
                                          <p:attrName>fill.type</p:attrName>
                                        </p:attrNameLst>
                                      </p:cBhvr>
                                      <p:to>
                                        <p:strVal val="solid"/>
                                      </p:to>
                                    </p:set>
                                    <p:set>
                                      <p:cBhvr>
                                        <p:cTn id="73" dur="indefinite"/>
                                        <p:tgtEl>
                                          <p:spTgt spid="3"/>
                                        </p:tgtEl>
                                        <p:attrNameLst>
                                          <p:attrName>fill.on</p:attrName>
                                        </p:attrNameLst>
                                      </p:cBhvr>
                                      <p:to>
                                        <p:strVal val="true"/>
                                      </p:to>
                                    </p:set>
                                  </p:childTnLst>
                                </p:cTn>
                              </p:par>
                            </p:childTnLst>
                          </p:cTn>
                        </p:par>
                      </p:childTnLst>
                    </p:cTn>
                  </p:par>
                  <p:par>
                    <p:cTn id="74" fill="hold">
                      <p:stCondLst>
                        <p:cond delay="indefinite"/>
                      </p:stCondLst>
                      <p:childTnLst>
                        <p:par>
                          <p:cTn id="75" fill="hold">
                            <p:stCondLst>
                              <p:cond delay="0"/>
                            </p:stCondLst>
                            <p:childTnLst>
                              <p:par>
                                <p:cTn id="76" presetID="24" presetClass="emph" presetSubtype="0" fill="hold" grpId="1" nodeType="clickEffect">
                                  <p:stCondLst>
                                    <p:cond delay="0"/>
                                  </p:stCondLst>
                                  <p:childTnLst>
                                    <p:animClr clrSpc="hsl" dir="cw">
                                      <p:cBhvr override="childStyle">
                                        <p:cTn id="77" dur="500" fill="hold"/>
                                        <p:tgtEl>
                                          <p:spTgt spid="6">
                                            <p:bg/>
                                          </p:spTgt>
                                        </p:tgtEl>
                                        <p:attrNameLst>
                                          <p:attrName>style.color</p:attrName>
                                        </p:attrNameLst>
                                      </p:cBhvr>
                                      <p:by>
                                        <p:hsl h="0" s="-12549" l="-25098"/>
                                      </p:by>
                                    </p:animClr>
                                    <p:animClr clrSpc="hsl" dir="cw">
                                      <p:cBhvr>
                                        <p:cTn id="78" dur="500" fill="hold"/>
                                        <p:tgtEl>
                                          <p:spTgt spid="6">
                                            <p:bg/>
                                          </p:spTgt>
                                        </p:tgtEl>
                                        <p:attrNameLst>
                                          <p:attrName>fillcolor</p:attrName>
                                        </p:attrNameLst>
                                      </p:cBhvr>
                                      <p:by>
                                        <p:hsl h="0" s="-12549" l="-25098"/>
                                      </p:by>
                                    </p:animClr>
                                    <p:animClr clrSpc="hsl" dir="cw">
                                      <p:cBhvr>
                                        <p:cTn id="79" dur="500" fill="hold"/>
                                        <p:tgtEl>
                                          <p:spTgt spid="6">
                                            <p:bg/>
                                          </p:spTgt>
                                        </p:tgtEl>
                                        <p:attrNameLst>
                                          <p:attrName>stroke.color</p:attrName>
                                        </p:attrNameLst>
                                      </p:cBhvr>
                                      <p:by>
                                        <p:hsl h="0" s="-12549" l="-25098"/>
                                      </p:by>
                                    </p:animClr>
                                    <p:set>
                                      <p:cBhvr>
                                        <p:cTn id="80" dur="500" fill="hold"/>
                                        <p:tgtEl>
                                          <p:spTgt spid="6">
                                            <p:bg/>
                                          </p:spTgt>
                                        </p:tgtEl>
                                        <p:attrNameLst>
                                          <p:attrName>fill.type</p:attrName>
                                        </p:attrNameLst>
                                      </p:cBhvr>
                                      <p:to>
                                        <p:strVal val="solid"/>
                                      </p:to>
                                    </p:set>
                                  </p:childTnLst>
                                  <p:subTnLst>
                                    <p:animClr clrSpc="rgb" dir="cw">
                                      <p:cBhvr override="childStyle">
                                        <p:cTn dur="1" fill="hold" display="0" masterRel="nextClick" afterEffect="1"/>
                                        <p:tgtEl>
                                          <p:spTgt spid="6">
                                            <p:bg/>
                                          </p:spTgt>
                                        </p:tgtEl>
                                        <p:attrNameLst>
                                          <p:attrName>ppt_c</p:attrName>
                                        </p:attrNameLst>
                                      </p:cBhvr>
                                      <p:to>
                                        <a:schemeClr val="bg1"/>
                                      </p:to>
                                    </p:animClr>
                                    <p:audio>
                                      <p:cMediaNode>
                                        <p:cTn display="0" masterRel="sameClick">
                                          <p:stCondLst>
                                            <p:cond evt="begin" delay="0">
                                              <p:tn val="76"/>
                                            </p:cond>
                                          </p:stCondLst>
                                          <p:endCondLst>
                                            <p:cond evt="onStopAudio" delay="0">
                                              <p:tgtEl>
                                                <p:sldTgt/>
                                              </p:tgtEl>
                                            </p:cond>
                                          </p:endCondLst>
                                        </p:cTn>
                                        <p:tgtEl>
                                          <p:sndTgt r:embed="rId2" name="push.wav"/>
                                        </p:tgtEl>
                                      </p:cMediaNode>
                                    </p:audio>
                                  </p:subTnLst>
                                </p:cTn>
                              </p:par>
                              <p:par>
                                <p:cTn id="81" presetID="24" presetClass="emph" presetSubtype="0" fill="hold" grpId="1" nodeType="withEffect">
                                  <p:stCondLst>
                                    <p:cond delay="0"/>
                                  </p:stCondLst>
                                  <p:childTnLst>
                                    <p:animClr clrSpc="hsl" dir="cw">
                                      <p:cBhvr override="childStyle">
                                        <p:cTn id="82" dur="500" fill="hold"/>
                                        <p:tgtEl>
                                          <p:spTgt spid="6">
                                            <p:txEl>
                                              <p:pRg st="1" end="1"/>
                                            </p:txEl>
                                          </p:spTgt>
                                        </p:tgtEl>
                                        <p:attrNameLst>
                                          <p:attrName>style.color</p:attrName>
                                        </p:attrNameLst>
                                      </p:cBhvr>
                                      <p:by>
                                        <p:hsl h="0" s="-12549" l="-25098"/>
                                      </p:by>
                                    </p:animClr>
                                    <p:animClr clrSpc="hsl" dir="cw">
                                      <p:cBhvr>
                                        <p:cTn id="83" dur="500" fill="hold"/>
                                        <p:tgtEl>
                                          <p:spTgt spid="6">
                                            <p:txEl>
                                              <p:pRg st="1" end="1"/>
                                            </p:txEl>
                                          </p:spTgt>
                                        </p:tgtEl>
                                        <p:attrNameLst>
                                          <p:attrName>fillcolor</p:attrName>
                                        </p:attrNameLst>
                                      </p:cBhvr>
                                      <p:by>
                                        <p:hsl h="0" s="-12549" l="-25098"/>
                                      </p:by>
                                    </p:animClr>
                                    <p:animClr clrSpc="hsl" dir="cw">
                                      <p:cBhvr>
                                        <p:cTn id="84" dur="500" fill="hold"/>
                                        <p:tgtEl>
                                          <p:spTgt spid="6">
                                            <p:txEl>
                                              <p:pRg st="1" end="1"/>
                                            </p:txEl>
                                          </p:spTgt>
                                        </p:tgtEl>
                                        <p:attrNameLst>
                                          <p:attrName>stroke.color</p:attrName>
                                        </p:attrNameLst>
                                      </p:cBhvr>
                                      <p:by>
                                        <p:hsl h="0" s="-12549" l="-25098"/>
                                      </p:by>
                                    </p:animClr>
                                    <p:set>
                                      <p:cBhvr>
                                        <p:cTn id="85" dur="500" fill="hold"/>
                                        <p:tgtEl>
                                          <p:spTgt spid="6">
                                            <p:txEl>
                                              <p:pRg st="1" end="1"/>
                                            </p:txEl>
                                          </p:spTgt>
                                        </p:tgtEl>
                                        <p:attrNameLst>
                                          <p:attrName>fill.type</p:attrName>
                                        </p:attrNameLst>
                                      </p:cBhvr>
                                      <p:to>
                                        <p:strVal val="solid"/>
                                      </p:to>
                                    </p:set>
                                  </p:childTnLst>
                                </p:cTn>
                              </p:par>
                              <p:par>
                                <p:cTn id="86" presetID="24" presetClass="emph" presetSubtype="0" fill="hold" grpId="1" nodeType="withEffect">
                                  <p:stCondLst>
                                    <p:cond delay="0"/>
                                  </p:stCondLst>
                                  <p:childTnLst>
                                    <p:animClr clrSpc="hsl" dir="cw">
                                      <p:cBhvr override="childStyle">
                                        <p:cTn id="87" dur="500" fill="hold"/>
                                        <p:tgtEl>
                                          <p:spTgt spid="6">
                                            <p:txEl>
                                              <p:pRg st="2" end="2"/>
                                            </p:txEl>
                                          </p:spTgt>
                                        </p:tgtEl>
                                        <p:attrNameLst>
                                          <p:attrName>style.color</p:attrName>
                                        </p:attrNameLst>
                                      </p:cBhvr>
                                      <p:by>
                                        <p:hsl h="0" s="-12549" l="-25098"/>
                                      </p:by>
                                    </p:animClr>
                                    <p:animClr clrSpc="hsl" dir="cw">
                                      <p:cBhvr>
                                        <p:cTn id="88" dur="500" fill="hold"/>
                                        <p:tgtEl>
                                          <p:spTgt spid="6">
                                            <p:txEl>
                                              <p:pRg st="2" end="2"/>
                                            </p:txEl>
                                          </p:spTgt>
                                        </p:tgtEl>
                                        <p:attrNameLst>
                                          <p:attrName>fillcolor</p:attrName>
                                        </p:attrNameLst>
                                      </p:cBhvr>
                                      <p:by>
                                        <p:hsl h="0" s="-12549" l="-25098"/>
                                      </p:by>
                                    </p:animClr>
                                    <p:animClr clrSpc="hsl" dir="cw">
                                      <p:cBhvr>
                                        <p:cTn id="89" dur="500" fill="hold"/>
                                        <p:tgtEl>
                                          <p:spTgt spid="6">
                                            <p:txEl>
                                              <p:pRg st="2" end="2"/>
                                            </p:txEl>
                                          </p:spTgt>
                                        </p:tgtEl>
                                        <p:attrNameLst>
                                          <p:attrName>stroke.color</p:attrName>
                                        </p:attrNameLst>
                                      </p:cBhvr>
                                      <p:by>
                                        <p:hsl h="0" s="-12549" l="-25098"/>
                                      </p:by>
                                    </p:animClr>
                                    <p:set>
                                      <p:cBhvr>
                                        <p:cTn id="90" dur="500" fill="hold"/>
                                        <p:tgtEl>
                                          <p:spTgt spid="6">
                                            <p:txEl>
                                              <p:pRg st="2" end="2"/>
                                            </p:txEl>
                                          </p:spTgt>
                                        </p:tgtEl>
                                        <p:attrNameLst>
                                          <p:attrName>fill.type</p:attrName>
                                        </p:attrNameLst>
                                      </p:cBhvr>
                                      <p:to>
                                        <p:strVal val="solid"/>
                                      </p:to>
                                    </p:set>
                                  </p:childTnLst>
                                </p:cTn>
                              </p:par>
                              <p:par>
                                <p:cTn id="91" presetID="1" presetClass="emph" presetSubtype="1" nodeType="withEffect">
                                  <p:stCondLst>
                                    <p:cond delay="0"/>
                                  </p:stCondLst>
                                  <p:childTnLst>
                                    <p:set>
                                      <p:cBhvr>
                                        <p:cTn id="92" dur="indefinite"/>
                                        <p:tgtEl>
                                          <p:spTgt spid="6"/>
                                        </p:tgtEl>
                                        <p:attrNameLst>
                                          <p:attrName>fillcolor</p:attrName>
                                        </p:attrNameLst>
                                      </p:cBhvr>
                                      <p:to>
                                        <p:clrVal>
                                          <a:schemeClr val="bg1"/>
                                        </p:clrVal>
                                      </p:to>
                                    </p:set>
                                    <p:set>
                                      <p:cBhvr>
                                        <p:cTn id="93" dur="indefinite"/>
                                        <p:tgtEl>
                                          <p:spTgt spid="6"/>
                                        </p:tgtEl>
                                        <p:attrNameLst>
                                          <p:attrName>fill.type</p:attrName>
                                        </p:attrNameLst>
                                      </p:cBhvr>
                                      <p:to>
                                        <p:strVal val="solid"/>
                                      </p:to>
                                    </p:set>
                                    <p:set>
                                      <p:cBhvr>
                                        <p:cTn id="94" dur="indefinite"/>
                                        <p:tgtEl>
                                          <p:spTgt spid="6"/>
                                        </p:tgtEl>
                                        <p:attrNameLst>
                                          <p:attrName>fill.on</p:attrName>
                                        </p:attrNameLst>
                                      </p:cBhvr>
                                      <p:to>
                                        <p:strVal val="true"/>
                                      </p:to>
                                    </p:set>
                                  </p:childTnLst>
                                </p:cTn>
                              </p:par>
                            </p:childTnLst>
                          </p:cTn>
                        </p:par>
                      </p:childTnLst>
                    </p:cTn>
                  </p:par>
                  <p:par>
                    <p:cTn id="95" fill="hold">
                      <p:stCondLst>
                        <p:cond delay="indefinite"/>
                      </p:stCondLst>
                      <p:childTnLst>
                        <p:par>
                          <p:cTn id="96" fill="hold">
                            <p:stCondLst>
                              <p:cond delay="0"/>
                            </p:stCondLst>
                            <p:childTnLst>
                              <p:par>
                                <p:cTn id="97" presetID="24" presetClass="emph" presetSubtype="0" fill="hold" grpId="1" nodeType="clickEffect">
                                  <p:stCondLst>
                                    <p:cond delay="0"/>
                                  </p:stCondLst>
                                  <p:childTnLst>
                                    <p:animClr clrSpc="hsl" dir="cw">
                                      <p:cBhvr override="childStyle">
                                        <p:cTn id="98" dur="500" fill="hold"/>
                                        <p:tgtEl>
                                          <p:spTgt spid="7">
                                            <p:bg/>
                                          </p:spTgt>
                                        </p:tgtEl>
                                        <p:attrNameLst>
                                          <p:attrName>style.color</p:attrName>
                                        </p:attrNameLst>
                                      </p:cBhvr>
                                      <p:by>
                                        <p:hsl h="0" s="-12549" l="-25098"/>
                                      </p:by>
                                    </p:animClr>
                                    <p:animClr clrSpc="hsl" dir="cw">
                                      <p:cBhvr>
                                        <p:cTn id="99" dur="500" fill="hold"/>
                                        <p:tgtEl>
                                          <p:spTgt spid="7">
                                            <p:bg/>
                                          </p:spTgt>
                                        </p:tgtEl>
                                        <p:attrNameLst>
                                          <p:attrName>fillcolor</p:attrName>
                                        </p:attrNameLst>
                                      </p:cBhvr>
                                      <p:by>
                                        <p:hsl h="0" s="-12549" l="-25098"/>
                                      </p:by>
                                    </p:animClr>
                                    <p:animClr clrSpc="hsl" dir="cw">
                                      <p:cBhvr>
                                        <p:cTn id="100" dur="500" fill="hold"/>
                                        <p:tgtEl>
                                          <p:spTgt spid="7">
                                            <p:bg/>
                                          </p:spTgt>
                                        </p:tgtEl>
                                        <p:attrNameLst>
                                          <p:attrName>stroke.color</p:attrName>
                                        </p:attrNameLst>
                                      </p:cBhvr>
                                      <p:by>
                                        <p:hsl h="0" s="-12549" l="-25098"/>
                                      </p:by>
                                    </p:animClr>
                                    <p:set>
                                      <p:cBhvr>
                                        <p:cTn id="101" dur="500" fill="hold"/>
                                        <p:tgtEl>
                                          <p:spTgt spid="7">
                                            <p:bg/>
                                          </p:spTgt>
                                        </p:tgtEl>
                                        <p:attrNameLst>
                                          <p:attrName>fill.type</p:attrName>
                                        </p:attrNameLst>
                                      </p:cBhvr>
                                      <p:to>
                                        <p:strVal val="solid"/>
                                      </p:to>
                                    </p:set>
                                  </p:childTnLst>
                                  <p:subTnLst>
                                    <p:animClr clrSpc="rgb" dir="cw">
                                      <p:cBhvr override="childStyle">
                                        <p:cTn dur="1" fill="hold" display="0" masterRel="nextClick" afterEffect="1"/>
                                        <p:tgtEl>
                                          <p:spTgt spid="7">
                                            <p:bg/>
                                          </p:spTgt>
                                        </p:tgtEl>
                                        <p:attrNameLst>
                                          <p:attrName>ppt_c</p:attrName>
                                        </p:attrNameLst>
                                      </p:cBhvr>
                                      <p:to>
                                        <a:schemeClr val="bg1"/>
                                      </p:to>
                                    </p:animClr>
                                    <p:audio>
                                      <p:cMediaNode>
                                        <p:cTn display="0" masterRel="sameClick">
                                          <p:stCondLst>
                                            <p:cond evt="begin" delay="0">
                                              <p:tn val="97"/>
                                            </p:cond>
                                          </p:stCondLst>
                                          <p:endCondLst>
                                            <p:cond evt="onStopAudio" delay="0">
                                              <p:tgtEl>
                                                <p:sldTgt/>
                                              </p:tgtEl>
                                            </p:cond>
                                          </p:endCondLst>
                                        </p:cTn>
                                        <p:tgtEl>
                                          <p:sndTgt r:embed="rId2" name="push.wav"/>
                                        </p:tgtEl>
                                      </p:cMediaNode>
                                    </p:audio>
                                  </p:subTnLst>
                                </p:cTn>
                              </p:par>
                              <p:par>
                                <p:cTn id="102" presetID="24" presetClass="emph" presetSubtype="0" fill="hold" grpId="1" nodeType="withEffect">
                                  <p:stCondLst>
                                    <p:cond delay="0"/>
                                  </p:stCondLst>
                                  <p:childTnLst>
                                    <p:animClr clrSpc="hsl" dir="cw">
                                      <p:cBhvr override="childStyle">
                                        <p:cTn id="103" dur="500" fill="hold"/>
                                        <p:tgtEl>
                                          <p:spTgt spid="7">
                                            <p:txEl>
                                              <p:pRg st="1" end="1"/>
                                            </p:txEl>
                                          </p:spTgt>
                                        </p:tgtEl>
                                        <p:attrNameLst>
                                          <p:attrName>style.color</p:attrName>
                                        </p:attrNameLst>
                                      </p:cBhvr>
                                      <p:by>
                                        <p:hsl h="0" s="-12549" l="-25098"/>
                                      </p:by>
                                    </p:animClr>
                                    <p:animClr clrSpc="hsl" dir="cw">
                                      <p:cBhvr>
                                        <p:cTn id="104" dur="500" fill="hold"/>
                                        <p:tgtEl>
                                          <p:spTgt spid="7">
                                            <p:txEl>
                                              <p:pRg st="1" end="1"/>
                                            </p:txEl>
                                          </p:spTgt>
                                        </p:tgtEl>
                                        <p:attrNameLst>
                                          <p:attrName>fillcolor</p:attrName>
                                        </p:attrNameLst>
                                      </p:cBhvr>
                                      <p:by>
                                        <p:hsl h="0" s="-12549" l="-25098"/>
                                      </p:by>
                                    </p:animClr>
                                    <p:animClr clrSpc="hsl" dir="cw">
                                      <p:cBhvr>
                                        <p:cTn id="105" dur="500" fill="hold"/>
                                        <p:tgtEl>
                                          <p:spTgt spid="7">
                                            <p:txEl>
                                              <p:pRg st="1" end="1"/>
                                            </p:txEl>
                                          </p:spTgt>
                                        </p:tgtEl>
                                        <p:attrNameLst>
                                          <p:attrName>stroke.color</p:attrName>
                                        </p:attrNameLst>
                                      </p:cBhvr>
                                      <p:by>
                                        <p:hsl h="0" s="-12549" l="-25098"/>
                                      </p:by>
                                    </p:animClr>
                                    <p:set>
                                      <p:cBhvr>
                                        <p:cTn id="106" dur="500" fill="hold"/>
                                        <p:tgtEl>
                                          <p:spTgt spid="7">
                                            <p:txEl>
                                              <p:pRg st="1" end="1"/>
                                            </p:txEl>
                                          </p:spTgt>
                                        </p:tgtEl>
                                        <p:attrNameLst>
                                          <p:attrName>fill.type</p:attrName>
                                        </p:attrNameLst>
                                      </p:cBhvr>
                                      <p:to>
                                        <p:strVal val="solid"/>
                                      </p:to>
                                    </p:set>
                                  </p:childTnLst>
                                  <p:subTnLst>
                                    <p:animClr clrSpc="rgb" dir="cw">
                                      <p:cBhvr override="childStyle">
                                        <p:cTn dur="1" fill="hold" display="0" masterRel="nextClick" afterEffect="1"/>
                                        <p:tgtEl>
                                          <p:spTgt spid="7">
                                            <p:txEl>
                                              <p:pRg st="1" end="1"/>
                                            </p:txEl>
                                          </p:spTgt>
                                        </p:tgtEl>
                                        <p:attrNameLst>
                                          <p:attrName>ppt_c</p:attrName>
                                        </p:attrNameLst>
                                      </p:cBhvr>
                                      <p:to>
                                        <a:schemeClr val="bg1"/>
                                      </p:to>
                                    </p:animClr>
                                  </p:subTnLst>
                                </p:cTn>
                              </p:par>
                              <p:par>
                                <p:cTn id="107" presetID="24" presetClass="emph" presetSubtype="0" fill="hold" grpId="1" nodeType="withEffect">
                                  <p:stCondLst>
                                    <p:cond delay="0"/>
                                  </p:stCondLst>
                                  <p:childTnLst>
                                    <p:animClr clrSpc="hsl" dir="cw">
                                      <p:cBhvr override="childStyle">
                                        <p:cTn id="108" dur="500" fill="hold"/>
                                        <p:tgtEl>
                                          <p:spTgt spid="7">
                                            <p:txEl>
                                              <p:pRg st="2" end="2"/>
                                            </p:txEl>
                                          </p:spTgt>
                                        </p:tgtEl>
                                        <p:attrNameLst>
                                          <p:attrName>style.color</p:attrName>
                                        </p:attrNameLst>
                                      </p:cBhvr>
                                      <p:by>
                                        <p:hsl h="0" s="-12549" l="-25098"/>
                                      </p:by>
                                    </p:animClr>
                                    <p:animClr clrSpc="hsl" dir="cw">
                                      <p:cBhvr>
                                        <p:cTn id="109" dur="500" fill="hold"/>
                                        <p:tgtEl>
                                          <p:spTgt spid="7">
                                            <p:txEl>
                                              <p:pRg st="2" end="2"/>
                                            </p:txEl>
                                          </p:spTgt>
                                        </p:tgtEl>
                                        <p:attrNameLst>
                                          <p:attrName>fillcolor</p:attrName>
                                        </p:attrNameLst>
                                      </p:cBhvr>
                                      <p:by>
                                        <p:hsl h="0" s="-12549" l="-25098"/>
                                      </p:by>
                                    </p:animClr>
                                    <p:animClr clrSpc="hsl" dir="cw">
                                      <p:cBhvr>
                                        <p:cTn id="110" dur="500" fill="hold"/>
                                        <p:tgtEl>
                                          <p:spTgt spid="7">
                                            <p:txEl>
                                              <p:pRg st="2" end="2"/>
                                            </p:txEl>
                                          </p:spTgt>
                                        </p:tgtEl>
                                        <p:attrNameLst>
                                          <p:attrName>stroke.color</p:attrName>
                                        </p:attrNameLst>
                                      </p:cBhvr>
                                      <p:by>
                                        <p:hsl h="0" s="-12549" l="-25098"/>
                                      </p:by>
                                    </p:animClr>
                                    <p:set>
                                      <p:cBhvr>
                                        <p:cTn id="111" dur="500" fill="hold"/>
                                        <p:tgtEl>
                                          <p:spTgt spid="7">
                                            <p:txEl>
                                              <p:pRg st="2" end="2"/>
                                            </p:txEl>
                                          </p:spTgt>
                                        </p:tgtEl>
                                        <p:attrNameLst>
                                          <p:attrName>fill.type</p:attrName>
                                        </p:attrNameLst>
                                      </p:cBhvr>
                                      <p:to>
                                        <p:strVal val="solid"/>
                                      </p:to>
                                    </p:set>
                                  </p:childTnLst>
                                  <p:subTnLst>
                                    <p:animClr clrSpc="rgb" dir="cw">
                                      <p:cBhvr override="childStyle">
                                        <p:cTn dur="1" fill="hold" display="0" masterRel="nextClick" afterEffect="1"/>
                                        <p:tgtEl>
                                          <p:spTgt spid="7">
                                            <p:txEl>
                                              <p:pRg st="2" end="2"/>
                                            </p:txEl>
                                          </p:spTgt>
                                        </p:tgtEl>
                                        <p:attrNameLst>
                                          <p:attrName>ppt_c</p:attrName>
                                        </p:attrNameLst>
                                      </p:cBhvr>
                                      <p:to>
                                        <a:schemeClr val="bg1"/>
                                      </p:to>
                                    </p:animClr>
                                  </p:subTnLst>
                                </p:cTn>
                              </p:par>
                              <p:par>
                                <p:cTn id="112" presetID="1" presetClass="exit" presetSubtype="0" fill="hold" nodeType="withEffect">
                                  <p:stCondLst>
                                    <p:cond delay="0"/>
                                  </p:stCondLst>
                                  <p:childTnLst>
                                    <p:set>
                                      <p:cBhvr>
                                        <p:cTn id="113" dur="1" fill="hold">
                                          <p:stCondLst>
                                            <p:cond delay="0"/>
                                          </p:stCondLst>
                                        </p:cTn>
                                        <p:tgtEl>
                                          <p:spTgt spid="6">
                                            <p:txEl>
                                              <p:pRg st="1" end="1"/>
                                            </p:txEl>
                                          </p:spTgt>
                                        </p:tgtEl>
                                        <p:attrNameLst>
                                          <p:attrName>style.visibility</p:attrName>
                                        </p:attrNameLst>
                                      </p:cBhvr>
                                      <p:to>
                                        <p:strVal val="hidden"/>
                                      </p:to>
                                    </p:set>
                                  </p:childTnLst>
                                </p:cTn>
                              </p:par>
                              <p:par>
                                <p:cTn id="114" presetID="1" presetClass="exit" presetSubtype="0" fill="hold" nodeType="withEffect">
                                  <p:stCondLst>
                                    <p:cond delay="0"/>
                                  </p:stCondLst>
                                  <p:childTnLst>
                                    <p:set>
                                      <p:cBhvr>
                                        <p:cTn id="115" dur="1" fill="hold">
                                          <p:stCondLst>
                                            <p:cond delay="0"/>
                                          </p:stCondLst>
                                        </p:cTn>
                                        <p:tgtEl>
                                          <p:spTgt spid="6">
                                            <p:txEl>
                                              <p:pRg st="2" end="2"/>
                                            </p:txEl>
                                          </p:spTgt>
                                        </p:tgtEl>
                                        <p:attrNameLst>
                                          <p:attrName>style.visibility</p:attrName>
                                        </p:attrNameLst>
                                      </p:cBhvr>
                                      <p:to>
                                        <p:strVal val="hidden"/>
                                      </p:to>
                                    </p:set>
                                  </p:childTnLst>
                                </p:cTn>
                              </p:par>
                              <p:par>
                                <p:cTn id="116" presetID="1" presetClass="emph" presetSubtype="1" nodeType="withEffect">
                                  <p:stCondLst>
                                    <p:cond delay="0"/>
                                  </p:stCondLst>
                                  <p:childTnLst>
                                    <p:set>
                                      <p:cBhvr>
                                        <p:cTn id="117" dur="indefinite"/>
                                        <p:tgtEl>
                                          <p:spTgt spid="7"/>
                                        </p:tgtEl>
                                        <p:attrNameLst>
                                          <p:attrName>fillcolor</p:attrName>
                                        </p:attrNameLst>
                                      </p:cBhvr>
                                      <p:to>
                                        <p:clrVal>
                                          <a:schemeClr val="bg1"/>
                                        </p:clrVal>
                                      </p:to>
                                    </p:set>
                                    <p:set>
                                      <p:cBhvr>
                                        <p:cTn id="118" dur="indefinite"/>
                                        <p:tgtEl>
                                          <p:spTgt spid="7"/>
                                        </p:tgtEl>
                                        <p:attrNameLst>
                                          <p:attrName>fill.type</p:attrName>
                                        </p:attrNameLst>
                                      </p:cBhvr>
                                      <p:to>
                                        <p:strVal val="solid"/>
                                      </p:to>
                                    </p:set>
                                    <p:set>
                                      <p:cBhvr>
                                        <p:cTn id="119" dur="indefinite"/>
                                        <p:tgtEl>
                                          <p:spTgt spid="7"/>
                                        </p:tgtEl>
                                        <p:attrNameLst>
                                          <p:attrName>fill.on</p:attrName>
                                        </p:attrNameLst>
                                      </p:cBhvr>
                                      <p:to>
                                        <p:strVal val="true"/>
                                      </p:to>
                                    </p:set>
                                  </p:childTnLst>
                                </p:cTn>
                              </p:par>
                              <p:par>
                                <p:cTn id="120" presetID="10" presetClass="exit" presetSubtype="0" fill="hold" grpId="1" nodeType="withEffect">
                                  <p:stCondLst>
                                    <p:cond delay="0"/>
                                  </p:stCondLst>
                                  <p:childTnLst>
                                    <p:animEffect transition="out" filter="fade">
                                      <p:cBhvr>
                                        <p:cTn id="121" dur="500"/>
                                        <p:tgtEl>
                                          <p:spTgt spid="2"/>
                                        </p:tgtEl>
                                      </p:cBhvr>
                                    </p:animEffect>
                                    <p:set>
                                      <p:cBhvr>
                                        <p:cTn id="122" dur="1" fill="hold">
                                          <p:stCondLst>
                                            <p:cond delay="499"/>
                                          </p:stCondLst>
                                        </p:cTn>
                                        <p:tgtEl>
                                          <p:spTgt spid="2"/>
                                        </p:tgtEl>
                                        <p:attrNameLst>
                                          <p:attrName>style.visibility</p:attrName>
                                        </p:attrNameLst>
                                      </p:cBhvr>
                                      <p:to>
                                        <p:strVal val="hidden"/>
                                      </p:to>
                                    </p:set>
                                  </p:childTnLst>
                                </p:cTn>
                              </p:par>
                            </p:childTnLst>
                          </p:cTn>
                        </p:par>
                        <p:par>
                          <p:cTn id="123" fill="hold">
                            <p:stCondLst>
                              <p:cond delay="500"/>
                            </p:stCondLst>
                            <p:childTnLst>
                              <p:par>
                                <p:cTn id="124" presetID="10" presetClass="exit" presetSubtype="0" fill="hold" grpId="1" nodeType="afterEffect">
                                  <p:stCondLst>
                                    <p:cond delay="0"/>
                                  </p:stCondLst>
                                  <p:childTnLst>
                                    <p:animEffect transition="out" filter="fade">
                                      <p:cBhvr>
                                        <p:cTn id="125" dur="500"/>
                                        <p:tgtEl>
                                          <p:spTgt spid="4"/>
                                        </p:tgtEl>
                                      </p:cBhvr>
                                    </p:animEffect>
                                    <p:set>
                                      <p:cBhvr>
                                        <p:cTn id="126" dur="1" fill="hold">
                                          <p:stCondLst>
                                            <p:cond delay="499"/>
                                          </p:stCondLst>
                                        </p:cTn>
                                        <p:tgtEl>
                                          <p:spTgt spid="4"/>
                                        </p:tgtEl>
                                        <p:attrNameLst>
                                          <p:attrName>style.visibility</p:attrName>
                                        </p:attrNameLst>
                                      </p:cBhvr>
                                      <p:to>
                                        <p:strVal val="hidden"/>
                                      </p:to>
                                    </p:set>
                                  </p:childTnLst>
                                </p:cTn>
                              </p:par>
                              <p:par>
                                <p:cTn id="127" presetID="10" presetClass="entr" presetSubtype="0" fill="hold" grpId="0" nodeType="withEffect">
                                  <p:stCondLst>
                                    <p:cond delay="2000"/>
                                  </p:stCondLst>
                                  <p:childTnLst>
                                    <p:set>
                                      <p:cBhvr>
                                        <p:cTn id="128" dur="1" fill="hold">
                                          <p:stCondLst>
                                            <p:cond delay="0"/>
                                          </p:stCondLst>
                                        </p:cTn>
                                        <p:tgtEl>
                                          <p:spTgt spid="13"/>
                                        </p:tgtEl>
                                        <p:attrNameLst>
                                          <p:attrName>style.visibility</p:attrName>
                                        </p:attrNameLst>
                                      </p:cBhvr>
                                      <p:to>
                                        <p:strVal val="visible"/>
                                      </p:to>
                                    </p:set>
                                    <p:animEffect transition="in" filter="fade">
                                      <p:cBhvr>
                                        <p:cTn id="129" dur="500"/>
                                        <p:tgtEl>
                                          <p:spTgt spid="13"/>
                                        </p:tgtEl>
                                      </p:cBhvr>
                                    </p:animEffect>
                                  </p:childTnLst>
                                </p:cTn>
                              </p:par>
                              <p:par>
                                <p:cTn id="130" presetID="10" presetClass="exit" presetSubtype="0" fill="hold" grpId="1" nodeType="withEffect">
                                  <p:stCondLst>
                                    <p:cond delay="0"/>
                                  </p:stCondLst>
                                  <p:childTnLst>
                                    <p:animEffect transition="out" filter="fade">
                                      <p:cBhvr>
                                        <p:cTn id="131" dur="500"/>
                                        <p:tgtEl>
                                          <p:spTgt spid="13"/>
                                        </p:tgtEl>
                                      </p:cBhvr>
                                    </p:animEffect>
                                    <p:set>
                                      <p:cBhvr>
                                        <p:cTn id="13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animBg="1"/>
      <p:bldP spid="3" grpId="1" animBg="1"/>
      <p:bldP spid="4" grpId="0" animBg="1"/>
      <p:bldP spid="4" grpId="1" animBg="1"/>
      <p:bldP spid="5" grpId="0" animBg="1"/>
      <p:bldP spid="6" grpId="0" animBg="1"/>
      <p:bldP spid="6" grpId="1" uiExpand="1" build="allAtOnce" animBg="1"/>
      <p:bldP spid="7" grpId="0" animBg="1"/>
      <p:bldP spid="7" grpId="1" uiExpand="1" build="allAtOnce" animBg="1"/>
      <p:bldP spid="13" grpId="0"/>
      <p:bldP spid="13"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28265-7041-37CB-E220-9937C720240E}"/>
            </a:ext>
          </a:extLst>
        </p:cNvPr>
        <p:cNvGrpSpPr/>
        <p:nvPr/>
      </p:nvGrpSpPr>
      <p:grpSpPr>
        <a:xfrm>
          <a:off x="0" y="0"/>
          <a:ext cx="0" cy="0"/>
          <a:chOff x="0" y="0"/>
          <a:chExt cx="0" cy="0"/>
        </a:xfrm>
      </p:grpSpPr>
      <p:sp>
        <p:nvSpPr>
          <p:cNvPr id="11" name="צורה חופשית: צורה 10">
            <a:extLst>
              <a:ext uri="{FF2B5EF4-FFF2-40B4-BE49-F238E27FC236}">
                <a16:creationId xmlns:a16="http://schemas.microsoft.com/office/drawing/2014/main" id="{41CF06B2-7AF9-1735-4286-594878F6F383}"/>
              </a:ext>
              <a:ext uri="{C183D7F6-B498-43B3-948B-1728B52AA6E4}">
                <adec:decorative xmlns:adec="http://schemas.microsoft.com/office/drawing/2017/decorative" val="1"/>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12" name="מלבן 11">
            <a:extLst>
              <a:ext uri="{FF2B5EF4-FFF2-40B4-BE49-F238E27FC236}">
                <a16:creationId xmlns:a16="http://schemas.microsoft.com/office/drawing/2014/main" id="{4C50668A-D0CC-D6E9-05A0-58271E0C72E3}"/>
              </a:ext>
              <a:ext uri="{C183D7F6-B498-43B3-948B-1728B52AA6E4}">
                <adec:decorative xmlns:adec="http://schemas.microsoft.com/office/drawing/2017/decorative" val="1"/>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כותרת 1">
            <a:extLst>
              <a:ext uri="{FF2B5EF4-FFF2-40B4-BE49-F238E27FC236}">
                <a16:creationId xmlns:a16="http://schemas.microsoft.com/office/drawing/2014/main" id="{E5E7DE6F-FAC4-5E54-F967-2066172065CF}"/>
              </a:ext>
            </a:extLst>
          </p:cNvPr>
          <p:cNvSpPr>
            <a:spLocks noGrp="1"/>
          </p:cNvSpPr>
          <p:nvPr>
            <p:ph type="title"/>
          </p:nvPr>
        </p:nvSpPr>
        <p:spPr>
          <a:xfrm>
            <a:off x="523800" y="175717"/>
            <a:ext cx="11116816" cy="651722"/>
          </a:xfrm>
        </p:spPr>
        <p:txBody>
          <a:bodyPr>
            <a:normAutofit/>
          </a:bodyPr>
          <a:lstStyle/>
          <a:p>
            <a:pPr algn="ctr"/>
            <a:r>
              <a:rPr lang="he-IL" sz="3600" b="1" dirty="0">
                <a:latin typeface="Assistant ExtraBold" panose="00000900000000000000" pitchFamily="2" charset="-79"/>
                <a:ea typeface="+mn-ea"/>
                <a:cs typeface="Assistant ExtraBold" panose="00000900000000000000" pitchFamily="2" charset="-79"/>
              </a:rPr>
              <a:t>השאלה היא:</a:t>
            </a:r>
          </a:p>
        </p:txBody>
      </p:sp>
      <p:sp>
        <p:nvSpPr>
          <p:cNvPr id="4" name="מלבן: פינות מעוגלות 3">
            <a:extLst>
              <a:ext uri="{FF2B5EF4-FFF2-40B4-BE49-F238E27FC236}">
                <a16:creationId xmlns:a16="http://schemas.microsoft.com/office/drawing/2014/main" id="{578663BB-E6F5-F85C-A3EE-E700933B094D}"/>
              </a:ext>
            </a:extLst>
          </p:cNvPr>
          <p:cNvSpPr/>
          <p:nvPr/>
        </p:nvSpPr>
        <p:spPr>
          <a:xfrm>
            <a:off x="453683" y="1061864"/>
            <a:ext cx="11284633" cy="11430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742950">
              <a:buFont typeface="+mj-lt"/>
              <a:buAutoNum type="arabicPeriod" startAt="6"/>
            </a:pPr>
            <a:r>
              <a:rPr lang="he-IL" sz="3600" b="1" spc="-80" dirty="0">
                <a:ln w="22225">
                  <a:noFill/>
                  <a:prstDash val="solid"/>
                </a:ln>
                <a:solidFill>
                  <a:schemeClr val="bg1"/>
                </a:solidFill>
                <a:latin typeface="Tahoma" panose="020B0604030504040204" pitchFamily="34" charset="0"/>
                <a:ea typeface="Tahoma" panose="020B0604030504040204" pitchFamily="34" charset="0"/>
                <a:cs typeface="Tahoma" panose="020B0604030504040204" pitchFamily="34" charset="0"/>
              </a:rPr>
              <a:t>באלו מקרים מומלץ לקרר כוויה עם קרח? </a:t>
            </a:r>
          </a:p>
        </p:txBody>
      </p:sp>
      <p:sp>
        <p:nvSpPr>
          <p:cNvPr id="5" name="מציין מיקום תוכן 2">
            <a:extLst>
              <a:ext uri="{FF2B5EF4-FFF2-40B4-BE49-F238E27FC236}">
                <a16:creationId xmlns:a16="http://schemas.microsoft.com/office/drawing/2014/main" id="{9C858C2E-B67B-892A-26F1-B1D460444B84}"/>
              </a:ext>
            </a:extLst>
          </p:cNvPr>
          <p:cNvSpPr txBox="1">
            <a:spLocks/>
          </p:cNvSpPr>
          <p:nvPr/>
        </p:nvSpPr>
        <p:spPr>
          <a:xfrm>
            <a:off x="6298231" y="4198980"/>
            <a:ext cx="2534073" cy="2099522"/>
          </a:xfrm>
          <a:prstGeom prst="rect">
            <a:avLst/>
          </a:prstGeom>
          <a:solidFill>
            <a:schemeClr val="accent2">
              <a:lumMod val="40000"/>
              <a:lumOff val="60000"/>
            </a:schemeClr>
          </a:solidFill>
          <a:scene3d>
            <a:camera prst="orthographicFront"/>
            <a:lightRig rig="threePt" dir="t"/>
          </a:scene3d>
          <a:sp3d extrusionH="127000" prstMaterial="matte">
            <a:bevelT w="171450" h="311150" prst="slope"/>
          </a:sp3d>
        </p:spPr>
        <p:txBody>
          <a:bodyPr vert="horz" lIns="91440" tIns="45720" rIns="91440" bIns="45720" rtlCol="0">
            <a:normAutofit/>
          </a:bodyPr>
          <a:lstStyle>
            <a:lvl1pPr marL="274320" indent="-274320" algn="r" defTabSz="914400" rtl="1"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r" defTabSz="914400" rtl="1"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r" defTabSz="914400" rtl="1"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r" defTabSz="914400" rtl="1"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r" defTabSz="914400" rtl="1"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endParaRPr lang="he-IL" dirty="0"/>
          </a:p>
          <a:p>
            <a:pPr marL="0" indent="0" algn="ctr">
              <a:buFont typeface="Arial" pitchFamily="34" charset="0"/>
              <a:buNone/>
            </a:pPr>
            <a:r>
              <a:rPr lang="he-IL" sz="3200" b="1" dirty="0">
                <a:solidFill>
                  <a:srgbClr val="00206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ב</a:t>
            </a:r>
          </a:p>
          <a:p>
            <a:pPr marL="0" indent="0" algn="ctr">
              <a:buFont typeface="Arial" pitchFamily="34" charset="0"/>
              <a:buNone/>
            </a:pPr>
            <a:r>
              <a:rPr lang="he-IL" b="1" dirty="0">
                <a:solidFill>
                  <a:srgbClr val="00206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אף פעם</a:t>
            </a:r>
          </a:p>
          <a:p>
            <a:endParaRPr lang="he-IL" dirty="0"/>
          </a:p>
        </p:txBody>
      </p:sp>
      <p:sp>
        <p:nvSpPr>
          <p:cNvPr id="15" name="תיבת טקסט 14">
            <a:extLst>
              <a:ext uri="{FF2B5EF4-FFF2-40B4-BE49-F238E27FC236}">
                <a16:creationId xmlns:a16="http://schemas.microsoft.com/office/drawing/2014/main" id="{028F456E-D206-F867-C67F-6C05DFE08BD4}"/>
              </a:ext>
            </a:extLst>
          </p:cNvPr>
          <p:cNvSpPr txBox="1"/>
          <p:nvPr/>
        </p:nvSpPr>
        <p:spPr>
          <a:xfrm>
            <a:off x="1127448" y="2648202"/>
            <a:ext cx="10369152" cy="646331"/>
          </a:xfrm>
          <a:prstGeom prst="rect">
            <a:avLst/>
          </a:prstGeom>
          <a:noFill/>
        </p:spPr>
        <p:txBody>
          <a:bodyPr wrap="square">
            <a:spAutoFit/>
          </a:bodyPr>
          <a:lstStyle/>
          <a:p>
            <a:pPr algn="ctr"/>
            <a:r>
              <a:rPr lang="he-IL" sz="3600" b="1" dirty="0">
                <a:latin typeface="Assistant ExtraBold" panose="00000900000000000000" pitchFamily="2" charset="-79"/>
                <a:cs typeface="Assistant ExtraBold" panose="00000900000000000000" pitchFamily="2" charset="-79"/>
              </a:rPr>
              <a:t>התשובה הנכונה היא... ב'</a:t>
            </a:r>
          </a:p>
        </p:txBody>
      </p:sp>
    </p:spTree>
    <p:extLst>
      <p:ext uri="{BB962C8B-B14F-4D97-AF65-F5344CB8AC3E}">
        <p14:creationId xmlns:p14="http://schemas.microsoft.com/office/powerpoint/2010/main" val="153477322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1000"/>
                                        <p:tgtEl>
                                          <p:spTgt spid="4"/>
                                        </p:tgtEl>
                                      </p:cBhvr>
                                    </p:animEffect>
                                  </p:childTnLst>
                                </p:cTn>
                              </p:par>
                              <p:par>
                                <p:cTn id="23" presetID="10" presetClass="exit" presetSubtype="0" fill="hold" grpId="1" nodeType="withEffect">
                                  <p:stCondLst>
                                    <p:cond delay="0"/>
                                  </p:stCondLst>
                                  <p:childTnLst>
                                    <p:animEffect transition="out" filter="fade">
                                      <p:cBhvr>
                                        <p:cTn id="24" dur="500"/>
                                        <p:tgtEl>
                                          <p:spTgt spid="2"/>
                                        </p:tgtEl>
                                      </p:cBhvr>
                                    </p:animEffect>
                                    <p:set>
                                      <p:cBhvr>
                                        <p:cTn id="25" dur="1" fill="hold">
                                          <p:stCondLst>
                                            <p:cond delay="499"/>
                                          </p:stCondLst>
                                        </p:cTn>
                                        <p:tgtEl>
                                          <p:spTgt spid="2"/>
                                        </p:tgtEl>
                                        <p:attrNameLst>
                                          <p:attrName>style.visibility</p:attrName>
                                        </p:attrNameLst>
                                      </p:cBhvr>
                                      <p:to>
                                        <p:strVal val="hidden"/>
                                      </p:to>
                                    </p:set>
                                  </p:childTnLst>
                                </p:cTn>
                              </p:par>
                            </p:childTnLst>
                          </p:cTn>
                        </p:par>
                        <p:par>
                          <p:cTn id="26" fill="hold">
                            <p:stCondLst>
                              <p:cond delay="2000"/>
                            </p:stCondLst>
                            <p:childTnLst>
                              <p:par>
                                <p:cTn id="27" presetID="10" presetClass="exit" presetSubtype="0" fill="hold" grpId="1" nodeType="afterEffect">
                                  <p:stCondLst>
                                    <p:cond delay="0"/>
                                  </p:stCondLst>
                                  <p:childTnLst>
                                    <p:animEffect transition="out" filter="fade">
                                      <p:cBhvr>
                                        <p:cTn id="28" dur="500"/>
                                        <p:tgtEl>
                                          <p:spTgt spid="4"/>
                                        </p:tgtEl>
                                      </p:cBhvr>
                                    </p:animEffect>
                                    <p:set>
                                      <p:cBhvr>
                                        <p:cTn id="29" dur="1" fill="hold">
                                          <p:stCondLst>
                                            <p:cond delay="499"/>
                                          </p:stCondLst>
                                        </p:cTn>
                                        <p:tgtEl>
                                          <p:spTgt spid="4"/>
                                        </p:tgtEl>
                                        <p:attrNameLst>
                                          <p:attrName>style.visibility</p:attrName>
                                        </p:attrNameLst>
                                      </p:cBhvr>
                                      <p:to>
                                        <p:strVal val="hidden"/>
                                      </p:to>
                                    </p:set>
                                  </p:childTnLst>
                                </p:cTn>
                              </p:par>
                              <p:par>
                                <p:cTn id="30" presetID="10" presetClass="entr" presetSubtype="0" fill="hold" grpId="0" nodeType="withEffect">
                                  <p:stCondLst>
                                    <p:cond delay="200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xit" presetSubtype="0" fill="hold" grpId="1" nodeType="withEffect">
                                  <p:stCondLst>
                                    <p:cond delay="0"/>
                                  </p:stCondLst>
                                  <p:childTnLst>
                                    <p:animEffect transition="out" filter="fade">
                                      <p:cBhvr>
                                        <p:cTn id="34" dur="500"/>
                                        <p:tgtEl>
                                          <p:spTgt spid="15"/>
                                        </p:tgtEl>
                                      </p:cBhvr>
                                    </p:animEffect>
                                    <p:set>
                                      <p:cBhvr>
                                        <p:cTn id="35"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animBg="1"/>
      <p:bldP spid="4" grpId="1" animBg="1"/>
      <p:bldP spid="5" grpId="0" animBg="1"/>
      <p:bldP spid="15" grpId="0"/>
      <p:bldP spid="15"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520D5-FA7C-3E64-EF17-0C5A796349F8}"/>
            </a:ext>
          </a:extLst>
        </p:cNvPr>
        <p:cNvGrpSpPr/>
        <p:nvPr/>
      </p:nvGrpSpPr>
      <p:grpSpPr>
        <a:xfrm>
          <a:off x="0" y="0"/>
          <a:ext cx="0" cy="0"/>
          <a:chOff x="0" y="0"/>
          <a:chExt cx="0" cy="0"/>
        </a:xfrm>
      </p:grpSpPr>
      <p:sp>
        <p:nvSpPr>
          <p:cNvPr id="11" name="צורה חופשית: צורה 10">
            <a:extLst>
              <a:ext uri="{FF2B5EF4-FFF2-40B4-BE49-F238E27FC236}">
                <a16:creationId xmlns:a16="http://schemas.microsoft.com/office/drawing/2014/main" id="{989DCAB6-C83F-F151-B226-BEE84A389103}"/>
              </a:ext>
              <a:ext uri="{C183D7F6-B498-43B3-948B-1728B52AA6E4}">
                <adec:decorative xmlns:adec="http://schemas.microsoft.com/office/drawing/2017/decorative" val="1"/>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12" name="מלבן 11">
            <a:extLst>
              <a:ext uri="{FF2B5EF4-FFF2-40B4-BE49-F238E27FC236}">
                <a16:creationId xmlns:a16="http://schemas.microsoft.com/office/drawing/2014/main" id="{ECAC909D-E5A1-7270-63A2-71DD339C0C6B}"/>
              </a:ext>
              <a:ext uri="{C183D7F6-B498-43B3-948B-1728B52AA6E4}">
                <adec:decorative xmlns:adec="http://schemas.microsoft.com/office/drawing/2017/decorative" val="1"/>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תיבת טקסט 9">
            <a:extLst>
              <a:ext uri="{FF2B5EF4-FFF2-40B4-BE49-F238E27FC236}">
                <a16:creationId xmlns:a16="http://schemas.microsoft.com/office/drawing/2014/main" id="{D812505F-5658-89B0-20CB-584EBBA358D8}"/>
              </a:ext>
            </a:extLst>
          </p:cNvPr>
          <p:cNvSpPr txBox="1"/>
          <p:nvPr/>
        </p:nvSpPr>
        <p:spPr>
          <a:xfrm>
            <a:off x="1631504" y="404664"/>
            <a:ext cx="8928991" cy="5468677"/>
          </a:xfrm>
          <a:prstGeom prst="rect">
            <a:avLst/>
          </a:prstGeom>
          <a:solidFill>
            <a:schemeClr val="bg2">
              <a:lumMod val="10000"/>
              <a:lumOff val="90000"/>
            </a:schemeClr>
          </a:solidFill>
        </p:spPr>
        <p:txBody>
          <a:bodyPr wrap="square">
            <a:spAutoFit/>
          </a:bodyPr>
          <a:lstStyle/>
          <a:p>
            <a:pPr algn="ctr">
              <a:lnSpc>
                <a:spcPct val="120000"/>
              </a:lnSpc>
              <a:spcAft>
                <a:spcPts val="800"/>
              </a:spcAft>
            </a:pPr>
            <a:r>
              <a:rPr lang="he-IL" sz="3600" b="1" dirty="0">
                <a:latin typeface="Assistant ExtraBold" panose="00000900000000000000" pitchFamily="2" charset="-79"/>
                <a:cs typeface="Assistant ExtraBold" panose="00000900000000000000" pitchFamily="2" charset="-79"/>
              </a:rPr>
              <a:t>שימו לב!</a:t>
            </a:r>
          </a:p>
          <a:p>
            <a:pPr algn="ctr">
              <a:lnSpc>
                <a:spcPct val="120000"/>
              </a:lnSpc>
              <a:spcAft>
                <a:spcPts val="800"/>
              </a:spcAft>
            </a:pPr>
            <a:r>
              <a:rPr lang="he-IL" sz="3600" b="1" dirty="0">
                <a:latin typeface="Assistant ExtraBold" panose="00000900000000000000" pitchFamily="2" charset="-79"/>
                <a:cs typeface="Assistant ExtraBold" panose="00000900000000000000" pitchFamily="2" charset="-79"/>
              </a:rPr>
              <a:t>כוויות מדרגה 1-2 הן כוויות קלות אשר גורמות לפגיעה בשכבת האפידרמיס, שכבות העור החיצוניות. כוויות אלו ניתנות לטיפול בבית או במרפאה ולא נדרש פינוי לבי"ח. צריך לשטוף את האזור הפגוע במים זורמים, לקרר את האזור, אך לא בקרח! אפשר למרוח קרם אלוורה או קרם מרגיע אחר ולחבוש את המקום.</a:t>
            </a:r>
            <a:endParaRPr lang="en-US" sz="3600" b="1" dirty="0">
              <a:latin typeface="Assistant ExtraBold" panose="00000900000000000000" pitchFamily="2" charset="-79"/>
              <a:cs typeface="Assistant ExtraBold" panose="00000900000000000000" pitchFamily="2" charset="-79"/>
            </a:endParaRPr>
          </a:p>
        </p:txBody>
      </p:sp>
    </p:spTree>
    <p:extLst>
      <p:ext uri="{BB962C8B-B14F-4D97-AF65-F5344CB8AC3E}">
        <p14:creationId xmlns:p14="http://schemas.microsoft.com/office/powerpoint/2010/main" val="211998269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צורה חופשית: צורה 10">
            <a:extLst>
              <a:ext uri="{FF2B5EF4-FFF2-40B4-BE49-F238E27FC236}">
                <a16:creationId xmlns:a16="http://schemas.microsoft.com/office/drawing/2014/main" id="{221C7915-B2EC-E129-CCEF-C6B1094246D9}"/>
              </a:ext>
              <a:ext uri="{C183D7F6-B498-43B3-948B-1728B52AA6E4}">
                <adec:decorative xmlns:adec="http://schemas.microsoft.com/office/drawing/2017/decorative" val="1"/>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12" name="מלבן 11">
            <a:extLst>
              <a:ext uri="{FF2B5EF4-FFF2-40B4-BE49-F238E27FC236}">
                <a16:creationId xmlns:a16="http://schemas.microsoft.com/office/drawing/2014/main" id="{4BE96353-AB1E-7CE1-99F3-FB2B38073190}"/>
              </a:ext>
              <a:ext uri="{C183D7F6-B498-43B3-948B-1728B52AA6E4}">
                <adec:decorative xmlns:adec="http://schemas.microsoft.com/office/drawing/2017/decorative" val="1"/>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כותרת 1">
            <a:extLst>
              <a:ext uri="{FF2B5EF4-FFF2-40B4-BE49-F238E27FC236}">
                <a16:creationId xmlns:a16="http://schemas.microsoft.com/office/drawing/2014/main" id="{DD216D06-D002-4888-9F87-589D41A8A6D2}"/>
              </a:ext>
            </a:extLst>
          </p:cNvPr>
          <p:cNvSpPr>
            <a:spLocks noGrp="1"/>
          </p:cNvSpPr>
          <p:nvPr>
            <p:ph type="title"/>
          </p:nvPr>
        </p:nvSpPr>
        <p:spPr>
          <a:xfrm>
            <a:off x="523800" y="175717"/>
            <a:ext cx="11116816" cy="651722"/>
          </a:xfrm>
        </p:spPr>
        <p:txBody>
          <a:bodyPr>
            <a:normAutofit/>
          </a:bodyPr>
          <a:lstStyle/>
          <a:p>
            <a:pPr algn="ctr"/>
            <a:r>
              <a:rPr lang="he-IL" sz="3600" b="1" dirty="0">
                <a:latin typeface="Assistant ExtraBold" panose="00000900000000000000" pitchFamily="2" charset="-79"/>
                <a:ea typeface="+mn-ea"/>
                <a:cs typeface="Assistant ExtraBold" panose="00000900000000000000" pitchFamily="2" charset="-79"/>
              </a:rPr>
              <a:t>השאלה היא:</a:t>
            </a:r>
          </a:p>
        </p:txBody>
      </p:sp>
      <p:sp>
        <p:nvSpPr>
          <p:cNvPr id="3" name="מציין מיקום תוכן 2">
            <a:extLst>
              <a:ext uri="{FF2B5EF4-FFF2-40B4-BE49-F238E27FC236}">
                <a16:creationId xmlns:a16="http://schemas.microsoft.com/office/drawing/2014/main" id="{14A987C5-8AB2-4FC0-BE74-B5FD9A295662}"/>
              </a:ext>
            </a:extLst>
          </p:cNvPr>
          <p:cNvSpPr>
            <a:spLocks noGrp="1"/>
          </p:cNvSpPr>
          <p:nvPr>
            <p:ph idx="1"/>
          </p:nvPr>
        </p:nvSpPr>
        <p:spPr>
          <a:xfrm>
            <a:off x="9250559" y="4188869"/>
            <a:ext cx="2534073" cy="2099522"/>
          </a:xfrm>
          <a:solidFill>
            <a:schemeClr val="accent2">
              <a:lumMod val="40000"/>
              <a:lumOff val="60000"/>
            </a:schemeClr>
          </a:solidFill>
          <a:scene3d>
            <a:camera prst="orthographicFront"/>
            <a:lightRig rig="threePt" dir="t"/>
          </a:scene3d>
          <a:sp3d extrusionH="127000" prstMaterial="matte">
            <a:bevelT w="171450" h="311150" prst="slope"/>
          </a:sp3d>
        </p:spPr>
        <p:txBody>
          <a:bodyPr>
            <a:normAutofit/>
          </a:bodyPr>
          <a:lstStyle/>
          <a:p>
            <a:endParaRPr lang="he-IL" dirty="0"/>
          </a:p>
          <a:p>
            <a:pPr marL="0" indent="0" algn="ctr">
              <a:buNone/>
            </a:pPr>
            <a:r>
              <a:rPr lang="he-IL" sz="3200" b="1" dirty="0">
                <a:solidFill>
                  <a:srgbClr val="00206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א</a:t>
            </a:r>
          </a:p>
          <a:p>
            <a:pPr marL="0" indent="0" algn="ctr">
              <a:buNone/>
            </a:pPr>
            <a:r>
              <a:rPr lang="he-IL" sz="2600" b="1" dirty="0">
                <a:solidFill>
                  <a:srgbClr val="00206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אם חומרת הכוויה מצדיקה</a:t>
            </a:r>
          </a:p>
          <a:p>
            <a:endParaRPr lang="he-IL" dirty="0"/>
          </a:p>
        </p:txBody>
      </p:sp>
      <p:sp>
        <p:nvSpPr>
          <p:cNvPr id="4" name="מלבן: פינות מעוגלות 3">
            <a:extLst>
              <a:ext uri="{FF2B5EF4-FFF2-40B4-BE49-F238E27FC236}">
                <a16:creationId xmlns:a16="http://schemas.microsoft.com/office/drawing/2014/main" id="{137526A5-AA9C-4D7E-BCA7-6EDA01787FE5}"/>
              </a:ext>
            </a:extLst>
          </p:cNvPr>
          <p:cNvSpPr/>
          <p:nvPr/>
        </p:nvSpPr>
        <p:spPr>
          <a:xfrm>
            <a:off x="453683" y="1061864"/>
            <a:ext cx="11284633" cy="11430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742950" indent="-742950">
              <a:buFont typeface="+mj-lt"/>
              <a:buAutoNum type="arabicPeriod" startAt="7"/>
            </a:pPr>
            <a:r>
              <a:rPr lang="he-IL" sz="3600" b="1" spc="-80" dirty="0">
                <a:ln w="22225">
                  <a:noFill/>
                  <a:prstDash val="solid"/>
                </a:ln>
                <a:solidFill>
                  <a:schemeClr val="bg1"/>
                </a:solidFill>
                <a:latin typeface="Tahoma" panose="020B0604030504040204" pitchFamily="34" charset="0"/>
                <a:ea typeface="Tahoma" panose="020B0604030504040204" pitchFamily="34" charset="0"/>
                <a:cs typeface="Tahoma" panose="020B0604030504040204" pitchFamily="34" charset="0"/>
              </a:rPr>
              <a:t>מתי יש להפנות נפגעי כוויה בדרגה 3-4 לבית חולים?</a:t>
            </a:r>
          </a:p>
        </p:txBody>
      </p:sp>
      <p:sp>
        <p:nvSpPr>
          <p:cNvPr id="5" name="מציין מיקום תוכן 2">
            <a:extLst>
              <a:ext uri="{FF2B5EF4-FFF2-40B4-BE49-F238E27FC236}">
                <a16:creationId xmlns:a16="http://schemas.microsoft.com/office/drawing/2014/main" id="{3AFF0732-1A1A-4E1C-9D67-02D67E45551D}"/>
              </a:ext>
            </a:extLst>
          </p:cNvPr>
          <p:cNvSpPr txBox="1">
            <a:spLocks/>
          </p:cNvSpPr>
          <p:nvPr/>
        </p:nvSpPr>
        <p:spPr>
          <a:xfrm>
            <a:off x="6298231" y="4198980"/>
            <a:ext cx="2534073" cy="2099522"/>
          </a:xfrm>
          <a:prstGeom prst="rect">
            <a:avLst/>
          </a:prstGeom>
          <a:solidFill>
            <a:schemeClr val="accent2">
              <a:lumMod val="40000"/>
              <a:lumOff val="60000"/>
            </a:schemeClr>
          </a:solidFill>
          <a:scene3d>
            <a:camera prst="orthographicFront"/>
            <a:lightRig rig="threePt" dir="t"/>
          </a:scene3d>
          <a:sp3d extrusionH="127000" prstMaterial="matte">
            <a:bevelT w="171450" h="311150" prst="slope"/>
          </a:sp3d>
        </p:spPr>
        <p:txBody>
          <a:bodyPr vert="horz" lIns="91440" tIns="45720" rIns="91440" bIns="45720" rtlCol="0">
            <a:normAutofit/>
          </a:bodyPr>
          <a:lstStyle>
            <a:lvl1pPr marL="274320" indent="-274320" algn="r" defTabSz="914400" rtl="1"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r" defTabSz="914400" rtl="1"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r" defTabSz="914400" rtl="1"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r" defTabSz="914400" rtl="1"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r" defTabSz="914400" rtl="1"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endParaRPr lang="he-IL" dirty="0"/>
          </a:p>
          <a:p>
            <a:pPr marL="0" indent="0" algn="ctr">
              <a:buFont typeface="Arial" pitchFamily="34" charset="0"/>
              <a:buNone/>
            </a:pPr>
            <a:r>
              <a:rPr lang="he-IL" sz="3200" b="1" dirty="0">
                <a:solidFill>
                  <a:srgbClr val="00206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ב</a:t>
            </a:r>
          </a:p>
          <a:p>
            <a:pPr marL="0" indent="0" algn="ctr">
              <a:buFont typeface="Arial" pitchFamily="34" charset="0"/>
              <a:buNone/>
            </a:pPr>
            <a:r>
              <a:rPr lang="he-IL" b="1" dirty="0">
                <a:solidFill>
                  <a:srgbClr val="00206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אם יש החמרה ביום למחרת</a:t>
            </a:r>
          </a:p>
          <a:p>
            <a:endParaRPr lang="he-IL" dirty="0"/>
          </a:p>
        </p:txBody>
      </p:sp>
      <p:sp>
        <p:nvSpPr>
          <p:cNvPr id="6" name="מציין מיקום תוכן 2">
            <a:extLst>
              <a:ext uri="{FF2B5EF4-FFF2-40B4-BE49-F238E27FC236}">
                <a16:creationId xmlns:a16="http://schemas.microsoft.com/office/drawing/2014/main" id="{D0D397F7-90A3-4903-A1BF-C1417F887236}"/>
              </a:ext>
            </a:extLst>
          </p:cNvPr>
          <p:cNvSpPr txBox="1">
            <a:spLocks/>
          </p:cNvSpPr>
          <p:nvPr/>
        </p:nvSpPr>
        <p:spPr>
          <a:xfrm>
            <a:off x="3345903" y="4209798"/>
            <a:ext cx="2534073" cy="2099522"/>
          </a:xfrm>
          <a:prstGeom prst="rect">
            <a:avLst/>
          </a:prstGeom>
          <a:solidFill>
            <a:schemeClr val="accent2">
              <a:lumMod val="40000"/>
              <a:lumOff val="60000"/>
            </a:schemeClr>
          </a:solidFill>
          <a:scene3d>
            <a:camera prst="orthographicFront"/>
            <a:lightRig rig="threePt" dir="t"/>
          </a:scene3d>
          <a:sp3d extrusionH="127000" prstMaterial="matte">
            <a:bevelT w="171450" h="311150" prst="slope"/>
          </a:sp3d>
        </p:spPr>
        <p:txBody>
          <a:bodyPr vert="horz" lIns="91440" tIns="45720" rIns="91440" bIns="45720" rtlCol="0">
            <a:normAutofit/>
          </a:bodyPr>
          <a:lstStyle>
            <a:lvl1pPr marL="274320" indent="-274320" algn="r" defTabSz="914400" rtl="1"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r" defTabSz="914400" rtl="1"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r" defTabSz="914400" rtl="1"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r" defTabSz="914400" rtl="1"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r" defTabSz="914400" rtl="1"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endParaRPr lang="he-IL" dirty="0"/>
          </a:p>
          <a:p>
            <a:pPr marL="0" indent="0" algn="ctr">
              <a:buFont typeface="Arial" pitchFamily="34" charset="0"/>
              <a:buNone/>
            </a:pPr>
            <a:r>
              <a:rPr lang="he-IL" sz="3200" b="1" dirty="0">
                <a:solidFill>
                  <a:srgbClr val="00206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ג</a:t>
            </a:r>
          </a:p>
          <a:p>
            <a:pPr marL="0" indent="0" algn="ctr">
              <a:buFont typeface="Arial" pitchFamily="34" charset="0"/>
              <a:buNone/>
            </a:pPr>
            <a:r>
              <a:rPr lang="he-IL" b="1" dirty="0">
                <a:solidFill>
                  <a:srgbClr val="00206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כשאין מרפאה בסביבה</a:t>
            </a:r>
          </a:p>
          <a:p>
            <a:endParaRPr lang="he-IL" dirty="0"/>
          </a:p>
        </p:txBody>
      </p:sp>
      <p:sp>
        <p:nvSpPr>
          <p:cNvPr id="7" name="מציין מיקום תוכן 2">
            <a:extLst>
              <a:ext uri="{FF2B5EF4-FFF2-40B4-BE49-F238E27FC236}">
                <a16:creationId xmlns:a16="http://schemas.microsoft.com/office/drawing/2014/main" id="{E36DEC3E-D4AC-43F8-8055-3F3564B92D14}"/>
              </a:ext>
            </a:extLst>
          </p:cNvPr>
          <p:cNvSpPr txBox="1">
            <a:spLocks/>
          </p:cNvSpPr>
          <p:nvPr/>
        </p:nvSpPr>
        <p:spPr>
          <a:xfrm>
            <a:off x="407368" y="4209798"/>
            <a:ext cx="2534073" cy="2099522"/>
          </a:xfrm>
          <a:prstGeom prst="rect">
            <a:avLst/>
          </a:prstGeom>
          <a:solidFill>
            <a:schemeClr val="accent2">
              <a:lumMod val="40000"/>
              <a:lumOff val="60000"/>
            </a:schemeClr>
          </a:solidFill>
          <a:scene3d>
            <a:camera prst="orthographicFront"/>
            <a:lightRig rig="threePt" dir="t"/>
          </a:scene3d>
          <a:sp3d extrusionH="127000" prstMaterial="matte">
            <a:bevelT w="171450" h="311150" prst="slope"/>
          </a:sp3d>
        </p:spPr>
        <p:txBody>
          <a:bodyPr vert="horz" lIns="91440" tIns="45720" rIns="91440" bIns="45720" rtlCol="0">
            <a:normAutofit/>
          </a:bodyPr>
          <a:lstStyle>
            <a:lvl1pPr marL="274320" indent="-274320" algn="r" defTabSz="914400" rtl="1"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r" defTabSz="914400" rtl="1"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r" defTabSz="914400" rtl="1"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r" defTabSz="914400" rtl="1"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r" defTabSz="914400" rtl="1"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endParaRPr lang="he-IL" dirty="0"/>
          </a:p>
          <a:p>
            <a:pPr marL="0" indent="0" algn="ctr">
              <a:buFont typeface="Arial" pitchFamily="34" charset="0"/>
              <a:buNone/>
            </a:pPr>
            <a:r>
              <a:rPr lang="he-IL" sz="3200" b="1" dirty="0">
                <a:solidFill>
                  <a:srgbClr val="00206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ד</a:t>
            </a:r>
          </a:p>
          <a:p>
            <a:pPr marL="0" indent="0" algn="ctr">
              <a:buFont typeface="Arial" pitchFamily="34" charset="0"/>
              <a:buNone/>
            </a:pPr>
            <a:r>
              <a:rPr lang="he-IL" b="1" dirty="0">
                <a:solidFill>
                  <a:srgbClr val="00206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בכל מקרה</a:t>
            </a:r>
            <a:endParaRPr lang="he-IL" dirty="0">
              <a:solidFill>
                <a:srgbClr val="002060"/>
              </a:solidFill>
              <a:latin typeface="Guttman Hatzvi" panose="02010401010101010101" pitchFamily="2" charset="-79"/>
              <a:cs typeface="Guttman Hatzvi" panose="02010401010101010101" pitchFamily="2" charset="-79"/>
            </a:endParaRPr>
          </a:p>
        </p:txBody>
      </p:sp>
      <p:sp>
        <p:nvSpPr>
          <p:cNvPr id="13" name="תיבת טקסט 12">
            <a:extLst>
              <a:ext uri="{FF2B5EF4-FFF2-40B4-BE49-F238E27FC236}">
                <a16:creationId xmlns:a16="http://schemas.microsoft.com/office/drawing/2014/main" id="{01F2ED1D-90AB-7C2E-092D-B337AF31F128}"/>
              </a:ext>
            </a:extLst>
          </p:cNvPr>
          <p:cNvSpPr txBox="1"/>
          <p:nvPr/>
        </p:nvSpPr>
        <p:spPr>
          <a:xfrm>
            <a:off x="1113655" y="2677670"/>
            <a:ext cx="10369152" cy="646331"/>
          </a:xfrm>
          <a:prstGeom prst="rect">
            <a:avLst/>
          </a:prstGeom>
          <a:noFill/>
        </p:spPr>
        <p:txBody>
          <a:bodyPr wrap="square">
            <a:spAutoFit/>
          </a:bodyPr>
          <a:lstStyle/>
          <a:p>
            <a:pPr algn="ctr"/>
            <a:r>
              <a:rPr lang="he-IL" sz="3600" b="1" dirty="0">
                <a:latin typeface="Assistant ExtraBold" panose="00000900000000000000" pitchFamily="2" charset="-79"/>
                <a:cs typeface="Assistant ExtraBold" panose="00000900000000000000" pitchFamily="2" charset="-79"/>
              </a:rPr>
              <a:t>הניחו את הכוכבים על התשובות שנראות לכם לנכון</a:t>
            </a:r>
          </a:p>
        </p:txBody>
      </p:sp>
    </p:spTree>
    <p:extLst>
      <p:ext uri="{BB962C8B-B14F-4D97-AF65-F5344CB8AC3E}">
        <p14:creationId xmlns:p14="http://schemas.microsoft.com/office/powerpoint/2010/main" val="16789898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par>
                          <p:cTn id="14" fill="hold">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500"/>
                                        <p:tgtEl>
                                          <p:spTgt spid="5">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500"/>
                                        <p:tgtEl>
                                          <p:spTgt spid="5">
                                            <p:txEl>
                                              <p:pRg st="2" end="2"/>
                                            </p:txEl>
                                          </p:spTgt>
                                        </p:tgtEl>
                                      </p:cBhvr>
                                    </p:animEffect>
                                  </p:childTnLst>
                                </p:cTn>
                              </p:par>
                            </p:childTnLst>
                          </p:cTn>
                        </p:par>
                        <p:par>
                          <p:cTn id="24" fill="hold">
                            <p:stCondLst>
                              <p:cond delay="1000"/>
                            </p:stCondLst>
                            <p:childTnLst>
                              <p:par>
                                <p:cTn id="25" presetID="22" presetClass="entr" presetSubtype="4"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par>
                                <p:cTn id="28" presetID="10" presetClass="entr" presetSubtype="0" fill="hold" nodeType="with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fade">
                                      <p:cBhvr>
                                        <p:cTn id="30" dur="500"/>
                                        <p:tgtEl>
                                          <p:spTgt spid="6">
                                            <p:txEl>
                                              <p:pRg st="1" end="1"/>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fade">
                                      <p:cBhvr>
                                        <p:cTn id="33" dur="500"/>
                                        <p:tgtEl>
                                          <p:spTgt spid="6">
                                            <p:txEl>
                                              <p:pRg st="2" end="2"/>
                                            </p:txEl>
                                          </p:spTgt>
                                        </p:tgtEl>
                                      </p:cBhvr>
                                    </p:animEffect>
                                  </p:childTnLst>
                                </p:cTn>
                              </p:par>
                            </p:childTnLst>
                          </p:cTn>
                        </p:par>
                        <p:par>
                          <p:cTn id="34" fill="hold">
                            <p:stCondLst>
                              <p:cond delay="1500"/>
                            </p:stCondLst>
                            <p:childTnLst>
                              <p:par>
                                <p:cTn id="35" presetID="22" presetClass="entr" presetSubtype="4"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par>
                                <p:cTn id="38" presetID="10" presetClass="entr" presetSubtype="0" fill="hold" nodeType="withEffect">
                                  <p:stCondLst>
                                    <p:cond delay="0"/>
                                  </p:stCondLst>
                                  <p:childTnLst>
                                    <p:set>
                                      <p:cBhvr>
                                        <p:cTn id="39" dur="1" fill="hold">
                                          <p:stCondLst>
                                            <p:cond delay="0"/>
                                          </p:stCondLst>
                                        </p:cTn>
                                        <p:tgtEl>
                                          <p:spTgt spid="7">
                                            <p:txEl>
                                              <p:pRg st="1" end="1"/>
                                            </p:txEl>
                                          </p:spTgt>
                                        </p:tgtEl>
                                        <p:attrNameLst>
                                          <p:attrName>style.visibility</p:attrName>
                                        </p:attrNameLst>
                                      </p:cBhvr>
                                      <p:to>
                                        <p:strVal val="visible"/>
                                      </p:to>
                                    </p:set>
                                    <p:animEffect transition="in" filter="fade">
                                      <p:cBhvr>
                                        <p:cTn id="40" dur="500"/>
                                        <p:tgtEl>
                                          <p:spTgt spid="7">
                                            <p:txEl>
                                              <p:pRg st="1" end="1"/>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7">
                                            <p:txEl>
                                              <p:pRg st="2" end="2"/>
                                            </p:txEl>
                                          </p:spTgt>
                                        </p:tgtEl>
                                        <p:attrNameLst>
                                          <p:attrName>style.visibility</p:attrName>
                                        </p:attrNameLst>
                                      </p:cBhvr>
                                      <p:to>
                                        <p:strVal val="visible"/>
                                      </p:to>
                                    </p:set>
                                    <p:animEffect transition="in" filter="fade">
                                      <p:cBhvr>
                                        <p:cTn id="43" dur="500"/>
                                        <p:tgtEl>
                                          <p:spTgt spid="7">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1000"/>
                                        <p:tgtEl>
                                          <p:spTgt spid="2"/>
                                        </p:tgtEl>
                                      </p:cBhvr>
                                    </p:animEffect>
                                  </p:childTnLst>
                                </p:cTn>
                              </p:par>
                            </p:childTnLst>
                          </p:cTn>
                        </p:par>
                        <p:par>
                          <p:cTn id="49" fill="hold">
                            <p:stCondLst>
                              <p:cond delay="1000"/>
                            </p:stCondLst>
                            <p:childTnLst>
                              <p:par>
                                <p:cTn id="50" presetID="22" presetClass="entr" presetSubtype="4" fill="hold" grpId="0"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down)">
                                      <p:cBhvr>
                                        <p:cTn id="52" dur="10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24" presetClass="emph" presetSubtype="0" fill="hold" grpId="1" nodeType="clickEffect">
                                  <p:stCondLst>
                                    <p:cond delay="0"/>
                                  </p:stCondLst>
                                  <p:childTnLst>
                                    <p:animClr clrSpc="hsl" dir="cw">
                                      <p:cBhvr override="childStyle">
                                        <p:cTn id="56" dur="500" fill="hold"/>
                                        <p:tgtEl>
                                          <p:spTgt spid="3"/>
                                        </p:tgtEl>
                                        <p:attrNameLst>
                                          <p:attrName>style.color</p:attrName>
                                        </p:attrNameLst>
                                      </p:cBhvr>
                                      <p:by>
                                        <p:hsl h="0" s="-12549" l="-25098"/>
                                      </p:by>
                                    </p:animClr>
                                    <p:animClr clrSpc="hsl" dir="cw">
                                      <p:cBhvr>
                                        <p:cTn id="57" dur="500" fill="hold"/>
                                        <p:tgtEl>
                                          <p:spTgt spid="3"/>
                                        </p:tgtEl>
                                        <p:attrNameLst>
                                          <p:attrName>fillcolor</p:attrName>
                                        </p:attrNameLst>
                                      </p:cBhvr>
                                      <p:by>
                                        <p:hsl h="0" s="-12549" l="-25098"/>
                                      </p:by>
                                    </p:animClr>
                                    <p:animClr clrSpc="hsl" dir="cw">
                                      <p:cBhvr>
                                        <p:cTn id="58" dur="500" fill="hold"/>
                                        <p:tgtEl>
                                          <p:spTgt spid="3"/>
                                        </p:tgtEl>
                                        <p:attrNameLst>
                                          <p:attrName>stroke.color</p:attrName>
                                        </p:attrNameLst>
                                      </p:cBhvr>
                                      <p:by>
                                        <p:hsl h="0" s="-12549" l="-25098"/>
                                      </p:by>
                                    </p:animClr>
                                    <p:set>
                                      <p:cBhvr>
                                        <p:cTn id="59" dur="500" fill="hold"/>
                                        <p:tgtEl>
                                          <p:spTgt spid="3"/>
                                        </p:tgtEl>
                                        <p:attrNameLst>
                                          <p:attrName>fill.type</p:attrName>
                                        </p:attrNameLst>
                                      </p:cBhvr>
                                      <p:to>
                                        <p:strVal val="solid"/>
                                      </p:to>
                                    </p:set>
                                  </p:childTnLst>
                                  <p:subTnLst>
                                    <p:animClr clrSpc="rgb" dir="cw">
                                      <p:cBhvr override="childStyle">
                                        <p:cTn dur="1" fill="hold" display="0" masterRel="nextClick" afterEffect="1"/>
                                        <p:tgtEl>
                                          <p:spTgt spid="3"/>
                                        </p:tgtEl>
                                        <p:attrNameLst>
                                          <p:attrName>ppt_c</p:attrName>
                                        </p:attrNameLst>
                                      </p:cBhvr>
                                      <p:to>
                                        <a:schemeClr val="bg1"/>
                                      </p:to>
                                    </p:animClr>
                                    <p:audio>
                                      <p:cMediaNode>
                                        <p:cTn display="0" masterRel="sameClick">
                                          <p:stCondLst>
                                            <p:cond evt="begin" delay="0">
                                              <p:tn val="55"/>
                                            </p:cond>
                                          </p:stCondLst>
                                          <p:endCondLst>
                                            <p:cond evt="onStopAudio" delay="0">
                                              <p:tgtEl>
                                                <p:sldTgt/>
                                              </p:tgtEl>
                                            </p:cond>
                                          </p:endCondLst>
                                        </p:cTn>
                                        <p:tgtEl>
                                          <p:sndTgt r:embed="rId2" name="push.wav"/>
                                        </p:tgtEl>
                                      </p:cMediaNode>
                                    </p:audio>
                                  </p:subTnLst>
                                </p:cTn>
                              </p:par>
                              <p:par>
                                <p:cTn id="60" presetID="24" presetClass="emph" presetSubtype="0" fill="hold" nodeType="withEffect">
                                  <p:stCondLst>
                                    <p:cond delay="0"/>
                                  </p:stCondLst>
                                  <p:childTnLst>
                                    <p:animClr clrSpc="hsl" dir="cw">
                                      <p:cBhvr override="childStyle">
                                        <p:cTn id="61" dur="500" fill="hold"/>
                                        <p:tgtEl>
                                          <p:spTgt spid="3">
                                            <p:txEl>
                                              <p:pRg st="1" end="1"/>
                                            </p:txEl>
                                          </p:spTgt>
                                        </p:tgtEl>
                                        <p:attrNameLst>
                                          <p:attrName>style.color</p:attrName>
                                        </p:attrNameLst>
                                      </p:cBhvr>
                                      <p:by>
                                        <p:hsl h="0" s="-12549" l="-25098"/>
                                      </p:by>
                                    </p:animClr>
                                    <p:animClr clrSpc="hsl" dir="cw">
                                      <p:cBhvr>
                                        <p:cTn id="62" dur="500" fill="hold"/>
                                        <p:tgtEl>
                                          <p:spTgt spid="3">
                                            <p:txEl>
                                              <p:pRg st="1" end="1"/>
                                            </p:txEl>
                                          </p:spTgt>
                                        </p:tgtEl>
                                        <p:attrNameLst>
                                          <p:attrName>fillcolor</p:attrName>
                                        </p:attrNameLst>
                                      </p:cBhvr>
                                      <p:by>
                                        <p:hsl h="0" s="-12549" l="-25098"/>
                                      </p:by>
                                    </p:animClr>
                                    <p:animClr clrSpc="hsl" dir="cw">
                                      <p:cBhvr>
                                        <p:cTn id="63" dur="500" fill="hold"/>
                                        <p:tgtEl>
                                          <p:spTgt spid="3">
                                            <p:txEl>
                                              <p:pRg st="1" end="1"/>
                                            </p:txEl>
                                          </p:spTgt>
                                        </p:tgtEl>
                                        <p:attrNameLst>
                                          <p:attrName>stroke.color</p:attrName>
                                        </p:attrNameLst>
                                      </p:cBhvr>
                                      <p:by>
                                        <p:hsl h="0" s="-12549" l="-25098"/>
                                      </p:by>
                                    </p:animClr>
                                    <p:set>
                                      <p:cBhvr>
                                        <p:cTn id="64" dur="500" fill="hold"/>
                                        <p:tgtEl>
                                          <p:spTgt spid="3">
                                            <p:txEl>
                                              <p:pRg st="1" end="1"/>
                                            </p:txEl>
                                          </p:spTgt>
                                        </p:tgtEl>
                                        <p:attrNameLst>
                                          <p:attrName>fill.type</p:attrName>
                                        </p:attrNameLst>
                                      </p:cBhvr>
                                      <p:to>
                                        <p:strVal val="solid"/>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1"/>
                                      </p:to>
                                    </p:animClr>
                                  </p:subTnLst>
                                </p:cTn>
                              </p:par>
                              <p:par>
                                <p:cTn id="65" presetID="24" presetClass="emph" presetSubtype="0" fill="hold" nodeType="withEffect">
                                  <p:stCondLst>
                                    <p:cond delay="0"/>
                                  </p:stCondLst>
                                  <p:childTnLst>
                                    <p:animClr clrSpc="hsl" dir="cw">
                                      <p:cBhvr override="childStyle">
                                        <p:cTn id="66" dur="500" fill="hold"/>
                                        <p:tgtEl>
                                          <p:spTgt spid="3">
                                            <p:txEl>
                                              <p:pRg st="2" end="2"/>
                                            </p:txEl>
                                          </p:spTgt>
                                        </p:tgtEl>
                                        <p:attrNameLst>
                                          <p:attrName>style.color</p:attrName>
                                        </p:attrNameLst>
                                      </p:cBhvr>
                                      <p:by>
                                        <p:hsl h="0" s="-12549" l="-25098"/>
                                      </p:by>
                                    </p:animClr>
                                    <p:animClr clrSpc="hsl" dir="cw">
                                      <p:cBhvr>
                                        <p:cTn id="67" dur="500" fill="hold"/>
                                        <p:tgtEl>
                                          <p:spTgt spid="3">
                                            <p:txEl>
                                              <p:pRg st="2" end="2"/>
                                            </p:txEl>
                                          </p:spTgt>
                                        </p:tgtEl>
                                        <p:attrNameLst>
                                          <p:attrName>fillcolor</p:attrName>
                                        </p:attrNameLst>
                                      </p:cBhvr>
                                      <p:by>
                                        <p:hsl h="0" s="-12549" l="-25098"/>
                                      </p:by>
                                    </p:animClr>
                                    <p:animClr clrSpc="hsl" dir="cw">
                                      <p:cBhvr>
                                        <p:cTn id="68" dur="500" fill="hold"/>
                                        <p:tgtEl>
                                          <p:spTgt spid="3">
                                            <p:txEl>
                                              <p:pRg st="2" end="2"/>
                                            </p:txEl>
                                          </p:spTgt>
                                        </p:tgtEl>
                                        <p:attrNameLst>
                                          <p:attrName>stroke.color</p:attrName>
                                        </p:attrNameLst>
                                      </p:cBhvr>
                                      <p:by>
                                        <p:hsl h="0" s="-12549" l="-25098"/>
                                      </p:by>
                                    </p:animClr>
                                    <p:set>
                                      <p:cBhvr>
                                        <p:cTn id="69" dur="500" fill="hold"/>
                                        <p:tgtEl>
                                          <p:spTgt spid="3">
                                            <p:txEl>
                                              <p:pRg st="2" end="2"/>
                                            </p:txEl>
                                          </p:spTgt>
                                        </p:tgtEl>
                                        <p:attrNameLst>
                                          <p:attrName>fill.type</p:attrName>
                                        </p:attrNameLst>
                                      </p:cBhvr>
                                      <p:to>
                                        <p:strVal val="solid"/>
                                      </p:to>
                                    </p:set>
                                  </p:childTnLst>
                                  <p:subTnLst>
                                    <p:animClr clrSpc="rgb" dir="cw">
                                      <p:cBhvr override="childStyle">
                                        <p:cTn dur="1" fill="hold" display="0" masterRel="nextClick" afterEffect="1"/>
                                        <p:tgtEl>
                                          <p:spTgt spid="3">
                                            <p:txEl>
                                              <p:pRg st="2" end="2"/>
                                            </p:txEl>
                                          </p:spTgt>
                                        </p:tgtEl>
                                        <p:attrNameLst>
                                          <p:attrName>ppt_c</p:attrName>
                                        </p:attrNameLst>
                                      </p:cBhvr>
                                      <p:to>
                                        <a:schemeClr val="bg1"/>
                                      </p:to>
                                    </p:animClr>
                                  </p:subTnLst>
                                </p:cTn>
                              </p:par>
                              <p:par>
                                <p:cTn id="70" presetID="1" presetClass="emph" presetSubtype="1" nodeType="withEffect">
                                  <p:stCondLst>
                                    <p:cond delay="0"/>
                                  </p:stCondLst>
                                  <p:childTnLst>
                                    <p:set>
                                      <p:cBhvr>
                                        <p:cTn id="71" dur="indefinite"/>
                                        <p:tgtEl>
                                          <p:spTgt spid="3"/>
                                        </p:tgtEl>
                                        <p:attrNameLst>
                                          <p:attrName>fillcolor</p:attrName>
                                        </p:attrNameLst>
                                      </p:cBhvr>
                                      <p:to>
                                        <p:clrVal>
                                          <a:schemeClr val="bg1"/>
                                        </p:clrVal>
                                      </p:to>
                                    </p:set>
                                    <p:set>
                                      <p:cBhvr>
                                        <p:cTn id="72" dur="indefinite"/>
                                        <p:tgtEl>
                                          <p:spTgt spid="3"/>
                                        </p:tgtEl>
                                        <p:attrNameLst>
                                          <p:attrName>fill.type</p:attrName>
                                        </p:attrNameLst>
                                      </p:cBhvr>
                                      <p:to>
                                        <p:strVal val="solid"/>
                                      </p:to>
                                    </p:set>
                                    <p:set>
                                      <p:cBhvr>
                                        <p:cTn id="73" dur="indefinite"/>
                                        <p:tgtEl>
                                          <p:spTgt spid="3"/>
                                        </p:tgtEl>
                                        <p:attrNameLst>
                                          <p:attrName>fill.on</p:attrName>
                                        </p:attrNameLst>
                                      </p:cBhvr>
                                      <p:to>
                                        <p:strVal val="true"/>
                                      </p:to>
                                    </p:set>
                                  </p:childTnLst>
                                </p:cTn>
                              </p:par>
                            </p:childTnLst>
                          </p:cTn>
                        </p:par>
                      </p:childTnLst>
                    </p:cTn>
                  </p:par>
                  <p:par>
                    <p:cTn id="74" fill="hold">
                      <p:stCondLst>
                        <p:cond delay="indefinite"/>
                      </p:stCondLst>
                      <p:childTnLst>
                        <p:par>
                          <p:cTn id="75" fill="hold">
                            <p:stCondLst>
                              <p:cond delay="0"/>
                            </p:stCondLst>
                            <p:childTnLst>
                              <p:par>
                                <p:cTn id="76" presetID="24" presetClass="emph" presetSubtype="0" fill="hold" grpId="1" nodeType="clickEffect">
                                  <p:stCondLst>
                                    <p:cond delay="0"/>
                                  </p:stCondLst>
                                  <p:childTnLst>
                                    <p:animClr clrSpc="hsl" dir="cw">
                                      <p:cBhvr override="childStyle">
                                        <p:cTn id="77" dur="500" fill="hold"/>
                                        <p:tgtEl>
                                          <p:spTgt spid="5">
                                            <p:bg/>
                                          </p:spTgt>
                                        </p:tgtEl>
                                        <p:attrNameLst>
                                          <p:attrName>style.color</p:attrName>
                                        </p:attrNameLst>
                                      </p:cBhvr>
                                      <p:by>
                                        <p:hsl h="0" s="-12549" l="-25098"/>
                                      </p:by>
                                    </p:animClr>
                                    <p:animClr clrSpc="hsl" dir="cw">
                                      <p:cBhvr>
                                        <p:cTn id="78" dur="500" fill="hold"/>
                                        <p:tgtEl>
                                          <p:spTgt spid="5">
                                            <p:bg/>
                                          </p:spTgt>
                                        </p:tgtEl>
                                        <p:attrNameLst>
                                          <p:attrName>fillcolor</p:attrName>
                                        </p:attrNameLst>
                                      </p:cBhvr>
                                      <p:by>
                                        <p:hsl h="0" s="-12549" l="-25098"/>
                                      </p:by>
                                    </p:animClr>
                                    <p:animClr clrSpc="hsl" dir="cw">
                                      <p:cBhvr>
                                        <p:cTn id="79" dur="500" fill="hold"/>
                                        <p:tgtEl>
                                          <p:spTgt spid="5">
                                            <p:bg/>
                                          </p:spTgt>
                                        </p:tgtEl>
                                        <p:attrNameLst>
                                          <p:attrName>stroke.color</p:attrName>
                                        </p:attrNameLst>
                                      </p:cBhvr>
                                      <p:by>
                                        <p:hsl h="0" s="-12549" l="-25098"/>
                                      </p:by>
                                    </p:animClr>
                                    <p:set>
                                      <p:cBhvr>
                                        <p:cTn id="80" dur="500" fill="hold"/>
                                        <p:tgtEl>
                                          <p:spTgt spid="5">
                                            <p:bg/>
                                          </p:spTgt>
                                        </p:tgtEl>
                                        <p:attrNameLst>
                                          <p:attrName>fill.type</p:attrName>
                                        </p:attrNameLst>
                                      </p:cBhvr>
                                      <p:to>
                                        <p:strVal val="solid"/>
                                      </p:to>
                                    </p:set>
                                  </p:childTnLst>
                                  <p:subTnLst>
                                    <p:animClr clrSpc="rgb" dir="cw">
                                      <p:cBhvr override="childStyle">
                                        <p:cTn dur="1" fill="hold" display="0" masterRel="nextClick" afterEffect="1"/>
                                        <p:tgtEl>
                                          <p:spTgt spid="5">
                                            <p:bg/>
                                          </p:spTgt>
                                        </p:tgtEl>
                                        <p:attrNameLst>
                                          <p:attrName>ppt_c</p:attrName>
                                        </p:attrNameLst>
                                      </p:cBhvr>
                                      <p:to>
                                        <a:schemeClr val="bg1"/>
                                      </p:to>
                                    </p:animClr>
                                    <p:audio>
                                      <p:cMediaNode>
                                        <p:cTn display="0" masterRel="sameClick">
                                          <p:stCondLst>
                                            <p:cond evt="begin" delay="0">
                                              <p:tn val="76"/>
                                            </p:cond>
                                          </p:stCondLst>
                                          <p:endCondLst>
                                            <p:cond evt="onStopAudio" delay="0">
                                              <p:tgtEl>
                                                <p:sldTgt/>
                                              </p:tgtEl>
                                            </p:cond>
                                          </p:endCondLst>
                                        </p:cTn>
                                        <p:tgtEl>
                                          <p:sndTgt r:embed="rId2" name="push.wav"/>
                                        </p:tgtEl>
                                      </p:cMediaNode>
                                    </p:audio>
                                  </p:subTnLst>
                                </p:cTn>
                              </p:par>
                              <p:par>
                                <p:cTn id="81" presetID="24" presetClass="emph" presetSubtype="0" fill="hold" grpId="1" nodeType="withEffect">
                                  <p:stCondLst>
                                    <p:cond delay="0"/>
                                  </p:stCondLst>
                                  <p:childTnLst>
                                    <p:animClr clrSpc="hsl" dir="cw">
                                      <p:cBhvr override="childStyle">
                                        <p:cTn id="82" dur="500" fill="hold"/>
                                        <p:tgtEl>
                                          <p:spTgt spid="5">
                                            <p:txEl>
                                              <p:pRg st="1" end="1"/>
                                            </p:txEl>
                                          </p:spTgt>
                                        </p:tgtEl>
                                        <p:attrNameLst>
                                          <p:attrName>style.color</p:attrName>
                                        </p:attrNameLst>
                                      </p:cBhvr>
                                      <p:by>
                                        <p:hsl h="0" s="-12549" l="-25098"/>
                                      </p:by>
                                    </p:animClr>
                                    <p:animClr clrSpc="hsl" dir="cw">
                                      <p:cBhvr>
                                        <p:cTn id="83" dur="500" fill="hold"/>
                                        <p:tgtEl>
                                          <p:spTgt spid="5">
                                            <p:txEl>
                                              <p:pRg st="1" end="1"/>
                                            </p:txEl>
                                          </p:spTgt>
                                        </p:tgtEl>
                                        <p:attrNameLst>
                                          <p:attrName>fillcolor</p:attrName>
                                        </p:attrNameLst>
                                      </p:cBhvr>
                                      <p:by>
                                        <p:hsl h="0" s="-12549" l="-25098"/>
                                      </p:by>
                                    </p:animClr>
                                    <p:animClr clrSpc="hsl" dir="cw">
                                      <p:cBhvr>
                                        <p:cTn id="84" dur="500" fill="hold"/>
                                        <p:tgtEl>
                                          <p:spTgt spid="5">
                                            <p:txEl>
                                              <p:pRg st="1" end="1"/>
                                            </p:txEl>
                                          </p:spTgt>
                                        </p:tgtEl>
                                        <p:attrNameLst>
                                          <p:attrName>stroke.color</p:attrName>
                                        </p:attrNameLst>
                                      </p:cBhvr>
                                      <p:by>
                                        <p:hsl h="0" s="-12549" l="-25098"/>
                                      </p:by>
                                    </p:animClr>
                                    <p:set>
                                      <p:cBhvr>
                                        <p:cTn id="85" dur="500" fill="hold"/>
                                        <p:tgtEl>
                                          <p:spTgt spid="5">
                                            <p:txEl>
                                              <p:pRg st="1" end="1"/>
                                            </p:txEl>
                                          </p:spTgt>
                                        </p:tgtEl>
                                        <p:attrNameLst>
                                          <p:attrName>fill.type</p:attrName>
                                        </p:attrNameLst>
                                      </p:cBhvr>
                                      <p:to>
                                        <p:strVal val="solid"/>
                                      </p:to>
                                    </p:set>
                                  </p:childTnLst>
                                  <p:subTnLst>
                                    <p:animClr clrSpc="rgb" dir="cw">
                                      <p:cBhvr override="childStyle">
                                        <p:cTn dur="1" fill="hold" display="0" masterRel="nextClick" afterEffect="1"/>
                                        <p:tgtEl>
                                          <p:spTgt spid="5">
                                            <p:txEl>
                                              <p:pRg st="1" end="1"/>
                                            </p:txEl>
                                          </p:spTgt>
                                        </p:tgtEl>
                                        <p:attrNameLst>
                                          <p:attrName>ppt_c</p:attrName>
                                        </p:attrNameLst>
                                      </p:cBhvr>
                                      <p:to>
                                        <a:schemeClr val="bg1"/>
                                      </p:to>
                                    </p:animClr>
                                  </p:subTnLst>
                                </p:cTn>
                              </p:par>
                              <p:par>
                                <p:cTn id="86" presetID="24" presetClass="emph" presetSubtype="0" fill="hold" grpId="1" nodeType="withEffect">
                                  <p:stCondLst>
                                    <p:cond delay="0"/>
                                  </p:stCondLst>
                                  <p:childTnLst>
                                    <p:animClr clrSpc="hsl" dir="cw">
                                      <p:cBhvr override="childStyle">
                                        <p:cTn id="87" dur="500" fill="hold"/>
                                        <p:tgtEl>
                                          <p:spTgt spid="5">
                                            <p:txEl>
                                              <p:pRg st="2" end="2"/>
                                            </p:txEl>
                                          </p:spTgt>
                                        </p:tgtEl>
                                        <p:attrNameLst>
                                          <p:attrName>style.color</p:attrName>
                                        </p:attrNameLst>
                                      </p:cBhvr>
                                      <p:by>
                                        <p:hsl h="0" s="-12549" l="-25098"/>
                                      </p:by>
                                    </p:animClr>
                                    <p:animClr clrSpc="hsl" dir="cw">
                                      <p:cBhvr>
                                        <p:cTn id="88" dur="500" fill="hold"/>
                                        <p:tgtEl>
                                          <p:spTgt spid="5">
                                            <p:txEl>
                                              <p:pRg st="2" end="2"/>
                                            </p:txEl>
                                          </p:spTgt>
                                        </p:tgtEl>
                                        <p:attrNameLst>
                                          <p:attrName>fillcolor</p:attrName>
                                        </p:attrNameLst>
                                      </p:cBhvr>
                                      <p:by>
                                        <p:hsl h="0" s="-12549" l="-25098"/>
                                      </p:by>
                                    </p:animClr>
                                    <p:animClr clrSpc="hsl" dir="cw">
                                      <p:cBhvr>
                                        <p:cTn id="89" dur="500" fill="hold"/>
                                        <p:tgtEl>
                                          <p:spTgt spid="5">
                                            <p:txEl>
                                              <p:pRg st="2" end="2"/>
                                            </p:txEl>
                                          </p:spTgt>
                                        </p:tgtEl>
                                        <p:attrNameLst>
                                          <p:attrName>stroke.color</p:attrName>
                                        </p:attrNameLst>
                                      </p:cBhvr>
                                      <p:by>
                                        <p:hsl h="0" s="-12549" l="-25098"/>
                                      </p:by>
                                    </p:animClr>
                                    <p:set>
                                      <p:cBhvr>
                                        <p:cTn id="90" dur="500" fill="hold"/>
                                        <p:tgtEl>
                                          <p:spTgt spid="5">
                                            <p:txEl>
                                              <p:pRg st="2" end="2"/>
                                            </p:txEl>
                                          </p:spTgt>
                                        </p:tgtEl>
                                        <p:attrNameLst>
                                          <p:attrName>fill.type</p:attrName>
                                        </p:attrNameLst>
                                      </p:cBhvr>
                                      <p:to>
                                        <p:strVal val="solid"/>
                                      </p:to>
                                    </p:set>
                                  </p:childTnLst>
                                  <p:subTnLst>
                                    <p:animClr clrSpc="rgb" dir="cw">
                                      <p:cBhvr override="childStyle">
                                        <p:cTn dur="1" fill="hold" display="0" masterRel="nextClick" afterEffect="1"/>
                                        <p:tgtEl>
                                          <p:spTgt spid="5">
                                            <p:txEl>
                                              <p:pRg st="2" end="2"/>
                                            </p:txEl>
                                          </p:spTgt>
                                        </p:tgtEl>
                                        <p:attrNameLst>
                                          <p:attrName>ppt_c</p:attrName>
                                        </p:attrNameLst>
                                      </p:cBhvr>
                                      <p:to>
                                        <a:schemeClr val="bg1"/>
                                      </p:to>
                                    </p:animClr>
                                  </p:subTnLst>
                                </p:cTn>
                              </p:par>
                              <p:par>
                                <p:cTn id="91" presetID="1" presetClass="emph" presetSubtype="1" nodeType="withEffect">
                                  <p:stCondLst>
                                    <p:cond delay="0"/>
                                  </p:stCondLst>
                                  <p:childTnLst>
                                    <p:set>
                                      <p:cBhvr>
                                        <p:cTn id="92" dur="indefinite"/>
                                        <p:tgtEl>
                                          <p:spTgt spid="5"/>
                                        </p:tgtEl>
                                        <p:attrNameLst>
                                          <p:attrName>fillcolor</p:attrName>
                                        </p:attrNameLst>
                                      </p:cBhvr>
                                      <p:to>
                                        <p:clrVal>
                                          <a:schemeClr val="bg1"/>
                                        </p:clrVal>
                                      </p:to>
                                    </p:set>
                                    <p:set>
                                      <p:cBhvr>
                                        <p:cTn id="93" dur="indefinite"/>
                                        <p:tgtEl>
                                          <p:spTgt spid="5"/>
                                        </p:tgtEl>
                                        <p:attrNameLst>
                                          <p:attrName>fill.type</p:attrName>
                                        </p:attrNameLst>
                                      </p:cBhvr>
                                      <p:to>
                                        <p:strVal val="solid"/>
                                      </p:to>
                                    </p:set>
                                    <p:set>
                                      <p:cBhvr>
                                        <p:cTn id="94" dur="indefinite"/>
                                        <p:tgtEl>
                                          <p:spTgt spid="5"/>
                                        </p:tgtEl>
                                        <p:attrNameLst>
                                          <p:attrName>fill.on</p:attrName>
                                        </p:attrNameLst>
                                      </p:cBhvr>
                                      <p:to>
                                        <p:strVal val="true"/>
                                      </p:to>
                                    </p:set>
                                  </p:childTnLst>
                                </p:cTn>
                              </p:par>
                            </p:childTnLst>
                          </p:cTn>
                        </p:par>
                      </p:childTnLst>
                    </p:cTn>
                  </p:par>
                  <p:par>
                    <p:cTn id="95" fill="hold">
                      <p:stCondLst>
                        <p:cond delay="indefinite"/>
                      </p:stCondLst>
                      <p:childTnLst>
                        <p:par>
                          <p:cTn id="96" fill="hold">
                            <p:stCondLst>
                              <p:cond delay="0"/>
                            </p:stCondLst>
                            <p:childTnLst>
                              <p:par>
                                <p:cTn id="97" presetID="24" presetClass="emph" presetSubtype="0" fill="hold" grpId="1" nodeType="clickEffect">
                                  <p:stCondLst>
                                    <p:cond delay="0"/>
                                  </p:stCondLst>
                                  <p:childTnLst>
                                    <p:animClr clrSpc="hsl" dir="cw">
                                      <p:cBhvr override="childStyle">
                                        <p:cTn id="98" dur="500" fill="hold"/>
                                        <p:tgtEl>
                                          <p:spTgt spid="6">
                                            <p:bg/>
                                          </p:spTgt>
                                        </p:tgtEl>
                                        <p:attrNameLst>
                                          <p:attrName>style.color</p:attrName>
                                        </p:attrNameLst>
                                      </p:cBhvr>
                                      <p:by>
                                        <p:hsl h="0" s="-12549" l="-25098"/>
                                      </p:by>
                                    </p:animClr>
                                    <p:animClr clrSpc="hsl" dir="cw">
                                      <p:cBhvr>
                                        <p:cTn id="99" dur="500" fill="hold"/>
                                        <p:tgtEl>
                                          <p:spTgt spid="6">
                                            <p:bg/>
                                          </p:spTgt>
                                        </p:tgtEl>
                                        <p:attrNameLst>
                                          <p:attrName>fillcolor</p:attrName>
                                        </p:attrNameLst>
                                      </p:cBhvr>
                                      <p:by>
                                        <p:hsl h="0" s="-12549" l="-25098"/>
                                      </p:by>
                                    </p:animClr>
                                    <p:animClr clrSpc="hsl" dir="cw">
                                      <p:cBhvr>
                                        <p:cTn id="100" dur="500" fill="hold"/>
                                        <p:tgtEl>
                                          <p:spTgt spid="6">
                                            <p:bg/>
                                          </p:spTgt>
                                        </p:tgtEl>
                                        <p:attrNameLst>
                                          <p:attrName>stroke.color</p:attrName>
                                        </p:attrNameLst>
                                      </p:cBhvr>
                                      <p:by>
                                        <p:hsl h="0" s="-12549" l="-25098"/>
                                      </p:by>
                                    </p:animClr>
                                    <p:set>
                                      <p:cBhvr>
                                        <p:cTn id="101" dur="500" fill="hold"/>
                                        <p:tgtEl>
                                          <p:spTgt spid="6">
                                            <p:bg/>
                                          </p:spTgt>
                                        </p:tgtEl>
                                        <p:attrNameLst>
                                          <p:attrName>fill.type</p:attrName>
                                        </p:attrNameLst>
                                      </p:cBhvr>
                                      <p:to>
                                        <p:strVal val="solid"/>
                                      </p:to>
                                    </p:set>
                                  </p:childTnLst>
                                  <p:subTnLst>
                                    <p:animClr clrSpc="rgb" dir="cw">
                                      <p:cBhvr override="childStyle">
                                        <p:cTn dur="1" fill="hold" display="0" masterRel="nextClick" afterEffect="1"/>
                                        <p:tgtEl>
                                          <p:spTgt spid="6">
                                            <p:bg/>
                                          </p:spTgt>
                                        </p:tgtEl>
                                        <p:attrNameLst>
                                          <p:attrName>ppt_c</p:attrName>
                                        </p:attrNameLst>
                                      </p:cBhvr>
                                      <p:to>
                                        <a:schemeClr val="bg1"/>
                                      </p:to>
                                    </p:animClr>
                                    <p:audio>
                                      <p:cMediaNode>
                                        <p:cTn display="0" masterRel="sameClick">
                                          <p:stCondLst>
                                            <p:cond evt="begin" delay="0">
                                              <p:tn val="97"/>
                                            </p:cond>
                                          </p:stCondLst>
                                          <p:endCondLst>
                                            <p:cond evt="onStopAudio" delay="0">
                                              <p:tgtEl>
                                                <p:sldTgt/>
                                              </p:tgtEl>
                                            </p:cond>
                                          </p:endCondLst>
                                        </p:cTn>
                                        <p:tgtEl>
                                          <p:sndTgt r:embed="rId2" name="push.wav"/>
                                        </p:tgtEl>
                                      </p:cMediaNode>
                                    </p:audio>
                                  </p:subTnLst>
                                </p:cTn>
                              </p:par>
                              <p:par>
                                <p:cTn id="102" presetID="24" presetClass="emph" presetSubtype="0" fill="hold" grpId="1" nodeType="withEffect">
                                  <p:stCondLst>
                                    <p:cond delay="0"/>
                                  </p:stCondLst>
                                  <p:childTnLst>
                                    <p:animClr clrSpc="hsl" dir="cw">
                                      <p:cBhvr override="childStyle">
                                        <p:cTn id="103" dur="500" fill="hold"/>
                                        <p:tgtEl>
                                          <p:spTgt spid="6">
                                            <p:txEl>
                                              <p:pRg st="1" end="1"/>
                                            </p:txEl>
                                          </p:spTgt>
                                        </p:tgtEl>
                                        <p:attrNameLst>
                                          <p:attrName>style.color</p:attrName>
                                        </p:attrNameLst>
                                      </p:cBhvr>
                                      <p:by>
                                        <p:hsl h="0" s="-12549" l="-25098"/>
                                      </p:by>
                                    </p:animClr>
                                    <p:animClr clrSpc="hsl" dir="cw">
                                      <p:cBhvr>
                                        <p:cTn id="104" dur="500" fill="hold"/>
                                        <p:tgtEl>
                                          <p:spTgt spid="6">
                                            <p:txEl>
                                              <p:pRg st="1" end="1"/>
                                            </p:txEl>
                                          </p:spTgt>
                                        </p:tgtEl>
                                        <p:attrNameLst>
                                          <p:attrName>fillcolor</p:attrName>
                                        </p:attrNameLst>
                                      </p:cBhvr>
                                      <p:by>
                                        <p:hsl h="0" s="-12549" l="-25098"/>
                                      </p:by>
                                    </p:animClr>
                                    <p:animClr clrSpc="hsl" dir="cw">
                                      <p:cBhvr>
                                        <p:cTn id="105" dur="500" fill="hold"/>
                                        <p:tgtEl>
                                          <p:spTgt spid="6">
                                            <p:txEl>
                                              <p:pRg st="1" end="1"/>
                                            </p:txEl>
                                          </p:spTgt>
                                        </p:tgtEl>
                                        <p:attrNameLst>
                                          <p:attrName>stroke.color</p:attrName>
                                        </p:attrNameLst>
                                      </p:cBhvr>
                                      <p:by>
                                        <p:hsl h="0" s="-12549" l="-25098"/>
                                      </p:by>
                                    </p:animClr>
                                    <p:set>
                                      <p:cBhvr>
                                        <p:cTn id="106" dur="500" fill="hold"/>
                                        <p:tgtEl>
                                          <p:spTgt spid="6">
                                            <p:txEl>
                                              <p:pRg st="1" end="1"/>
                                            </p:txEl>
                                          </p:spTgt>
                                        </p:tgtEl>
                                        <p:attrNameLst>
                                          <p:attrName>fill.type</p:attrName>
                                        </p:attrNameLst>
                                      </p:cBhvr>
                                      <p:to>
                                        <p:strVal val="solid"/>
                                      </p:to>
                                    </p:set>
                                  </p:childTnLst>
                                  <p:subTnLst>
                                    <p:animClr clrSpc="rgb" dir="cw">
                                      <p:cBhvr override="childStyle">
                                        <p:cTn dur="1" fill="hold" display="0" masterRel="nextClick" afterEffect="1"/>
                                        <p:tgtEl>
                                          <p:spTgt spid="6">
                                            <p:txEl>
                                              <p:pRg st="1" end="1"/>
                                            </p:txEl>
                                          </p:spTgt>
                                        </p:tgtEl>
                                        <p:attrNameLst>
                                          <p:attrName>ppt_c</p:attrName>
                                        </p:attrNameLst>
                                      </p:cBhvr>
                                      <p:to>
                                        <a:schemeClr val="bg1"/>
                                      </p:to>
                                    </p:animClr>
                                  </p:subTnLst>
                                </p:cTn>
                              </p:par>
                              <p:par>
                                <p:cTn id="107" presetID="24" presetClass="emph" presetSubtype="0" fill="hold" grpId="1" nodeType="withEffect">
                                  <p:stCondLst>
                                    <p:cond delay="0"/>
                                  </p:stCondLst>
                                  <p:childTnLst>
                                    <p:animClr clrSpc="hsl" dir="cw">
                                      <p:cBhvr override="childStyle">
                                        <p:cTn id="108" dur="500" fill="hold"/>
                                        <p:tgtEl>
                                          <p:spTgt spid="6">
                                            <p:txEl>
                                              <p:pRg st="2" end="2"/>
                                            </p:txEl>
                                          </p:spTgt>
                                        </p:tgtEl>
                                        <p:attrNameLst>
                                          <p:attrName>style.color</p:attrName>
                                        </p:attrNameLst>
                                      </p:cBhvr>
                                      <p:by>
                                        <p:hsl h="0" s="-12549" l="-25098"/>
                                      </p:by>
                                    </p:animClr>
                                    <p:animClr clrSpc="hsl" dir="cw">
                                      <p:cBhvr>
                                        <p:cTn id="109" dur="500" fill="hold"/>
                                        <p:tgtEl>
                                          <p:spTgt spid="6">
                                            <p:txEl>
                                              <p:pRg st="2" end="2"/>
                                            </p:txEl>
                                          </p:spTgt>
                                        </p:tgtEl>
                                        <p:attrNameLst>
                                          <p:attrName>fillcolor</p:attrName>
                                        </p:attrNameLst>
                                      </p:cBhvr>
                                      <p:by>
                                        <p:hsl h="0" s="-12549" l="-25098"/>
                                      </p:by>
                                    </p:animClr>
                                    <p:animClr clrSpc="hsl" dir="cw">
                                      <p:cBhvr>
                                        <p:cTn id="110" dur="500" fill="hold"/>
                                        <p:tgtEl>
                                          <p:spTgt spid="6">
                                            <p:txEl>
                                              <p:pRg st="2" end="2"/>
                                            </p:txEl>
                                          </p:spTgt>
                                        </p:tgtEl>
                                        <p:attrNameLst>
                                          <p:attrName>stroke.color</p:attrName>
                                        </p:attrNameLst>
                                      </p:cBhvr>
                                      <p:by>
                                        <p:hsl h="0" s="-12549" l="-25098"/>
                                      </p:by>
                                    </p:animClr>
                                    <p:set>
                                      <p:cBhvr>
                                        <p:cTn id="111" dur="500" fill="hold"/>
                                        <p:tgtEl>
                                          <p:spTgt spid="6">
                                            <p:txEl>
                                              <p:pRg st="2" end="2"/>
                                            </p:txEl>
                                          </p:spTgt>
                                        </p:tgtEl>
                                        <p:attrNameLst>
                                          <p:attrName>fill.type</p:attrName>
                                        </p:attrNameLst>
                                      </p:cBhvr>
                                      <p:to>
                                        <p:strVal val="solid"/>
                                      </p:to>
                                    </p:set>
                                  </p:childTnLst>
                                  <p:subTnLst>
                                    <p:animClr clrSpc="rgb" dir="cw">
                                      <p:cBhvr override="childStyle">
                                        <p:cTn dur="1" fill="hold" display="0" masterRel="nextClick" afterEffect="1"/>
                                        <p:tgtEl>
                                          <p:spTgt spid="6">
                                            <p:txEl>
                                              <p:pRg st="2" end="2"/>
                                            </p:txEl>
                                          </p:spTgt>
                                        </p:tgtEl>
                                        <p:attrNameLst>
                                          <p:attrName>ppt_c</p:attrName>
                                        </p:attrNameLst>
                                      </p:cBhvr>
                                      <p:to>
                                        <a:schemeClr val="bg1"/>
                                      </p:to>
                                    </p:animClr>
                                  </p:subTnLst>
                                </p:cTn>
                              </p:par>
                              <p:par>
                                <p:cTn id="112" presetID="1" presetClass="emph" presetSubtype="1" nodeType="withEffect">
                                  <p:stCondLst>
                                    <p:cond delay="0"/>
                                  </p:stCondLst>
                                  <p:childTnLst>
                                    <p:set>
                                      <p:cBhvr>
                                        <p:cTn id="113" dur="indefinite"/>
                                        <p:tgtEl>
                                          <p:spTgt spid="6"/>
                                        </p:tgtEl>
                                        <p:attrNameLst>
                                          <p:attrName>fillcolor</p:attrName>
                                        </p:attrNameLst>
                                      </p:cBhvr>
                                      <p:to>
                                        <p:clrVal>
                                          <a:schemeClr val="bg1"/>
                                        </p:clrVal>
                                      </p:to>
                                    </p:set>
                                    <p:set>
                                      <p:cBhvr>
                                        <p:cTn id="114" dur="indefinite"/>
                                        <p:tgtEl>
                                          <p:spTgt spid="6"/>
                                        </p:tgtEl>
                                        <p:attrNameLst>
                                          <p:attrName>fill.type</p:attrName>
                                        </p:attrNameLst>
                                      </p:cBhvr>
                                      <p:to>
                                        <p:strVal val="solid"/>
                                      </p:to>
                                    </p:set>
                                    <p:set>
                                      <p:cBhvr>
                                        <p:cTn id="115" dur="indefinite"/>
                                        <p:tgtEl>
                                          <p:spTgt spid="6"/>
                                        </p:tgtEl>
                                        <p:attrNameLst>
                                          <p:attrName>fill.on</p:attrName>
                                        </p:attrNameLst>
                                      </p:cBhvr>
                                      <p:to>
                                        <p:strVal val="true"/>
                                      </p:to>
                                    </p:set>
                                  </p:childTnLst>
                                </p:cTn>
                              </p:par>
                              <p:par>
                                <p:cTn id="116" presetID="10" presetClass="exit" presetSubtype="0" fill="hold" grpId="1" nodeType="withEffect">
                                  <p:stCondLst>
                                    <p:cond delay="0"/>
                                  </p:stCondLst>
                                  <p:childTnLst>
                                    <p:animEffect transition="out" filter="fade">
                                      <p:cBhvr>
                                        <p:cTn id="117" dur="500"/>
                                        <p:tgtEl>
                                          <p:spTgt spid="2"/>
                                        </p:tgtEl>
                                      </p:cBhvr>
                                    </p:animEffect>
                                    <p:set>
                                      <p:cBhvr>
                                        <p:cTn id="118" dur="1" fill="hold">
                                          <p:stCondLst>
                                            <p:cond delay="499"/>
                                          </p:stCondLst>
                                        </p:cTn>
                                        <p:tgtEl>
                                          <p:spTgt spid="2"/>
                                        </p:tgtEl>
                                        <p:attrNameLst>
                                          <p:attrName>style.visibility</p:attrName>
                                        </p:attrNameLst>
                                      </p:cBhvr>
                                      <p:to>
                                        <p:strVal val="hidden"/>
                                      </p:to>
                                    </p:set>
                                  </p:childTnLst>
                                </p:cTn>
                              </p:par>
                            </p:childTnLst>
                          </p:cTn>
                        </p:par>
                        <p:par>
                          <p:cTn id="119" fill="hold">
                            <p:stCondLst>
                              <p:cond delay="500"/>
                            </p:stCondLst>
                            <p:childTnLst>
                              <p:par>
                                <p:cTn id="120" presetID="10" presetClass="exit" presetSubtype="0" fill="hold" grpId="1" nodeType="afterEffect">
                                  <p:stCondLst>
                                    <p:cond delay="0"/>
                                  </p:stCondLst>
                                  <p:childTnLst>
                                    <p:animEffect transition="out" filter="fade">
                                      <p:cBhvr>
                                        <p:cTn id="121" dur="500"/>
                                        <p:tgtEl>
                                          <p:spTgt spid="4"/>
                                        </p:tgtEl>
                                      </p:cBhvr>
                                    </p:animEffect>
                                    <p:set>
                                      <p:cBhvr>
                                        <p:cTn id="122" dur="1" fill="hold">
                                          <p:stCondLst>
                                            <p:cond delay="499"/>
                                          </p:stCondLst>
                                        </p:cTn>
                                        <p:tgtEl>
                                          <p:spTgt spid="4"/>
                                        </p:tgtEl>
                                        <p:attrNameLst>
                                          <p:attrName>style.visibility</p:attrName>
                                        </p:attrNameLst>
                                      </p:cBhvr>
                                      <p:to>
                                        <p:strVal val="hidden"/>
                                      </p:to>
                                    </p:set>
                                  </p:childTnLst>
                                </p:cTn>
                              </p:par>
                              <p:par>
                                <p:cTn id="123" presetID="10" presetClass="entr" presetSubtype="0" fill="hold" grpId="0" nodeType="withEffect">
                                  <p:stCondLst>
                                    <p:cond delay="2000"/>
                                  </p:stCondLst>
                                  <p:childTnLst>
                                    <p:set>
                                      <p:cBhvr>
                                        <p:cTn id="124" dur="1" fill="hold">
                                          <p:stCondLst>
                                            <p:cond delay="0"/>
                                          </p:stCondLst>
                                        </p:cTn>
                                        <p:tgtEl>
                                          <p:spTgt spid="13"/>
                                        </p:tgtEl>
                                        <p:attrNameLst>
                                          <p:attrName>style.visibility</p:attrName>
                                        </p:attrNameLst>
                                      </p:cBhvr>
                                      <p:to>
                                        <p:strVal val="visible"/>
                                      </p:to>
                                    </p:set>
                                    <p:animEffect transition="in" filter="fade">
                                      <p:cBhvr>
                                        <p:cTn id="125" dur="500"/>
                                        <p:tgtEl>
                                          <p:spTgt spid="13"/>
                                        </p:tgtEl>
                                      </p:cBhvr>
                                    </p:animEffect>
                                  </p:childTnLst>
                                </p:cTn>
                              </p:par>
                              <p:par>
                                <p:cTn id="126" presetID="10" presetClass="exit" presetSubtype="0" fill="hold" grpId="1" nodeType="withEffect">
                                  <p:stCondLst>
                                    <p:cond delay="0"/>
                                  </p:stCondLst>
                                  <p:childTnLst>
                                    <p:animEffect transition="out" filter="fade">
                                      <p:cBhvr>
                                        <p:cTn id="127" dur="500"/>
                                        <p:tgtEl>
                                          <p:spTgt spid="13"/>
                                        </p:tgtEl>
                                      </p:cBhvr>
                                    </p:animEffect>
                                    <p:set>
                                      <p:cBhvr>
                                        <p:cTn id="128"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animBg="1"/>
      <p:bldP spid="3" grpId="1" animBg="1"/>
      <p:bldP spid="4" grpId="0" animBg="1"/>
      <p:bldP spid="4" grpId="1" animBg="1"/>
      <p:bldP spid="5" grpId="0" animBg="1"/>
      <p:bldP spid="5" grpId="1" uiExpand="1" build="allAtOnce" animBg="1"/>
      <p:bldP spid="6" grpId="0" animBg="1"/>
      <p:bldP spid="6" grpId="1" uiExpand="1" build="allAtOnce" animBg="1"/>
      <p:bldP spid="7" grpId="0" animBg="1"/>
      <p:bldP spid="13" grpId="0"/>
      <p:bldP spid="13"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A590F-B671-CEEC-A5E4-94B2CC79BDE3}"/>
            </a:ext>
          </a:extLst>
        </p:cNvPr>
        <p:cNvGrpSpPr/>
        <p:nvPr/>
      </p:nvGrpSpPr>
      <p:grpSpPr>
        <a:xfrm>
          <a:off x="0" y="0"/>
          <a:ext cx="0" cy="0"/>
          <a:chOff x="0" y="0"/>
          <a:chExt cx="0" cy="0"/>
        </a:xfrm>
      </p:grpSpPr>
      <p:sp>
        <p:nvSpPr>
          <p:cNvPr id="11" name="צורה חופשית: צורה 10">
            <a:extLst>
              <a:ext uri="{FF2B5EF4-FFF2-40B4-BE49-F238E27FC236}">
                <a16:creationId xmlns:a16="http://schemas.microsoft.com/office/drawing/2014/main" id="{1BD6699A-90B0-F7AE-94E9-B86AEBAF2216}"/>
              </a:ext>
              <a:ext uri="{C183D7F6-B498-43B3-948B-1728B52AA6E4}">
                <adec:decorative xmlns:adec="http://schemas.microsoft.com/office/drawing/2017/decorative" val="1"/>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12" name="מלבן 11">
            <a:extLst>
              <a:ext uri="{FF2B5EF4-FFF2-40B4-BE49-F238E27FC236}">
                <a16:creationId xmlns:a16="http://schemas.microsoft.com/office/drawing/2014/main" id="{F5D9E27B-A9D5-ABD7-5CD0-309D6B69DEE2}"/>
              </a:ext>
              <a:ext uri="{C183D7F6-B498-43B3-948B-1728B52AA6E4}">
                <adec:decorative xmlns:adec="http://schemas.microsoft.com/office/drawing/2017/decorative" val="1"/>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כותרת 1">
            <a:extLst>
              <a:ext uri="{FF2B5EF4-FFF2-40B4-BE49-F238E27FC236}">
                <a16:creationId xmlns:a16="http://schemas.microsoft.com/office/drawing/2014/main" id="{4E0EA70B-7557-77BD-4AB5-A22102746180}"/>
              </a:ext>
            </a:extLst>
          </p:cNvPr>
          <p:cNvSpPr>
            <a:spLocks noGrp="1"/>
          </p:cNvSpPr>
          <p:nvPr>
            <p:ph type="title"/>
          </p:nvPr>
        </p:nvSpPr>
        <p:spPr>
          <a:xfrm>
            <a:off x="523800" y="175717"/>
            <a:ext cx="11116816" cy="651722"/>
          </a:xfrm>
        </p:spPr>
        <p:txBody>
          <a:bodyPr>
            <a:normAutofit/>
          </a:bodyPr>
          <a:lstStyle/>
          <a:p>
            <a:pPr algn="ctr"/>
            <a:r>
              <a:rPr lang="he-IL" sz="3600" b="1" dirty="0">
                <a:latin typeface="Assistant ExtraBold" panose="00000900000000000000" pitchFamily="2" charset="-79"/>
                <a:ea typeface="+mn-ea"/>
                <a:cs typeface="Assistant ExtraBold" panose="00000900000000000000" pitchFamily="2" charset="-79"/>
              </a:rPr>
              <a:t>השאלה היא:</a:t>
            </a:r>
          </a:p>
        </p:txBody>
      </p:sp>
      <p:sp>
        <p:nvSpPr>
          <p:cNvPr id="4" name="מלבן: פינות מעוגלות 3">
            <a:extLst>
              <a:ext uri="{FF2B5EF4-FFF2-40B4-BE49-F238E27FC236}">
                <a16:creationId xmlns:a16="http://schemas.microsoft.com/office/drawing/2014/main" id="{3C741BE5-9B7B-18DF-9D57-A3D2B0592CF7}"/>
              </a:ext>
            </a:extLst>
          </p:cNvPr>
          <p:cNvSpPr/>
          <p:nvPr/>
        </p:nvSpPr>
        <p:spPr>
          <a:xfrm>
            <a:off x="453683" y="1061864"/>
            <a:ext cx="11284633" cy="11430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742950" indent="-742950">
              <a:buFont typeface="+mj-lt"/>
              <a:buAutoNum type="arabicPeriod" startAt="7"/>
            </a:pPr>
            <a:r>
              <a:rPr lang="he-IL" sz="3600" b="1" spc="-80" dirty="0">
                <a:ln w="22225">
                  <a:noFill/>
                  <a:prstDash val="solid"/>
                </a:ln>
                <a:solidFill>
                  <a:schemeClr val="bg1"/>
                </a:solidFill>
                <a:latin typeface="Tahoma" panose="020B0604030504040204" pitchFamily="34" charset="0"/>
                <a:ea typeface="Tahoma" panose="020B0604030504040204" pitchFamily="34" charset="0"/>
                <a:cs typeface="Tahoma" panose="020B0604030504040204" pitchFamily="34" charset="0"/>
              </a:rPr>
              <a:t>מתי יש להפנות נפגעי כוויה בדרגה 3-4 לבית חולים?</a:t>
            </a:r>
          </a:p>
        </p:txBody>
      </p:sp>
      <p:sp>
        <p:nvSpPr>
          <p:cNvPr id="7" name="מציין מיקום תוכן 2">
            <a:extLst>
              <a:ext uri="{FF2B5EF4-FFF2-40B4-BE49-F238E27FC236}">
                <a16:creationId xmlns:a16="http://schemas.microsoft.com/office/drawing/2014/main" id="{518659F2-08C9-6B3E-8A1F-D507E3270022}"/>
              </a:ext>
            </a:extLst>
          </p:cNvPr>
          <p:cNvSpPr txBox="1">
            <a:spLocks/>
          </p:cNvSpPr>
          <p:nvPr/>
        </p:nvSpPr>
        <p:spPr>
          <a:xfrm>
            <a:off x="407368" y="4209798"/>
            <a:ext cx="2534073" cy="2099522"/>
          </a:xfrm>
          <a:prstGeom prst="rect">
            <a:avLst/>
          </a:prstGeom>
          <a:solidFill>
            <a:schemeClr val="accent2">
              <a:lumMod val="40000"/>
              <a:lumOff val="60000"/>
            </a:schemeClr>
          </a:solidFill>
          <a:scene3d>
            <a:camera prst="orthographicFront"/>
            <a:lightRig rig="threePt" dir="t"/>
          </a:scene3d>
          <a:sp3d extrusionH="127000" prstMaterial="matte">
            <a:bevelT w="171450" h="311150" prst="slope"/>
          </a:sp3d>
        </p:spPr>
        <p:txBody>
          <a:bodyPr vert="horz" lIns="91440" tIns="45720" rIns="91440" bIns="45720" rtlCol="0">
            <a:normAutofit/>
          </a:bodyPr>
          <a:lstStyle>
            <a:lvl1pPr marL="274320" indent="-274320" algn="r" defTabSz="914400" rtl="1"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r" defTabSz="914400" rtl="1"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r" defTabSz="914400" rtl="1"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r" defTabSz="914400" rtl="1"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r" defTabSz="914400" rtl="1"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endParaRPr lang="he-IL" dirty="0"/>
          </a:p>
          <a:p>
            <a:pPr marL="0" indent="0" algn="ctr">
              <a:buFont typeface="Arial" pitchFamily="34" charset="0"/>
              <a:buNone/>
            </a:pPr>
            <a:r>
              <a:rPr lang="he-IL" sz="3200" b="1" dirty="0">
                <a:solidFill>
                  <a:srgbClr val="00206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ד</a:t>
            </a:r>
          </a:p>
          <a:p>
            <a:pPr marL="0" indent="0" algn="ctr">
              <a:buFont typeface="Arial" pitchFamily="34" charset="0"/>
              <a:buNone/>
            </a:pPr>
            <a:r>
              <a:rPr lang="he-IL" b="1" dirty="0">
                <a:solidFill>
                  <a:srgbClr val="00206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בכל מקרה</a:t>
            </a:r>
            <a:endParaRPr lang="he-IL" dirty="0">
              <a:solidFill>
                <a:srgbClr val="002060"/>
              </a:solidFill>
              <a:latin typeface="Guttman Hatzvi" panose="02010401010101010101" pitchFamily="2" charset="-79"/>
              <a:cs typeface="Guttman Hatzvi" panose="02010401010101010101" pitchFamily="2" charset="-79"/>
            </a:endParaRPr>
          </a:p>
        </p:txBody>
      </p:sp>
      <p:sp>
        <p:nvSpPr>
          <p:cNvPr id="15" name="תיבת טקסט 14">
            <a:extLst>
              <a:ext uri="{FF2B5EF4-FFF2-40B4-BE49-F238E27FC236}">
                <a16:creationId xmlns:a16="http://schemas.microsoft.com/office/drawing/2014/main" id="{D86B7888-68FE-B7D5-E702-482AAD260EDE}"/>
              </a:ext>
            </a:extLst>
          </p:cNvPr>
          <p:cNvSpPr txBox="1"/>
          <p:nvPr/>
        </p:nvSpPr>
        <p:spPr>
          <a:xfrm>
            <a:off x="1127448" y="2648202"/>
            <a:ext cx="10369152" cy="646331"/>
          </a:xfrm>
          <a:prstGeom prst="rect">
            <a:avLst/>
          </a:prstGeom>
          <a:noFill/>
        </p:spPr>
        <p:txBody>
          <a:bodyPr wrap="square">
            <a:spAutoFit/>
          </a:bodyPr>
          <a:lstStyle/>
          <a:p>
            <a:pPr algn="ctr"/>
            <a:r>
              <a:rPr lang="he-IL" sz="3600" b="1" dirty="0">
                <a:latin typeface="Assistant ExtraBold" panose="00000900000000000000" pitchFamily="2" charset="-79"/>
                <a:cs typeface="Assistant ExtraBold" panose="00000900000000000000" pitchFamily="2" charset="-79"/>
              </a:rPr>
              <a:t>התשובה הנכונה היא... ד'</a:t>
            </a:r>
          </a:p>
        </p:txBody>
      </p:sp>
    </p:spTree>
    <p:extLst>
      <p:ext uri="{BB962C8B-B14F-4D97-AF65-F5344CB8AC3E}">
        <p14:creationId xmlns:p14="http://schemas.microsoft.com/office/powerpoint/2010/main" val="141195236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1000"/>
                                        <p:tgtEl>
                                          <p:spTgt spid="4"/>
                                        </p:tgtEl>
                                      </p:cBhvr>
                                    </p:animEffect>
                                  </p:childTnLst>
                                </p:cTn>
                              </p:par>
                              <p:par>
                                <p:cTn id="23" presetID="10" presetClass="exit" presetSubtype="0" fill="hold" grpId="1" nodeType="withEffect">
                                  <p:stCondLst>
                                    <p:cond delay="0"/>
                                  </p:stCondLst>
                                  <p:childTnLst>
                                    <p:animEffect transition="out" filter="fade">
                                      <p:cBhvr>
                                        <p:cTn id="24" dur="500"/>
                                        <p:tgtEl>
                                          <p:spTgt spid="2"/>
                                        </p:tgtEl>
                                      </p:cBhvr>
                                    </p:animEffect>
                                    <p:set>
                                      <p:cBhvr>
                                        <p:cTn id="25" dur="1" fill="hold">
                                          <p:stCondLst>
                                            <p:cond delay="499"/>
                                          </p:stCondLst>
                                        </p:cTn>
                                        <p:tgtEl>
                                          <p:spTgt spid="2"/>
                                        </p:tgtEl>
                                        <p:attrNameLst>
                                          <p:attrName>style.visibility</p:attrName>
                                        </p:attrNameLst>
                                      </p:cBhvr>
                                      <p:to>
                                        <p:strVal val="hidden"/>
                                      </p:to>
                                    </p:set>
                                  </p:childTnLst>
                                </p:cTn>
                              </p:par>
                            </p:childTnLst>
                          </p:cTn>
                        </p:par>
                        <p:par>
                          <p:cTn id="26" fill="hold">
                            <p:stCondLst>
                              <p:cond delay="2000"/>
                            </p:stCondLst>
                            <p:childTnLst>
                              <p:par>
                                <p:cTn id="27" presetID="10" presetClass="exit" presetSubtype="0" fill="hold" grpId="1" nodeType="afterEffect">
                                  <p:stCondLst>
                                    <p:cond delay="0"/>
                                  </p:stCondLst>
                                  <p:childTnLst>
                                    <p:animEffect transition="out" filter="fade">
                                      <p:cBhvr>
                                        <p:cTn id="28" dur="500"/>
                                        <p:tgtEl>
                                          <p:spTgt spid="4"/>
                                        </p:tgtEl>
                                      </p:cBhvr>
                                    </p:animEffect>
                                    <p:set>
                                      <p:cBhvr>
                                        <p:cTn id="29" dur="1" fill="hold">
                                          <p:stCondLst>
                                            <p:cond delay="499"/>
                                          </p:stCondLst>
                                        </p:cTn>
                                        <p:tgtEl>
                                          <p:spTgt spid="4"/>
                                        </p:tgtEl>
                                        <p:attrNameLst>
                                          <p:attrName>style.visibility</p:attrName>
                                        </p:attrNameLst>
                                      </p:cBhvr>
                                      <p:to>
                                        <p:strVal val="hidden"/>
                                      </p:to>
                                    </p:set>
                                  </p:childTnLst>
                                </p:cTn>
                              </p:par>
                              <p:par>
                                <p:cTn id="30" presetID="10" presetClass="entr" presetSubtype="0" fill="hold" grpId="0" nodeType="withEffect">
                                  <p:stCondLst>
                                    <p:cond delay="200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xit" presetSubtype="0" fill="hold" grpId="1" nodeType="withEffect">
                                  <p:stCondLst>
                                    <p:cond delay="0"/>
                                  </p:stCondLst>
                                  <p:childTnLst>
                                    <p:animEffect transition="out" filter="fade">
                                      <p:cBhvr>
                                        <p:cTn id="34" dur="500"/>
                                        <p:tgtEl>
                                          <p:spTgt spid="15"/>
                                        </p:tgtEl>
                                      </p:cBhvr>
                                    </p:animEffect>
                                    <p:set>
                                      <p:cBhvr>
                                        <p:cTn id="35"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animBg="1"/>
      <p:bldP spid="4" grpId="1" animBg="1"/>
      <p:bldP spid="7" grpId="0" animBg="1"/>
      <p:bldP spid="15" grpId="0"/>
      <p:bldP spid="15"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4F7BC-8C2F-6DB0-B651-68A88F189D2A}"/>
            </a:ext>
          </a:extLst>
        </p:cNvPr>
        <p:cNvGrpSpPr/>
        <p:nvPr/>
      </p:nvGrpSpPr>
      <p:grpSpPr>
        <a:xfrm>
          <a:off x="0" y="0"/>
          <a:ext cx="0" cy="0"/>
          <a:chOff x="0" y="0"/>
          <a:chExt cx="0" cy="0"/>
        </a:xfrm>
      </p:grpSpPr>
      <p:sp>
        <p:nvSpPr>
          <p:cNvPr id="11" name="צורה חופשית: צורה 10">
            <a:extLst>
              <a:ext uri="{FF2B5EF4-FFF2-40B4-BE49-F238E27FC236}">
                <a16:creationId xmlns:a16="http://schemas.microsoft.com/office/drawing/2014/main" id="{B01F3BFC-C1E3-CA5E-08A8-E5F9D188865D}"/>
              </a:ext>
              <a:ext uri="{C183D7F6-B498-43B3-948B-1728B52AA6E4}">
                <adec:decorative xmlns:adec="http://schemas.microsoft.com/office/drawing/2017/decorative" val="1"/>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12" name="מלבן 11">
            <a:extLst>
              <a:ext uri="{FF2B5EF4-FFF2-40B4-BE49-F238E27FC236}">
                <a16:creationId xmlns:a16="http://schemas.microsoft.com/office/drawing/2014/main" id="{0023141C-935E-1B68-1142-0972FFDD8191}"/>
              </a:ext>
              <a:ext uri="{C183D7F6-B498-43B3-948B-1728B52AA6E4}">
                <adec:decorative xmlns:adec="http://schemas.microsoft.com/office/drawing/2017/decorative" val="1"/>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כותרת 1">
            <a:extLst>
              <a:ext uri="{FF2B5EF4-FFF2-40B4-BE49-F238E27FC236}">
                <a16:creationId xmlns:a16="http://schemas.microsoft.com/office/drawing/2014/main" id="{AD80DFD9-6744-73A2-65DB-5D4EADF92CF3}"/>
              </a:ext>
            </a:extLst>
          </p:cNvPr>
          <p:cNvSpPr>
            <a:spLocks noGrp="1"/>
          </p:cNvSpPr>
          <p:nvPr>
            <p:ph type="title"/>
          </p:nvPr>
        </p:nvSpPr>
        <p:spPr>
          <a:xfrm>
            <a:off x="537591" y="576047"/>
            <a:ext cx="11116816" cy="651722"/>
          </a:xfrm>
        </p:spPr>
        <p:txBody>
          <a:bodyPr>
            <a:normAutofit/>
          </a:bodyPr>
          <a:lstStyle/>
          <a:p>
            <a:pPr algn="ctr"/>
            <a:r>
              <a:rPr lang="he-IL" sz="3600" b="1" dirty="0">
                <a:latin typeface="Assistant ExtraBold" panose="00000900000000000000" pitchFamily="2" charset="-79"/>
                <a:ea typeface="+mn-ea"/>
                <a:cs typeface="Assistant ExtraBold" panose="00000900000000000000" pitchFamily="2" charset="-79"/>
              </a:rPr>
              <a:t>השאלה היא:</a:t>
            </a:r>
          </a:p>
        </p:txBody>
      </p:sp>
      <p:sp>
        <p:nvSpPr>
          <p:cNvPr id="10" name="תיבת טקסט 9">
            <a:extLst>
              <a:ext uri="{FF2B5EF4-FFF2-40B4-BE49-F238E27FC236}">
                <a16:creationId xmlns:a16="http://schemas.microsoft.com/office/drawing/2014/main" id="{849D631D-5665-635A-B03B-5C5CF0F5D0A3}"/>
              </a:ext>
            </a:extLst>
          </p:cNvPr>
          <p:cNvSpPr txBox="1"/>
          <p:nvPr/>
        </p:nvSpPr>
        <p:spPr>
          <a:xfrm>
            <a:off x="1652953" y="697959"/>
            <a:ext cx="8886092" cy="5443029"/>
          </a:xfrm>
          <a:prstGeom prst="rect">
            <a:avLst/>
          </a:prstGeom>
          <a:solidFill>
            <a:schemeClr val="bg2">
              <a:lumMod val="10000"/>
              <a:lumOff val="90000"/>
            </a:schemeClr>
          </a:solidFill>
        </p:spPr>
        <p:txBody>
          <a:bodyPr wrap="square">
            <a:spAutoFit/>
          </a:bodyPr>
          <a:lstStyle/>
          <a:p>
            <a:pPr algn="ctr">
              <a:lnSpc>
                <a:spcPct val="120000"/>
              </a:lnSpc>
              <a:spcAft>
                <a:spcPts val="600"/>
              </a:spcAft>
            </a:pPr>
            <a:r>
              <a:rPr lang="he-IL" sz="3600" b="1" dirty="0">
                <a:latin typeface="Assistant ExtraBold" panose="00000900000000000000" pitchFamily="2" charset="-79"/>
                <a:cs typeface="Assistant ExtraBold" panose="00000900000000000000" pitchFamily="2" charset="-79"/>
              </a:rPr>
              <a:t>שימו לב!</a:t>
            </a:r>
          </a:p>
          <a:p>
            <a:pPr algn="ctr">
              <a:lnSpc>
                <a:spcPct val="120000"/>
              </a:lnSpc>
              <a:spcAft>
                <a:spcPts val="600"/>
              </a:spcAft>
            </a:pPr>
            <a:r>
              <a:rPr lang="he-IL" sz="3600" b="1" dirty="0">
                <a:latin typeface="Assistant ExtraBold" panose="00000900000000000000" pitchFamily="2" charset="-79"/>
                <a:cs typeface="Assistant ExtraBold" panose="00000900000000000000" pitchFamily="2" charset="-79"/>
              </a:rPr>
              <a:t>בכוויות מדרגה 3-4 נפגעת גם שכבת השומן התת עורי. ולעתים גם חלקי גוף נוספים כמו שרירים ועצמות. חומרת הפגיעה דורשת טיפול בתרופות ובמשחות מיוחדות שרק בית חולים יכול לספקו. יש לפנות את הנפגע לבית חולים גם במקרים של כוויות כתוצאה מחשיפה לכימיקלים ומהתחשמלות. </a:t>
            </a:r>
            <a:endParaRPr lang="en-US" sz="3600" b="1" dirty="0">
              <a:latin typeface="Assistant ExtraBold" panose="00000900000000000000" pitchFamily="2" charset="-79"/>
              <a:cs typeface="Assistant ExtraBold" panose="00000900000000000000" pitchFamily="2" charset="-79"/>
            </a:endParaRPr>
          </a:p>
        </p:txBody>
      </p:sp>
    </p:spTree>
    <p:extLst>
      <p:ext uri="{BB962C8B-B14F-4D97-AF65-F5344CB8AC3E}">
        <p14:creationId xmlns:p14="http://schemas.microsoft.com/office/powerpoint/2010/main" val="104846085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xit" presetSubtype="0" fill="hold" grpId="1"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צורה חופשית: צורה 10">
            <a:extLst>
              <a:ext uri="{FF2B5EF4-FFF2-40B4-BE49-F238E27FC236}">
                <a16:creationId xmlns:a16="http://schemas.microsoft.com/office/drawing/2014/main" id="{442176C2-4EEE-1351-6383-B6066FE5E78D}"/>
              </a:ext>
              <a:ext uri="{C183D7F6-B498-43B3-948B-1728B52AA6E4}">
                <adec:decorative xmlns:adec="http://schemas.microsoft.com/office/drawing/2017/decorative" val="1"/>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12" name="מלבן 11">
            <a:extLst>
              <a:ext uri="{FF2B5EF4-FFF2-40B4-BE49-F238E27FC236}">
                <a16:creationId xmlns:a16="http://schemas.microsoft.com/office/drawing/2014/main" id="{A157EE92-534A-BB05-BE75-D7990119D925}"/>
              </a:ext>
              <a:ext uri="{C183D7F6-B498-43B3-948B-1728B52AA6E4}">
                <adec:decorative xmlns:adec="http://schemas.microsoft.com/office/drawing/2017/decorative" val="1"/>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כותרת 1">
            <a:extLst>
              <a:ext uri="{FF2B5EF4-FFF2-40B4-BE49-F238E27FC236}">
                <a16:creationId xmlns:a16="http://schemas.microsoft.com/office/drawing/2014/main" id="{DD216D06-D002-4888-9F87-589D41A8A6D2}"/>
              </a:ext>
            </a:extLst>
          </p:cNvPr>
          <p:cNvSpPr>
            <a:spLocks noGrp="1"/>
          </p:cNvSpPr>
          <p:nvPr>
            <p:ph type="title"/>
          </p:nvPr>
        </p:nvSpPr>
        <p:spPr>
          <a:xfrm>
            <a:off x="523800" y="175717"/>
            <a:ext cx="11116816" cy="651722"/>
          </a:xfrm>
        </p:spPr>
        <p:txBody>
          <a:bodyPr>
            <a:normAutofit/>
          </a:bodyPr>
          <a:lstStyle/>
          <a:p>
            <a:pPr algn="ctr"/>
            <a:r>
              <a:rPr lang="he-IL" sz="3600" b="1" dirty="0">
                <a:latin typeface="Assistant ExtraBold" panose="00000900000000000000" pitchFamily="2" charset="-79"/>
                <a:ea typeface="+mn-ea"/>
                <a:cs typeface="Assistant ExtraBold" panose="00000900000000000000" pitchFamily="2" charset="-79"/>
              </a:rPr>
              <a:t>השאלה היא:</a:t>
            </a:r>
          </a:p>
        </p:txBody>
      </p:sp>
      <p:sp>
        <p:nvSpPr>
          <p:cNvPr id="3" name="מציין מיקום תוכן 2">
            <a:extLst>
              <a:ext uri="{FF2B5EF4-FFF2-40B4-BE49-F238E27FC236}">
                <a16:creationId xmlns:a16="http://schemas.microsoft.com/office/drawing/2014/main" id="{14A987C5-8AB2-4FC0-BE74-B5FD9A295662}"/>
              </a:ext>
            </a:extLst>
          </p:cNvPr>
          <p:cNvSpPr>
            <a:spLocks noGrp="1"/>
          </p:cNvSpPr>
          <p:nvPr>
            <p:ph idx="1"/>
          </p:nvPr>
        </p:nvSpPr>
        <p:spPr>
          <a:xfrm>
            <a:off x="9250559" y="4188869"/>
            <a:ext cx="2534073" cy="2099522"/>
          </a:xfrm>
          <a:solidFill>
            <a:schemeClr val="accent2">
              <a:lumMod val="40000"/>
              <a:lumOff val="60000"/>
            </a:schemeClr>
          </a:solidFill>
          <a:scene3d>
            <a:camera prst="orthographicFront"/>
            <a:lightRig rig="threePt" dir="t"/>
          </a:scene3d>
          <a:sp3d extrusionH="127000" prstMaterial="matte">
            <a:bevelT w="171450" h="311150" prst="slope"/>
          </a:sp3d>
        </p:spPr>
        <p:txBody>
          <a:bodyPr/>
          <a:lstStyle/>
          <a:p>
            <a:endParaRPr lang="he-IL" dirty="0"/>
          </a:p>
          <a:p>
            <a:pPr marL="0" indent="0" algn="ctr">
              <a:buNone/>
            </a:pPr>
            <a:r>
              <a:rPr lang="he-IL" sz="3200" b="1" dirty="0">
                <a:solidFill>
                  <a:srgbClr val="00206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א</a:t>
            </a:r>
          </a:p>
          <a:p>
            <a:pPr marL="0" indent="0" algn="ctr">
              <a:buNone/>
            </a:pPr>
            <a:r>
              <a:rPr lang="he-IL" sz="2400" b="1" dirty="0">
                <a:solidFill>
                  <a:srgbClr val="00206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חרדה מפני נוזלים חמים</a:t>
            </a:r>
          </a:p>
          <a:p>
            <a:endParaRPr lang="he-IL" dirty="0"/>
          </a:p>
        </p:txBody>
      </p:sp>
      <p:sp>
        <p:nvSpPr>
          <p:cNvPr id="4" name="מלבן: פינות מעוגלות 3">
            <a:extLst>
              <a:ext uri="{FF2B5EF4-FFF2-40B4-BE49-F238E27FC236}">
                <a16:creationId xmlns:a16="http://schemas.microsoft.com/office/drawing/2014/main" id="{137526A5-AA9C-4D7E-BCA7-6EDA01787FE5}"/>
              </a:ext>
            </a:extLst>
          </p:cNvPr>
          <p:cNvSpPr/>
          <p:nvPr/>
        </p:nvSpPr>
        <p:spPr>
          <a:xfrm>
            <a:off x="355983" y="909295"/>
            <a:ext cx="11284633" cy="1143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742950">
              <a:buFont typeface="+mj-lt"/>
              <a:buAutoNum type="arabicPeriod" startAt="8"/>
            </a:pPr>
            <a:r>
              <a:rPr lang="he-IL" sz="3600" b="1" spc="-80" dirty="0">
                <a:ln w="22225">
                  <a:noFill/>
                  <a:prstDash val="solid"/>
                </a:ln>
                <a:solidFill>
                  <a:schemeClr val="bg1"/>
                </a:solidFill>
                <a:latin typeface="Tahoma" panose="020B0604030504040204" pitchFamily="34" charset="0"/>
                <a:ea typeface="Tahoma" panose="020B0604030504040204" pitchFamily="34" charset="0"/>
                <a:cs typeface="Tahoma" panose="020B0604030504040204" pitchFamily="34" charset="0"/>
              </a:rPr>
              <a:t>מה עלולה להותיר פגיעה מנוזל רותח (שמן,  </a:t>
            </a:r>
          </a:p>
          <a:p>
            <a:r>
              <a:rPr lang="he-IL" sz="3600" b="1" spc="-80" dirty="0">
                <a:ln w="22225">
                  <a:noFill/>
                  <a:prstDash val="solid"/>
                </a:ln>
                <a:solidFill>
                  <a:schemeClr val="bg1"/>
                </a:solidFill>
                <a:latin typeface="Tahoma" panose="020B0604030504040204" pitchFamily="34" charset="0"/>
                <a:ea typeface="Tahoma" panose="020B0604030504040204" pitchFamily="34" charset="0"/>
                <a:cs typeface="Tahoma" panose="020B0604030504040204" pitchFamily="34" charset="0"/>
              </a:rPr>
              <a:t>      מים), לאחר ריפוי הכוויה? </a:t>
            </a:r>
          </a:p>
        </p:txBody>
      </p:sp>
      <p:sp>
        <p:nvSpPr>
          <p:cNvPr id="5" name="מציין מיקום תוכן 2">
            <a:extLst>
              <a:ext uri="{FF2B5EF4-FFF2-40B4-BE49-F238E27FC236}">
                <a16:creationId xmlns:a16="http://schemas.microsoft.com/office/drawing/2014/main" id="{3AFF0732-1A1A-4E1C-9D67-02D67E45551D}"/>
              </a:ext>
            </a:extLst>
          </p:cNvPr>
          <p:cNvSpPr txBox="1">
            <a:spLocks/>
          </p:cNvSpPr>
          <p:nvPr/>
        </p:nvSpPr>
        <p:spPr>
          <a:xfrm>
            <a:off x="6298231" y="4198980"/>
            <a:ext cx="2534073" cy="2099522"/>
          </a:xfrm>
          <a:prstGeom prst="rect">
            <a:avLst/>
          </a:prstGeom>
          <a:solidFill>
            <a:schemeClr val="accent2">
              <a:lumMod val="40000"/>
              <a:lumOff val="60000"/>
            </a:schemeClr>
          </a:solidFill>
          <a:scene3d>
            <a:camera prst="orthographicFront"/>
            <a:lightRig rig="threePt" dir="t"/>
          </a:scene3d>
          <a:sp3d extrusionH="127000" prstMaterial="matte">
            <a:bevelT w="171450" h="311150" prst="slope"/>
          </a:sp3d>
        </p:spPr>
        <p:txBody>
          <a:bodyPr vert="horz" lIns="91440" tIns="45720" rIns="91440" bIns="45720" rtlCol="0">
            <a:normAutofit/>
          </a:bodyPr>
          <a:lstStyle>
            <a:lvl1pPr marL="274320" indent="-274320" algn="r" defTabSz="914400" rtl="1"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r" defTabSz="914400" rtl="1"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r" defTabSz="914400" rtl="1"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r" defTabSz="914400" rtl="1"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r" defTabSz="914400" rtl="1"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endParaRPr lang="he-IL" dirty="0"/>
          </a:p>
          <a:p>
            <a:pPr marL="0" indent="0" algn="ctr">
              <a:buFont typeface="Arial" pitchFamily="34" charset="0"/>
              <a:buNone/>
            </a:pPr>
            <a:r>
              <a:rPr lang="he-IL" sz="3200" b="1" dirty="0">
                <a:solidFill>
                  <a:srgbClr val="00206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ב</a:t>
            </a:r>
          </a:p>
          <a:p>
            <a:pPr marL="0" indent="0" algn="ctr">
              <a:buFont typeface="Arial" pitchFamily="34" charset="0"/>
              <a:buNone/>
            </a:pPr>
            <a:r>
              <a:rPr lang="he-IL" b="1" dirty="0">
                <a:solidFill>
                  <a:srgbClr val="00206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צלקת בעור</a:t>
            </a:r>
          </a:p>
          <a:p>
            <a:endParaRPr lang="he-IL" dirty="0"/>
          </a:p>
        </p:txBody>
      </p:sp>
      <p:sp>
        <p:nvSpPr>
          <p:cNvPr id="6" name="מציין מיקום תוכן 2">
            <a:extLst>
              <a:ext uri="{FF2B5EF4-FFF2-40B4-BE49-F238E27FC236}">
                <a16:creationId xmlns:a16="http://schemas.microsoft.com/office/drawing/2014/main" id="{D0D397F7-90A3-4903-A1BF-C1417F887236}"/>
              </a:ext>
            </a:extLst>
          </p:cNvPr>
          <p:cNvSpPr txBox="1">
            <a:spLocks/>
          </p:cNvSpPr>
          <p:nvPr/>
        </p:nvSpPr>
        <p:spPr>
          <a:xfrm>
            <a:off x="3345903" y="4209798"/>
            <a:ext cx="2534073" cy="2099522"/>
          </a:xfrm>
          <a:prstGeom prst="rect">
            <a:avLst/>
          </a:prstGeom>
          <a:solidFill>
            <a:schemeClr val="accent2">
              <a:lumMod val="40000"/>
              <a:lumOff val="60000"/>
            </a:schemeClr>
          </a:solidFill>
          <a:scene3d>
            <a:camera prst="orthographicFront"/>
            <a:lightRig rig="threePt" dir="t"/>
          </a:scene3d>
          <a:sp3d extrusionH="127000" prstMaterial="matte">
            <a:bevelT w="171450" h="311150" prst="slope"/>
          </a:sp3d>
        </p:spPr>
        <p:txBody>
          <a:bodyPr vert="horz" lIns="91440" tIns="45720" rIns="91440" bIns="45720" rtlCol="0">
            <a:normAutofit/>
          </a:bodyPr>
          <a:lstStyle>
            <a:lvl1pPr marL="274320" indent="-274320" algn="r" defTabSz="914400" rtl="1"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r" defTabSz="914400" rtl="1"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r" defTabSz="914400" rtl="1"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r" defTabSz="914400" rtl="1"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r" defTabSz="914400" rtl="1"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endParaRPr lang="he-IL" dirty="0"/>
          </a:p>
          <a:p>
            <a:pPr marL="0" indent="0" algn="ctr">
              <a:buFont typeface="Arial" pitchFamily="34" charset="0"/>
              <a:buNone/>
            </a:pPr>
            <a:r>
              <a:rPr lang="he-IL" sz="3200" b="1" dirty="0">
                <a:solidFill>
                  <a:srgbClr val="00206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ג</a:t>
            </a:r>
          </a:p>
          <a:p>
            <a:pPr marL="0" indent="0" algn="ctr">
              <a:buFont typeface="Arial" pitchFamily="34" charset="0"/>
              <a:buNone/>
            </a:pPr>
            <a:r>
              <a:rPr lang="he-IL" b="1" dirty="0">
                <a:solidFill>
                  <a:srgbClr val="00206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הגבלת תנועה בגפיים</a:t>
            </a:r>
          </a:p>
          <a:p>
            <a:endParaRPr lang="he-IL" dirty="0"/>
          </a:p>
        </p:txBody>
      </p:sp>
      <p:sp>
        <p:nvSpPr>
          <p:cNvPr id="7" name="מציין מיקום תוכן 2">
            <a:extLst>
              <a:ext uri="{FF2B5EF4-FFF2-40B4-BE49-F238E27FC236}">
                <a16:creationId xmlns:a16="http://schemas.microsoft.com/office/drawing/2014/main" id="{E36DEC3E-D4AC-43F8-8055-3F3564B92D14}"/>
              </a:ext>
            </a:extLst>
          </p:cNvPr>
          <p:cNvSpPr txBox="1">
            <a:spLocks/>
          </p:cNvSpPr>
          <p:nvPr/>
        </p:nvSpPr>
        <p:spPr>
          <a:xfrm>
            <a:off x="407368" y="4209798"/>
            <a:ext cx="2534073" cy="2099522"/>
          </a:xfrm>
          <a:prstGeom prst="rect">
            <a:avLst/>
          </a:prstGeom>
          <a:solidFill>
            <a:schemeClr val="accent2">
              <a:lumMod val="40000"/>
              <a:lumOff val="60000"/>
            </a:schemeClr>
          </a:solidFill>
          <a:scene3d>
            <a:camera prst="orthographicFront"/>
            <a:lightRig rig="threePt" dir="t"/>
          </a:scene3d>
          <a:sp3d extrusionH="127000" prstMaterial="matte">
            <a:bevelT w="171450" h="311150" prst="slope"/>
          </a:sp3d>
        </p:spPr>
        <p:txBody>
          <a:bodyPr vert="horz" lIns="91440" tIns="45720" rIns="91440" bIns="45720" rtlCol="0">
            <a:normAutofit/>
          </a:bodyPr>
          <a:lstStyle>
            <a:lvl1pPr marL="274320" indent="-274320" algn="r" defTabSz="914400" rtl="1"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r" defTabSz="914400" rtl="1"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r" defTabSz="914400" rtl="1"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r" defTabSz="914400" rtl="1"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r" defTabSz="914400" rtl="1"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endParaRPr lang="he-IL" dirty="0"/>
          </a:p>
          <a:p>
            <a:pPr marL="0" indent="0" algn="ctr">
              <a:buFont typeface="Arial" pitchFamily="34" charset="0"/>
              <a:buNone/>
            </a:pPr>
            <a:r>
              <a:rPr lang="he-IL" sz="3200" b="1" dirty="0">
                <a:solidFill>
                  <a:srgbClr val="00206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ד</a:t>
            </a:r>
          </a:p>
          <a:p>
            <a:pPr marL="0" indent="0" algn="ctr">
              <a:buNone/>
            </a:pPr>
            <a:r>
              <a:rPr lang="he-IL" b="1" dirty="0">
                <a:solidFill>
                  <a:srgbClr val="00206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שינוי בתכונות השיער</a:t>
            </a:r>
          </a:p>
          <a:p>
            <a:endParaRPr lang="he-IL" dirty="0"/>
          </a:p>
        </p:txBody>
      </p:sp>
      <p:sp>
        <p:nvSpPr>
          <p:cNvPr id="13" name="תיבת טקסט 12">
            <a:extLst>
              <a:ext uri="{FF2B5EF4-FFF2-40B4-BE49-F238E27FC236}">
                <a16:creationId xmlns:a16="http://schemas.microsoft.com/office/drawing/2014/main" id="{BE09F255-F291-AAFA-43B9-D2717C491A01}"/>
              </a:ext>
            </a:extLst>
          </p:cNvPr>
          <p:cNvSpPr txBox="1"/>
          <p:nvPr/>
        </p:nvSpPr>
        <p:spPr>
          <a:xfrm>
            <a:off x="1261244" y="2669131"/>
            <a:ext cx="10369152" cy="646331"/>
          </a:xfrm>
          <a:prstGeom prst="rect">
            <a:avLst/>
          </a:prstGeom>
          <a:noFill/>
        </p:spPr>
        <p:txBody>
          <a:bodyPr wrap="square">
            <a:spAutoFit/>
          </a:bodyPr>
          <a:lstStyle/>
          <a:p>
            <a:pPr algn="ctr"/>
            <a:r>
              <a:rPr lang="he-IL" sz="3600" b="1" dirty="0">
                <a:latin typeface="Assistant ExtraBold" panose="00000900000000000000" pitchFamily="2" charset="-79"/>
                <a:cs typeface="Assistant ExtraBold" panose="00000900000000000000" pitchFamily="2" charset="-79"/>
              </a:rPr>
              <a:t>הניחו את הכוכבים על התשובות שנראות לכם לנכון</a:t>
            </a:r>
          </a:p>
        </p:txBody>
      </p:sp>
    </p:spTree>
    <p:extLst>
      <p:ext uri="{BB962C8B-B14F-4D97-AF65-F5344CB8AC3E}">
        <p14:creationId xmlns:p14="http://schemas.microsoft.com/office/powerpoint/2010/main" val="20319132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10" presetClass="entr" presetSubtype="0" fill="hold" nodeType="with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50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500"/>
                                        <p:tgtEl>
                                          <p:spTgt spid="5">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500"/>
                                        <p:tgtEl>
                                          <p:spTgt spid="5">
                                            <p:txEl>
                                              <p:pRg st="2" end="2"/>
                                            </p:txEl>
                                          </p:spTgt>
                                        </p:tgtEl>
                                      </p:cBhvr>
                                    </p:animEffect>
                                  </p:childTnLst>
                                </p:cTn>
                              </p:par>
                            </p:childTnLst>
                          </p:cTn>
                        </p:par>
                        <p:par>
                          <p:cTn id="24" fill="hold">
                            <p:stCondLst>
                              <p:cond delay="1500"/>
                            </p:stCondLst>
                            <p:childTnLst>
                              <p:par>
                                <p:cTn id="25" presetID="22" presetClass="entr" presetSubtype="4"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par>
                                <p:cTn id="28" presetID="10" presetClass="entr" presetSubtype="0" fill="hold" nodeType="with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fade">
                                      <p:cBhvr>
                                        <p:cTn id="30" dur="500"/>
                                        <p:tgtEl>
                                          <p:spTgt spid="6">
                                            <p:txEl>
                                              <p:pRg st="1" end="1"/>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fade">
                                      <p:cBhvr>
                                        <p:cTn id="33" dur="500"/>
                                        <p:tgtEl>
                                          <p:spTgt spid="6">
                                            <p:txEl>
                                              <p:pRg st="2" end="2"/>
                                            </p:txEl>
                                          </p:spTgt>
                                        </p:tgtEl>
                                      </p:cBhvr>
                                    </p:animEffect>
                                  </p:childTnLst>
                                </p:cTn>
                              </p:par>
                            </p:childTnLst>
                          </p:cTn>
                        </p:par>
                        <p:par>
                          <p:cTn id="34" fill="hold">
                            <p:stCondLst>
                              <p:cond delay="2000"/>
                            </p:stCondLst>
                            <p:childTnLst>
                              <p:par>
                                <p:cTn id="35" presetID="22" presetClass="entr" presetSubtype="4"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par>
                                <p:cTn id="38" presetID="10" presetClass="entr" presetSubtype="0" fill="hold" nodeType="withEffect">
                                  <p:stCondLst>
                                    <p:cond delay="0"/>
                                  </p:stCondLst>
                                  <p:childTnLst>
                                    <p:set>
                                      <p:cBhvr>
                                        <p:cTn id="39" dur="1" fill="hold">
                                          <p:stCondLst>
                                            <p:cond delay="0"/>
                                          </p:stCondLst>
                                        </p:cTn>
                                        <p:tgtEl>
                                          <p:spTgt spid="7">
                                            <p:txEl>
                                              <p:pRg st="1" end="1"/>
                                            </p:txEl>
                                          </p:spTgt>
                                        </p:tgtEl>
                                        <p:attrNameLst>
                                          <p:attrName>style.visibility</p:attrName>
                                        </p:attrNameLst>
                                      </p:cBhvr>
                                      <p:to>
                                        <p:strVal val="visible"/>
                                      </p:to>
                                    </p:set>
                                    <p:animEffect transition="in" filter="fade">
                                      <p:cBhvr>
                                        <p:cTn id="40" dur="500"/>
                                        <p:tgtEl>
                                          <p:spTgt spid="7">
                                            <p:txEl>
                                              <p:pRg st="1" end="1"/>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7">
                                            <p:txEl>
                                              <p:pRg st="2" end="2"/>
                                            </p:txEl>
                                          </p:spTgt>
                                        </p:tgtEl>
                                        <p:attrNameLst>
                                          <p:attrName>style.visibility</p:attrName>
                                        </p:attrNameLst>
                                      </p:cBhvr>
                                      <p:to>
                                        <p:strVal val="visible"/>
                                      </p:to>
                                    </p:set>
                                    <p:animEffect transition="in" filter="fade">
                                      <p:cBhvr>
                                        <p:cTn id="43" dur="500"/>
                                        <p:tgtEl>
                                          <p:spTgt spid="7">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1000"/>
                                        <p:tgtEl>
                                          <p:spTgt spid="2"/>
                                        </p:tgtEl>
                                      </p:cBhvr>
                                    </p:animEffect>
                                  </p:childTnLst>
                                </p:cTn>
                              </p:par>
                            </p:childTnLst>
                          </p:cTn>
                        </p:par>
                        <p:par>
                          <p:cTn id="49" fill="hold">
                            <p:stCondLst>
                              <p:cond delay="1000"/>
                            </p:stCondLst>
                            <p:childTnLst>
                              <p:par>
                                <p:cTn id="50" presetID="22" presetClass="entr" presetSubtype="4" fill="hold" grpId="0"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down)">
                                      <p:cBhvr>
                                        <p:cTn id="52" dur="10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24" presetClass="emph" presetSubtype="0" fill="hold" grpId="1" nodeType="clickEffect">
                                  <p:stCondLst>
                                    <p:cond delay="0"/>
                                  </p:stCondLst>
                                  <p:childTnLst>
                                    <p:animClr clrSpc="hsl" dir="cw">
                                      <p:cBhvr override="childStyle">
                                        <p:cTn id="56" dur="500" fill="hold"/>
                                        <p:tgtEl>
                                          <p:spTgt spid="3"/>
                                        </p:tgtEl>
                                        <p:attrNameLst>
                                          <p:attrName>style.color</p:attrName>
                                        </p:attrNameLst>
                                      </p:cBhvr>
                                      <p:by>
                                        <p:hsl h="0" s="-12549" l="-25098"/>
                                      </p:by>
                                    </p:animClr>
                                    <p:animClr clrSpc="hsl" dir="cw">
                                      <p:cBhvr>
                                        <p:cTn id="57" dur="500" fill="hold"/>
                                        <p:tgtEl>
                                          <p:spTgt spid="3"/>
                                        </p:tgtEl>
                                        <p:attrNameLst>
                                          <p:attrName>fillcolor</p:attrName>
                                        </p:attrNameLst>
                                      </p:cBhvr>
                                      <p:by>
                                        <p:hsl h="0" s="-12549" l="-25098"/>
                                      </p:by>
                                    </p:animClr>
                                    <p:animClr clrSpc="hsl" dir="cw">
                                      <p:cBhvr>
                                        <p:cTn id="58" dur="500" fill="hold"/>
                                        <p:tgtEl>
                                          <p:spTgt spid="3"/>
                                        </p:tgtEl>
                                        <p:attrNameLst>
                                          <p:attrName>stroke.color</p:attrName>
                                        </p:attrNameLst>
                                      </p:cBhvr>
                                      <p:by>
                                        <p:hsl h="0" s="-12549" l="-25098"/>
                                      </p:by>
                                    </p:animClr>
                                    <p:set>
                                      <p:cBhvr>
                                        <p:cTn id="59" dur="500" fill="hold"/>
                                        <p:tgtEl>
                                          <p:spTgt spid="3"/>
                                        </p:tgtEl>
                                        <p:attrNameLst>
                                          <p:attrName>fill.type</p:attrName>
                                        </p:attrNameLst>
                                      </p:cBhvr>
                                      <p:to>
                                        <p:strVal val="solid"/>
                                      </p:to>
                                    </p:set>
                                  </p:childTnLst>
                                  <p:subTnLst>
                                    <p:animClr clrSpc="rgb" dir="cw">
                                      <p:cBhvr override="childStyle">
                                        <p:cTn dur="1" fill="hold" display="0" masterRel="nextClick" afterEffect="1"/>
                                        <p:tgtEl>
                                          <p:spTgt spid="3"/>
                                        </p:tgtEl>
                                        <p:attrNameLst>
                                          <p:attrName>ppt_c</p:attrName>
                                        </p:attrNameLst>
                                      </p:cBhvr>
                                      <p:to>
                                        <a:schemeClr val="bg1"/>
                                      </p:to>
                                    </p:animClr>
                                    <p:audio>
                                      <p:cMediaNode>
                                        <p:cTn display="0" masterRel="sameClick">
                                          <p:stCondLst>
                                            <p:cond evt="begin" delay="0">
                                              <p:tn val="55"/>
                                            </p:cond>
                                          </p:stCondLst>
                                          <p:endCondLst>
                                            <p:cond evt="onStopAudio" delay="0">
                                              <p:tgtEl>
                                                <p:sldTgt/>
                                              </p:tgtEl>
                                            </p:cond>
                                          </p:endCondLst>
                                        </p:cTn>
                                        <p:tgtEl>
                                          <p:sndTgt r:embed="rId2" name="push.wav"/>
                                        </p:tgtEl>
                                      </p:cMediaNode>
                                    </p:audio>
                                  </p:subTnLst>
                                </p:cTn>
                              </p:par>
                              <p:par>
                                <p:cTn id="60" presetID="24" presetClass="emph" presetSubtype="0" fill="hold" nodeType="withEffect">
                                  <p:stCondLst>
                                    <p:cond delay="0"/>
                                  </p:stCondLst>
                                  <p:childTnLst>
                                    <p:animClr clrSpc="hsl" dir="cw">
                                      <p:cBhvr override="childStyle">
                                        <p:cTn id="61" dur="500" fill="hold"/>
                                        <p:tgtEl>
                                          <p:spTgt spid="3">
                                            <p:txEl>
                                              <p:pRg st="1" end="1"/>
                                            </p:txEl>
                                          </p:spTgt>
                                        </p:tgtEl>
                                        <p:attrNameLst>
                                          <p:attrName>style.color</p:attrName>
                                        </p:attrNameLst>
                                      </p:cBhvr>
                                      <p:by>
                                        <p:hsl h="0" s="-12549" l="-25098"/>
                                      </p:by>
                                    </p:animClr>
                                    <p:animClr clrSpc="hsl" dir="cw">
                                      <p:cBhvr>
                                        <p:cTn id="62" dur="500" fill="hold"/>
                                        <p:tgtEl>
                                          <p:spTgt spid="3">
                                            <p:txEl>
                                              <p:pRg st="1" end="1"/>
                                            </p:txEl>
                                          </p:spTgt>
                                        </p:tgtEl>
                                        <p:attrNameLst>
                                          <p:attrName>fillcolor</p:attrName>
                                        </p:attrNameLst>
                                      </p:cBhvr>
                                      <p:by>
                                        <p:hsl h="0" s="-12549" l="-25098"/>
                                      </p:by>
                                    </p:animClr>
                                    <p:animClr clrSpc="hsl" dir="cw">
                                      <p:cBhvr>
                                        <p:cTn id="63" dur="500" fill="hold"/>
                                        <p:tgtEl>
                                          <p:spTgt spid="3">
                                            <p:txEl>
                                              <p:pRg st="1" end="1"/>
                                            </p:txEl>
                                          </p:spTgt>
                                        </p:tgtEl>
                                        <p:attrNameLst>
                                          <p:attrName>stroke.color</p:attrName>
                                        </p:attrNameLst>
                                      </p:cBhvr>
                                      <p:by>
                                        <p:hsl h="0" s="-12549" l="-25098"/>
                                      </p:by>
                                    </p:animClr>
                                    <p:set>
                                      <p:cBhvr>
                                        <p:cTn id="64" dur="500" fill="hold"/>
                                        <p:tgtEl>
                                          <p:spTgt spid="3">
                                            <p:txEl>
                                              <p:pRg st="1" end="1"/>
                                            </p:txEl>
                                          </p:spTgt>
                                        </p:tgtEl>
                                        <p:attrNameLst>
                                          <p:attrName>fill.type</p:attrName>
                                        </p:attrNameLst>
                                      </p:cBhvr>
                                      <p:to>
                                        <p:strVal val="solid"/>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1"/>
                                      </p:to>
                                    </p:animClr>
                                  </p:subTnLst>
                                </p:cTn>
                              </p:par>
                              <p:par>
                                <p:cTn id="65" presetID="24" presetClass="emph" presetSubtype="0" fill="hold" nodeType="withEffect">
                                  <p:stCondLst>
                                    <p:cond delay="0"/>
                                  </p:stCondLst>
                                  <p:childTnLst>
                                    <p:animClr clrSpc="hsl" dir="cw">
                                      <p:cBhvr override="childStyle">
                                        <p:cTn id="66" dur="500" fill="hold"/>
                                        <p:tgtEl>
                                          <p:spTgt spid="3">
                                            <p:txEl>
                                              <p:pRg st="2" end="2"/>
                                            </p:txEl>
                                          </p:spTgt>
                                        </p:tgtEl>
                                        <p:attrNameLst>
                                          <p:attrName>style.color</p:attrName>
                                        </p:attrNameLst>
                                      </p:cBhvr>
                                      <p:by>
                                        <p:hsl h="0" s="-12549" l="-25098"/>
                                      </p:by>
                                    </p:animClr>
                                    <p:animClr clrSpc="hsl" dir="cw">
                                      <p:cBhvr>
                                        <p:cTn id="67" dur="500" fill="hold"/>
                                        <p:tgtEl>
                                          <p:spTgt spid="3">
                                            <p:txEl>
                                              <p:pRg st="2" end="2"/>
                                            </p:txEl>
                                          </p:spTgt>
                                        </p:tgtEl>
                                        <p:attrNameLst>
                                          <p:attrName>fillcolor</p:attrName>
                                        </p:attrNameLst>
                                      </p:cBhvr>
                                      <p:by>
                                        <p:hsl h="0" s="-12549" l="-25098"/>
                                      </p:by>
                                    </p:animClr>
                                    <p:animClr clrSpc="hsl" dir="cw">
                                      <p:cBhvr>
                                        <p:cTn id="68" dur="500" fill="hold"/>
                                        <p:tgtEl>
                                          <p:spTgt spid="3">
                                            <p:txEl>
                                              <p:pRg st="2" end="2"/>
                                            </p:txEl>
                                          </p:spTgt>
                                        </p:tgtEl>
                                        <p:attrNameLst>
                                          <p:attrName>stroke.color</p:attrName>
                                        </p:attrNameLst>
                                      </p:cBhvr>
                                      <p:by>
                                        <p:hsl h="0" s="-12549" l="-25098"/>
                                      </p:by>
                                    </p:animClr>
                                    <p:set>
                                      <p:cBhvr>
                                        <p:cTn id="69" dur="500" fill="hold"/>
                                        <p:tgtEl>
                                          <p:spTgt spid="3">
                                            <p:txEl>
                                              <p:pRg st="2" end="2"/>
                                            </p:txEl>
                                          </p:spTgt>
                                        </p:tgtEl>
                                        <p:attrNameLst>
                                          <p:attrName>fill.type</p:attrName>
                                        </p:attrNameLst>
                                      </p:cBhvr>
                                      <p:to>
                                        <p:strVal val="solid"/>
                                      </p:to>
                                    </p:set>
                                  </p:childTnLst>
                                  <p:subTnLst>
                                    <p:animClr clrSpc="rgb" dir="cw">
                                      <p:cBhvr override="childStyle">
                                        <p:cTn dur="1" fill="hold" display="0" masterRel="nextClick" afterEffect="1"/>
                                        <p:tgtEl>
                                          <p:spTgt spid="3">
                                            <p:txEl>
                                              <p:pRg st="2" end="2"/>
                                            </p:txEl>
                                          </p:spTgt>
                                        </p:tgtEl>
                                        <p:attrNameLst>
                                          <p:attrName>ppt_c</p:attrName>
                                        </p:attrNameLst>
                                      </p:cBhvr>
                                      <p:to>
                                        <a:schemeClr val="bg1"/>
                                      </p:to>
                                    </p:animClr>
                                  </p:subTnLst>
                                </p:cTn>
                              </p:par>
                              <p:par>
                                <p:cTn id="70" presetID="1" presetClass="emph" presetSubtype="1" nodeType="withEffect">
                                  <p:stCondLst>
                                    <p:cond delay="0"/>
                                  </p:stCondLst>
                                  <p:childTnLst>
                                    <p:set>
                                      <p:cBhvr>
                                        <p:cTn id="71" dur="indefinite"/>
                                        <p:tgtEl>
                                          <p:spTgt spid="3"/>
                                        </p:tgtEl>
                                        <p:attrNameLst>
                                          <p:attrName>fillcolor</p:attrName>
                                        </p:attrNameLst>
                                      </p:cBhvr>
                                      <p:to>
                                        <p:clrVal>
                                          <a:schemeClr val="bg1"/>
                                        </p:clrVal>
                                      </p:to>
                                    </p:set>
                                    <p:set>
                                      <p:cBhvr>
                                        <p:cTn id="72" dur="indefinite"/>
                                        <p:tgtEl>
                                          <p:spTgt spid="3"/>
                                        </p:tgtEl>
                                        <p:attrNameLst>
                                          <p:attrName>fill.type</p:attrName>
                                        </p:attrNameLst>
                                      </p:cBhvr>
                                      <p:to>
                                        <p:strVal val="solid"/>
                                      </p:to>
                                    </p:set>
                                    <p:set>
                                      <p:cBhvr>
                                        <p:cTn id="73" dur="indefinite"/>
                                        <p:tgtEl>
                                          <p:spTgt spid="3"/>
                                        </p:tgtEl>
                                        <p:attrNameLst>
                                          <p:attrName>fill.on</p:attrName>
                                        </p:attrNameLst>
                                      </p:cBhvr>
                                      <p:to>
                                        <p:strVal val="true"/>
                                      </p:to>
                                    </p:set>
                                  </p:childTnLst>
                                </p:cTn>
                              </p:par>
                            </p:childTnLst>
                          </p:cTn>
                        </p:par>
                      </p:childTnLst>
                    </p:cTn>
                  </p:par>
                  <p:par>
                    <p:cTn id="74" fill="hold">
                      <p:stCondLst>
                        <p:cond delay="indefinite"/>
                      </p:stCondLst>
                      <p:childTnLst>
                        <p:par>
                          <p:cTn id="75" fill="hold">
                            <p:stCondLst>
                              <p:cond delay="0"/>
                            </p:stCondLst>
                            <p:childTnLst>
                              <p:par>
                                <p:cTn id="76" presetID="24" presetClass="emph" presetSubtype="0" fill="hold" grpId="1" nodeType="clickEffect">
                                  <p:stCondLst>
                                    <p:cond delay="0"/>
                                  </p:stCondLst>
                                  <p:childTnLst>
                                    <p:animClr clrSpc="hsl" dir="cw">
                                      <p:cBhvr override="childStyle">
                                        <p:cTn id="77" dur="500" fill="hold"/>
                                        <p:tgtEl>
                                          <p:spTgt spid="6">
                                            <p:bg/>
                                          </p:spTgt>
                                        </p:tgtEl>
                                        <p:attrNameLst>
                                          <p:attrName>style.color</p:attrName>
                                        </p:attrNameLst>
                                      </p:cBhvr>
                                      <p:by>
                                        <p:hsl h="0" s="-12549" l="-25098"/>
                                      </p:by>
                                    </p:animClr>
                                    <p:animClr clrSpc="hsl" dir="cw">
                                      <p:cBhvr>
                                        <p:cTn id="78" dur="500" fill="hold"/>
                                        <p:tgtEl>
                                          <p:spTgt spid="6">
                                            <p:bg/>
                                          </p:spTgt>
                                        </p:tgtEl>
                                        <p:attrNameLst>
                                          <p:attrName>fillcolor</p:attrName>
                                        </p:attrNameLst>
                                      </p:cBhvr>
                                      <p:by>
                                        <p:hsl h="0" s="-12549" l="-25098"/>
                                      </p:by>
                                    </p:animClr>
                                    <p:animClr clrSpc="hsl" dir="cw">
                                      <p:cBhvr>
                                        <p:cTn id="79" dur="500" fill="hold"/>
                                        <p:tgtEl>
                                          <p:spTgt spid="6">
                                            <p:bg/>
                                          </p:spTgt>
                                        </p:tgtEl>
                                        <p:attrNameLst>
                                          <p:attrName>stroke.color</p:attrName>
                                        </p:attrNameLst>
                                      </p:cBhvr>
                                      <p:by>
                                        <p:hsl h="0" s="-12549" l="-25098"/>
                                      </p:by>
                                    </p:animClr>
                                    <p:set>
                                      <p:cBhvr>
                                        <p:cTn id="80" dur="500" fill="hold"/>
                                        <p:tgtEl>
                                          <p:spTgt spid="6">
                                            <p:bg/>
                                          </p:spTgt>
                                        </p:tgtEl>
                                        <p:attrNameLst>
                                          <p:attrName>fill.type</p:attrName>
                                        </p:attrNameLst>
                                      </p:cBhvr>
                                      <p:to>
                                        <p:strVal val="solid"/>
                                      </p:to>
                                    </p:set>
                                  </p:childTnLst>
                                  <p:subTnLst>
                                    <p:animClr clrSpc="rgb" dir="cw">
                                      <p:cBhvr override="childStyle">
                                        <p:cTn dur="1" fill="hold" display="0" masterRel="nextClick" afterEffect="1"/>
                                        <p:tgtEl>
                                          <p:spTgt spid="6">
                                            <p:bg/>
                                          </p:spTgt>
                                        </p:tgtEl>
                                        <p:attrNameLst>
                                          <p:attrName>ppt_c</p:attrName>
                                        </p:attrNameLst>
                                      </p:cBhvr>
                                      <p:to>
                                        <a:schemeClr val="bg1"/>
                                      </p:to>
                                    </p:animClr>
                                    <p:audio>
                                      <p:cMediaNode>
                                        <p:cTn display="0" masterRel="sameClick">
                                          <p:stCondLst>
                                            <p:cond evt="begin" delay="0">
                                              <p:tn val="76"/>
                                            </p:cond>
                                          </p:stCondLst>
                                          <p:endCondLst>
                                            <p:cond evt="onStopAudio" delay="0">
                                              <p:tgtEl>
                                                <p:sldTgt/>
                                              </p:tgtEl>
                                            </p:cond>
                                          </p:endCondLst>
                                        </p:cTn>
                                        <p:tgtEl>
                                          <p:sndTgt r:embed="rId2" name="push.wav"/>
                                        </p:tgtEl>
                                      </p:cMediaNode>
                                    </p:audio>
                                  </p:subTnLst>
                                </p:cTn>
                              </p:par>
                              <p:par>
                                <p:cTn id="81" presetID="24" presetClass="emph" presetSubtype="0" fill="hold" grpId="1" nodeType="withEffect">
                                  <p:stCondLst>
                                    <p:cond delay="0"/>
                                  </p:stCondLst>
                                  <p:childTnLst>
                                    <p:animClr clrSpc="hsl" dir="cw">
                                      <p:cBhvr override="childStyle">
                                        <p:cTn id="82" dur="500" fill="hold"/>
                                        <p:tgtEl>
                                          <p:spTgt spid="6">
                                            <p:txEl>
                                              <p:pRg st="1" end="1"/>
                                            </p:txEl>
                                          </p:spTgt>
                                        </p:tgtEl>
                                        <p:attrNameLst>
                                          <p:attrName>style.color</p:attrName>
                                        </p:attrNameLst>
                                      </p:cBhvr>
                                      <p:by>
                                        <p:hsl h="0" s="-12549" l="-25098"/>
                                      </p:by>
                                    </p:animClr>
                                    <p:animClr clrSpc="hsl" dir="cw">
                                      <p:cBhvr>
                                        <p:cTn id="83" dur="500" fill="hold"/>
                                        <p:tgtEl>
                                          <p:spTgt spid="6">
                                            <p:txEl>
                                              <p:pRg st="1" end="1"/>
                                            </p:txEl>
                                          </p:spTgt>
                                        </p:tgtEl>
                                        <p:attrNameLst>
                                          <p:attrName>fillcolor</p:attrName>
                                        </p:attrNameLst>
                                      </p:cBhvr>
                                      <p:by>
                                        <p:hsl h="0" s="-12549" l="-25098"/>
                                      </p:by>
                                    </p:animClr>
                                    <p:animClr clrSpc="hsl" dir="cw">
                                      <p:cBhvr>
                                        <p:cTn id="84" dur="500" fill="hold"/>
                                        <p:tgtEl>
                                          <p:spTgt spid="6">
                                            <p:txEl>
                                              <p:pRg st="1" end="1"/>
                                            </p:txEl>
                                          </p:spTgt>
                                        </p:tgtEl>
                                        <p:attrNameLst>
                                          <p:attrName>stroke.color</p:attrName>
                                        </p:attrNameLst>
                                      </p:cBhvr>
                                      <p:by>
                                        <p:hsl h="0" s="-12549" l="-25098"/>
                                      </p:by>
                                    </p:animClr>
                                    <p:set>
                                      <p:cBhvr>
                                        <p:cTn id="85" dur="500" fill="hold"/>
                                        <p:tgtEl>
                                          <p:spTgt spid="6">
                                            <p:txEl>
                                              <p:pRg st="1" end="1"/>
                                            </p:txEl>
                                          </p:spTgt>
                                        </p:tgtEl>
                                        <p:attrNameLst>
                                          <p:attrName>fill.type</p:attrName>
                                        </p:attrNameLst>
                                      </p:cBhvr>
                                      <p:to>
                                        <p:strVal val="solid"/>
                                      </p:to>
                                    </p:set>
                                  </p:childTnLst>
                                </p:cTn>
                              </p:par>
                              <p:par>
                                <p:cTn id="86" presetID="24" presetClass="emph" presetSubtype="0" fill="hold" grpId="1" nodeType="withEffect">
                                  <p:stCondLst>
                                    <p:cond delay="0"/>
                                  </p:stCondLst>
                                  <p:childTnLst>
                                    <p:animClr clrSpc="hsl" dir="cw">
                                      <p:cBhvr override="childStyle">
                                        <p:cTn id="87" dur="500" fill="hold"/>
                                        <p:tgtEl>
                                          <p:spTgt spid="6">
                                            <p:txEl>
                                              <p:pRg st="2" end="2"/>
                                            </p:txEl>
                                          </p:spTgt>
                                        </p:tgtEl>
                                        <p:attrNameLst>
                                          <p:attrName>style.color</p:attrName>
                                        </p:attrNameLst>
                                      </p:cBhvr>
                                      <p:by>
                                        <p:hsl h="0" s="-12549" l="-25098"/>
                                      </p:by>
                                    </p:animClr>
                                    <p:animClr clrSpc="hsl" dir="cw">
                                      <p:cBhvr>
                                        <p:cTn id="88" dur="500" fill="hold"/>
                                        <p:tgtEl>
                                          <p:spTgt spid="6">
                                            <p:txEl>
                                              <p:pRg st="2" end="2"/>
                                            </p:txEl>
                                          </p:spTgt>
                                        </p:tgtEl>
                                        <p:attrNameLst>
                                          <p:attrName>fillcolor</p:attrName>
                                        </p:attrNameLst>
                                      </p:cBhvr>
                                      <p:by>
                                        <p:hsl h="0" s="-12549" l="-25098"/>
                                      </p:by>
                                    </p:animClr>
                                    <p:animClr clrSpc="hsl" dir="cw">
                                      <p:cBhvr>
                                        <p:cTn id="89" dur="500" fill="hold"/>
                                        <p:tgtEl>
                                          <p:spTgt spid="6">
                                            <p:txEl>
                                              <p:pRg st="2" end="2"/>
                                            </p:txEl>
                                          </p:spTgt>
                                        </p:tgtEl>
                                        <p:attrNameLst>
                                          <p:attrName>stroke.color</p:attrName>
                                        </p:attrNameLst>
                                      </p:cBhvr>
                                      <p:by>
                                        <p:hsl h="0" s="-12549" l="-25098"/>
                                      </p:by>
                                    </p:animClr>
                                    <p:set>
                                      <p:cBhvr>
                                        <p:cTn id="90" dur="500" fill="hold"/>
                                        <p:tgtEl>
                                          <p:spTgt spid="6">
                                            <p:txEl>
                                              <p:pRg st="2" end="2"/>
                                            </p:txEl>
                                          </p:spTgt>
                                        </p:tgtEl>
                                        <p:attrNameLst>
                                          <p:attrName>fill.type</p:attrName>
                                        </p:attrNameLst>
                                      </p:cBhvr>
                                      <p:to>
                                        <p:strVal val="solid"/>
                                      </p:to>
                                    </p:set>
                                  </p:childTnLst>
                                </p:cTn>
                              </p:par>
                              <p:par>
                                <p:cTn id="91" presetID="1" presetClass="emph" presetSubtype="1" nodeType="withEffect">
                                  <p:stCondLst>
                                    <p:cond delay="0"/>
                                  </p:stCondLst>
                                  <p:childTnLst>
                                    <p:set>
                                      <p:cBhvr>
                                        <p:cTn id="92" dur="indefinite"/>
                                        <p:tgtEl>
                                          <p:spTgt spid="6"/>
                                        </p:tgtEl>
                                        <p:attrNameLst>
                                          <p:attrName>fillcolor</p:attrName>
                                        </p:attrNameLst>
                                      </p:cBhvr>
                                      <p:to>
                                        <p:clrVal>
                                          <a:schemeClr val="bg1"/>
                                        </p:clrVal>
                                      </p:to>
                                    </p:set>
                                    <p:set>
                                      <p:cBhvr>
                                        <p:cTn id="93" dur="indefinite"/>
                                        <p:tgtEl>
                                          <p:spTgt spid="6"/>
                                        </p:tgtEl>
                                        <p:attrNameLst>
                                          <p:attrName>fill.type</p:attrName>
                                        </p:attrNameLst>
                                      </p:cBhvr>
                                      <p:to>
                                        <p:strVal val="solid"/>
                                      </p:to>
                                    </p:set>
                                    <p:set>
                                      <p:cBhvr>
                                        <p:cTn id="94" dur="indefinite"/>
                                        <p:tgtEl>
                                          <p:spTgt spid="6"/>
                                        </p:tgtEl>
                                        <p:attrNameLst>
                                          <p:attrName>fill.on</p:attrName>
                                        </p:attrNameLst>
                                      </p:cBhvr>
                                      <p:to>
                                        <p:strVal val="true"/>
                                      </p:to>
                                    </p:set>
                                  </p:childTnLst>
                                </p:cTn>
                              </p:par>
                            </p:childTnLst>
                          </p:cTn>
                        </p:par>
                      </p:childTnLst>
                    </p:cTn>
                  </p:par>
                  <p:par>
                    <p:cTn id="95" fill="hold">
                      <p:stCondLst>
                        <p:cond delay="indefinite"/>
                      </p:stCondLst>
                      <p:childTnLst>
                        <p:par>
                          <p:cTn id="96" fill="hold">
                            <p:stCondLst>
                              <p:cond delay="0"/>
                            </p:stCondLst>
                            <p:childTnLst>
                              <p:par>
                                <p:cTn id="97" presetID="24" presetClass="emph" presetSubtype="0" fill="hold" grpId="1" nodeType="clickEffect">
                                  <p:stCondLst>
                                    <p:cond delay="0"/>
                                  </p:stCondLst>
                                  <p:childTnLst>
                                    <p:animClr clrSpc="hsl" dir="cw">
                                      <p:cBhvr override="childStyle">
                                        <p:cTn id="98" dur="500" fill="hold"/>
                                        <p:tgtEl>
                                          <p:spTgt spid="7">
                                            <p:bg/>
                                          </p:spTgt>
                                        </p:tgtEl>
                                        <p:attrNameLst>
                                          <p:attrName>style.color</p:attrName>
                                        </p:attrNameLst>
                                      </p:cBhvr>
                                      <p:by>
                                        <p:hsl h="0" s="-12549" l="-25098"/>
                                      </p:by>
                                    </p:animClr>
                                    <p:animClr clrSpc="hsl" dir="cw">
                                      <p:cBhvr>
                                        <p:cTn id="99" dur="500" fill="hold"/>
                                        <p:tgtEl>
                                          <p:spTgt spid="7">
                                            <p:bg/>
                                          </p:spTgt>
                                        </p:tgtEl>
                                        <p:attrNameLst>
                                          <p:attrName>fillcolor</p:attrName>
                                        </p:attrNameLst>
                                      </p:cBhvr>
                                      <p:by>
                                        <p:hsl h="0" s="-12549" l="-25098"/>
                                      </p:by>
                                    </p:animClr>
                                    <p:animClr clrSpc="hsl" dir="cw">
                                      <p:cBhvr>
                                        <p:cTn id="100" dur="500" fill="hold"/>
                                        <p:tgtEl>
                                          <p:spTgt spid="7">
                                            <p:bg/>
                                          </p:spTgt>
                                        </p:tgtEl>
                                        <p:attrNameLst>
                                          <p:attrName>stroke.color</p:attrName>
                                        </p:attrNameLst>
                                      </p:cBhvr>
                                      <p:by>
                                        <p:hsl h="0" s="-12549" l="-25098"/>
                                      </p:by>
                                    </p:animClr>
                                    <p:set>
                                      <p:cBhvr>
                                        <p:cTn id="101" dur="500" fill="hold"/>
                                        <p:tgtEl>
                                          <p:spTgt spid="7">
                                            <p:bg/>
                                          </p:spTgt>
                                        </p:tgtEl>
                                        <p:attrNameLst>
                                          <p:attrName>fill.type</p:attrName>
                                        </p:attrNameLst>
                                      </p:cBhvr>
                                      <p:to>
                                        <p:strVal val="solid"/>
                                      </p:to>
                                    </p:set>
                                  </p:childTnLst>
                                  <p:subTnLst>
                                    <p:animClr clrSpc="rgb" dir="cw">
                                      <p:cBhvr override="childStyle">
                                        <p:cTn dur="1" fill="hold" display="0" masterRel="nextClick" afterEffect="1"/>
                                        <p:tgtEl>
                                          <p:spTgt spid="7">
                                            <p:bg/>
                                          </p:spTgt>
                                        </p:tgtEl>
                                        <p:attrNameLst>
                                          <p:attrName>ppt_c</p:attrName>
                                        </p:attrNameLst>
                                      </p:cBhvr>
                                      <p:to>
                                        <a:schemeClr val="bg1"/>
                                      </p:to>
                                    </p:animClr>
                                    <p:audio>
                                      <p:cMediaNode>
                                        <p:cTn display="0" masterRel="sameClick">
                                          <p:stCondLst>
                                            <p:cond evt="begin" delay="0">
                                              <p:tn val="97"/>
                                            </p:cond>
                                          </p:stCondLst>
                                          <p:endCondLst>
                                            <p:cond evt="onStopAudio" delay="0">
                                              <p:tgtEl>
                                                <p:sldTgt/>
                                              </p:tgtEl>
                                            </p:cond>
                                          </p:endCondLst>
                                        </p:cTn>
                                        <p:tgtEl>
                                          <p:sndTgt r:embed="rId2" name="push.wav"/>
                                        </p:tgtEl>
                                      </p:cMediaNode>
                                    </p:audio>
                                  </p:subTnLst>
                                </p:cTn>
                              </p:par>
                              <p:par>
                                <p:cTn id="102" presetID="24" presetClass="emph" presetSubtype="0" fill="hold" grpId="1" nodeType="withEffect">
                                  <p:stCondLst>
                                    <p:cond delay="0"/>
                                  </p:stCondLst>
                                  <p:childTnLst>
                                    <p:animClr clrSpc="hsl" dir="cw">
                                      <p:cBhvr override="childStyle">
                                        <p:cTn id="103" dur="500" fill="hold"/>
                                        <p:tgtEl>
                                          <p:spTgt spid="7">
                                            <p:txEl>
                                              <p:pRg st="1" end="1"/>
                                            </p:txEl>
                                          </p:spTgt>
                                        </p:tgtEl>
                                        <p:attrNameLst>
                                          <p:attrName>style.color</p:attrName>
                                        </p:attrNameLst>
                                      </p:cBhvr>
                                      <p:by>
                                        <p:hsl h="0" s="-12549" l="-25098"/>
                                      </p:by>
                                    </p:animClr>
                                    <p:animClr clrSpc="hsl" dir="cw">
                                      <p:cBhvr>
                                        <p:cTn id="104" dur="500" fill="hold"/>
                                        <p:tgtEl>
                                          <p:spTgt spid="7">
                                            <p:txEl>
                                              <p:pRg st="1" end="1"/>
                                            </p:txEl>
                                          </p:spTgt>
                                        </p:tgtEl>
                                        <p:attrNameLst>
                                          <p:attrName>fillcolor</p:attrName>
                                        </p:attrNameLst>
                                      </p:cBhvr>
                                      <p:by>
                                        <p:hsl h="0" s="-12549" l="-25098"/>
                                      </p:by>
                                    </p:animClr>
                                    <p:animClr clrSpc="hsl" dir="cw">
                                      <p:cBhvr>
                                        <p:cTn id="105" dur="500" fill="hold"/>
                                        <p:tgtEl>
                                          <p:spTgt spid="7">
                                            <p:txEl>
                                              <p:pRg st="1" end="1"/>
                                            </p:txEl>
                                          </p:spTgt>
                                        </p:tgtEl>
                                        <p:attrNameLst>
                                          <p:attrName>stroke.color</p:attrName>
                                        </p:attrNameLst>
                                      </p:cBhvr>
                                      <p:by>
                                        <p:hsl h="0" s="-12549" l="-25098"/>
                                      </p:by>
                                    </p:animClr>
                                    <p:set>
                                      <p:cBhvr>
                                        <p:cTn id="106" dur="500" fill="hold"/>
                                        <p:tgtEl>
                                          <p:spTgt spid="7">
                                            <p:txEl>
                                              <p:pRg st="1" end="1"/>
                                            </p:txEl>
                                          </p:spTgt>
                                        </p:tgtEl>
                                        <p:attrNameLst>
                                          <p:attrName>fill.type</p:attrName>
                                        </p:attrNameLst>
                                      </p:cBhvr>
                                      <p:to>
                                        <p:strVal val="solid"/>
                                      </p:to>
                                    </p:set>
                                  </p:childTnLst>
                                  <p:subTnLst>
                                    <p:animClr clrSpc="rgb" dir="cw">
                                      <p:cBhvr override="childStyle">
                                        <p:cTn dur="1" fill="hold" display="0" masterRel="nextClick" afterEffect="1"/>
                                        <p:tgtEl>
                                          <p:spTgt spid="7">
                                            <p:txEl>
                                              <p:pRg st="1" end="1"/>
                                            </p:txEl>
                                          </p:spTgt>
                                        </p:tgtEl>
                                        <p:attrNameLst>
                                          <p:attrName>ppt_c</p:attrName>
                                        </p:attrNameLst>
                                      </p:cBhvr>
                                      <p:to>
                                        <a:schemeClr val="bg1"/>
                                      </p:to>
                                    </p:animClr>
                                  </p:subTnLst>
                                </p:cTn>
                              </p:par>
                              <p:par>
                                <p:cTn id="107" presetID="24" presetClass="emph" presetSubtype="0" fill="hold" grpId="1" nodeType="withEffect">
                                  <p:stCondLst>
                                    <p:cond delay="0"/>
                                  </p:stCondLst>
                                  <p:childTnLst>
                                    <p:animClr clrSpc="hsl" dir="cw">
                                      <p:cBhvr override="childStyle">
                                        <p:cTn id="108" dur="500" fill="hold"/>
                                        <p:tgtEl>
                                          <p:spTgt spid="7">
                                            <p:txEl>
                                              <p:pRg st="2" end="2"/>
                                            </p:txEl>
                                          </p:spTgt>
                                        </p:tgtEl>
                                        <p:attrNameLst>
                                          <p:attrName>style.color</p:attrName>
                                        </p:attrNameLst>
                                      </p:cBhvr>
                                      <p:by>
                                        <p:hsl h="0" s="-12549" l="-25098"/>
                                      </p:by>
                                    </p:animClr>
                                    <p:animClr clrSpc="hsl" dir="cw">
                                      <p:cBhvr>
                                        <p:cTn id="109" dur="500" fill="hold"/>
                                        <p:tgtEl>
                                          <p:spTgt spid="7">
                                            <p:txEl>
                                              <p:pRg st="2" end="2"/>
                                            </p:txEl>
                                          </p:spTgt>
                                        </p:tgtEl>
                                        <p:attrNameLst>
                                          <p:attrName>fillcolor</p:attrName>
                                        </p:attrNameLst>
                                      </p:cBhvr>
                                      <p:by>
                                        <p:hsl h="0" s="-12549" l="-25098"/>
                                      </p:by>
                                    </p:animClr>
                                    <p:animClr clrSpc="hsl" dir="cw">
                                      <p:cBhvr>
                                        <p:cTn id="110" dur="500" fill="hold"/>
                                        <p:tgtEl>
                                          <p:spTgt spid="7">
                                            <p:txEl>
                                              <p:pRg st="2" end="2"/>
                                            </p:txEl>
                                          </p:spTgt>
                                        </p:tgtEl>
                                        <p:attrNameLst>
                                          <p:attrName>stroke.color</p:attrName>
                                        </p:attrNameLst>
                                      </p:cBhvr>
                                      <p:by>
                                        <p:hsl h="0" s="-12549" l="-25098"/>
                                      </p:by>
                                    </p:animClr>
                                    <p:set>
                                      <p:cBhvr>
                                        <p:cTn id="111" dur="500" fill="hold"/>
                                        <p:tgtEl>
                                          <p:spTgt spid="7">
                                            <p:txEl>
                                              <p:pRg st="2" end="2"/>
                                            </p:txEl>
                                          </p:spTgt>
                                        </p:tgtEl>
                                        <p:attrNameLst>
                                          <p:attrName>fill.type</p:attrName>
                                        </p:attrNameLst>
                                      </p:cBhvr>
                                      <p:to>
                                        <p:strVal val="solid"/>
                                      </p:to>
                                    </p:set>
                                  </p:childTnLst>
                                  <p:subTnLst>
                                    <p:animClr clrSpc="rgb" dir="cw">
                                      <p:cBhvr override="childStyle">
                                        <p:cTn dur="1" fill="hold" display="0" masterRel="nextClick" afterEffect="1"/>
                                        <p:tgtEl>
                                          <p:spTgt spid="7">
                                            <p:txEl>
                                              <p:pRg st="2" end="2"/>
                                            </p:txEl>
                                          </p:spTgt>
                                        </p:tgtEl>
                                        <p:attrNameLst>
                                          <p:attrName>ppt_c</p:attrName>
                                        </p:attrNameLst>
                                      </p:cBhvr>
                                      <p:to>
                                        <a:schemeClr val="bg1"/>
                                      </p:to>
                                    </p:animClr>
                                  </p:subTnLst>
                                </p:cTn>
                              </p:par>
                              <p:par>
                                <p:cTn id="112" presetID="1" presetClass="exit" presetSubtype="0" fill="hold" nodeType="withEffect">
                                  <p:stCondLst>
                                    <p:cond delay="0"/>
                                  </p:stCondLst>
                                  <p:childTnLst>
                                    <p:set>
                                      <p:cBhvr>
                                        <p:cTn id="113" dur="1" fill="hold">
                                          <p:stCondLst>
                                            <p:cond delay="0"/>
                                          </p:stCondLst>
                                        </p:cTn>
                                        <p:tgtEl>
                                          <p:spTgt spid="6">
                                            <p:txEl>
                                              <p:pRg st="1" end="1"/>
                                            </p:txEl>
                                          </p:spTgt>
                                        </p:tgtEl>
                                        <p:attrNameLst>
                                          <p:attrName>style.visibility</p:attrName>
                                        </p:attrNameLst>
                                      </p:cBhvr>
                                      <p:to>
                                        <p:strVal val="hidden"/>
                                      </p:to>
                                    </p:set>
                                  </p:childTnLst>
                                </p:cTn>
                              </p:par>
                              <p:par>
                                <p:cTn id="114" presetID="1" presetClass="exit" presetSubtype="0" fill="hold" nodeType="withEffect">
                                  <p:stCondLst>
                                    <p:cond delay="0"/>
                                  </p:stCondLst>
                                  <p:childTnLst>
                                    <p:set>
                                      <p:cBhvr>
                                        <p:cTn id="115" dur="1" fill="hold">
                                          <p:stCondLst>
                                            <p:cond delay="0"/>
                                          </p:stCondLst>
                                        </p:cTn>
                                        <p:tgtEl>
                                          <p:spTgt spid="6">
                                            <p:txEl>
                                              <p:pRg st="2" end="2"/>
                                            </p:txEl>
                                          </p:spTgt>
                                        </p:tgtEl>
                                        <p:attrNameLst>
                                          <p:attrName>style.visibility</p:attrName>
                                        </p:attrNameLst>
                                      </p:cBhvr>
                                      <p:to>
                                        <p:strVal val="hidden"/>
                                      </p:to>
                                    </p:set>
                                  </p:childTnLst>
                                </p:cTn>
                              </p:par>
                              <p:par>
                                <p:cTn id="116" presetID="1" presetClass="emph" presetSubtype="1" nodeType="withEffect">
                                  <p:stCondLst>
                                    <p:cond delay="0"/>
                                  </p:stCondLst>
                                  <p:childTnLst>
                                    <p:set>
                                      <p:cBhvr>
                                        <p:cTn id="117" dur="indefinite"/>
                                        <p:tgtEl>
                                          <p:spTgt spid="7"/>
                                        </p:tgtEl>
                                        <p:attrNameLst>
                                          <p:attrName>fillcolor</p:attrName>
                                        </p:attrNameLst>
                                      </p:cBhvr>
                                      <p:to>
                                        <p:clrVal>
                                          <a:schemeClr val="bg1"/>
                                        </p:clrVal>
                                      </p:to>
                                    </p:set>
                                    <p:set>
                                      <p:cBhvr>
                                        <p:cTn id="118" dur="indefinite"/>
                                        <p:tgtEl>
                                          <p:spTgt spid="7"/>
                                        </p:tgtEl>
                                        <p:attrNameLst>
                                          <p:attrName>fill.type</p:attrName>
                                        </p:attrNameLst>
                                      </p:cBhvr>
                                      <p:to>
                                        <p:strVal val="solid"/>
                                      </p:to>
                                    </p:set>
                                    <p:set>
                                      <p:cBhvr>
                                        <p:cTn id="119" dur="indefinite"/>
                                        <p:tgtEl>
                                          <p:spTgt spid="7"/>
                                        </p:tgtEl>
                                        <p:attrNameLst>
                                          <p:attrName>fill.on</p:attrName>
                                        </p:attrNameLst>
                                      </p:cBhvr>
                                      <p:to>
                                        <p:strVal val="true"/>
                                      </p:to>
                                    </p:set>
                                  </p:childTnLst>
                                </p:cTn>
                              </p:par>
                              <p:par>
                                <p:cTn id="120" presetID="10" presetClass="exit" presetSubtype="0" fill="hold" grpId="1" nodeType="withEffect">
                                  <p:stCondLst>
                                    <p:cond delay="0"/>
                                  </p:stCondLst>
                                  <p:childTnLst>
                                    <p:animEffect transition="out" filter="fade">
                                      <p:cBhvr>
                                        <p:cTn id="121" dur="500"/>
                                        <p:tgtEl>
                                          <p:spTgt spid="2"/>
                                        </p:tgtEl>
                                      </p:cBhvr>
                                    </p:animEffect>
                                    <p:set>
                                      <p:cBhvr>
                                        <p:cTn id="122" dur="1" fill="hold">
                                          <p:stCondLst>
                                            <p:cond delay="499"/>
                                          </p:stCondLst>
                                        </p:cTn>
                                        <p:tgtEl>
                                          <p:spTgt spid="2"/>
                                        </p:tgtEl>
                                        <p:attrNameLst>
                                          <p:attrName>style.visibility</p:attrName>
                                        </p:attrNameLst>
                                      </p:cBhvr>
                                      <p:to>
                                        <p:strVal val="hidden"/>
                                      </p:to>
                                    </p:set>
                                  </p:childTnLst>
                                </p:cTn>
                              </p:par>
                            </p:childTnLst>
                          </p:cTn>
                        </p:par>
                        <p:par>
                          <p:cTn id="123" fill="hold">
                            <p:stCondLst>
                              <p:cond delay="500"/>
                            </p:stCondLst>
                            <p:childTnLst>
                              <p:par>
                                <p:cTn id="124" presetID="10" presetClass="exit" presetSubtype="0" fill="hold" grpId="1" nodeType="afterEffect">
                                  <p:stCondLst>
                                    <p:cond delay="0"/>
                                  </p:stCondLst>
                                  <p:childTnLst>
                                    <p:animEffect transition="out" filter="fade">
                                      <p:cBhvr>
                                        <p:cTn id="125" dur="500"/>
                                        <p:tgtEl>
                                          <p:spTgt spid="4"/>
                                        </p:tgtEl>
                                      </p:cBhvr>
                                    </p:animEffect>
                                    <p:set>
                                      <p:cBhvr>
                                        <p:cTn id="126" dur="1" fill="hold">
                                          <p:stCondLst>
                                            <p:cond delay="499"/>
                                          </p:stCondLst>
                                        </p:cTn>
                                        <p:tgtEl>
                                          <p:spTgt spid="4"/>
                                        </p:tgtEl>
                                        <p:attrNameLst>
                                          <p:attrName>style.visibility</p:attrName>
                                        </p:attrNameLst>
                                      </p:cBhvr>
                                      <p:to>
                                        <p:strVal val="hidden"/>
                                      </p:to>
                                    </p:set>
                                  </p:childTnLst>
                                </p:cTn>
                              </p:par>
                              <p:par>
                                <p:cTn id="127" presetID="10" presetClass="entr" presetSubtype="0" fill="hold" grpId="0" nodeType="withEffect">
                                  <p:stCondLst>
                                    <p:cond delay="2000"/>
                                  </p:stCondLst>
                                  <p:childTnLst>
                                    <p:set>
                                      <p:cBhvr>
                                        <p:cTn id="128" dur="1" fill="hold">
                                          <p:stCondLst>
                                            <p:cond delay="0"/>
                                          </p:stCondLst>
                                        </p:cTn>
                                        <p:tgtEl>
                                          <p:spTgt spid="13"/>
                                        </p:tgtEl>
                                        <p:attrNameLst>
                                          <p:attrName>style.visibility</p:attrName>
                                        </p:attrNameLst>
                                      </p:cBhvr>
                                      <p:to>
                                        <p:strVal val="visible"/>
                                      </p:to>
                                    </p:set>
                                    <p:animEffect transition="in" filter="fade">
                                      <p:cBhvr>
                                        <p:cTn id="129" dur="500"/>
                                        <p:tgtEl>
                                          <p:spTgt spid="13"/>
                                        </p:tgtEl>
                                      </p:cBhvr>
                                    </p:animEffect>
                                  </p:childTnLst>
                                </p:cTn>
                              </p:par>
                              <p:par>
                                <p:cTn id="130" presetID="10" presetClass="exit" presetSubtype="0" fill="hold" grpId="1" nodeType="withEffect">
                                  <p:stCondLst>
                                    <p:cond delay="0"/>
                                  </p:stCondLst>
                                  <p:childTnLst>
                                    <p:animEffect transition="out" filter="fade">
                                      <p:cBhvr>
                                        <p:cTn id="131" dur="500"/>
                                        <p:tgtEl>
                                          <p:spTgt spid="13"/>
                                        </p:tgtEl>
                                      </p:cBhvr>
                                    </p:animEffect>
                                    <p:set>
                                      <p:cBhvr>
                                        <p:cTn id="13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animBg="1"/>
      <p:bldP spid="3" grpId="1" animBg="1"/>
      <p:bldP spid="4" grpId="0" animBg="1"/>
      <p:bldP spid="4" grpId="1" animBg="1"/>
      <p:bldP spid="5" grpId="0" animBg="1"/>
      <p:bldP spid="6" grpId="0" animBg="1"/>
      <p:bldP spid="6" grpId="1" uiExpand="1" build="allAtOnce" animBg="1"/>
      <p:bldP spid="7" grpId="0" animBg="1"/>
      <p:bldP spid="7" grpId="1" uiExpand="1" build="allAtOnce" animBg="1"/>
      <p:bldP spid="13" grpId="0"/>
      <p:bldP spid="13"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BCF6A-3F62-A33F-B7D2-F794D4260DC7}"/>
            </a:ext>
          </a:extLst>
        </p:cNvPr>
        <p:cNvGrpSpPr/>
        <p:nvPr/>
      </p:nvGrpSpPr>
      <p:grpSpPr>
        <a:xfrm>
          <a:off x="0" y="0"/>
          <a:ext cx="0" cy="0"/>
          <a:chOff x="0" y="0"/>
          <a:chExt cx="0" cy="0"/>
        </a:xfrm>
      </p:grpSpPr>
      <p:sp>
        <p:nvSpPr>
          <p:cNvPr id="11" name="צורה חופשית: צורה 10">
            <a:extLst>
              <a:ext uri="{FF2B5EF4-FFF2-40B4-BE49-F238E27FC236}">
                <a16:creationId xmlns:a16="http://schemas.microsoft.com/office/drawing/2014/main" id="{B24762DA-F4B1-BBE5-55B2-2D5A0F23B520}"/>
              </a:ext>
              <a:ext uri="{C183D7F6-B498-43B3-948B-1728B52AA6E4}">
                <adec:decorative xmlns:adec="http://schemas.microsoft.com/office/drawing/2017/decorative" val="1"/>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12" name="מלבן 11">
            <a:extLst>
              <a:ext uri="{FF2B5EF4-FFF2-40B4-BE49-F238E27FC236}">
                <a16:creationId xmlns:a16="http://schemas.microsoft.com/office/drawing/2014/main" id="{DC5E4EF7-E154-AA47-2191-F1E3A71C6459}"/>
              </a:ext>
              <a:ext uri="{C183D7F6-B498-43B3-948B-1728B52AA6E4}">
                <adec:decorative xmlns:adec="http://schemas.microsoft.com/office/drawing/2017/decorative" val="1"/>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כותרת 1">
            <a:extLst>
              <a:ext uri="{FF2B5EF4-FFF2-40B4-BE49-F238E27FC236}">
                <a16:creationId xmlns:a16="http://schemas.microsoft.com/office/drawing/2014/main" id="{D712279F-F550-6939-521D-BF9C3FAE4492}"/>
              </a:ext>
            </a:extLst>
          </p:cNvPr>
          <p:cNvSpPr>
            <a:spLocks noGrp="1"/>
          </p:cNvSpPr>
          <p:nvPr>
            <p:ph type="title"/>
          </p:nvPr>
        </p:nvSpPr>
        <p:spPr>
          <a:xfrm>
            <a:off x="523800" y="175717"/>
            <a:ext cx="11116816" cy="651722"/>
          </a:xfrm>
        </p:spPr>
        <p:txBody>
          <a:bodyPr>
            <a:normAutofit/>
          </a:bodyPr>
          <a:lstStyle/>
          <a:p>
            <a:pPr algn="ctr"/>
            <a:r>
              <a:rPr lang="he-IL" sz="3600" b="1" dirty="0">
                <a:latin typeface="Assistant ExtraBold" panose="00000900000000000000" pitchFamily="2" charset="-79"/>
                <a:ea typeface="+mn-ea"/>
                <a:cs typeface="Assistant ExtraBold" panose="00000900000000000000" pitchFamily="2" charset="-79"/>
              </a:rPr>
              <a:t>השאלה היא:</a:t>
            </a:r>
          </a:p>
        </p:txBody>
      </p:sp>
      <p:sp>
        <p:nvSpPr>
          <p:cNvPr id="4" name="מלבן: פינות מעוגלות 3">
            <a:extLst>
              <a:ext uri="{FF2B5EF4-FFF2-40B4-BE49-F238E27FC236}">
                <a16:creationId xmlns:a16="http://schemas.microsoft.com/office/drawing/2014/main" id="{B24CD588-C75D-3D5D-6FB3-39691DEB79B6}"/>
              </a:ext>
            </a:extLst>
          </p:cNvPr>
          <p:cNvSpPr/>
          <p:nvPr/>
        </p:nvSpPr>
        <p:spPr>
          <a:xfrm>
            <a:off x="355983" y="909295"/>
            <a:ext cx="11284633" cy="1143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742950">
              <a:buFont typeface="+mj-lt"/>
              <a:buAutoNum type="arabicPeriod" startAt="8"/>
            </a:pPr>
            <a:r>
              <a:rPr lang="he-IL" sz="3600" b="1" spc="-80" dirty="0">
                <a:ln w="22225">
                  <a:noFill/>
                  <a:prstDash val="solid"/>
                </a:ln>
                <a:solidFill>
                  <a:schemeClr val="bg1"/>
                </a:solidFill>
                <a:latin typeface="Tahoma" panose="020B0604030504040204" pitchFamily="34" charset="0"/>
                <a:ea typeface="Tahoma" panose="020B0604030504040204" pitchFamily="34" charset="0"/>
                <a:cs typeface="Tahoma" panose="020B0604030504040204" pitchFamily="34" charset="0"/>
              </a:rPr>
              <a:t>מה עלולה להותיר פגיעה מנוזל רותח (שמן,  </a:t>
            </a:r>
          </a:p>
          <a:p>
            <a:r>
              <a:rPr lang="he-IL" sz="3600" b="1" spc="-80" dirty="0">
                <a:ln w="22225">
                  <a:noFill/>
                  <a:prstDash val="solid"/>
                </a:ln>
                <a:solidFill>
                  <a:schemeClr val="bg1"/>
                </a:solidFill>
                <a:latin typeface="Tahoma" panose="020B0604030504040204" pitchFamily="34" charset="0"/>
                <a:ea typeface="Tahoma" panose="020B0604030504040204" pitchFamily="34" charset="0"/>
                <a:cs typeface="Tahoma" panose="020B0604030504040204" pitchFamily="34" charset="0"/>
              </a:rPr>
              <a:t>      מים), לאחר ריפוי הכוויה? </a:t>
            </a:r>
          </a:p>
        </p:txBody>
      </p:sp>
      <p:sp>
        <p:nvSpPr>
          <p:cNvPr id="5" name="מציין מיקום תוכן 2">
            <a:extLst>
              <a:ext uri="{FF2B5EF4-FFF2-40B4-BE49-F238E27FC236}">
                <a16:creationId xmlns:a16="http://schemas.microsoft.com/office/drawing/2014/main" id="{32AEE12A-B121-0A77-DFD4-B2019B258F93}"/>
              </a:ext>
            </a:extLst>
          </p:cNvPr>
          <p:cNvSpPr txBox="1">
            <a:spLocks/>
          </p:cNvSpPr>
          <p:nvPr/>
        </p:nvSpPr>
        <p:spPr>
          <a:xfrm>
            <a:off x="6298231" y="4198980"/>
            <a:ext cx="2534073" cy="2099522"/>
          </a:xfrm>
          <a:prstGeom prst="rect">
            <a:avLst/>
          </a:prstGeom>
          <a:solidFill>
            <a:schemeClr val="accent2">
              <a:lumMod val="40000"/>
              <a:lumOff val="60000"/>
            </a:schemeClr>
          </a:solidFill>
          <a:scene3d>
            <a:camera prst="orthographicFront"/>
            <a:lightRig rig="threePt" dir="t"/>
          </a:scene3d>
          <a:sp3d extrusionH="127000" prstMaterial="matte">
            <a:bevelT w="171450" h="311150" prst="slope"/>
          </a:sp3d>
        </p:spPr>
        <p:txBody>
          <a:bodyPr vert="horz" lIns="91440" tIns="45720" rIns="91440" bIns="45720" rtlCol="0">
            <a:normAutofit/>
          </a:bodyPr>
          <a:lstStyle>
            <a:lvl1pPr marL="274320" indent="-274320" algn="r" defTabSz="914400" rtl="1"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r" defTabSz="914400" rtl="1"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r" defTabSz="914400" rtl="1"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r" defTabSz="914400" rtl="1"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r" defTabSz="914400" rtl="1"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endParaRPr lang="he-IL" dirty="0"/>
          </a:p>
          <a:p>
            <a:pPr marL="0" indent="0" algn="ctr">
              <a:buFont typeface="Arial" pitchFamily="34" charset="0"/>
              <a:buNone/>
            </a:pPr>
            <a:r>
              <a:rPr lang="he-IL" sz="3200" b="1" dirty="0">
                <a:solidFill>
                  <a:srgbClr val="00206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ב</a:t>
            </a:r>
          </a:p>
          <a:p>
            <a:pPr marL="0" indent="0" algn="ctr">
              <a:buFont typeface="Arial" pitchFamily="34" charset="0"/>
              <a:buNone/>
            </a:pPr>
            <a:r>
              <a:rPr lang="he-IL" b="1" dirty="0">
                <a:solidFill>
                  <a:srgbClr val="00206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צלקת בעור</a:t>
            </a:r>
          </a:p>
          <a:p>
            <a:endParaRPr lang="he-IL" dirty="0"/>
          </a:p>
        </p:txBody>
      </p:sp>
      <p:sp>
        <p:nvSpPr>
          <p:cNvPr id="15" name="תיבת טקסט 14">
            <a:extLst>
              <a:ext uri="{FF2B5EF4-FFF2-40B4-BE49-F238E27FC236}">
                <a16:creationId xmlns:a16="http://schemas.microsoft.com/office/drawing/2014/main" id="{3E3308F3-2735-74FE-0F0A-6F054B1C95AE}"/>
              </a:ext>
            </a:extLst>
          </p:cNvPr>
          <p:cNvSpPr txBox="1"/>
          <p:nvPr/>
        </p:nvSpPr>
        <p:spPr>
          <a:xfrm>
            <a:off x="1127448" y="2648202"/>
            <a:ext cx="10369152" cy="646331"/>
          </a:xfrm>
          <a:prstGeom prst="rect">
            <a:avLst/>
          </a:prstGeom>
          <a:noFill/>
        </p:spPr>
        <p:txBody>
          <a:bodyPr wrap="square">
            <a:spAutoFit/>
          </a:bodyPr>
          <a:lstStyle/>
          <a:p>
            <a:pPr algn="ctr"/>
            <a:r>
              <a:rPr lang="he-IL" sz="3600" b="1" dirty="0">
                <a:latin typeface="Assistant ExtraBold" panose="00000900000000000000" pitchFamily="2" charset="-79"/>
                <a:cs typeface="Assistant ExtraBold" panose="00000900000000000000" pitchFamily="2" charset="-79"/>
              </a:rPr>
              <a:t>התשובה הנכונה היא... ב'</a:t>
            </a:r>
          </a:p>
        </p:txBody>
      </p:sp>
    </p:spTree>
    <p:extLst>
      <p:ext uri="{BB962C8B-B14F-4D97-AF65-F5344CB8AC3E}">
        <p14:creationId xmlns:p14="http://schemas.microsoft.com/office/powerpoint/2010/main" val="29595042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1000"/>
                                        <p:tgtEl>
                                          <p:spTgt spid="4"/>
                                        </p:tgtEl>
                                      </p:cBhvr>
                                    </p:animEffect>
                                  </p:childTnLst>
                                </p:cTn>
                              </p:par>
                              <p:par>
                                <p:cTn id="23" presetID="10" presetClass="exit" presetSubtype="0" fill="hold" grpId="1" nodeType="withEffect">
                                  <p:stCondLst>
                                    <p:cond delay="0"/>
                                  </p:stCondLst>
                                  <p:childTnLst>
                                    <p:animEffect transition="out" filter="fade">
                                      <p:cBhvr>
                                        <p:cTn id="24" dur="500"/>
                                        <p:tgtEl>
                                          <p:spTgt spid="2"/>
                                        </p:tgtEl>
                                      </p:cBhvr>
                                    </p:animEffect>
                                    <p:set>
                                      <p:cBhvr>
                                        <p:cTn id="25" dur="1" fill="hold">
                                          <p:stCondLst>
                                            <p:cond delay="499"/>
                                          </p:stCondLst>
                                        </p:cTn>
                                        <p:tgtEl>
                                          <p:spTgt spid="2"/>
                                        </p:tgtEl>
                                        <p:attrNameLst>
                                          <p:attrName>style.visibility</p:attrName>
                                        </p:attrNameLst>
                                      </p:cBhvr>
                                      <p:to>
                                        <p:strVal val="hidden"/>
                                      </p:to>
                                    </p:set>
                                  </p:childTnLst>
                                </p:cTn>
                              </p:par>
                            </p:childTnLst>
                          </p:cTn>
                        </p:par>
                        <p:par>
                          <p:cTn id="26" fill="hold">
                            <p:stCondLst>
                              <p:cond delay="2000"/>
                            </p:stCondLst>
                            <p:childTnLst>
                              <p:par>
                                <p:cTn id="27" presetID="10" presetClass="exit" presetSubtype="0" fill="hold" grpId="1" nodeType="afterEffect">
                                  <p:stCondLst>
                                    <p:cond delay="0"/>
                                  </p:stCondLst>
                                  <p:childTnLst>
                                    <p:animEffect transition="out" filter="fade">
                                      <p:cBhvr>
                                        <p:cTn id="28" dur="500"/>
                                        <p:tgtEl>
                                          <p:spTgt spid="4"/>
                                        </p:tgtEl>
                                      </p:cBhvr>
                                    </p:animEffect>
                                    <p:set>
                                      <p:cBhvr>
                                        <p:cTn id="29" dur="1" fill="hold">
                                          <p:stCondLst>
                                            <p:cond delay="499"/>
                                          </p:stCondLst>
                                        </p:cTn>
                                        <p:tgtEl>
                                          <p:spTgt spid="4"/>
                                        </p:tgtEl>
                                        <p:attrNameLst>
                                          <p:attrName>style.visibility</p:attrName>
                                        </p:attrNameLst>
                                      </p:cBhvr>
                                      <p:to>
                                        <p:strVal val="hidden"/>
                                      </p:to>
                                    </p:set>
                                  </p:childTnLst>
                                </p:cTn>
                              </p:par>
                              <p:par>
                                <p:cTn id="30" presetID="10" presetClass="entr" presetSubtype="0" fill="hold" grpId="0" nodeType="withEffect">
                                  <p:stCondLst>
                                    <p:cond delay="200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xit" presetSubtype="0" fill="hold" grpId="1" nodeType="withEffect">
                                  <p:stCondLst>
                                    <p:cond delay="0"/>
                                  </p:stCondLst>
                                  <p:childTnLst>
                                    <p:animEffect transition="out" filter="fade">
                                      <p:cBhvr>
                                        <p:cTn id="34" dur="500"/>
                                        <p:tgtEl>
                                          <p:spTgt spid="15"/>
                                        </p:tgtEl>
                                      </p:cBhvr>
                                    </p:animEffect>
                                    <p:set>
                                      <p:cBhvr>
                                        <p:cTn id="35"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animBg="1"/>
      <p:bldP spid="4" grpId="1" animBg="1"/>
      <p:bldP spid="5" grpId="0" animBg="1"/>
      <p:bldP spid="15" grpId="0"/>
      <p:bldP spid="15"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04BAB-E3CD-8FE1-0BDC-81B76F1DD2F0}"/>
            </a:ext>
          </a:extLst>
        </p:cNvPr>
        <p:cNvGrpSpPr/>
        <p:nvPr/>
      </p:nvGrpSpPr>
      <p:grpSpPr>
        <a:xfrm>
          <a:off x="0" y="0"/>
          <a:ext cx="0" cy="0"/>
          <a:chOff x="0" y="0"/>
          <a:chExt cx="0" cy="0"/>
        </a:xfrm>
      </p:grpSpPr>
      <p:sp>
        <p:nvSpPr>
          <p:cNvPr id="11" name="צורה חופשית: צורה 10">
            <a:extLst>
              <a:ext uri="{FF2B5EF4-FFF2-40B4-BE49-F238E27FC236}">
                <a16:creationId xmlns:a16="http://schemas.microsoft.com/office/drawing/2014/main" id="{9E1E03F5-F350-04F1-448A-1BC60E461CD1}"/>
              </a:ext>
              <a:ext uri="{C183D7F6-B498-43B3-948B-1728B52AA6E4}">
                <adec:decorative xmlns:adec="http://schemas.microsoft.com/office/drawing/2017/decorative" val="1"/>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12" name="מלבן 11">
            <a:extLst>
              <a:ext uri="{FF2B5EF4-FFF2-40B4-BE49-F238E27FC236}">
                <a16:creationId xmlns:a16="http://schemas.microsoft.com/office/drawing/2014/main" id="{91407EA0-4C3C-5964-E660-801E4C5AC601}"/>
              </a:ext>
              <a:ext uri="{C183D7F6-B498-43B3-948B-1728B52AA6E4}">
                <adec:decorative xmlns:adec="http://schemas.microsoft.com/office/drawing/2017/decorative" val="1"/>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תיבת טקסט 9">
            <a:extLst>
              <a:ext uri="{FF2B5EF4-FFF2-40B4-BE49-F238E27FC236}">
                <a16:creationId xmlns:a16="http://schemas.microsoft.com/office/drawing/2014/main" id="{B424AB41-B6F8-69EB-46C9-9D719A91C551}"/>
              </a:ext>
            </a:extLst>
          </p:cNvPr>
          <p:cNvSpPr txBox="1"/>
          <p:nvPr/>
        </p:nvSpPr>
        <p:spPr>
          <a:xfrm>
            <a:off x="1487488" y="476672"/>
            <a:ext cx="8784976" cy="5443029"/>
          </a:xfrm>
          <a:prstGeom prst="rect">
            <a:avLst/>
          </a:prstGeom>
          <a:solidFill>
            <a:schemeClr val="bg2">
              <a:lumMod val="10000"/>
              <a:lumOff val="90000"/>
            </a:schemeClr>
          </a:solidFill>
        </p:spPr>
        <p:txBody>
          <a:bodyPr wrap="square">
            <a:spAutoFit/>
          </a:bodyPr>
          <a:lstStyle/>
          <a:p>
            <a:pPr algn="ctr">
              <a:lnSpc>
                <a:spcPct val="120000"/>
              </a:lnSpc>
              <a:spcAft>
                <a:spcPts val="600"/>
              </a:spcAft>
            </a:pPr>
            <a:r>
              <a:rPr lang="he-IL" sz="3600" b="1" dirty="0">
                <a:latin typeface="Assistant ExtraBold" panose="00000900000000000000" pitchFamily="2" charset="-79"/>
                <a:cs typeface="Assistant ExtraBold" panose="00000900000000000000" pitchFamily="2" charset="-79"/>
              </a:rPr>
              <a:t>שימו לב!</a:t>
            </a:r>
          </a:p>
          <a:p>
            <a:pPr algn="ctr">
              <a:lnSpc>
                <a:spcPct val="120000"/>
              </a:lnSpc>
              <a:spcAft>
                <a:spcPts val="600"/>
              </a:spcAft>
            </a:pPr>
            <a:r>
              <a:rPr lang="he-IL" sz="3600" b="1" dirty="0">
                <a:latin typeface="Assistant ExtraBold" panose="00000900000000000000" pitchFamily="2" charset="-79"/>
                <a:cs typeface="Assistant ExtraBold" panose="00000900000000000000" pitchFamily="2" charset="-79"/>
              </a:rPr>
              <a:t>כאשר העור נפגע כתוצאה מכוויה, מופעלים בגופנו מנגנוני תיקון וריפוי. רקמת העור החדשה שנבנית בתהליך הריפוי נקראת צלקת. תהליכי ההחלמה ותיקון רקמת הצלקת הם ממושכים, לעתים כרוכים באשפוזים, ניתוחי השתלות עור, וטיפולי פיזיותרפיה מכאיבים. שגרת החיים של הנפגע ושל בני המשפחה מושפעת מהתהליך</a:t>
            </a:r>
            <a:r>
              <a:rPr lang="he-IL" sz="2400" b="1" dirty="0">
                <a:solidFill>
                  <a:srgbClr val="002060"/>
                </a:solidFill>
                <a:latin typeface="Guttman Hatzvi" panose="02010401010101010101" pitchFamily="2" charset="-79"/>
                <a:ea typeface="Tahoma" panose="020B0604030504040204" pitchFamily="34" charset="0"/>
                <a:cs typeface="Guttman Hatzvi" panose="02010401010101010101" pitchFamily="2" charset="-79"/>
              </a:rPr>
              <a:t>.</a:t>
            </a:r>
            <a:endParaRPr lang="en-US" sz="2400" b="1" spc="-90" dirty="0">
              <a:solidFill>
                <a:srgbClr val="002060"/>
              </a:solidFill>
              <a:latin typeface="Tahoma" panose="020B0604030504040204" pitchFamily="34" charset="0"/>
              <a:ea typeface="Tahoma" panose="020B0604030504040204" pitchFamily="34" charset="0"/>
              <a:cs typeface="Guttman Hatzvi" panose="02010401010101010101" pitchFamily="2" charset="-79"/>
            </a:endParaRPr>
          </a:p>
        </p:txBody>
      </p:sp>
    </p:spTree>
    <p:extLst>
      <p:ext uri="{BB962C8B-B14F-4D97-AF65-F5344CB8AC3E}">
        <p14:creationId xmlns:p14="http://schemas.microsoft.com/office/powerpoint/2010/main" val="62912451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2C925-E7B0-929F-389A-3DAB704C140A}"/>
            </a:ext>
          </a:extLst>
        </p:cNvPr>
        <p:cNvGrpSpPr/>
        <p:nvPr/>
      </p:nvGrpSpPr>
      <p:grpSpPr>
        <a:xfrm>
          <a:off x="0" y="0"/>
          <a:ext cx="0" cy="0"/>
          <a:chOff x="0" y="0"/>
          <a:chExt cx="0" cy="0"/>
        </a:xfrm>
      </p:grpSpPr>
      <p:sp>
        <p:nvSpPr>
          <p:cNvPr id="2" name="צורה חופשית: צורה 1">
            <a:extLst>
              <a:ext uri="{FF2B5EF4-FFF2-40B4-BE49-F238E27FC236}">
                <a16:creationId xmlns:a16="http://schemas.microsoft.com/office/drawing/2014/main" id="{2C55D3FD-95F7-E4EC-69F0-C1791E4F7E25}"/>
              </a:ext>
              <a:ext uri="{C183D7F6-B498-43B3-948B-1728B52AA6E4}">
                <adec:decorative xmlns:adec="http://schemas.microsoft.com/office/drawing/2017/decorative" val="1"/>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3" name="מלבן 2">
            <a:extLst>
              <a:ext uri="{FF2B5EF4-FFF2-40B4-BE49-F238E27FC236}">
                <a16:creationId xmlns:a16="http://schemas.microsoft.com/office/drawing/2014/main" id="{72C94F29-9931-D3FA-4FD9-F3ACC18224D2}"/>
              </a:ext>
              <a:ext uri="{C183D7F6-B498-43B3-948B-1728B52AA6E4}">
                <adec:decorative xmlns:adec="http://schemas.microsoft.com/office/drawing/2017/decorative" val="1"/>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a:extLst>
              <a:ext uri="{FF2B5EF4-FFF2-40B4-BE49-F238E27FC236}">
                <a16:creationId xmlns:a16="http://schemas.microsoft.com/office/drawing/2014/main" id="{58196F60-0DFD-3923-17B0-ECED62F90BCF}"/>
              </a:ext>
            </a:extLst>
          </p:cNvPr>
          <p:cNvSpPr/>
          <p:nvPr/>
        </p:nvSpPr>
        <p:spPr>
          <a:xfrm>
            <a:off x="839416" y="1924771"/>
            <a:ext cx="10945216" cy="4278928"/>
          </a:xfrm>
          <a:prstGeom prst="rect">
            <a:avLst/>
          </a:prstGeom>
          <a:solidFill>
            <a:schemeClr val="bg1">
              <a:lumMod val="85000"/>
              <a:lumOff val="15000"/>
            </a:schemeClr>
          </a:solidFill>
          <a:effectLst>
            <a:outerShdw blurRad="50800" dist="50800" dir="5400000" algn="ctr" rotWithShape="0">
              <a:schemeClr val="bg1"/>
            </a:outerShdw>
          </a:effectLst>
          <a:scene3d>
            <a:camera prst="orthographicFront"/>
            <a:lightRig rig="threePt" dir="t"/>
          </a:scene3d>
          <a:sp3d contourW="12700">
            <a:bevelT w="190500" h="190500"/>
            <a:bevelB w="190500" h="190500"/>
            <a:contourClr>
              <a:schemeClr val="bg1">
                <a:lumMod val="75000"/>
                <a:lumOff val="25000"/>
              </a:schemeClr>
            </a:contourClr>
          </a:sp3d>
        </p:spPr>
        <p:txBody>
          <a:bodyPr wrap="square" rIns="252000">
            <a:spAutoFit/>
          </a:bodyPr>
          <a:lstStyle/>
          <a:p>
            <a:pPr>
              <a:lnSpc>
                <a:spcPct val="120000"/>
              </a:lnSpc>
            </a:pPr>
            <a:r>
              <a:rPr lang="he-IL" sz="1000" b="1" dirty="0">
                <a:solidFill>
                  <a:srgbClr val="00DAF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he-IL" sz="2800" dirty="0">
                <a:latin typeface="Assistant ExtraBold" panose="00000900000000000000" pitchFamily="2" charset="-79"/>
                <a:cs typeface="Assistant ExtraBold" panose="00000900000000000000" pitchFamily="2" charset="-79"/>
              </a:rPr>
              <a:t>העור מכיל שתי שכבות: האפידרמיס והדרמיס. </a:t>
            </a:r>
          </a:p>
          <a:p>
            <a:pPr marL="342900" indent="-342900" algn="just">
              <a:lnSpc>
                <a:spcPct val="120000"/>
              </a:lnSpc>
              <a:spcAft>
                <a:spcPts val="800"/>
              </a:spcAft>
              <a:buFont typeface="Wingdings" panose="05000000000000000000" pitchFamily="2" charset="2"/>
              <a:buChar char="q"/>
            </a:pPr>
            <a:r>
              <a:rPr lang="he-IL" sz="2800" dirty="0">
                <a:latin typeface="Assistant ExtraBold" panose="00000900000000000000" pitchFamily="2" charset="-79"/>
                <a:cs typeface="Assistant ExtraBold" panose="00000900000000000000" pitchFamily="2" charset="-79"/>
              </a:rPr>
              <a:t>השכבה החיצונית האפידרמיס, בנויה משכבת תאים מתים הנמצאים על פני העור. </a:t>
            </a:r>
          </a:p>
          <a:p>
            <a:pPr marL="342900" indent="-342900" algn="just">
              <a:lnSpc>
                <a:spcPct val="120000"/>
              </a:lnSpc>
              <a:spcAft>
                <a:spcPts val="800"/>
              </a:spcAft>
              <a:buFont typeface="Wingdings" panose="05000000000000000000" pitchFamily="2" charset="2"/>
              <a:buChar char="q"/>
            </a:pPr>
            <a:r>
              <a:rPr lang="he-IL" sz="2800" dirty="0">
                <a:latin typeface="Assistant ExtraBold" panose="00000900000000000000" pitchFamily="2" charset="-79"/>
                <a:cs typeface="Assistant ExtraBold" panose="00000900000000000000" pitchFamily="2" charset="-79"/>
              </a:rPr>
              <a:t>מתחתיה נמצאת שכבה שנייה עבה יותר הדרמיס, המכילה בעיקר סיבי רקמת חיבור, כלי דם, עצבים ובלוטות החלב. </a:t>
            </a:r>
          </a:p>
          <a:p>
            <a:pPr marL="342900" indent="-342900" algn="just">
              <a:lnSpc>
                <a:spcPct val="120000"/>
              </a:lnSpc>
              <a:spcAft>
                <a:spcPts val="800"/>
              </a:spcAft>
              <a:buFont typeface="Wingdings" panose="05000000000000000000" pitchFamily="2" charset="2"/>
              <a:buChar char="q"/>
            </a:pPr>
            <a:r>
              <a:rPr lang="he-IL" sz="2800" dirty="0">
                <a:latin typeface="Assistant ExtraBold" panose="00000900000000000000" pitchFamily="2" charset="-79"/>
                <a:cs typeface="Assistant ExtraBold" panose="00000900000000000000" pitchFamily="2" charset="-79"/>
              </a:rPr>
              <a:t>כוויה עמוקה גורמת לכאבים עזים מאוד, ואף לכאב בלתי נסבל. </a:t>
            </a:r>
          </a:p>
          <a:p>
            <a:pPr marL="342900" indent="-342900" algn="just">
              <a:lnSpc>
                <a:spcPct val="120000"/>
              </a:lnSpc>
              <a:spcAft>
                <a:spcPts val="800"/>
              </a:spcAft>
              <a:buFont typeface="Wingdings" panose="05000000000000000000" pitchFamily="2" charset="2"/>
              <a:buChar char="q"/>
            </a:pPr>
            <a:r>
              <a:rPr lang="he-IL" sz="2800" dirty="0">
                <a:latin typeface="Assistant ExtraBold" panose="00000900000000000000" pitchFamily="2" charset="-79"/>
                <a:cs typeface="Assistant ExtraBold" panose="00000900000000000000" pitchFamily="2" charset="-79"/>
              </a:rPr>
              <a:t>חומרת הכווייה נקבעת לפי גודל השטח שנפגע, מיקומה בגוף וגיל הנפגע </a:t>
            </a:r>
          </a:p>
          <a:p>
            <a:pPr>
              <a:lnSpc>
                <a:spcPct val="113000"/>
              </a:lnSpc>
              <a:spcAft>
                <a:spcPts val="1200"/>
              </a:spcAft>
            </a:pPr>
            <a:endParaRPr lang="he-IL" sz="1000" b="1" u="sng" dirty="0">
              <a:latin typeface="Tahoma" panose="020B0604030504040204" pitchFamily="34" charset="0"/>
              <a:ea typeface="Tahoma" panose="020B0604030504040204" pitchFamily="34" charset="0"/>
              <a:cs typeface="Tahoma" panose="020B0604030504040204" pitchFamily="34" charset="0"/>
            </a:endParaRPr>
          </a:p>
        </p:txBody>
      </p:sp>
      <p:sp>
        <p:nvSpPr>
          <p:cNvPr id="6" name="מלבן: פינות מעוגלות 5">
            <a:extLst>
              <a:ext uri="{FF2B5EF4-FFF2-40B4-BE49-F238E27FC236}">
                <a16:creationId xmlns:a16="http://schemas.microsoft.com/office/drawing/2014/main" id="{1C22021B-3257-F4AF-7AF1-A387E0B6B2D2}"/>
              </a:ext>
            </a:extLst>
          </p:cNvPr>
          <p:cNvSpPr/>
          <p:nvPr/>
        </p:nvSpPr>
        <p:spPr>
          <a:xfrm>
            <a:off x="8832304" y="680342"/>
            <a:ext cx="2709948" cy="738390"/>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3200" dirty="0">
                <a:solidFill>
                  <a:schemeClr val="bg1"/>
                </a:solidFill>
                <a:latin typeface="Assistant ExtraBold" panose="00000900000000000000" pitchFamily="2" charset="-79"/>
                <a:cs typeface="Assistant ExtraBold" panose="00000900000000000000" pitchFamily="2" charset="-79"/>
              </a:rPr>
              <a:t>מבנה העור</a:t>
            </a:r>
            <a:endParaRPr lang="en-US" sz="3200" dirty="0">
              <a:solidFill>
                <a:schemeClr val="bg1"/>
              </a:solidFill>
              <a:latin typeface="Assistant ExtraBold" panose="00000900000000000000" pitchFamily="2" charset="-79"/>
              <a:cs typeface="Assistant ExtraBold" panose="00000900000000000000" pitchFamily="2" charset="-79"/>
            </a:endParaRPr>
          </a:p>
        </p:txBody>
      </p:sp>
    </p:spTree>
    <p:extLst>
      <p:ext uri="{BB962C8B-B14F-4D97-AF65-F5344CB8AC3E}">
        <p14:creationId xmlns:p14="http://schemas.microsoft.com/office/powerpoint/2010/main" val="89782422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9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1000"/>
                                        <p:tgtEl>
                                          <p:spTgt spid="5">
                                            <p:txEl>
                                              <p:pRg st="2" end="2"/>
                                            </p:txEl>
                                          </p:spTgt>
                                        </p:tgtEl>
                                      </p:cBhvr>
                                    </p:animEffect>
                                    <p:anim calcmode="lin" valueType="num">
                                      <p:cBhvr>
                                        <p:cTn id="2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fade">
                                      <p:cBhvr>
                                        <p:cTn id="33" dur="1000"/>
                                        <p:tgtEl>
                                          <p:spTgt spid="5">
                                            <p:txEl>
                                              <p:pRg st="3" end="3"/>
                                            </p:txEl>
                                          </p:spTgt>
                                        </p:tgtEl>
                                      </p:cBhvr>
                                    </p:animEffect>
                                    <p:anim calcmode="lin" valueType="num">
                                      <p:cBhvr>
                                        <p:cTn id="34"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Effect transition="in" filter="fade">
                                      <p:cBhvr>
                                        <p:cTn id="40" dur="1000"/>
                                        <p:tgtEl>
                                          <p:spTgt spid="5">
                                            <p:txEl>
                                              <p:pRg st="4" end="4"/>
                                            </p:txEl>
                                          </p:spTgt>
                                        </p:tgtEl>
                                      </p:cBhvr>
                                    </p:animEffect>
                                    <p:anim calcmode="lin" valueType="num">
                                      <p:cBhvr>
                                        <p:cTn id="41"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צורה חופשית: צורה 10">
            <a:extLst>
              <a:ext uri="{FF2B5EF4-FFF2-40B4-BE49-F238E27FC236}">
                <a16:creationId xmlns:a16="http://schemas.microsoft.com/office/drawing/2014/main" id="{E6AE2287-772C-2E58-A1A6-D5465D41C52C}"/>
              </a:ext>
              <a:ext uri="{C183D7F6-B498-43B3-948B-1728B52AA6E4}">
                <adec:decorative xmlns:adec="http://schemas.microsoft.com/office/drawing/2017/decorative" val="1"/>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12" name="מלבן 11">
            <a:extLst>
              <a:ext uri="{FF2B5EF4-FFF2-40B4-BE49-F238E27FC236}">
                <a16:creationId xmlns:a16="http://schemas.microsoft.com/office/drawing/2014/main" id="{3F3557FB-ACFA-9E63-C586-F0FC37348945}"/>
              </a:ext>
              <a:ext uri="{C183D7F6-B498-43B3-948B-1728B52AA6E4}">
                <adec:decorative xmlns:adec="http://schemas.microsoft.com/office/drawing/2017/decorative" val="1"/>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כותרת 1">
            <a:extLst>
              <a:ext uri="{FF2B5EF4-FFF2-40B4-BE49-F238E27FC236}">
                <a16:creationId xmlns:a16="http://schemas.microsoft.com/office/drawing/2014/main" id="{DD216D06-D002-4888-9F87-589D41A8A6D2}"/>
              </a:ext>
            </a:extLst>
          </p:cNvPr>
          <p:cNvSpPr>
            <a:spLocks noGrp="1"/>
          </p:cNvSpPr>
          <p:nvPr>
            <p:ph type="title"/>
          </p:nvPr>
        </p:nvSpPr>
        <p:spPr>
          <a:xfrm>
            <a:off x="523800" y="175717"/>
            <a:ext cx="11116816" cy="651722"/>
          </a:xfrm>
        </p:spPr>
        <p:txBody>
          <a:bodyPr>
            <a:normAutofit/>
          </a:bodyPr>
          <a:lstStyle/>
          <a:p>
            <a:pPr algn="ctr"/>
            <a:r>
              <a:rPr lang="he-IL" sz="3600" b="1" dirty="0">
                <a:latin typeface="Assistant ExtraBold" panose="00000900000000000000" pitchFamily="2" charset="-79"/>
                <a:ea typeface="+mn-ea"/>
                <a:cs typeface="Assistant ExtraBold" panose="00000900000000000000" pitchFamily="2" charset="-79"/>
              </a:rPr>
              <a:t>השאלה היא:</a:t>
            </a:r>
          </a:p>
        </p:txBody>
      </p:sp>
      <p:sp>
        <p:nvSpPr>
          <p:cNvPr id="3" name="מציין מיקום תוכן 2">
            <a:extLst>
              <a:ext uri="{FF2B5EF4-FFF2-40B4-BE49-F238E27FC236}">
                <a16:creationId xmlns:a16="http://schemas.microsoft.com/office/drawing/2014/main" id="{14A987C5-8AB2-4FC0-BE74-B5FD9A295662}"/>
              </a:ext>
            </a:extLst>
          </p:cNvPr>
          <p:cNvSpPr>
            <a:spLocks noGrp="1"/>
          </p:cNvSpPr>
          <p:nvPr>
            <p:ph idx="1"/>
          </p:nvPr>
        </p:nvSpPr>
        <p:spPr>
          <a:xfrm>
            <a:off x="9250559" y="4188869"/>
            <a:ext cx="2534073" cy="2099522"/>
          </a:xfrm>
          <a:solidFill>
            <a:schemeClr val="accent2">
              <a:lumMod val="40000"/>
              <a:lumOff val="60000"/>
            </a:schemeClr>
          </a:solidFill>
          <a:scene3d>
            <a:camera prst="orthographicFront"/>
            <a:lightRig rig="threePt" dir="t"/>
          </a:scene3d>
          <a:sp3d extrusionH="127000" prstMaterial="matte">
            <a:bevelT w="171450" h="311150" prst="slope"/>
          </a:sp3d>
        </p:spPr>
        <p:txBody>
          <a:bodyPr/>
          <a:lstStyle/>
          <a:p>
            <a:endParaRPr lang="he-IL" dirty="0"/>
          </a:p>
          <a:p>
            <a:pPr marL="0" indent="0" algn="ctr">
              <a:buNone/>
            </a:pPr>
            <a:r>
              <a:rPr lang="he-IL" sz="3200" b="1" dirty="0">
                <a:solidFill>
                  <a:srgbClr val="00206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א</a:t>
            </a:r>
          </a:p>
          <a:p>
            <a:pPr marL="0" indent="0" algn="ctr">
              <a:buNone/>
            </a:pPr>
            <a:r>
              <a:rPr lang="he-IL" sz="2400" b="1" dirty="0">
                <a:solidFill>
                  <a:srgbClr val="00206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מרכיבים משקפי שמש</a:t>
            </a:r>
          </a:p>
          <a:p>
            <a:endParaRPr lang="he-IL" dirty="0"/>
          </a:p>
        </p:txBody>
      </p:sp>
      <p:sp>
        <p:nvSpPr>
          <p:cNvPr id="4" name="מלבן: פינות מעוגלות 3">
            <a:extLst>
              <a:ext uri="{FF2B5EF4-FFF2-40B4-BE49-F238E27FC236}">
                <a16:creationId xmlns:a16="http://schemas.microsoft.com/office/drawing/2014/main" id="{137526A5-AA9C-4D7E-BCA7-6EDA01787FE5}"/>
              </a:ext>
            </a:extLst>
          </p:cNvPr>
          <p:cNvSpPr/>
          <p:nvPr/>
        </p:nvSpPr>
        <p:spPr>
          <a:xfrm>
            <a:off x="263353" y="1061864"/>
            <a:ext cx="11474964" cy="11430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742950" indent="-742950">
              <a:buFont typeface="+mj-lt"/>
              <a:buAutoNum type="arabicPeriod" startAt="9"/>
            </a:pPr>
            <a:r>
              <a:rPr lang="he-IL" sz="3600" b="1" spc="-80" dirty="0">
                <a:ln w="22225">
                  <a:noFill/>
                  <a:prstDash val="solid"/>
                </a:ln>
                <a:solidFill>
                  <a:schemeClr val="bg1"/>
                </a:solidFill>
                <a:latin typeface="Tahoma" panose="020B0604030504040204" pitchFamily="34" charset="0"/>
                <a:ea typeface="Tahoma" panose="020B0604030504040204" pitchFamily="34" charset="0"/>
                <a:cs typeface="Tahoma" panose="020B0604030504040204" pitchFamily="34" charset="0"/>
              </a:rPr>
              <a:t>כיצד מגינים מפני כוויות בשל חשיפה ממושכת לשמש?</a:t>
            </a:r>
          </a:p>
        </p:txBody>
      </p:sp>
      <p:sp>
        <p:nvSpPr>
          <p:cNvPr id="5" name="מציין מיקום תוכן 2">
            <a:extLst>
              <a:ext uri="{FF2B5EF4-FFF2-40B4-BE49-F238E27FC236}">
                <a16:creationId xmlns:a16="http://schemas.microsoft.com/office/drawing/2014/main" id="{3AFF0732-1A1A-4E1C-9D67-02D67E45551D}"/>
              </a:ext>
            </a:extLst>
          </p:cNvPr>
          <p:cNvSpPr txBox="1">
            <a:spLocks/>
          </p:cNvSpPr>
          <p:nvPr/>
        </p:nvSpPr>
        <p:spPr>
          <a:xfrm>
            <a:off x="6298231" y="4198980"/>
            <a:ext cx="2534073" cy="2099522"/>
          </a:xfrm>
          <a:prstGeom prst="rect">
            <a:avLst/>
          </a:prstGeom>
          <a:solidFill>
            <a:schemeClr val="accent2">
              <a:lumMod val="40000"/>
              <a:lumOff val="60000"/>
            </a:schemeClr>
          </a:solidFill>
          <a:scene3d>
            <a:camera prst="orthographicFront"/>
            <a:lightRig rig="threePt" dir="t"/>
          </a:scene3d>
          <a:sp3d extrusionH="127000" prstMaterial="matte">
            <a:bevelT w="171450" h="311150" prst="slope"/>
          </a:sp3d>
        </p:spPr>
        <p:txBody>
          <a:bodyPr vert="horz" lIns="91440" tIns="45720" rIns="91440" bIns="45720" rtlCol="0">
            <a:normAutofit/>
          </a:bodyPr>
          <a:lstStyle>
            <a:lvl1pPr marL="274320" indent="-274320" algn="r" defTabSz="914400" rtl="1"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r" defTabSz="914400" rtl="1"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r" defTabSz="914400" rtl="1"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r" defTabSz="914400" rtl="1"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r" defTabSz="914400" rtl="1"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endParaRPr lang="he-IL" dirty="0"/>
          </a:p>
          <a:p>
            <a:pPr marL="0" indent="0" algn="ctr">
              <a:buFont typeface="Arial" pitchFamily="34" charset="0"/>
              <a:buNone/>
            </a:pPr>
            <a:r>
              <a:rPr lang="he-IL" sz="3200" b="1" dirty="0">
                <a:solidFill>
                  <a:srgbClr val="00206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ב</a:t>
            </a:r>
          </a:p>
          <a:p>
            <a:pPr marL="0" indent="0" algn="ctr">
              <a:buFont typeface="Arial" pitchFamily="34" charset="0"/>
              <a:buNone/>
            </a:pPr>
            <a:r>
              <a:rPr lang="he-IL" b="1" dirty="0">
                <a:solidFill>
                  <a:srgbClr val="00206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מרבים בשתייה</a:t>
            </a:r>
          </a:p>
          <a:p>
            <a:endParaRPr lang="he-IL" dirty="0"/>
          </a:p>
        </p:txBody>
      </p:sp>
      <p:sp>
        <p:nvSpPr>
          <p:cNvPr id="6" name="מציין מיקום תוכן 2">
            <a:extLst>
              <a:ext uri="{FF2B5EF4-FFF2-40B4-BE49-F238E27FC236}">
                <a16:creationId xmlns:a16="http://schemas.microsoft.com/office/drawing/2014/main" id="{D0D397F7-90A3-4903-A1BF-C1417F887236}"/>
              </a:ext>
            </a:extLst>
          </p:cNvPr>
          <p:cNvSpPr txBox="1">
            <a:spLocks/>
          </p:cNvSpPr>
          <p:nvPr/>
        </p:nvSpPr>
        <p:spPr>
          <a:xfrm>
            <a:off x="3345903" y="4209798"/>
            <a:ext cx="2534073" cy="2099522"/>
          </a:xfrm>
          <a:prstGeom prst="rect">
            <a:avLst/>
          </a:prstGeom>
          <a:solidFill>
            <a:schemeClr val="accent2">
              <a:lumMod val="40000"/>
              <a:lumOff val="60000"/>
            </a:schemeClr>
          </a:solidFill>
          <a:scene3d>
            <a:camera prst="orthographicFront"/>
            <a:lightRig rig="threePt" dir="t"/>
          </a:scene3d>
          <a:sp3d extrusionH="127000" prstMaterial="matte">
            <a:bevelT w="171450" h="311150" prst="slope"/>
          </a:sp3d>
        </p:spPr>
        <p:txBody>
          <a:bodyPr vert="horz" lIns="91440" tIns="45720" rIns="91440" bIns="45720" rtlCol="0">
            <a:normAutofit/>
          </a:bodyPr>
          <a:lstStyle>
            <a:lvl1pPr marL="274320" indent="-274320" algn="r" defTabSz="914400" rtl="1"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r" defTabSz="914400" rtl="1"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r" defTabSz="914400" rtl="1"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r" defTabSz="914400" rtl="1"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r" defTabSz="914400" rtl="1"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endParaRPr lang="he-IL" dirty="0"/>
          </a:p>
          <a:p>
            <a:pPr marL="0" indent="0" algn="ctr">
              <a:buFont typeface="Arial" pitchFamily="34" charset="0"/>
              <a:buNone/>
            </a:pPr>
            <a:r>
              <a:rPr lang="he-IL" sz="3200" b="1" dirty="0">
                <a:solidFill>
                  <a:srgbClr val="00206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ג</a:t>
            </a:r>
          </a:p>
          <a:p>
            <a:pPr marL="0" indent="0" algn="ctr">
              <a:buFont typeface="Arial" pitchFamily="34" charset="0"/>
              <a:buNone/>
            </a:pPr>
            <a:r>
              <a:rPr lang="he-IL" b="1" dirty="0">
                <a:solidFill>
                  <a:srgbClr val="00206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טבילה מרובה במים</a:t>
            </a:r>
          </a:p>
          <a:p>
            <a:endParaRPr lang="he-IL" dirty="0"/>
          </a:p>
        </p:txBody>
      </p:sp>
      <p:sp>
        <p:nvSpPr>
          <p:cNvPr id="7" name="מציין מיקום תוכן 2">
            <a:extLst>
              <a:ext uri="{FF2B5EF4-FFF2-40B4-BE49-F238E27FC236}">
                <a16:creationId xmlns:a16="http://schemas.microsoft.com/office/drawing/2014/main" id="{E36DEC3E-D4AC-43F8-8055-3F3564B92D14}"/>
              </a:ext>
            </a:extLst>
          </p:cNvPr>
          <p:cNvSpPr txBox="1">
            <a:spLocks/>
          </p:cNvSpPr>
          <p:nvPr/>
        </p:nvSpPr>
        <p:spPr>
          <a:xfrm>
            <a:off x="407368" y="4209798"/>
            <a:ext cx="2534073" cy="2099522"/>
          </a:xfrm>
          <a:prstGeom prst="rect">
            <a:avLst/>
          </a:prstGeom>
          <a:solidFill>
            <a:schemeClr val="accent2">
              <a:lumMod val="40000"/>
              <a:lumOff val="60000"/>
            </a:schemeClr>
          </a:solidFill>
          <a:scene3d>
            <a:camera prst="orthographicFront"/>
            <a:lightRig rig="threePt" dir="t"/>
          </a:scene3d>
          <a:sp3d extrusionH="127000" prstMaterial="matte">
            <a:bevelT w="171450" h="311150" prst="slope"/>
          </a:sp3d>
        </p:spPr>
        <p:txBody>
          <a:bodyPr vert="horz" lIns="91440" tIns="45720" rIns="91440" bIns="45720" rtlCol="0">
            <a:normAutofit/>
          </a:bodyPr>
          <a:lstStyle>
            <a:lvl1pPr marL="274320" indent="-274320" algn="r" defTabSz="914400" rtl="1"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r" defTabSz="914400" rtl="1"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r" defTabSz="914400" rtl="1"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r" defTabSz="914400" rtl="1"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r" defTabSz="914400" rtl="1"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endParaRPr lang="he-IL" dirty="0"/>
          </a:p>
          <a:p>
            <a:pPr marL="0" indent="0" algn="ctr">
              <a:buFont typeface="Arial" pitchFamily="34" charset="0"/>
              <a:buNone/>
            </a:pPr>
            <a:r>
              <a:rPr lang="he-IL" sz="3200" b="1" dirty="0">
                <a:solidFill>
                  <a:srgbClr val="00206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ד</a:t>
            </a:r>
          </a:p>
          <a:p>
            <a:pPr marL="0" indent="0" algn="ctr">
              <a:buFont typeface="Arial" pitchFamily="34" charset="0"/>
              <a:buNone/>
            </a:pPr>
            <a:r>
              <a:rPr lang="he-IL" b="1" dirty="0">
                <a:solidFill>
                  <a:srgbClr val="00206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מורחים קרם הגנה</a:t>
            </a:r>
            <a:endParaRPr lang="he-IL" dirty="0">
              <a:solidFill>
                <a:srgbClr val="002060"/>
              </a:solidFill>
              <a:latin typeface="Guttman Hatzvi" panose="02010401010101010101" pitchFamily="2" charset="-79"/>
              <a:cs typeface="Guttman Hatzvi" panose="02010401010101010101" pitchFamily="2" charset="-79"/>
            </a:endParaRPr>
          </a:p>
        </p:txBody>
      </p:sp>
      <p:sp>
        <p:nvSpPr>
          <p:cNvPr id="13" name="תיבת טקסט 12">
            <a:extLst>
              <a:ext uri="{FF2B5EF4-FFF2-40B4-BE49-F238E27FC236}">
                <a16:creationId xmlns:a16="http://schemas.microsoft.com/office/drawing/2014/main" id="{23CD8050-C191-A5CA-F6F7-4DB9BDD62DCE}"/>
              </a:ext>
            </a:extLst>
          </p:cNvPr>
          <p:cNvSpPr txBox="1"/>
          <p:nvPr/>
        </p:nvSpPr>
        <p:spPr>
          <a:xfrm>
            <a:off x="1113655" y="2669131"/>
            <a:ext cx="10369152" cy="646331"/>
          </a:xfrm>
          <a:prstGeom prst="rect">
            <a:avLst/>
          </a:prstGeom>
          <a:noFill/>
        </p:spPr>
        <p:txBody>
          <a:bodyPr wrap="square">
            <a:spAutoFit/>
          </a:bodyPr>
          <a:lstStyle/>
          <a:p>
            <a:pPr algn="ctr"/>
            <a:r>
              <a:rPr lang="he-IL" sz="3600" b="1" dirty="0">
                <a:latin typeface="Assistant ExtraBold" panose="00000900000000000000" pitchFamily="2" charset="-79"/>
                <a:cs typeface="Assistant ExtraBold" panose="00000900000000000000" pitchFamily="2" charset="-79"/>
              </a:rPr>
              <a:t>הניחו את הכוכבים על התשובות שנראות לכם לנכון</a:t>
            </a:r>
          </a:p>
        </p:txBody>
      </p:sp>
    </p:spTree>
    <p:extLst>
      <p:ext uri="{BB962C8B-B14F-4D97-AF65-F5344CB8AC3E}">
        <p14:creationId xmlns:p14="http://schemas.microsoft.com/office/powerpoint/2010/main" val="8906333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par>
                                <p:cTn id="8" presetID="10" presetClass="entr" presetSubtype="0" fill="hold" nodeType="with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50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500"/>
                                        <p:tgtEl>
                                          <p:spTgt spid="5">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500"/>
                                        <p:tgtEl>
                                          <p:spTgt spid="5">
                                            <p:txEl>
                                              <p:pRg st="2" end="2"/>
                                            </p:txEl>
                                          </p:spTgt>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par>
                                <p:cTn id="28" presetID="10" presetClass="entr" presetSubtype="0" fill="hold" nodeType="with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fade">
                                      <p:cBhvr>
                                        <p:cTn id="30" dur="500"/>
                                        <p:tgtEl>
                                          <p:spTgt spid="6">
                                            <p:txEl>
                                              <p:pRg st="1" end="1"/>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fade">
                                      <p:cBhvr>
                                        <p:cTn id="33" dur="500"/>
                                        <p:tgtEl>
                                          <p:spTgt spid="6">
                                            <p:txEl>
                                              <p:pRg st="2" end="2"/>
                                            </p:txEl>
                                          </p:spTgt>
                                        </p:tgtEl>
                                      </p:cBhvr>
                                    </p:animEffect>
                                  </p:childTnLst>
                                </p:cTn>
                              </p:par>
                            </p:childTnLst>
                          </p:cTn>
                        </p:par>
                        <p:par>
                          <p:cTn id="34" fill="hold">
                            <p:stCondLst>
                              <p:cond delay="2500"/>
                            </p:stCondLst>
                            <p:childTnLst>
                              <p:par>
                                <p:cTn id="35" presetID="22" presetClass="entr" presetSubtype="4"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par>
                                <p:cTn id="38" presetID="10" presetClass="entr" presetSubtype="0" fill="hold" nodeType="withEffect">
                                  <p:stCondLst>
                                    <p:cond delay="0"/>
                                  </p:stCondLst>
                                  <p:childTnLst>
                                    <p:set>
                                      <p:cBhvr>
                                        <p:cTn id="39" dur="1" fill="hold">
                                          <p:stCondLst>
                                            <p:cond delay="0"/>
                                          </p:stCondLst>
                                        </p:cTn>
                                        <p:tgtEl>
                                          <p:spTgt spid="7">
                                            <p:txEl>
                                              <p:pRg st="1" end="1"/>
                                            </p:txEl>
                                          </p:spTgt>
                                        </p:tgtEl>
                                        <p:attrNameLst>
                                          <p:attrName>style.visibility</p:attrName>
                                        </p:attrNameLst>
                                      </p:cBhvr>
                                      <p:to>
                                        <p:strVal val="visible"/>
                                      </p:to>
                                    </p:set>
                                    <p:animEffect transition="in" filter="fade">
                                      <p:cBhvr>
                                        <p:cTn id="40" dur="500"/>
                                        <p:tgtEl>
                                          <p:spTgt spid="7">
                                            <p:txEl>
                                              <p:pRg st="1" end="1"/>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7">
                                            <p:txEl>
                                              <p:pRg st="2" end="2"/>
                                            </p:txEl>
                                          </p:spTgt>
                                        </p:tgtEl>
                                        <p:attrNameLst>
                                          <p:attrName>style.visibility</p:attrName>
                                        </p:attrNameLst>
                                      </p:cBhvr>
                                      <p:to>
                                        <p:strVal val="visible"/>
                                      </p:to>
                                    </p:set>
                                    <p:animEffect transition="in" filter="fade">
                                      <p:cBhvr>
                                        <p:cTn id="43" dur="500"/>
                                        <p:tgtEl>
                                          <p:spTgt spid="7">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1000"/>
                                        <p:tgtEl>
                                          <p:spTgt spid="2"/>
                                        </p:tgtEl>
                                      </p:cBhvr>
                                    </p:animEffect>
                                  </p:childTnLst>
                                </p:cTn>
                              </p:par>
                            </p:childTnLst>
                          </p:cTn>
                        </p:par>
                        <p:par>
                          <p:cTn id="49" fill="hold">
                            <p:stCondLst>
                              <p:cond delay="1000"/>
                            </p:stCondLst>
                            <p:childTnLst>
                              <p:par>
                                <p:cTn id="50" presetID="22" presetClass="entr" presetSubtype="4" fill="hold" grpId="0"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down)">
                                      <p:cBhvr>
                                        <p:cTn id="52" dur="10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24" presetClass="emph" presetSubtype="0" fill="hold" grpId="1" nodeType="clickEffect">
                                  <p:stCondLst>
                                    <p:cond delay="0"/>
                                  </p:stCondLst>
                                  <p:childTnLst>
                                    <p:animClr clrSpc="hsl" dir="cw">
                                      <p:cBhvr override="childStyle">
                                        <p:cTn id="56" dur="500" fill="hold"/>
                                        <p:tgtEl>
                                          <p:spTgt spid="3"/>
                                        </p:tgtEl>
                                        <p:attrNameLst>
                                          <p:attrName>style.color</p:attrName>
                                        </p:attrNameLst>
                                      </p:cBhvr>
                                      <p:by>
                                        <p:hsl h="0" s="-12549" l="-25098"/>
                                      </p:by>
                                    </p:animClr>
                                    <p:animClr clrSpc="hsl" dir="cw">
                                      <p:cBhvr>
                                        <p:cTn id="57" dur="500" fill="hold"/>
                                        <p:tgtEl>
                                          <p:spTgt spid="3"/>
                                        </p:tgtEl>
                                        <p:attrNameLst>
                                          <p:attrName>fillcolor</p:attrName>
                                        </p:attrNameLst>
                                      </p:cBhvr>
                                      <p:by>
                                        <p:hsl h="0" s="-12549" l="-25098"/>
                                      </p:by>
                                    </p:animClr>
                                    <p:animClr clrSpc="hsl" dir="cw">
                                      <p:cBhvr>
                                        <p:cTn id="58" dur="500" fill="hold"/>
                                        <p:tgtEl>
                                          <p:spTgt spid="3"/>
                                        </p:tgtEl>
                                        <p:attrNameLst>
                                          <p:attrName>stroke.color</p:attrName>
                                        </p:attrNameLst>
                                      </p:cBhvr>
                                      <p:by>
                                        <p:hsl h="0" s="-12549" l="-25098"/>
                                      </p:by>
                                    </p:animClr>
                                    <p:set>
                                      <p:cBhvr>
                                        <p:cTn id="59" dur="500" fill="hold"/>
                                        <p:tgtEl>
                                          <p:spTgt spid="3"/>
                                        </p:tgtEl>
                                        <p:attrNameLst>
                                          <p:attrName>fill.type</p:attrName>
                                        </p:attrNameLst>
                                      </p:cBhvr>
                                      <p:to>
                                        <p:strVal val="solid"/>
                                      </p:to>
                                    </p:set>
                                  </p:childTnLst>
                                  <p:subTnLst>
                                    <p:animClr clrSpc="rgb" dir="cw">
                                      <p:cBhvr override="childStyle">
                                        <p:cTn dur="1" fill="hold" display="0" masterRel="nextClick" afterEffect="1"/>
                                        <p:tgtEl>
                                          <p:spTgt spid="3"/>
                                        </p:tgtEl>
                                        <p:attrNameLst>
                                          <p:attrName>ppt_c</p:attrName>
                                        </p:attrNameLst>
                                      </p:cBhvr>
                                      <p:to>
                                        <a:schemeClr val="bg1"/>
                                      </p:to>
                                    </p:animClr>
                                    <p:audio>
                                      <p:cMediaNode>
                                        <p:cTn display="0" masterRel="sameClick">
                                          <p:stCondLst>
                                            <p:cond evt="begin" delay="0">
                                              <p:tn val="55"/>
                                            </p:cond>
                                          </p:stCondLst>
                                          <p:endCondLst>
                                            <p:cond evt="onStopAudio" delay="0">
                                              <p:tgtEl>
                                                <p:sldTgt/>
                                              </p:tgtEl>
                                            </p:cond>
                                          </p:endCondLst>
                                        </p:cTn>
                                        <p:tgtEl>
                                          <p:sndTgt r:embed="rId2" name="push.wav"/>
                                        </p:tgtEl>
                                      </p:cMediaNode>
                                    </p:audio>
                                  </p:subTnLst>
                                </p:cTn>
                              </p:par>
                              <p:par>
                                <p:cTn id="60" presetID="24" presetClass="emph" presetSubtype="0" fill="hold" nodeType="withEffect">
                                  <p:stCondLst>
                                    <p:cond delay="0"/>
                                  </p:stCondLst>
                                  <p:childTnLst>
                                    <p:animClr clrSpc="hsl" dir="cw">
                                      <p:cBhvr override="childStyle">
                                        <p:cTn id="61" dur="500" fill="hold"/>
                                        <p:tgtEl>
                                          <p:spTgt spid="3">
                                            <p:txEl>
                                              <p:pRg st="1" end="1"/>
                                            </p:txEl>
                                          </p:spTgt>
                                        </p:tgtEl>
                                        <p:attrNameLst>
                                          <p:attrName>style.color</p:attrName>
                                        </p:attrNameLst>
                                      </p:cBhvr>
                                      <p:by>
                                        <p:hsl h="0" s="-12549" l="-25098"/>
                                      </p:by>
                                    </p:animClr>
                                    <p:animClr clrSpc="hsl" dir="cw">
                                      <p:cBhvr>
                                        <p:cTn id="62" dur="500" fill="hold"/>
                                        <p:tgtEl>
                                          <p:spTgt spid="3">
                                            <p:txEl>
                                              <p:pRg st="1" end="1"/>
                                            </p:txEl>
                                          </p:spTgt>
                                        </p:tgtEl>
                                        <p:attrNameLst>
                                          <p:attrName>fillcolor</p:attrName>
                                        </p:attrNameLst>
                                      </p:cBhvr>
                                      <p:by>
                                        <p:hsl h="0" s="-12549" l="-25098"/>
                                      </p:by>
                                    </p:animClr>
                                    <p:animClr clrSpc="hsl" dir="cw">
                                      <p:cBhvr>
                                        <p:cTn id="63" dur="500" fill="hold"/>
                                        <p:tgtEl>
                                          <p:spTgt spid="3">
                                            <p:txEl>
                                              <p:pRg st="1" end="1"/>
                                            </p:txEl>
                                          </p:spTgt>
                                        </p:tgtEl>
                                        <p:attrNameLst>
                                          <p:attrName>stroke.color</p:attrName>
                                        </p:attrNameLst>
                                      </p:cBhvr>
                                      <p:by>
                                        <p:hsl h="0" s="-12549" l="-25098"/>
                                      </p:by>
                                    </p:animClr>
                                    <p:set>
                                      <p:cBhvr>
                                        <p:cTn id="64" dur="500" fill="hold"/>
                                        <p:tgtEl>
                                          <p:spTgt spid="3">
                                            <p:txEl>
                                              <p:pRg st="1" end="1"/>
                                            </p:txEl>
                                          </p:spTgt>
                                        </p:tgtEl>
                                        <p:attrNameLst>
                                          <p:attrName>fill.type</p:attrName>
                                        </p:attrNameLst>
                                      </p:cBhvr>
                                      <p:to>
                                        <p:strVal val="solid"/>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1"/>
                                      </p:to>
                                    </p:animClr>
                                  </p:subTnLst>
                                </p:cTn>
                              </p:par>
                              <p:par>
                                <p:cTn id="65" presetID="24" presetClass="emph" presetSubtype="0" fill="hold" nodeType="withEffect">
                                  <p:stCondLst>
                                    <p:cond delay="0"/>
                                  </p:stCondLst>
                                  <p:childTnLst>
                                    <p:animClr clrSpc="hsl" dir="cw">
                                      <p:cBhvr override="childStyle">
                                        <p:cTn id="66" dur="500" fill="hold"/>
                                        <p:tgtEl>
                                          <p:spTgt spid="3">
                                            <p:txEl>
                                              <p:pRg st="2" end="2"/>
                                            </p:txEl>
                                          </p:spTgt>
                                        </p:tgtEl>
                                        <p:attrNameLst>
                                          <p:attrName>style.color</p:attrName>
                                        </p:attrNameLst>
                                      </p:cBhvr>
                                      <p:by>
                                        <p:hsl h="0" s="-12549" l="-25098"/>
                                      </p:by>
                                    </p:animClr>
                                    <p:animClr clrSpc="hsl" dir="cw">
                                      <p:cBhvr>
                                        <p:cTn id="67" dur="500" fill="hold"/>
                                        <p:tgtEl>
                                          <p:spTgt spid="3">
                                            <p:txEl>
                                              <p:pRg st="2" end="2"/>
                                            </p:txEl>
                                          </p:spTgt>
                                        </p:tgtEl>
                                        <p:attrNameLst>
                                          <p:attrName>fillcolor</p:attrName>
                                        </p:attrNameLst>
                                      </p:cBhvr>
                                      <p:by>
                                        <p:hsl h="0" s="-12549" l="-25098"/>
                                      </p:by>
                                    </p:animClr>
                                    <p:animClr clrSpc="hsl" dir="cw">
                                      <p:cBhvr>
                                        <p:cTn id="68" dur="500" fill="hold"/>
                                        <p:tgtEl>
                                          <p:spTgt spid="3">
                                            <p:txEl>
                                              <p:pRg st="2" end="2"/>
                                            </p:txEl>
                                          </p:spTgt>
                                        </p:tgtEl>
                                        <p:attrNameLst>
                                          <p:attrName>stroke.color</p:attrName>
                                        </p:attrNameLst>
                                      </p:cBhvr>
                                      <p:by>
                                        <p:hsl h="0" s="-12549" l="-25098"/>
                                      </p:by>
                                    </p:animClr>
                                    <p:set>
                                      <p:cBhvr>
                                        <p:cTn id="69" dur="500" fill="hold"/>
                                        <p:tgtEl>
                                          <p:spTgt spid="3">
                                            <p:txEl>
                                              <p:pRg st="2" end="2"/>
                                            </p:txEl>
                                          </p:spTgt>
                                        </p:tgtEl>
                                        <p:attrNameLst>
                                          <p:attrName>fill.type</p:attrName>
                                        </p:attrNameLst>
                                      </p:cBhvr>
                                      <p:to>
                                        <p:strVal val="solid"/>
                                      </p:to>
                                    </p:set>
                                  </p:childTnLst>
                                  <p:subTnLst>
                                    <p:animClr clrSpc="rgb" dir="cw">
                                      <p:cBhvr override="childStyle">
                                        <p:cTn dur="1" fill="hold" display="0" masterRel="nextClick" afterEffect="1"/>
                                        <p:tgtEl>
                                          <p:spTgt spid="3">
                                            <p:txEl>
                                              <p:pRg st="2" end="2"/>
                                            </p:txEl>
                                          </p:spTgt>
                                        </p:tgtEl>
                                        <p:attrNameLst>
                                          <p:attrName>ppt_c</p:attrName>
                                        </p:attrNameLst>
                                      </p:cBhvr>
                                      <p:to>
                                        <a:schemeClr val="bg1"/>
                                      </p:to>
                                    </p:animClr>
                                  </p:subTnLst>
                                </p:cTn>
                              </p:par>
                              <p:par>
                                <p:cTn id="70" presetID="1" presetClass="emph" presetSubtype="1" nodeType="withEffect">
                                  <p:stCondLst>
                                    <p:cond delay="100"/>
                                  </p:stCondLst>
                                  <p:childTnLst>
                                    <p:set>
                                      <p:cBhvr>
                                        <p:cTn id="71" dur="indefinite"/>
                                        <p:tgtEl>
                                          <p:spTgt spid="3"/>
                                        </p:tgtEl>
                                        <p:attrNameLst>
                                          <p:attrName>fillcolor</p:attrName>
                                        </p:attrNameLst>
                                      </p:cBhvr>
                                      <p:to>
                                        <p:clrVal>
                                          <a:schemeClr val="bg1"/>
                                        </p:clrVal>
                                      </p:to>
                                    </p:set>
                                    <p:set>
                                      <p:cBhvr>
                                        <p:cTn id="72" dur="indefinite"/>
                                        <p:tgtEl>
                                          <p:spTgt spid="3"/>
                                        </p:tgtEl>
                                        <p:attrNameLst>
                                          <p:attrName>fill.type</p:attrName>
                                        </p:attrNameLst>
                                      </p:cBhvr>
                                      <p:to>
                                        <p:strVal val="solid"/>
                                      </p:to>
                                    </p:set>
                                    <p:set>
                                      <p:cBhvr>
                                        <p:cTn id="73" dur="indefinite"/>
                                        <p:tgtEl>
                                          <p:spTgt spid="3"/>
                                        </p:tgtEl>
                                        <p:attrNameLst>
                                          <p:attrName>fill.on</p:attrName>
                                        </p:attrNameLst>
                                      </p:cBhvr>
                                      <p:to>
                                        <p:strVal val="true"/>
                                      </p:to>
                                    </p:set>
                                  </p:childTnLst>
                                </p:cTn>
                              </p:par>
                            </p:childTnLst>
                          </p:cTn>
                        </p:par>
                      </p:childTnLst>
                    </p:cTn>
                  </p:par>
                  <p:par>
                    <p:cTn id="74" fill="hold">
                      <p:stCondLst>
                        <p:cond delay="indefinite"/>
                      </p:stCondLst>
                      <p:childTnLst>
                        <p:par>
                          <p:cTn id="75" fill="hold">
                            <p:stCondLst>
                              <p:cond delay="0"/>
                            </p:stCondLst>
                            <p:childTnLst>
                              <p:par>
                                <p:cTn id="76" presetID="24" presetClass="emph" presetSubtype="0" fill="hold" grpId="1" nodeType="clickEffect">
                                  <p:stCondLst>
                                    <p:cond delay="0"/>
                                  </p:stCondLst>
                                  <p:childTnLst>
                                    <p:animClr clrSpc="hsl" dir="cw">
                                      <p:cBhvr override="childStyle">
                                        <p:cTn id="77" dur="500" fill="hold"/>
                                        <p:tgtEl>
                                          <p:spTgt spid="5">
                                            <p:bg/>
                                          </p:spTgt>
                                        </p:tgtEl>
                                        <p:attrNameLst>
                                          <p:attrName>style.color</p:attrName>
                                        </p:attrNameLst>
                                      </p:cBhvr>
                                      <p:by>
                                        <p:hsl h="0" s="-12549" l="-25098"/>
                                      </p:by>
                                    </p:animClr>
                                    <p:animClr clrSpc="hsl" dir="cw">
                                      <p:cBhvr>
                                        <p:cTn id="78" dur="500" fill="hold"/>
                                        <p:tgtEl>
                                          <p:spTgt spid="5">
                                            <p:bg/>
                                          </p:spTgt>
                                        </p:tgtEl>
                                        <p:attrNameLst>
                                          <p:attrName>fillcolor</p:attrName>
                                        </p:attrNameLst>
                                      </p:cBhvr>
                                      <p:by>
                                        <p:hsl h="0" s="-12549" l="-25098"/>
                                      </p:by>
                                    </p:animClr>
                                    <p:animClr clrSpc="hsl" dir="cw">
                                      <p:cBhvr>
                                        <p:cTn id="79" dur="500" fill="hold"/>
                                        <p:tgtEl>
                                          <p:spTgt spid="5">
                                            <p:bg/>
                                          </p:spTgt>
                                        </p:tgtEl>
                                        <p:attrNameLst>
                                          <p:attrName>stroke.color</p:attrName>
                                        </p:attrNameLst>
                                      </p:cBhvr>
                                      <p:by>
                                        <p:hsl h="0" s="-12549" l="-25098"/>
                                      </p:by>
                                    </p:animClr>
                                    <p:set>
                                      <p:cBhvr>
                                        <p:cTn id="80" dur="500" fill="hold"/>
                                        <p:tgtEl>
                                          <p:spTgt spid="5">
                                            <p:bg/>
                                          </p:spTgt>
                                        </p:tgtEl>
                                        <p:attrNameLst>
                                          <p:attrName>fill.type</p:attrName>
                                        </p:attrNameLst>
                                      </p:cBhvr>
                                      <p:to>
                                        <p:strVal val="solid"/>
                                      </p:to>
                                    </p:set>
                                  </p:childTnLst>
                                  <p:subTnLst>
                                    <p:animClr clrSpc="rgb" dir="cw">
                                      <p:cBhvr override="childStyle">
                                        <p:cTn dur="1" fill="hold" display="0" masterRel="nextClick" afterEffect="1"/>
                                        <p:tgtEl>
                                          <p:spTgt spid="5">
                                            <p:bg/>
                                          </p:spTgt>
                                        </p:tgtEl>
                                        <p:attrNameLst>
                                          <p:attrName>ppt_c</p:attrName>
                                        </p:attrNameLst>
                                      </p:cBhvr>
                                      <p:to>
                                        <a:schemeClr val="bg1"/>
                                      </p:to>
                                    </p:animClr>
                                    <p:audio>
                                      <p:cMediaNode>
                                        <p:cTn display="0" masterRel="sameClick">
                                          <p:stCondLst>
                                            <p:cond evt="begin" delay="0">
                                              <p:tn val="76"/>
                                            </p:cond>
                                          </p:stCondLst>
                                          <p:endCondLst>
                                            <p:cond evt="onStopAudio" delay="0">
                                              <p:tgtEl>
                                                <p:sldTgt/>
                                              </p:tgtEl>
                                            </p:cond>
                                          </p:endCondLst>
                                        </p:cTn>
                                        <p:tgtEl>
                                          <p:sndTgt r:embed="rId2" name="push.wav"/>
                                        </p:tgtEl>
                                      </p:cMediaNode>
                                    </p:audio>
                                  </p:subTnLst>
                                </p:cTn>
                              </p:par>
                              <p:par>
                                <p:cTn id="81" presetID="24" presetClass="emph" presetSubtype="0" fill="hold" grpId="1" nodeType="withEffect">
                                  <p:stCondLst>
                                    <p:cond delay="0"/>
                                  </p:stCondLst>
                                  <p:childTnLst>
                                    <p:animClr clrSpc="hsl" dir="cw">
                                      <p:cBhvr override="childStyle">
                                        <p:cTn id="82" dur="500" fill="hold"/>
                                        <p:tgtEl>
                                          <p:spTgt spid="5">
                                            <p:txEl>
                                              <p:pRg st="1" end="1"/>
                                            </p:txEl>
                                          </p:spTgt>
                                        </p:tgtEl>
                                        <p:attrNameLst>
                                          <p:attrName>style.color</p:attrName>
                                        </p:attrNameLst>
                                      </p:cBhvr>
                                      <p:by>
                                        <p:hsl h="0" s="-12549" l="-25098"/>
                                      </p:by>
                                    </p:animClr>
                                    <p:animClr clrSpc="hsl" dir="cw">
                                      <p:cBhvr>
                                        <p:cTn id="83" dur="500" fill="hold"/>
                                        <p:tgtEl>
                                          <p:spTgt spid="5">
                                            <p:txEl>
                                              <p:pRg st="1" end="1"/>
                                            </p:txEl>
                                          </p:spTgt>
                                        </p:tgtEl>
                                        <p:attrNameLst>
                                          <p:attrName>fillcolor</p:attrName>
                                        </p:attrNameLst>
                                      </p:cBhvr>
                                      <p:by>
                                        <p:hsl h="0" s="-12549" l="-25098"/>
                                      </p:by>
                                    </p:animClr>
                                    <p:animClr clrSpc="hsl" dir="cw">
                                      <p:cBhvr>
                                        <p:cTn id="84" dur="500" fill="hold"/>
                                        <p:tgtEl>
                                          <p:spTgt spid="5">
                                            <p:txEl>
                                              <p:pRg st="1" end="1"/>
                                            </p:txEl>
                                          </p:spTgt>
                                        </p:tgtEl>
                                        <p:attrNameLst>
                                          <p:attrName>stroke.color</p:attrName>
                                        </p:attrNameLst>
                                      </p:cBhvr>
                                      <p:by>
                                        <p:hsl h="0" s="-12549" l="-25098"/>
                                      </p:by>
                                    </p:animClr>
                                    <p:set>
                                      <p:cBhvr>
                                        <p:cTn id="85" dur="500" fill="hold"/>
                                        <p:tgtEl>
                                          <p:spTgt spid="5">
                                            <p:txEl>
                                              <p:pRg st="1" end="1"/>
                                            </p:txEl>
                                          </p:spTgt>
                                        </p:tgtEl>
                                        <p:attrNameLst>
                                          <p:attrName>fill.type</p:attrName>
                                        </p:attrNameLst>
                                      </p:cBhvr>
                                      <p:to>
                                        <p:strVal val="solid"/>
                                      </p:to>
                                    </p:set>
                                  </p:childTnLst>
                                  <p:subTnLst>
                                    <p:animClr clrSpc="rgb" dir="cw">
                                      <p:cBhvr override="childStyle">
                                        <p:cTn dur="1" fill="hold" display="0" masterRel="nextClick" afterEffect="1"/>
                                        <p:tgtEl>
                                          <p:spTgt spid="5">
                                            <p:txEl>
                                              <p:pRg st="1" end="1"/>
                                            </p:txEl>
                                          </p:spTgt>
                                        </p:tgtEl>
                                        <p:attrNameLst>
                                          <p:attrName>ppt_c</p:attrName>
                                        </p:attrNameLst>
                                      </p:cBhvr>
                                      <p:to>
                                        <a:schemeClr val="bg1"/>
                                      </p:to>
                                    </p:animClr>
                                  </p:subTnLst>
                                </p:cTn>
                              </p:par>
                              <p:par>
                                <p:cTn id="86" presetID="24" presetClass="emph" presetSubtype="0" fill="hold" grpId="1" nodeType="withEffect">
                                  <p:stCondLst>
                                    <p:cond delay="0"/>
                                  </p:stCondLst>
                                  <p:childTnLst>
                                    <p:animClr clrSpc="hsl" dir="cw">
                                      <p:cBhvr override="childStyle">
                                        <p:cTn id="87" dur="500" fill="hold"/>
                                        <p:tgtEl>
                                          <p:spTgt spid="5">
                                            <p:txEl>
                                              <p:pRg st="2" end="2"/>
                                            </p:txEl>
                                          </p:spTgt>
                                        </p:tgtEl>
                                        <p:attrNameLst>
                                          <p:attrName>style.color</p:attrName>
                                        </p:attrNameLst>
                                      </p:cBhvr>
                                      <p:by>
                                        <p:hsl h="0" s="-12549" l="-25098"/>
                                      </p:by>
                                    </p:animClr>
                                    <p:animClr clrSpc="hsl" dir="cw">
                                      <p:cBhvr>
                                        <p:cTn id="88" dur="500" fill="hold"/>
                                        <p:tgtEl>
                                          <p:spTgt spid="5">
                                            <p:txEl>
                                              <p:pRg st="2" end="2"/>
                                            </p:txEl>
                                          </p:spTgt>
                                        </p:tgtEl>
                                        <p:attrNameLst>
                                          <p:attrName>fillcolor</p:attrName>
                                        </p:attrNameLst>
                                      </p:cBhvr>
                                      <p:by>
                                        <p:hsl h="0" s="-12549" l="-25098"/>
                                      </p:by>
                                    </p:animClr>
                                    <p:animClr clrSpc="hsl" dir="cw">
                                      <p:cBhvr>
                                        <p:cTn id="89" dur="500" fill="hold"/>
                                        <p:tgtEl>
                                          <p:spTgt spid="5">
                                            <p:txEl>
                                              <p:pRg st="2" end="2"/>
                                            </p:txEl>
                                          </p:spTgt>
                                        </p:tgtEl>
                                        <p:attrNameLst>
                                          <p:attrName>stroke.color</p:attrName>
                                        </p:attrNameLst>
                                      </p:cBhvr>
                                      <p:by>
                                        <p:hsl h="0" s="-12549" l="-25098"/>
                                      </p:by>
                                    </p:animClr>
                                    <p:set>
                                      <p:cBhvr>
                                        <p:cTn id="90" dur="500" fill="hold"/>
                                        <p:tgtEl>
                                          <p:spTgt spid="5">
                                            <p:txEl>
                                              <p:pRg st="2" end="2"/>
                                            </p:txEl>
                                          </p:spTgt>
                                        </p:tgtEl>
                                        <p:attrNameLst>
                                          <p:attrName>fill.type</p:attrName>
                                        </p:attrNameLst>
                                      </p:cBhvr>
                                      <p:to>
                                        <p:strVal val="solid"/>
                                      </p:to>
                                    </p:set>
                                  </p:childTnLst>
                                  <p:subTnLst>
                                    <p:animClr clrSpc="rgb" dir="cw">
                                      <p:cBhvr override="childStyle">
                                        <p:cTn dur="1" fill="hold" display="0" masterRel="nextClick" afterEffect="1"/>
                                        <p:tgtEl>
                                          <p:spTgt spid="5">
                                            <p:txEl>
                                              <p:pRg st="2" end="2"/>
                                            </p:txEl>
                                          </p:spTgt>
                                        </p:tgtEl>
                                        <p:attrNameLst>
                                          <p:attrName>ppt_c</p:attrName>
                                        </p:attrNameLst>
                                      </p:cBhvr>
                                      <p:to>
                                        <a:schemeClr val="bg1"/>
                                      </p:to>
                                    </p:animClr>
                                  </p:subTnLst>
                                </p:cTn>
                              </p:par>
                              <p:par>
                                <p:cTn id="91" presetID="1" presetClass="emph" presetSubtype="1" nodeType="withEffect">
                                  <p:stCondLst>
                                    <p:cond delay="0"/>
                                  </p:stCondLst>
                                  <p:childTnLst>
                                    <p:set>
                                      <p:cBhvr>
                                        <p:cTn id="92" dur="indefinite"/>
                                        <p:tgtEl>
                                          <p:spTgt spid="5"/>
                                        </p:tgtEl>
                                        <p:attrNameLst>
                                          <p:attrName>fillcolor</p:attrName>
                                        </p:attrNameLst>
                                      </p:cBhvr>
                                      <p:to>
                                        <p:clrVal>
                                          <a:schemeClr val="bg1"/>
                                        </p:clrVal>
                                      </p:to>
                                    </p:set>
                                    <p:set>
                                      <p:cBhvr>
                                        <p:cTn id="93" dur="indefinite"/>
                                        <p:tgtEl>
                                          <p:spTgt spid="5"/>
                                        </p:tgtEl>
                                        <p:attrNameLst>
                                          <p:attrName>fill.type</p:attrName>
                                        </p:attrNameLst>
                                      </p:cBhvr>
                                      <p:to>
                                        <p:strVal val="solid"/>
                                      </p:to>
                                    </p:set>
                                    <p:set>
                                      <p:cBhvr>
                                        <p:cTn id="94" dur="indefinite"/>
                                        <p:tgtEl>
                                          <p:spTgt spid="5"/>
                                        </p:tgtEl>
                                        <p:attrNameLst>
                                          <p:attrName>fill.on</p:attrName>
                                        </p:attrNameLst>
                                      </p:cBhvr>
                                      <p:to>
                                        <p:strVal val="true"/>
                                      </p:to>
                                    </p:set>
                                  </p:childTnLst>
                                </p:cTn>
                              </p:par>
                            </p:childTnLst>
                          </p:cTn>
                        </p:par>
                      </p:childTnLst>
                    </p:cTn>
                  </p:par>
                  <p:par>
                    <p:cTn id="95" fill="hold">
                      <p:stCondLst>
                        <p:cond delay="indefinite"/>
                      </p:stCondLst>
                      <p:childTnLst>
                        <p:par>
                          <p:cTn id="96" fill="hold">
                            <p:stCondLst>
                              <p:cond delay="0"/>
                            </p:stCondLst>
                            <p:childTnLst>
                              <p:par>
                                <p:cTn id="97" presetID="24" presetClass="emph" presetSubtype="0" fill="hold" grpId="1" nodeType="clickEffect">
                                  <p:stCondLst>
                                    <p:cond delay="0"/>
                                  </p:stCondLst>
                                  <p:childTnLst>
                                    <p:animClr clrSpc="hsl" dir="cw">
                                      <p:cBhvr override="childStyle">
                                        <p:cTn id="98" dur="500" fill="hold"/>
                                        <p:tgtEl>
                                          <p:spTgt spid="6">
                                            <p:bg/>
                                          </p:spTgt>
                                        </p:tgtEl>
                                        <p:attrNameLst>
                                          <p:attrName>style.color</p:attrName>
                                        </p:attrNameLst>
                                      </p:cBhvr>
                                      <p:by>
                                        <p:hsl h="0" s="-12549" l="-25098"/>
                                      </p:by>
                                    </p:animClr>
                                    <p:animClr clrSpc="hsl" dir="cw">
                                      <p:cBhvr>
                                        <p:cTn id="99" dur="500" fill="hold"/>
                                        <p:tgtEl>
                                          <p:spTgt spid="6">
                                            <p:bg/>
                                          </p:spTgt>
                                        </p:tgtEl>
                                        <p:attrNameLst>
                                          <p:attrName>fillcolor</p:attrName>
                                        </p:attrNameLst>
                                      </p:cBhvr>
                                      <p:by>
                                        <p:hsl h="0" s="-12549" l="-25098"/>
                                      </p:by>
                                    </p:animClr>
                                    <p:animClr clrSpc="hsl" dir="cw">
                                      <p:cBhvr>
                                        <p:cTn id="100" dur="500" fill="hold"/>
                                        <p:tgtEl>
                                          <p:spTgt spid="6">
                                            <p:bg/>
                                          </p:spTgt>
                                        </p:tgtEl>
                                        <p:attrNameLst>
                                          <p:attrName>stroke.color</p:attrName>
                                        </p:attrNameLst>
                                      </p:cBhvr>
                                      <p:by>
                                        <p:hsl h="0" s="-12549" l="-25098"/>
                                      </p:by>
                                    </p:animClr>
                                    <p:set>
                                      <p:cBhvr>
                                        <p:cTn id="101" dur="500" fill="hold"/>
                                        <p:tgtEl>
                                          <p:spTgt spid="6">
                                            <p:bg/>
                                          </p:spTgt>
                                        </p:tgtEl>
                                        <p:attrNameLst>
                                          <p:attrName>fill.type</p:attrName>
                                        </p:attrNameLst>
                                      </p:cBhvr>
                                      <p:to>
                                        <p:strVal val="solid"/>
                                      </p:to>
                                    </p:set>
                                  </p:childTnLst>
                                  <p:subTnLst>
                                    <p:animClr clrSpc="rgb" dir="cw">
                                      <p:cBhvr override="childStyle">
                                        <p:cTn dur="1" fill="hold" display="0" masterRel="nextClick" afterEffect="1"/>
                                        <p:tgtEl>
                                          <p:spTgt spid="6">
                                            <p:bg/>
                                          </p:spTgt>
                                        </p:tgtEl>
                                        <p:attrNameLst>
                                          <p:attrName>ppt_c</p:attrName>
                                        </p:attrNameLst>
                                      </p:cBhvr>
                                      <p:to>
                                        <a:schemeClr val="bg1"/>
                                      </p:to>
                                    </p:animClr>
                                    <p:audio>
                                      <p:cMediaNode>
                                        <p:cTn display="0" masterRel="sameClick">
                                          <p:stCondLst>
                                            <p:cond evt="begin" delay="0">
                                              <p:tn val="97"/>
                                            </p:cond>
                                          </p:stCondLst>
                                          <p:endCondLst>
                                            <p:cond evt="onStopAudio" delay="0">
                                              <p:tgtEl>
                                                <p:sldTgt/>
                                              </p:tgtEl>
                                            </p:cond>
                                          </p:endCondLst>
                                        </p:cTn>
                                        <p:tgtEl>
                                          <p:sndTgt r:embed="rId2" name="push.wav"/>
                                        </p:tgtEl>
                                      </p:cMediaNode>
                                    </p:audio>
                                  </p:subTnLst>
                                </p:cTn>
                              </p:par>
                              <p:par>
                                <p:cTn id="102" presetID="24" presetClass="emph" presetSubtype="0" fill="hold" grpId="1" nodeType="withEffect">
                                  <p:stCondLst>
                                    <p:cond delay="0"/>
                                  </p:stCondLst>
                                  <p:childTnLst>
                                    <p:animClr clrSpc="hsl" dir="cw">
                                      <p:cBhvr override="childStyle">
                                        <p:cTn id="103" dur="500" fill="hold"/>
                                        <p:tgtEl>
                                          <p:spTgt spid="6">
                                            <p:txEl>
                                              <p:pRg st="1" end="1"/>
                                            </p:txEl>
                                          </p:spTgt>
                                        </p:tgtEl>
                                        <p:attrNameLst>
                                          <p:attrName>style.color</p:attrName>
                                        </p:attrNameLst>
                                      </p:cBhvr>
                                      <p:by>
                                        <p:hsl h="0" s="-12549" l="-25098"/>
                                      </p:by>
                                    </p:animClr>
                                    <p:animClr clrSpc="hsl" dir="cw">
                                      <p:cBhvr>
                                        <p:cTn id="104" dur="500" fill="hold"/>
                                        <p:tgtEl>
                                          <p:spTgt spid="6">
                                            <p:txEl>
                                              <p:pRg st="1" end="1"/>
                                            </p:txEl>
                                          </p:spTgt>
                                        </p:tgtEl>
                                        <p:attrNameLst>
                                          <p:attrName>fillcolor</p:attrName>
                                        </p:attrNameLst>
                                      </p:cBhvr>
                                      <p:by>
                                        <p:hsl h="0" s="-12549" l="-25098"/>
                                      </p:by>
                                    </p:animClr>
                                    <p:animClr clrSpc="hsl" dir="cw">
                                      <p:cBhvr>
                                        <p:cTn id="105" dur="500" fill="hold"/>
                                        <p:tgtEl>
                                          <p:spTgt spid="6">
                                            <p:txEl>
                                              <p:pRg st="1" end="1"/>
                                            </p:txEl>
                                          </p:spTgt>
                                        </p:tgtEl>
                                        <p:attrNameLst>
                                          <p:attrName>stroke.color</p:attrName>
                                        </p:attrNameLst>
                                      </p:cBhvr>
                                      <p:by>
                                        <p:hsl h="0" s="-12549" l="-25098"/>
                                      </p:by>
                                    </p:animClr>
                                    <p:set>
                                      <p:cBhvr>
                                        <p:cTn id="106" dur="500" fill="hold"/>
                                        <p:tgtEl>
                                          <p:spTgt spid="6">
                                            <p:txEl>
                                              <p:pRg st="1" end="1"/>
                                            </p:txEl>
                                          </p:spTgt>
                                        </p:tgtEl>
                                        <p:attrNameLst>
                                          <p:attrName>fill.type</p:attrName>
                                        </p:attrNameLst>
                                      </p:cBhvr>
                                      <p:to>
                                        <p:strVal val="solid"/>
                                      </p:to>
                                    </p:set>
                                  </p:childTnLst>
                                  <p:subTnLst>
                                    <p:animClr clrSpc="rgb" dir="cw">
                                      <p:cBhvr override="childStyle">
                                        <p:cTn dur="1" fill="hold" display="0" masterRel="nextClick" afterEffect="1"/>
                                        <p:tgtEl>
                                          <p:spTgt spid="6">
                                            <p:txEl>
                                              <p:pRg st="1" end="1"/>
                                            </p:txEl>
                                          </p:spTgt>
                                        </p:tgtEl>
                                        <p:attrNameLst>
                                          <p:attrName>ppt_c</p:attrName>
                                        </p:attrNameLst>
                                      </p:cBhvr>
                                      <p:to>
                                        <a:schemeClr val="bg1"/>
                                      </p:to>
                                    </p:animClr>
                                  </p:subTnLst>
                                </p:cTn>
                              </p:par>
                              <p:par>
                                <p:cTn id="107" presetID="24" presetClass="emph" presetSubtype="0" fill="hold" grpId="1" nodeType="withEffect">
                                  <p:stCondLst>
                                    <p:cond delay="0"/>
                                  </p:stCondLst>
                                  <p:childTnLst>
                                    <p:animClr clrSpc="hsl" dir="cw">
                                      <p:cBhvr override="childStyle">
                                        <p:cTn id="108" dur="500" fill="hold"/>
                                        <p:tgtEl>
                                          <p:spTgt spid="6">
                                            <p:txEl>
                                              <p:pRg st="2" end="2"/>
                                            </p:txEl>
                                          </p:spTgt>
                                        </p:tgtEl>
                                        <p:attrNameLst>
                                          <p:attrName>style.color</p:attrName>
                                        </p:attrNameLst>
                                      </p:cBhvr>
                                      <p:by>
                                        <p:hsl h="0" s="-12549" l="-25098"/>
                                      </p:by>
                                    </p:animClr>
                                    <p:animClr clrSpc="hsl" dir="cw">
                                      <p:cBhvr>
                                        <p:cTn id="109" dur="500" fill="hold"/>
                                        <p:tgtEl>
                                          <p:spTgt spid="6">
                                            <p:txEl>
                                              <p:pRg st="2" end="2"/>
                                            </p:txEl>
                                          </p:spTgt>
                                        </p:tgtEl>
                                        <p:attrNameLst>
                                          <p:attrName>fillcolor</p:attrName>
                                        </p:attrNameLst>
                                      </p:cBhvr>
                                      <p:by>
                                        <p:hsl h="0" s="-12549" l="-25098"/>
                                      </p:by>
                                    </p:animClr>
                                    <p:animClr clrSpc="hsl" dir="cw">
                                      <p:cBhvr>
                                        <p:cTn id="110" dur="500" fill="hold"/>
                                        <p:tgtEl>
                                          <p:spTgt spid="6">
                                            <p:txEl>
                                              <p:pRg st="2" end="2"/>
                                            </p:txEl>
                                          </p:spTgt>
                                        </p:tgtEl>
                                        <p:attrNameLst>
                                          <p:attrName>stroke.color</p:attrName>
                                        </p:attrNameLst>
                                      </p:cBhvr>
                                      <p:by>
                                        <p:hsl h="0" s="-12549" l="-25098"/>
                                      </p:by>
                                    </p:animClr>
                                    <p:set>
                                      <p:cBhvr>
                                        <p:cTn id="111" dur="500" fill="hold"/>
                                        <p:tgtEl>
                                          <p:spTgt spid="6">
                                            <p:txEl>
                                              <p:pRg st="2" end="2"/>
                                            </p:txEl>
                                          </p:spTgt>
                                        </p:tgtEl>
                                        <p:attrNameLst>
                                          <p:attrName>fill.type</p:attrName>
                                        </p:attrNameLst>
                                      </p:cBhvr>
                                      <p:to>
                                        <p:strVal val="solid"/>
                                      </p:to>
                                    </p:set>
                                  </p:childTnLst>
                                  <p:subTnLst>
                                    <p:animClr clrSpc="rgb" dir="cw">
                                      <p:cBhvr override="childStyle">
                                        <p:cTn dur="1" fill="hold" display="0" masterRel="nextClick" afterEffect="1"/>
                                        <p:tgtEl>
                                          <p:spTgt spid="6">
                                            <p:txEl>
                                              <p:pRg st="2" end="2"/>
                                            </p:txEl>
                                          </p:spTgt>
                                        </p:tgtEl>
                                        <p:attrNameLst>
                                          <p:attrName>ppt_c</p:attrName>
                                        </p:attrNameLst>
                                      </p:cBhvr>
                                      <p:to>
                                        <a:schemeClr val="bg1"/>
                                      </p:to>
                                    </p:animClr>
                                  </p:subTnLst>
                                </p:cTn>
                              </p:par>
                              <p:par>
                                <p:cTn id="112" presetID="1" presetClass="emph" presetSubtype="1" nodeType="withEffect">
                                  <p:stCondLst>
                                    <p:cond delay="0"/>
                                  </p:stCondLst>
                                  <p:childTnLst>
                                    <p:set>
                                      <p:cBhvr>
                                        <p:cTn id="113" dur="indefinite"/>
                                        <p:tgtEl>
                                          <p:spTgt spid="6"/>
                                        </p:tgtEl>
                                        <p:attrNameLst>
                                          <p:attrName>fillcolor</p:attrName>
                                        </p:attrNameLst>
                                      </p:cBhvr>
                                      <p:to>
                                        <p:clrVal>
                                          <a:schemeClr val="bg1"/>
                                        </p:clrVal>
                                      </p:to>
                                    </p:set>
                                    <p:set>
                                      <p:cBhvr>
                                        <p:cTn id="114" dur="indefinite"/>
                                        <p:tgtEl>
                                          <p:spTgt spid="6"/>
                                        </p:tgtEl>
                                        <p:attrNameLst>
                                          <p:attrName>fill.type</p:attrName>
                                        </p:attrNameLst>
                                      </p:cBhvr>
                                      <p:to>
                                        <p:strVal val="solid"/>
                                      </p:to>
                                    </p:set>
                                    <p:set>
                                      <p:cBhvr>
                                        <p:cTn id="115" dur="indefinite"/>
                                        <p:tgtEl>
                                          <p:spTgt spid="6"/>
                                        </p:tgtEl>
                                        <p:attrNameLst>
                                          <p:attrName>fill.on</p:attrName>
                                        </p:attrNameLst>
                                      </p:cBhvr>
                                      <p:to>
                                        <p:strVal val="true"/>
                                      </p:to>
                                    </p:set>
                                  </p:childTnLst>
                                </p:cTn>
                              </p:par>
                              <p:par>
                                <p:cTn id="116" presetID="10" presetClass="exit" presetSubtype="0" fill="hold" grpId="1" nodeType="withEffect">
                                  <p:stCondLst>
                                    <p:cond delay="0"/>
                                  </p:stCondLst>
                                  <p:childTnLst>
                                    <p:animEffect transition="out" filter="fade">
                                      <p:cBhvr>
                                        <p:cTn id="117" dur="500"/>
                                        <p:tgtEl>
                                          <p:spTgt spid="2"/>
                                        </p:tgtEl>
                                      </p:cBhvr>
                                    </p:animEffect>
                                    <p:set>
                                      <p:cBhvr>
                                        <p:cTn id="118" dur="1" fill="hold">
                                          <p:stCondLst>
                                            <p:cond delay="499"/>
                                          </p:stCondLst>
                                        </p:cTn>
                                        <p:tgtEl>
                                          <p:spTgt spid="2"/>
                                        </p:tgtEl>
                                        <p:attrNameLst>
                                          <p:attrName>style.visibility</p:attrName>
                                        </p:attrNameLst>
                                      </p:cBhvr>
                                      <p:to>
                                        <p:strVal val="hidden"/>
                                      </p:to>
                                    </p:set>
                                  </p:childTnLst>
                                </p:cTn>
                              </p:par>
                            </p:childTnLst>
                          </p:cTn>
                        </p:par>
                        <p:par>
                          <p:cTn id="119" fill="hold">
                            <p:stCondLst>
                              <p:cond delay="500"/>
                            </p:stCondLst>
                            <p:childTnLst>
                              <p:par>
                                <p:cTn id="120" presetID="10" presetClass="exit" presetSubtype="0" fill="hold" grpId="1" nodeType="afterEffect">
                                  <p:stCondLst>
                                    <p:cond delay="0"/>
                                  </p:stCondLst>
                                  <p:childTnLst>
                                    <p:animEffect transition="out" filter="fade">
                                      <p:cBhvr>
                                        <p:cTn id="121" dur="500"/>
                                        <p:tgtEl>
                                          <p:spTgt spid="4"/>
                                        </p:tgtEl>
                                      </p:cBhvr>
                                    </p:animEffect>
                                    <p:set>
                                      <p:cBhvr>
                                        <p:cTn id="122" dur="1" fill="hold">
                                          <p:stCondLst>
                                            <p:cond delay="499"/>
                                          </p:stCondLst>
                                        </p:cTn>
                                        <p:tgtEl>
                                          <p:spTgt spid="4"/>
                                        </p:tgtEl>
                                        <p:attrNameLst>
                                          <p:attrName>style.visibility</p:attrName>
                                        </p:attrNameLst>
                                      </p:cBhvr>
                                      <p:to>
                                        <p:strVal val="hidden"/>
                                      </p:to>
                                    </p:set>
                                  </p:childTnLst>
                                </p:cTn>
                              </p:par>
                              <p:par>
                                <p:cTn id="123" presetID="10" presetClass="entr" presetSubtype="0" fill="hold" grpId="0" nodeType="withEffect">
                                  <p:stCondLst>
                                    <p:cond delay="2000"/>
                                  </p:stCondLst>
                                  <p:childTnLst>
                                    <p:set>
                                      <p:cBhvr>
                                        <p:cTn id="124" dur="1" fill="hold">
                                          <p:stCondLst>
                                            <p:cond delay="0"/>
                                          </p:stCondLst>
                                        </p:cTn>
                                        <p:tgtEl>
                                          <p:spTgt spid="13"/>
                                        </p:tgtEl>
                                        <p:attrNameLst>
                                          <p:attrName>style.visibility</p:attrName>
                                        </p:attrNameLst>
                                      </p:cBhvr>
                                      <p:to>
                                        <p:strVal val="visible"/>
                                      </p:to>
                                    </p:set>
                                    <p:animEffect transition="in" filter="fade">
                                      <p:cBhvr>
                                        <p:cTn id="125" dur="500"/>
                                        <p:tgtEl>
                                          <p:spTgt spid="13"/>
                                        </p:tgtEl>
                                      </p:cBhvr>
                                    </p:animEffect>
                                  </p:childTnLst>
                                </p:cTn>
                              </p:par>
                              <p:par>
                                <p:cTn id="126" presetID="10" presetClass="exit" presetSubtype="0" fill="hold" grpId="1" nodeType="withEffect">
                                  <p:stCondLst>
                                    <p:cond delay="0"/>
                                  </p:stCondLst>
                                  <p:childTnLst>
                                    <p:animEffect transition="out" filter="fade">
                                      <p:cBhvr>
                                        <p:cTn id="127" dur="500"/>
                                        <p:tgtEl>
                                          <p:spTgt spid="13"/>
                                        </p:tgtEl>
                                      </p:cBhvr>
                                    </p:animEffect>
                                    <p:set>
                                      <p:cBhvr>
                                        <p:cTn id="128"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animBg="1"/>
      <p:bldP spid="3" grpId="1" animBg="1"/>
      <p:bldP spid="4" grpId="0" animBg="1"/>
      <p:bldP spid="4" grpId="1" animBg="1"/>
      <p:bldP spid="5" grpId="0" animBg="1"/>
      <p:bldP spid="5" grpId="1" uiExpand="1" build="allAtOnce" animBg="1"/>
      <p:bldP spid="6" grpId="0" animBg="1"/>
      <p:bldP spid="6" grpId="1" uiExpand="1" build="allAtOnce" animBg="1"/>
      <p:bldP spid="7" grpId="0" animBg="1"/>
      <p:bldP spid="13" grpId="0"/>
      <p:bldP spid="13" grpId="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E4120-B5DD-84A5-0EC7-A53220E45ED8}"/>
            </a:ext>
          </a:extLst>
        </p:cNvPr>
        <p:cNvGrpSpPr/>
        <p:nvPr/>
      </p:nvGrpSpPr>
      <p:grpSpPr>
        <a:xfrm>
          <a:off x="0" y="0"/>
          <a:ext cx="0" cy="0"/>
          <a:chOff x="0" y="0"/>
          <a:chExt cx="0" cy="0"/>
        </a:xfrm>
      </p:grpSpPr>
      <p:sp>
        <p:nvSpPr>
          <p:cNvPr id="11" name="צורה חופשית: צורה 10">
            <a:extLst>
              <a:ext uri="{FF2B5EF4-FFF2-40B4-BE49-F238E27FC236}">
                <a16:creationId xmlns:a16="http://schemas.microsoft.com/office/drawing/2014/main" id="{A8FD1F4E-D438-F2AB-09B9-6B907C88A181}"/>
              </a:ext>
              <a:ext uri="{C183D7F6-B498-43B3-948B-1728B52AA6E4}">
                <adec:decorative xmlns:adec="http://schemas.microsoft.com/office/drawing/2017/decorative" val="1"/>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12" name="מלבן 11">
            <a:extLst>
              <a:ext uri="{FF2B5EF4-FFF2-40B4-BE49-F238E27FC236}">
                <a16:creationId xmlns:a16="http://schemas.microsoft.com/office/drawing/2014/main" id="{17B55846-0BDD-FD9C-0E06-C25E89CA3BB1}"/>
              </a:ext>
              <a:ext uri="{C183D7F6-B498-43B3-948B-1728B52AA6E4}">
                <adec:decorative xmlns:adec="http://schemas.microsoft.com/office/drawing/2017/decorative" val="1"/>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כותרת 1">
            <a:extLst>
              <a:ext uri="{FF2B5EF4-FFF2-40B4-BE49-F238E27FC236}">
                <a16:creationId xmlns:a16="http://schemas.microsoft.com/office/drawing/2014/main" id="{2291B90C-CC4C-CEC1-E6B2-F2122CAB1756}"/>
              </a:ext>
            </a:extLst>
          </p:cNvPr>
          <p:cNvSpPr>
            <a:spLocks noGrp="1"/>
          </p:cNvSpPr>
          <p:nvPr>
            <p:ph type="title"/>
          </p:nvPr>
        </p:nvSpPr>
        <p:spPr>
          <a:xfrm>
            <a:off x="523800" y="175717"/>
            <a:ext cx="11116816" cy="651722"/>
          </a:xfrm>
        </p:spPr>
        <p:txBody>
          <a:bodyPr>
            <a:normAutofit/>
          </a:bodyPr>
          <a:lstStyle/>
          <a:p>
            <a:pPr algn="ctr"/>
            <a:r>
              <a:rPr lang="he-IL" sz="3600" b="1" dirty="0">
                <a:latin typeface="Assistant ExtraBold" panose="00000900000000000000" pitchFamily="2" charset="-79"/>
                <a:ea typeface="+mn-ea"/>
                <a:cs typeface="Assistant ExtraBold" panose="00000900000000000000" pitchFamily="2" charset="-79"/>
              </a:rPr>
              <a:t>השאלה היא:</a:t>
            </a:r>
          </a:p>
        </p:txBody>
      </p:sp>
      <p:sp>
        <p:nvSpPr>
          <p:cNvPr id="4" name="מלבן: פינות מעוגלות 3">
            <a:extLst>
              <a:ext uri="{FF2B5EF4-FFF2-40B4-BE49-F238E27FC236}">
                <a16:creationId xmlns:a16="http://schemas.microsoft.com/office/drawing/2014/main" id="{13F1AB5A-832F-F080-B297-860471D50F0A}"/>
              </a:ext>
            </a:extLst>
          </p:cNvPr>
          <p:cNvSpPr/>
          <p:nvPr/>
        </p:nvSpPr>
        <p:spPr>
          <a:xfrm>
            <a:off x="263353" y="1061864"/>
            <a:ext cx="11474964" cy="11430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742950" indent="-742950">
              <a:buFont typeface="+mj-lt"/>
              <a:buAutoNum type="arabicPeriod" startAt="9"/>
            </a:pPr>
            <a:r>
              <a:rPr lang="he-IL" sz="3600" b="1" spc="-80" dirty="0">
                <a:ln w="22225">
                  <a:noFill/>
                  <a:prstDash val="solid"/>
                </a:ln>
                <a:solidFill>
                  <a:schemeClr val="bg1"/>
                </a:solidFill>
                <a:latin typeface="Tahoma" panose="020B0604030504040204" pitchFamily="34" charset="0"/>
                <a:ea typeface="Tahoma" panose="020B0604030504040204" pitchFamily="34" charset="0"/>
                <a:cs typeface="Tahoma" panose="020B0604030504040204" pitchFamily="34" charset="0"/>
              </a:rPr>
              <a:t>כיצד מגינים מפני כוויות בשל חשיפה ממושכת לשמש?</a:t>
            </a:r>
          </a:p>
        </p:txBody>
      </p:sp>
      <p:sp>
        <p:nvSpPr>
          <p:cNvPr id="7" name="מציין מיקום תוכן 2">
            <a:extLst>
              <a:ext uri="{FF2B5EF4-FFF2-40B4-BE49-F238E27FC236}">
                <a16:creationId xmlns:a16="http://schemas.microsoft.com/office/drawing/2014/main" id="{121CB761-2F42-4B46-7017-1F744043DF2F}"/>
              </a:ext>
            </a:extLst>
          </p:cNvPr>
          <p:cNvSpPr txBox="1">
            <a:spLocks/>
          </p:cNvSpPr>
          <p:nvPr/>
        </p:nvSpPr>
        <p:spPr>
          <a:xfrm>
            <a:off x="407368" y="4209798"/>
            <a:ext cx="2534073" cy="2099522"/>
          </a:xfrm>
          <a:prstGeom prst="rect">
            <a:avLst/>
          </a:prstGeom>
          <a:solidFill>
            <a:schemeClr val="accent2">
              <a:lumMod val="40000"/>
              <a:lumOff val="60000"/>
            </a:schemeClr>
          </a:solidFill>
          <a:scene3d>
            <a:camera prst="orthographicFront"/>
            <a:lightRig rig="threePt" dir="t"/>
          </a:scene3d>
          <a:sp3d extrusionH="127000" prstMaterial="matte">
            <a:bevelT w="171450" h="311150" prst="slope"/>
          </a:sp3d>
        </p:spPr>
        <p:txBody>
          <a:bodyPr vert="horz" lIns="91440" tIns="45720" rIns="91440" bIns="45720" rtlCol="0">
            <a:normAutofit/>
          </a:bodyPr>
          <a:lstStyle>
            <a:lvl1pPr marL="274320" indent="-274320" algn="r" defTabSz="914400" rtl="1"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r" defTabSz="914400" rtl="1"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r" defTabSz="914400" rtl="1"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r" defTabSz="914400" rtl="1"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r" defTabSz="914400" rtl="1"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endParaRPr lang="he-IL" dirty="0"/>
          </a:p>
          <a:p>
            <a:pPr marL="0" indent="0" algn="ctr">
              <a:buFont typeface="Arial" pitchFamily="34" charset="0"/>
              <a:buNone/>
            </a:pPr>
            <a:r>
              <a:rPr lang="he-IL" sz="3200" b="1" dirty="0">
                <a:solidFill>
                  <a:srgbClr val="00206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ד</a:t>
            </a:r>
          </a:p>
          <a:p>
            <a:pPr marL="0" indent="0" algn="ctr">
              <a:buFont typeface="Arial" pitchFamily="34" charset="0"/>
              <a:buNone/>
            </a:pPr>
            <a:r>
              <a:rPr lang="he-IL" b="1" dirty="0">
                <a:solidFill>
                  <a:srgbClr val="00206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מורחים קרם הגנה</a:t>
            </a:r>
            <a:endParaRPr lang="he-IL" dirty="0">
              <a:solidFill>
                <a:srgbClr val="002060"/>
              </a:solidFill>
              <a:latin typeface="Guttman Hatzvi" panose="02010401010101010101" pitchFamily="2" charset="-79"/>
              <a:cs typeface="Guttman Hatzvi" panose="02010401010101010101" pitchFamily="2" charset="-79"/>
            </a:endParaRPr>
          </a:p>
        </p:txBody>
      </p:sp>
      <p:sp>
        <p:nvSpPr>
          <p:cNvPr id="15" name="תיבת טקסט 14">
            <a:extLst>
              <a:ext uri="{FF2B5EF4-FFF2-40B4-BE49-F238E27FC236}">
                <a16:creationId xmlns:a16="http://schemas.microsoft.com/office/drawing/2014/main" id="{FA75B85B-8821-5A2A-3A84-1E1FD97B0C8A}"/>
              </a:ext>
            </a:extLst>
          </p:cNvPr>
          <p:cNvSpPr txBox="1"/>
          <p:nvPr/>
        </p:nvSpPr>
        <p:spPr>
          <a:xfrm>
            <a:off x="1127448" y="2648202"/>
            <a:ext cx="10369152" cy="646331"/>
          </a:xfrm>
          <a:prstGeom prst="rect">
            <a:avLst/>
          </a:prstGeom>
          <a:noFill/>
        </p:spPr>
        <p:txBody>
          <a:bodyPr wrap="square">
            <a:spAutoFit/>
          </a:bodyPr>
          <a:lstStyle/>
          <a:p>
            <a:pPr algn="ctr"/>
            <a:r>
              <a:rPr lang="he-IL" sz="3600" b="1" dirty="0">
                <a:latin typeface="Assistant ExtraBold" panose="00000900000000000000" pitchFamily="2" charset="-79"/>
                <a:cs typeface="Assistant ExtraBold" panose="00000900000000000000" pitchFamily="2" charset="-79"/>
              </a:rPr>
              <a:t>התשובה הנכונה היא... ד'</a:t>
            </a:r>
          </a:p>
        </p:txBody>
      </p:sp>
    </p:spTree>
    <p:extLst>
      <p:ext uri="{BB962C8B-B14F-4D97-AF65-F5344CB8AC3E}">
        <p14:creationId xmlns:p14="http://schemas.microsoft.com/office/powerpoint/2010/main" val="307337981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1000"/>
                                        <p:tgtEl>
                                          <p:spTgt spid="4"/>
                                        </p:tgtEl>
                                      </p:cBhvr>
                                    </p:animEffect>
                                  </p:childTnLst>
                                </p:cTn>
                              </p:par>
                              <p:par>
                                <p:cTn id="23" presetID="10" presetClass="exit" presetSubtype="0" fill="hold" grpId="1" nodeType="withEffect">
                                  <p:stCondLst>
                                    <p:cond delay="0"/>
                                  </p:stCondLst>
                                  <p:childTnLst>
                                    <p:animEffect transition="out" filter="fade">
                                      <p:cBhvr>
                                        <p:cTn id="24" dur="500"/>
                                        <p:tgtEl>
                                          <p:spTgt spid="2"/>
                                        </p:tgtEl>
                                      </p:cBhvr>
                                    </p:animEffect>
                                    <p:set>
                                      <p:cBhvr>
                                        <p:cTn id="25" dur="1" fill="hold">
                                          <p:stCondLst>
                                            <p:cond delay="499"/>
                                          </p:stCondLst>
                                        </p:cTn>
                                        <p:tgtEl>
                                          <p:spTgt spid="2"/>
                                        </p:tgtEl>
                                        <p:attrNameLst>
                                          <p:attrName>style.visibility</p:attrName>
                                        </p:attrNameLst>
                                      </p:cBhvr>
                                      <p:to>
                                        <p:strVal val="hidden"/>
                                      </p:to>
                                    </p:set>
                                  </p:childTnLst>
                                </p:cTn>
                              </p:par>
                            </p:childTnLst>
                          </p:cTn>
                        </p:par>
                        <p:par>
                          <p:cTn id="26" fill="hold">
                            <p:stCondLst>
                              <p:cond delay="2000"/>
                            </p:stCondLst>
                            <p:childTnLst>
                              <p:par>
                                <p:cTn id="27" presetID="10" presetClass="exit" presetSubtype="0" fill="hold" grpId="1" nodeType="afterEffect">
                                  <p:stCondLst>
                                    <p:cond delay="0"/>
                                  </p:stCondLst>
                                  <p:childTnLst>
                                    <p:animEffect transition="out" filter="fade">
                                      <p:cBhvr>
                                        <p:cTn id="28" dur="500"/>
                                        <p:tgtEl>
                                          <p:spTgt spid="4"/>
                                        </p:tgtEl>
                                      </p:cBhvr>
                                    </p:animEffect>
                                    <p:set>
                                      <p:cBhvr>
                                        <p:cTn id="29" dur="1" fill="hold">
                                          <p:stCondLst>
                                            <p:cond delay="499"/>
                                          </p:stCondLst>
                                        </p:cTn>
                                        <p:tgtEl>
                                          <p:spTgt spid="4"/>
                                        </p:tgtEl>
                                        <p:attrNameLst>
                                          <p:attrName>style.visibility</p:attrName>
                                        </p:attrNameLst>
                                      </p:cBhvr>
                                      <p:to>
                                        <p:strVal val="hidden"/>
                                      </p:to>
                                    </p:set>
                                  </p:childTnLst>
                                </p:cTn>
                              </p:par>
                              <p:par>
                                <p:cTn id="30" presetID="10" presetClass="entr" presetSubtype="0" fill="hold" grpId="0" nodeType="withEffect">
                                  <p:stCondLst>
                                    <p:cond delay="200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xit" presetSubtype="0" fill="hold" grpId="1" nodeType="withEffect">
                                  <p:stCondLst>
                                    <p:cond delay="0"/>
                                  </p:stCondLst>
                                  <p:childTnLst>
                                    <p:animEffect transition="out" filter="fade">
                                      <p:cBhvr>
                                        <p:cTn id="34" dur="500"/>
                                        <p:tgtEl>
                                          <p:spTgt spid="15"/>
                                        </p:tgtEl>
                                      </p:cBhvr>
                                    </p:animEffect>
                                    <p:set>
                                      <p:cBhvr>
                                        <p:cTn id="35"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animBg="1"/>
      <p:bldP spid="4" grpId="1" animBg="1"/>
      <p:bldP spid="7" grpId="0" animBg="1"/>
      <p:bldP spid="15" grpId="0"/>
      <p:bldP spid="15" grpId="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D7498-2C0F-950B-AD47-11259CA7CAD7}"/>
            </a:ext>
          </a:extLst>
        </p:cNvPr>
        <p:cNvGrpSpPr/>
        <p:nvPr/>
      </p:nvGrpSpPr>
      <p:grpSpPr>
        <a:xfrm>
          <a:off x="0" y="0"/>
          <a:ext cx="0" cy="0"/>
          <a:chOff x="0" y="0"/>
          <a:chExt cx="0" cy="0"/>
        </a:xfrm>
      </p:grpSpPr>
      <p:sp>
        <p:nvSpPr>
          <p:cNvPr id="11" name="צורה חופשית: צורה 10">
            <a:extLst>
              <a:ext uri="{FF2B5EF4-FFF2-40B4-BE49-F238E27FC236}">
                <a16:creationId xmlns:a16="http://schemas.microsoft.com/office/drawing/2014/main" id="{3F1C68A1-A815-80B1-B86F-1C32C3DD2B8B}"/>
              </a:ext>
              <a:ext uri="{C183D7F6-B498-43B3-948B-1728B52AA6E4}">
                <adec:decorative xmlns:adec="http://schemas.microsoft.com/office/drawing/2017/decorative" val="1"/>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12" name="מלבן 11">
            <a:extLst>
              <a:ext uri="{FF2B5EF4-FFF2-40B4-BE49-F238E27FC236}">
                <a16:creationId xmlns:a16="http://schemas.microsoft.com/office/drawing/2014/main" id="{576F1CED-0D0D-3031-E453-2F4A2BA1D7AD}"/>
              </a:ext>
              <a:ext uri="{C183D7F6-B498-43B3-948B-1728B52AA6E4}">
                <adec:decorative xmlns:adec="http://schemas.microsoft.com/office/drawing/2017/decorative" val="1"/>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תיבת טקסט 9">
            <a:extLst>
              <a:ext uri="{FF2B5EF4-FFF2-40B4-BE49-F238E27FC236}">
                <a16:creationId xmlns:a16="http://schemas.microsoft.com/office/drawing/2014/main" id="{7A1D4379-DB2D-9F06-2CF6-33BAB192B157}"/>
              </a:ext>
            </a:extLst>
          </p:cNvPr>
          <p:cNvSpPr txBox="1"/>
          <p:nvPr/>
        </p:nvSpPr>
        <p:spPr>
          <a:xfrm>
            <a:off x="839416" y="707485"/>
            <a:ext cx="10513167" cy="4855175"/>
          </a:xfrm>
          <a:prstGeom prst="rect">
            <a:avLst/>
          </a:prstGeom>
          <a:solidFill>
            <a:schemeClr val="bg2">
              <a:lumMod val="10000"/>
              <a:lumOff val="90000"/>
            </a:schemeClr>
          </a:solidFill>
        </p:spPr>
        <p:txBody>
          <a:bodyPr wrap="square">
            <a:spAutoFit/>
          </a:bodyPr>
          <a:lstStyle/>
          <a:p>
            <a:pPr algn="ctr">
              <a:lnSpc>
                <a:spcPct val="120000"/>
              </a:lnSpc>
              <a:spcAft>
                <a:spcPts val="600"/>
              </a:spcAft>
            </a:pPr>
            <a:r>
              <a:rPr lang="he-IL" sz="3600" b="1" dirty="0">
                <a:latin typeface="Assistant ExtraBold" panose="00000900000000000000" pitchFamily="2" charset="-79"/>
                <a:cs typeface="Assistant ExtraBold" panose="00000900000000000000" pitchFamily="2" charset="-79"/>
              </a:rPr>
              <a:t>שימו לב!</a:t>
            </a:r>
          </a:p>
          <a:p>
            <a:pPr algn="ctr">
              <a:lnSpc>
                <a:spcPct val="120000"/>
              </a:lnSpc>
              <a:spcAft>
                <a:spcPts val="600"/>
              </a:spcAft>
            </a:pPr>
            <a:r>
              <a:rPr lang="he-IL" sz="3600" b="1" dirty="0">
                <a:latin typeface="Assistant ExtraBold" panose="00000900000000000000" pitchFamily="2" charset="-79"/>
                <a:cs typeface="Assistant ExtraBold" panose="00000900000000000000" pitchFamily="2" charset="-79"/>
              </a:rPr>
              <a:t>בקיץ קרינת השמש חזקה במיוחד, קרניים על סגוליות (</a:t>
            </a:r>
            <a:r>
              <a:rPr lang="en-US" sz="3600" b="1" dirty="0">
                <a:latin typeface="Assistant ExtraBold" panose="00000900000000000000" pitchFamily="2" charset="-79"/>
                <a:cs typeface="Assistant ExtraBold" panose="00000900000000000000" pitchFamily="2" charset="-79"/>
              </a:rPr>
              <a:t>UVB</a:t>
            </a:r>
            <a:r>
              <a:rPr lang="he-IL" sz="3600" b="1" dirty="0">
                <a:latin typeface="Assistant ExtraBold" panose="00000900000000000000" pitchFamily="2" charset="-79"/>
                <a:cs typeface="Assistant ExtraBold" panose="00000900000000000000" pitchFamily="2" charset="-79"/>
              </a:rPr>
              <a:t>) חודרות לעומק העור, גורמות לכוויה ומשפיעות גם על בריאות העור בעתיד. יש להמעיט בחשיפה ישירה לקרני השמש, להיות במקום מוצל כשנמצאים מחוץ לבית.</a:t>
            </a:r>
            <a:endParaRPr lang="en-US" sz="3600" b="1" dirty="0">
              <a:latin typeface="Assistant ExtraBold" panose="00000900000000000000" pitchFamily="2" charset="-79"/>
              <a:cs typeface="Assistant ExtraBold" panose="00000900000000000000" pitchFamily="2" charset="-79"/>
            </a:endParaRPr>
          </a:p>
          <a:p>
            <a:pPr algn="ctr">
              <a:lnSpc>
                <a:spcPct val="120000"/>
              </a:lnSpc>
              <a:spcAft>
                <a:spcPts val="600"/>
              </a:spcAft>
            </a:pPr>
            <a:r>
              <a:rPr lang="he-IL" sz="3600" b="1" dirty="0">
                <a:latin typeface="Assistant ExtraBold" panose="00000900000000000000" pitchFamily="2" charset="-79"/>
                <a:cs typeface="Assistant ExtraBold" panose="00000900000000000000" pitchFamily="2" charset="-79"/>
              </a:rPr>
              <a:t>לשמירה על בריאות העור מורחים קרם הגנה, המסנן את הקרינה וסופג חלק מקרני השמש העל סגוליות. </a:t>
            </a:r>
            <a:endParaRPr lang="en-US" sz="3600" b="1" dirty="0">
              <a:latin typeface="Assistant ExtraBold" panose="00000900000000000000" pitchFamily="2" charset="-79"/>
              <a:cs typeface="Assistant ExtraBold" panose="00000900000000000000" pitchFamily="2" charset="-79"/>
            </a:endParaRPr>
          </a:p>
        </p:txBody>
      </p:sp>
    </p:spTree>
    <p:extLst>
      <p:ext uri="{BB962C8B-B14F-4D97-AF65-F5344CB8AC3E}">
        <p14:creationId xmlns:p14="http://schemas.microsoft.com/office/powerpoint/2010/main" val="175864731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צורה חופשית: צורה 10">
            <a:extLst>
              <a:ext uri="{FF2B5EF4-FFF2-40B4-BE49-F238E27FC236}">
                <a16:creationId xmlns:a16="http://schemas.microsoft.com/office/drawing/2014/main" id="{49FB731C-63AD-B749-725B-5A52E3779C81}"/>
              </a:ext>
              <a:ext uri="{C183D7F6-B498-43B3-948B-1728B52AA6E4}">
                <adec:decorative xmlns:adec="http://schemas.microsoft.com/office/drawing/2017/decorative" val="1"/>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12" name="מלבן 11">
            <a:extLst>
              <a:ext uri="{FF2B5EF4-FFF2-40B4-BE49-F238E27FC236}">
                <a16:creationId xmlns:a16="http://schemas.microsoft.com/office/drawing/2014/main" id="{04D2A0CB-B20C-55DB-5573-09329CAE01B3}"/>
              </a:ext>
              <a:ext uri="{C183D7F6-B498-43B3-948B-1728B52AA6E4}">
                <adec:decorative xmlns:adec="http://schemas.microsoft.com/office/drawing/2017/decorative" val="1"/>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כותרת 1">
            <a:extLst>
              <a:ext uri="{FF2B5EF4-FFF2-40B4-BE49-F238E27FC236}">
                <a16:creationId xmlns:a16="http://schemas.microsoft.com/office/drawing/2014/main" id="{DD216D06-D002-4888-9F87-589D41A8A6D2}"/>
              </a:ext>
            </a:extLst>
          </p:cNvPr>
          <p:cNvSpPr>
            <a:spLocks noGrp="1"/>
          </p:cNvSpPr>
          <p:nvPr>
            <p:ph type="title"/>
          </p:nvPr>
        </p:nvSpPr>
        <p:spPr>
          <a:xfrm>
            <a:off x="523800" y="175717"/>
            <a:ext cx="11116816" cy="651722"/>
          </a:xfrm>
        </p:spPr>
        <p:txBody>
          <a:bodyPr>
            <a:normAutofit/>
          </a:bodyPr>
          <a:lstStyle/>
          <a:p>
            <a:pPr algn="ctr"/>
            <a:r>
              <a:rPr lang="he-IL" sz="3600" b="1" dirty="0">
                <a:latin typeface="Assistant ExtraBold" panose="00000900000000000000" pitchFamily="2" charset="-79"/>
                <a:ea typeface="+mn-ea"/>
                <a:cs typeface="Assistant ExtraBold" panose="00000900000000000000" pitchFamily="2" charset="-79"/>
              </a:rPr>
              <a:t>השאלה היא:</a:t>
            </a:r>
          </a:p>
        </p:txBody>
      </p:sp>
      <p:sp>
        <p:nvSpPr>
          <p:cNvPr id="3" name="מציין מיקום תוכן 2">
            <a:extLst>
              <a:ext uri="{FF2B5EF4-FFF2-40B4-BE49-F238E27FC236}">
                <a16:creationId xmlns:a16="http://schemas.microsoft.com/office/drawing/2014/main" id="{14A987C5-8AB2-4FC0-BE74-B5FD9A295662}"/>
              </a:ext>
            </a:extLst>
          </p:cNvPr>
          <p:cNvSpPr>
            <a:spLocks noGrp="1"/>
          </p:cNvSpPr>
          <p:nvPr>
            <p:ph idx="1"/>
          </p:nvPr>
        </p:nvSpPr>
        <p:spPr>
          <a:xfrm>
            <a:off x="9250559" y="4188869"/>
            <a:ext cx="2534073" cy="2099522"/>
          </a:xfrm>
          <a:solidFill>
            <a:schemeClr val="accent2">
              <a:lumMod val="40000"/>
              <a:lumOff val="60000"/>
            </a:schemeClr>
          </a:solidFill>
          <a:scene3d>
            <a:camera prst="orthographicFront"/>
            <a:lightRig rig="threePt" dir="t"/>
          </a:scene3d>
          <a:sp3d extrusionH="127000" prstMaterial="matte">
            <a:bevelT w="171450" h="311150" prst="slope"/>
          </a:sp3d>
        </p:spPr>
        <p:txBody>
          <a:bodyPr/>
          <a:lstStyle/>
          <a:p>
            <a:endParaRPr lang="he-IL" dirty="0"/>
          </a:p>
          <a:p>
            <a:pPr marL="0" indent="0" algn="ctr">
              <a:buNone/>
            </a:pPr>
            <a:r>
              <a:rPr lang="he-IL" sz="3200" b="1" dirty="0">
                <a:solidFill>
                  <a:srgbClr val="00206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א</a:t>
            </a:r>
          </a:p>
          <a:p>
            <a:pPr marL="0" indent="0" algn="ctr">
              <a:buNone/>
            </a:pPr>
            <a:r>
              <a:rPr lang="he-IL" sz="2400" b="1" dirty="0">
                <a:solidFill>
                  <a:srgbClr val="00206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מכסים במכסה כבד</a:t>
            </a:r>
          </a:p>
          <a:p>
            <a:endParaRPr lang="he-IL" dirty="0"/>
          </a:p>
        </p:txBody>
      </p:sp>
      <p:sp>
        <p:nvSpPr>
          <p:cNvPr id="4" name="מלבן: פינות מעוגלות 3">
            <a:extLst>
              <a:ext uri="{FF2B5EF4-FFF2-40B4-BE49-F238E27FC236}">
                <a16:creationId xmlns:a16="http://schemas.microsoft.com/office/drawing/2014/main" id="{137526A5-AA9C-4D7E-BCA7-6EDA01787FE5}"/>
              </a:ext>
            </a:extLst>
          </p:cNvPr>
          <p:cNvSpPr/>
          <p:nvPr/>
        </p:nvSpPr>
        <p:spPr>
          <a:xfrm>
            <a:off x="499998" y="1086965"/>
            <a:ext cx="11284633" cy="11430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742950">
              <a:buFont typeface="+mj-lt"/>
              <a:buAutoNum type="arabicPeriod" startAt="10"/>
            </a:pPr>
            <a:r>
              <a:rPr lang="he-IL" sz="3600" b="1" spc="-80" dirty="0">
                <a:ln w="22225">
                  <a:noFill/>
                  <a:prstDash val="solid"/>
                </a:ln>
                <a:solidFill>
                  <a:schemeClr val="bg1"/>
                </a:solidFill>
                <a:latin typeface="Tahoma" panose="020B0604030504040204" pitchFamily="34" charset="0"/>
                <a:ea typeface="Tahoma" panose="020B0604030504040204" pitchFamily="34" charset="0"/>
                <a:cs typeface="Tahoma" panose="020B0604030504040204" pitchFamily="34" charset="0"/>
              </a:rPr>
              <a:t>איך אפשר למנוע היפגעות ילדים מנוזל חם המתבשל על הכיריים?</a:t>
            </a:r>
          </a:p>
        </p:txBody>
      </p:sp>
      <p:sp>
        <p:nvSpPr>
          <p:cNvPr id="5" name="מציין מיקום תוכן 2">
            <a:extLst>
              <a:ext uri="{FF2B5EF4-FFF2-40B4-BE49-F238E27FC236}">
                <a16:creationId xmlns:a16="http://schemas.microsoft.com/office/drawing/2014/main" id="{3AFF0732-1A1A-4E1C-9D67-02D67E45551D}"/>
              </a:ext>
            </a:extLst>
          </p:cNvPr>
          <p:cNvSpPr txBox="1">
            <a:spLocks/>
          </p:cNvSpPr>
          <p:nvPr/>
        </p:nvSpPr>
        <p:spPr>
          <a:xfrm>
            <a:off x="6298231" y="4198980"/>
            <a:ext cx="2534073" cy="2099522"/>
          </a:xfrm>
          <a:prstGeom prst="rect">
            <a:avLst/>
          </a:prstGeom>
          <a:solidFill>
            <a:schemeClr val="accent2">
              <a:lumMod val="40000"/>
              <a:lumOff val="60000"/>
            </a:schemeClr>
          </a:solidFill>
          <a:scene3d>
            <a:camera prst="orthographicFront"/>
            <a:lightRig rig="threePt" dir="t"/>
          </a:scene3d>
          <a:sp3d extrusionH="127000" prstMaterial="matte">
            <a:bevelT w="171450" h="311150" prst="slope"/>
          </a:sp3d>
        </p:spPr>
        <p:txBody>
          <a:bodyPr vert="horz" lIns="91440" tIns="45720" rIns="91440" bIns="45720" rtlCol="0">
            <a:normAutofit/>
          </a:bodyPr>
          <a:lstStyle>
            <a:lvl1pPr marL="274320" indent="-274320" algn="r" defTabSz="914400" rtl="1"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r" defTabSz="914400" rtl="1"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r" defTabSz="914400" rtl="1"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r" defTabSz="914400" rtl="1"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r" defTabSz="914400" rtl="1"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endParaRPr lang="he-IL" dirty="0"/>
          </a:p>
          <a:p>
            <a:pPr marL="0" indent="0" algn="ctr">
              <a:buFont typeface="Arial" pitchFamily="34" charset="0"/>
              <a:buNone/>
            </a:pPr>
            <a:r>
              <a:rPr lang="he-IL" sz="3200" b="1" dirty="0">
                <a:solidFill>
                  <a:srgbClr val="00206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ב</a:t>
            </a:r>
          </a:p>
          <a:p>
            <a:pPr marL="0" indent="0" algn="ctr">
              <a:buFont typeface="Arial" pitchFamily="34" charset="0"/>
              <a:buNone/>
            </a:pPr>
            <a:r>
              <a:rPr lang="he-IL" b="1" dirty="0">
                <a:solidFill>
                  <a:srgbClr val="00206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ממלאים רק   עד החצי</a:t>
            </a:r>
          </a:p>
          <a:p>
            <a:endParaRPr lang="he-IL" dirty="0"/>
          </a:p>
        </p:txBody>
      </p:sp>
      <p:sp>
        <p:nvSpPr>
          <p:cNvPr id="6" name="מציין מיקום תוכן 2">
            <a:extLst>
              <a:ext uri="{FF2B5EF4-FFF2-40B4-BE49-F238E27FC236}">
                <a16:creationId xmlns:a16="http://schemas.microsoft.com/office/drawing/2014/main" id="{D0D397F7-90A3-4903-A1BF-C1417F887236}"/>
              </a:ext>
            </a:extLst>
          </p:cNvPr>
          <p:cNvSpPr txBox="1">
            <a:spLocks/>
          </p:cNvSpPr>
          <p:nvPr/>
        </p:nvSpPr>
        <p:spPr>
          <a:xfrm>
            <a:off x="3345903" y="4209798"/>
            <a:ext cx="2534073" cy="2099522"/>
          </a:xfrm>
          <a:prstGeom prst="rect">
            <a:avLst/>
          </a:prstGeom>
          <a:solidFill>
            <a:schemeClr val="accent2">
              <a:lumMod val="40000"/>
              <a:lumOff val="60000"/>
            </a:schemeClr>
          </a:solidFill>
          <a:scene3d>
            <a:camera prst="orthographicFront"/>
            <a:lightRig rig="threePt" dir="t"/>
          </a:scene3d>
          <a:sp3d extrusionH="127000" prstMaterial="matte">
            <a:bevelT w="171450" h="311150" prst="slope"/>
          </a:sp3d>
        </p:spPr>
        <p:txBody>
          <a:bodyPr vert="horz" lIns="91440" tIns="45720" rIns="91440" bIns="45720" rtlCol="0">
            <a:normAutofit/>
          </a:bodyPr>
          <a:lstStyle>
            <a:lvl1pPr marL="274320" indent="-274320" algn="r" defTabSz="914400" rtl="1"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r" defTabSz="914400" rtl="1"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r" defTabSz="914400" rtl="1"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r" defTabSz="914400" rtl="1"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r" defTabSz="914400" rtl="1"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endParaRPr lang="he-IL" dirty="0"/>
          </a:p>
          <a:p>
            <a:pPr marL="0" indent="0" algn="ctr">
              <a:buFont typeface="Arial" pitchFamily="34" charset="0"/>
              <a:buNone/>
            </a:pPr>
            <a:r>
              <a:rPr lang="he-IL" sz="3200" b="1" dirty="0">
                <a:solidFill>
                  <a:srgbClr val="00206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ג</a:t>
            </a:r>
          </a:p>
          <a:p>
            <a:pPr marL="0" indent="0" algn="ctr">
              <a:buFont typeface="Arial" pitchFamily="34" charset="0"/>
              <a:buNone/>
            </a:pPr>
            <a:r>
              <a:rPr lang="he-IL" b="1" dirty="0">
                <a:solidFill>
                  <a:srgbClr val="00206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מבשלים על מבער פנימי</a:t>
            </a:r>
          </a:p>
          <a:p>
            <a:endParaRPr lang="he-IL" dirty="0"/>
          </a:p>
        </p:txBody>
      </p:sp>
      <p:sp>
        <p:nvSpPr>
          <p:cNvPr id="7" name="מציין מיקום תוכן 2">
            <a:extLst>
              <a:ext uri="{FF2B5EF4-FFF2-40B4-BE49-F238E27FC236}">
                <a16:creationId xmlns:a16="http://schemas.microsoft.com/office/drawing/2014/main" id="{E36DEC3E-D4AC-43F8-8055-3F3564B92D14}"/>
              </a:ext>
            </a:extLst>
          </p:cNvPr>
          <p:cNvSpPr txBox="1">
            <a:spLocks/>
          </p:cNvSpPr>
          <p:nvPr/>
        </p:nvSpPr>
        <p:spPr>
          <a:xfrm>
            <a:off x="407368" y="4209798"/>
            <a:ext cx="2534073" cy="2099522"/>
          </a:xfrm>
          <a:prstGeom prst="rect">
            <a:avLst/>
          </a:prstGeom>
          <a:solidFill>
            <a:schemeClr val="accent2">
              <a:lumMod val="40000"/>
              <a:lumOff val="60000"/>
            </a:schemeClr>
          </a:solidFill>
          <a:scene3d>
            <a:camera prst="orthographicFront"/>
            <a:lightRig rig="threePt" dir="t"/>
          </a:scene3d>
          <a:sp3d extrusionH="127000" prstMaterial="matte">
            <a:bevelT w="171450" h="311150" prst="slope"/>
          </a:sp3d>
        </p:spPr>
        <p:txBody>
          <a:bodyPr vert="horz" lIns="91440" tIns="45720" rIns="91440" bIns="45720" rtlCol="0">
            <a:normAutofit/>
          </a:bodyPr>
          <a:lstStyle>
            <a:lvl1pPr marL="274320" indent="-274320" algn="r" defTabSz="914400" rtl="1"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r" defTabSz="914400" rtl="1"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r" defTabSz="914400" rtl="1"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r" defTabSz="914400" rtl="1"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r" defTabSz="914400" rtl="1"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endParaRPr lang="he-IL" dirty="0"/>
          </a:p>
          <a:p>
            <a:pPr marL="0" indent="0" algn="ctr">
              <a:buFont typeface="Arial" pitchFamily="34" charset="0"/>
              <a:buNone/>
            </a:pPr>
            <a:r>
              <a:rPr lang="he-IL" sz="3200" b="1" dirty="0">
                <a:solidFill>
                  <a:srgbClr val="00206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ד</a:t>
            </a:r>
          </a:p>
          <a:p>
            <a:pPr marL="0" indent="0" algn="ctr">
              <a:buFont typeface="Arial" pitchFamily="34" charset="0"/>
              <a:buNone/>
            </a:pPr>
            <a:r>
              <a:rPr lang="he-IL" b="1" dirty="0">
                <a:solidFill>
                  <a:srgbClr val="00206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מניחים מגבת מסביב לכיריים</a:t>
            </a:r>
          </a:p>
          <a:p>
            <a:endParaRPr lang="he-IL" dirty="0"/>
          </a:p>
        </p:txBody>
      </p:sp>
      <p:sp>
        <p:nvSpPr>
          <p:cNvPr id="13" name="תיבת טקסט 12">
            <a:extLst>
              <a:ext uri="{FF2B5EF4-FFF2-40B4-BE49-F238E27FC236}">
                <a16:creationId xmlns:a16="http://schemas.microsoft.com/office/drawing/2014/main" id="{667D8089-B716-B4BA-50EE-F2BA946B1BB6}"/>
              </a:ext>
            </a:extLst>
          </p:cNvPr>
          <p:cNvSpPr txBox="1"/>
          <p:nvPr/>
        </p:nvSpPr>
        <p:spPr>
          <a:xfrm>
            <a:off x="1113655" y="2669131"/>
            <a:ext cx="10369152" cy="646331"/>
          </a:xfrm>
          <a:prstGeom prst="rect">
            <a:avLst/>
          </a:prstGeom>
          <a:noFill/>
        </p:spPr>
        <p:txBody>
          <a:bodyPr wrap="square">
            <a:spAutoFit/>
          </a:bodyPr>
          <a:lstStyle/>
          <a:p>
            <a:pPr algn="ctr"/>
            <a:r>
              <a:rPr lang="he-IL" sz="3600" b="1" dirty="0">
                <a:latin typeface="Assistant ExtraBold" panose="00000900000000000000" pitchFamily="2" charset="-79"/>
                <a:cs typeface="Assistant ExtraBold" panose="00000900000000000000" pitchFamily="2" charset="-79"/>
              </a:rPr>
              <a:t>הניחו את הכוכבים על התשובות שנראות לכם לנכון</a:t>
            </a:r>
          </a:p>
        </p:txBody>
      </p:sp>
    </p:spTree>
    <p:extLst>
      <p:ext uri="{BB962C8B-B14F-4D97-AF65-F5344CB8AC3E}">
        <p14:creationId xmlns:p14="http://schemas.microsoft.com/office/powerpoint/2010/main" val="39142125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advTm="31493">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1"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500"/>
                                        <p:tgtEl>
                                          <p:spTgt spid="5">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500"/>
                                        <p:tgtEl>
                                          <p:spTgt spid="5">
                                            <p:txEl>
                                              <p:pRg st="2" end="2"/>
                                            </p:txEl>
                                          </p:spTgt>
                                        </p:tgtEl>
                                      </p:cBhvr>
                                    </p:animEffect>
                                  </p:childTnLst>
                                </p:cTn>
                              </p:par>
                            </p:childTnLst>
                          </p:cTn>
                        </p:par>
                        <p:par>
                          <p:cTn id="22" fill="hold">
                            <p:stCondLst>
                              <p:cond delay="1000"/>
                            </p:stCondLst>
                            <p:childTnLst>
                              <p:par>
                                <p:cTn id="23" presetID="22" presetClass="entr" presetSubtype="4"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par>
                                <p:cTn id="26" presetID="10" presetClass="entr" presetSubtype="0" fill="hold" nodeType="with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500"/>
                                        <p:tgtEl>
                                          <p:spTgt spid="6">
                                            <p:txEl>
                                              <p:pRg st="1" end="1"/>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fade">
                                      <p:cBhvr>
                                        <p:cTn id="31" dur="500"/>
                                        <p:tgtEl>
                                          <p:spTgt spid="6">
                                            <p:txEl>
                                              <p:pRg st="2" end="2"/>
                                            </p:txEl>
                                          </p:spTgt>
                                        </p:tgtEl>
                                      </p:cBhvr>
                                    </p:animEffect>
                                  </p:childTnLst>
                                </p:cTn>
                              </p:par>
                            </p:childTnLst>
                          </p:cTn>
                        </p:par>
                        <p:par>
                          <p:cTn id="32" fill="hold">
                            <p:stCondLst>
                              <p:cond delay="1500"/>
                            </p:stCondLst>
                            <p:childTnLst>
                              <p:par>
                                <p:cTn id="33" presetID="22" presetClass="entr" presetSubtype="4"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par>
                                <p:cTn id="36" presetID="10" presetClass="entr" presetSubtype="0" fill="hold" nodeType="withEffect">
                                  <p:stCondLst>
                                    <p:cond delay="0"/>
                                  </p:stCondLst>
                                  <p:childTnLst>
                                    <p:set>
                                      <p:cBhvr>
                                        <p:cTn id="37" dur="1" fill="hold">
                                          <p:stCondLst>
                                            <p:cond delay="0"/>
                                          </p:stCondLst>
                                        </p:cTn>
                                        <p:tgtEl>
                                          <p:spTgt spid="7">
                                            <p:txEl>
                                              <p:pRg st="1" end="1"/>
                                            </p:txEl>
                                          </p:spTgt>
                                        </p:tgtEl>
                                        <p:attrNameLst>
                                          <p:attrName>style.visibility</p:attrName>
                                        </p:attrNameLst>
                                      </p:cBhvr>
                                      <p:to>
                                        <p:strVal val="visible"/>
                                      </p:to>
                                    </p:set>
                                    <p:animEffect transition="in" filter="fade">
                                      <p:cBhvr>
                                        <p:cTn id="38" dur="500"/>
                                        <p:tgtEl>
                                          <p:spTgt spid="7">
                                            <p:txEl>
                                              <p:pRg st="1" end="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7">
                                            <p:txEl>
                                              <p:pRg st="2" end="2"/>
                                            </p:txEl>
                                          </p:spTgt>
                                        </p:tgtEl>
                                        <p:attrNameLst>
                                          <p:attrName>style.visibility</p:attrName>
                                        </p:attrNameLst>
                                      </p:cBhvr>
                                      <p:to>
                                        <p:strVal val="visible"/>
                                      </p:to>
                                    </p:set>
                                    <p:animEffect transition="in" filter="fade">
                                      <p:cBhvr>
                                        <p:cTn id="41" dur="500"/>
                                        <p:tgtEl>
                                          <p:spTgt spid="7">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1000"/>
                                        <p:tgtEl>
                                          <p:spTgt spid="2"/>
                                        </p:tgtEl>
                                      </p:cBhvr>
                                    </p:animEffect>
                                  </p:childTnLst>
                                </p:cTn>
                              </p:par>
                            </p:childTnLst>
                          </p:cTn>
                        </p:par>
                        <p:par>
                          <p:cTn id="47" fill="hold">
                            <p:stCondLst>
                              <p:cond delay="1000"/>
                            </p:stCondLst>
                            <p:childTnLst>
                              <p:par>
                                <p:cTn id="48" presetID="22" presetClass="entr" presetSubtype="4"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wipe(down)">
                                      <p:cBhvr>
                                        <p:cTn id="50" dur="1000"/>
                                        <p:tgtEl>
                                          <p:spTgt spid="4"/>
                                        </p:tgtEl>
                                      </p:cBhvr>
                                    </p:animEffect>
                                  </p:childTnLst>
                                </p:cTn>
                              </p:par>
                            </p:childTnLst>
                          </p:cTn>
                        </p:par>
                      </p:childTnLst>
                    </p:cTn>
                  </p:par>
                  <p:par>
                    <p:cTn id="51" fill="hold">
                      <p:stCondLst>
                        <p:cond delay="indefinite"/>
                      </p:stCondLst>
                      <p:childTnLst>
                        <p:par>
                          <p:cTn id="52" fill="hold">
                            <p:stCondLst>
                              <p:cond delay="0"/>
                            </p:stCondLst>
                            <p:childTnLst>
                              <p:par>
                                <p:cTn id="53" presetID="24" presetClass="emph" presetSubtype="0" fill="hold" grpId="1" nodeType="clickEffect">
                                  <p:stCondLst>
                                    <p:cond delay="0"/>
                                  </p:stCondLst>
                                  <p:childTnLst>
                                    <p:animClr clrSpc="hsl" dir="cw">
                                      <p:cBhvr override="childStyle">
                                        <p:cTn id="54" dur="1000" fill="hold"/>
                                        <p:tgtEl>
                                          <p:spTgt spid="5">
                                            <p:bg/>
                                          </p:spTgt>
                                        </p:tgtEl>
                                        <p:attrNameLst>
                                          <p:attrName>style.color</p:attrName>
                                        </p:attrNameLst>
                                      </p:cBhvr>
                                      <p:by>
                                        <p:hsl h="0" s="-12549" l="-25098"/>
                                      </p:by>
                                    </p:animClr>
                                    <p:animClr clrSpc="hsl" dir="cw">
                                      <p:cBhvr>
                                        <p:cTn id="55" dur="1000" fill="hold"/>
                                        <p:tgtEl>
                                          <p:spTgt spid="5">
                                            <p:bg/>
                                          </p:spTgt>
                                        </p:tgtEl>
                                        <p:attrNameLst>
                                          <p:attrName>fillcolor</p:attrName>
                                        </p:attrNameLst>
                                      </p:cBhvr>
                                      <p:by>
                                        <p:hsl h="0" s="-12549" l="-25098"/>
                                      </p:by>
                                    </p:animClr>
                                    <p:animClr clrSpc="hsl" dir="cw">
                                      <p:cBhvr>
                                        <p:cTn id="56" dur="1000" fill="hold"/>
                                        <p:tgtEl>
                                          <p:spTgt spid="5">
                                            <p:bg/>
                                          </p:spTgt>
                                        </p:tgtEl>
                                        <p:attrNameLst>
                                          <p:attrName>stroke.color</p:attrName>
                                        </p:attrNameLst>
                                      </p:cBhvr>
                                      <p:by>
                                        <p:hsl h="0" s="-12549" l="-25098"/>
                                      </p:by>
                                    </p:animClr>
                                    <p:set>
                                      <p:cBhvr>
                                        <p:cTn id="57" dur="1000" fill="hold"/>
                                        <p:tgtEl>
                                          <p:spTgt spid="5">
                                            <p:bg/>
                                          </p:spTgt>
                                        </p:tgtEl>
                                        <p:attrNameLst>
                                          <p:attrName>fill.type</p:attrName>
                                        </p:attrNameLst>
                                      </p:cBhvr>
                                      <p:to>
                                        <p:strVal val="solid"/>
                                      </p:to>
                                    </p:set>
                                  </p:childTnLst>
                                  <p:subTnLst>
                                    <p:animClr clrSpc="rgb" dir="cw">
                                      <p:cBhvr override="childStyle">
                                        <p:cTn dur="1" fill="hold" display="0" masterRel="nextClick" afterEffect="1"/>
                                        <p:tgtEl>
                                          <p:spTgt spid="5">
                                            <p:bg/>
                                          </p:spTgt>
                                        </p:tgtEl>
                                        <p:attrNameLst>
                                          <p:attrName>ppt_c</p:attrName>
                                        </p:attrNameLst>
                                      </p:cBhvr>
                                      <p:to>
                                        <a:schemeClr val="bg1"/>
                                      </p:to>
                                    </p:animClr>
                                    <p:audio>
                                      <p:cMediaNode>
                                        <p:cTn display="0" masterRel="sameClick">
                                          <p:stCondLst>
                                            <p:cond evt="begin" delay="0">
                                              <p:tn val="53"/>
                                            </p:cond>
                                          </p:stCondLst>
                                          <p:endCondLst>
                                            <p:cond evt="onStopAudio" delay="0">
                                              <p:tgtEl>
                                                <p:sldTgt/>
                                              </p:tgtEl>
                                            </p:cond>
                                          </p:endCondLst>
                                        </p:cTn>
                                        <p:tgtEl>
                                          <p:sndTgt r:embed="rId2" name="push.wav"/>
                                        </p:tgtEl>
                                      </p:cMediaNode>
                                    </p:audio>
                                  </p:subTnLst>
                                </p:cTn>
                              </p:par>
                              <p:par>
                                <p:cTn id="58" presetID="24" presetClass="emph" presetSubtype="0" fill="hold" grpId="1" nodeType="withEffect">
                                  <p:stCondLst>
                                    <p:cond delay="0"/>
                                  </p:stCondLst>
                                  <p:childTnLst>
                                    <p:animClr clrSpc="hsl" dir="cw">
                                      <p:cBhvr override="childStyle">
                                        <p:cTn id="59" dur="1000" fill="hold"/>
                                        <p:tgtEl>
                                          <p:spTgt spid="5">
                                            <p:txEl>
                                              <p:pRg st="1" end="1"/>
                                            </p:txEl>
                                          </p:spTgt>
                                        </p:tgtEl>
                                        <p:attrNameLst>
                                          <p:attrName>style.color</p:attrName>
                                        </p:attrNameLst>
                                      </p:cBhvr>
                                      <p:by>
                                        <p:hsl h="0" s="-12549" l="-25098"/>
                                      </p:by>
                                    </p:animClr>
                                    <p:animClr clrSpc="hsl" dir="cw">
                                      <p:cBhvr>
                                        <p:cTn id="60" dur="1000" fill="hold"/>
                                        <p:tgtEl>
                                          <p:spTgt spid="5">
                                            <p:txEl>
                                              <p:pRg st="1" end="1"/>
                                            </p:txEl>
                                          </p:spTgt>
                                        </p:tgtEl>
                                        <p:attrNameLst>
                                          <p:attrName>fillcolor</p:attrName>
                                        </p:attrNameLst>
                                      </p:cBhvr>
                                      <p:by>
                                        <p:hsl h="0" s="-12549" l="-25098"/>
                                      </p:by>
                                    </p:animClr>
                                    <p:animClr clrSpc="hsl" dir="cw">
                                      <p:cBhvr>
                                        <p:cTn id="61" dur="1000" fill="hold"/>
                                        <p:tgtEl>
                                          <p:spTgt spid="5">
                                            <p:txEl>
                                              <p:pRg st="1" end="1"/>
                                            </p:txEl>
                                          </p:spTgt>
                                        </p:tgtEl>
                                        <p:attrNameLst>
                                          <p:attrName>stroke.color</p:attrName>
                                        </p:attrNameLst>
                                      </p:cBhvr>
                                      <p:by>
                                        <p:hsl h="0" s="-12549" l="-25098"/>
                                      </p:by>
                                    </p:animClr>
                                    <p:set>
                                      <p:cBhvr>
                                        <p:cTn id="62" dur="1000" fill="hold"/>
                                        <p:tgtEl>
                                          <p:spTgt spid="5">
                                            <p:txEl>
                                              <p:pRg st="1" end="1"/>
                                            </p:txEl>
                                          </p:spTgt>
                                        </p:tgtEl>
                                        <p:attrNameLst>
                                          <p:attrName>fill.type</p:attrName>
                                        </p:attrNameLst>
                                      </p:cBhvr>
                                      <p:to>
                                        <p:strVal val="solid"/>
                                      </p:to>
                                    </p:set>
                                  </p:childTnLst>
                                  <p:subTnLst>
                                    <p:animClr clrSpc="rgb" dir="cw">
                                      <p:cBhvr override="childStyle">
                                        <p:cTn dur="1" fill="hold" display="0" masterRel="nextClick" afterEffect="1"/>
                                        <p:tgtEl>
                                          <p:spTgt spid="5">
                                            <p:txEl>
                                              <p:pRg st="1" end="1"/>
                                            </p:txEl>
                                          </p:spTgt>
                                        </p:tgtEl>
                                        <p:attrNameLst>
                                          <p:attrName>ppt_c</p:attrName>
                                        </p:attrNameLst>
                                      </p:cBhvr>
                                      <p:to>
                                        <a:schemeClr val="bg1"/>
                                      </p:to>
                                    </p:animClr>
                                  </p:subTnLst>
                                </p:cTn>
                              </p:par>
                              <p:par>
                                <p:cTn id="63" presetID="24" presetClass="emph" presetSubtype="0" fill="hold" grpId="1" nodeType="withEffect">
                                  <p:stCondLst>
                                    <p:cond delay="0"/>
                                  </p:stCondLst>
                                  <p:childTnLst>
                                    <p:animClr clrSpc="hsl" dir="cw">
                                      <p:cBhvr override="childStyle">
                                        <p:cTn id="64" dur="1000" fill="hold"/>
                                        <p:tgtEl>
                                          <p:spTgt spid="5">
                                            <p:txEl>
                                              <p:pRg st="2" end="2"/>
                                            </p:txEl>
                                          </p:spTgt>
                                        </p:tgtEl>
                                        <p:attrNameLst>
                                          <p:attrName>style.color</p:attrName>
                                        </p:attrNameLst>
                                      </p:cBhvr>
                                      <p:by>
                                        <p:hsl h="0" s="-12549" l="-25098"/>
                                      </p:by>
                                    </p:animClr>
                                    <p:animClr clrSpc="hsl" dir="cw">
                                      <p:cBhvr>
                                        <p:cTn id="65" dur="1000" fill="hold"/>
                                        <p:tgtEl>
                                          <p:spTgt spid="5">
                                            <p:txEl>
                                              <p:pRg st="2" end="2"/>
                                            </p:txEl>
                                          </p:spTgt>
                                        </p:tgtEl>
                                        <p:attrNameLst>
                                          <p:attrName>fillcolor</p:attrName>
                                        </p:attrNameLst>
                                      </p:cBhvr>
                                      <p:by>
                                        <p:hsl h="0" s="-12549" l="-25098"/>
                                      </p:by>
                                    </p:animClr>
                                    <p:animClr clrSpc="hsl" dir="cw">
                                      <p:cBhvr>
                                        <p:cTn id="66" dur="1000" fill="hold"/>
                                        <p:tgtEl>
                                          <p:spTgt spid="5">
                                            <p:txEl>
                                              <p:pRg st="2" end="2"/>
                                            </p:txEl>
                                          </p:spTgt>
                                        </p:tgtEl>
                                        <p:attrNameLst>
                                          <p:attrName>stroke.color</p:attrName>
                                        </p:attrNameLst>
                                      </p:cBhvr>
                                      <p:by>
                                        <p:hsl h="0" s="-12549" l="-25098"/>
                                      </p:by>
                                    </p:animClr>
                                    <p:set>
                                      <p:cBhvr>
                                        <p:cTn id="67" dur="1000" fill="hold"/>
                                        <p:tgtEl>
                                          <p:spTgt spid="5">
                                            <p:txEl>
                                              <p:pRg st="2" end="2"/>
                                            </p:txEl>
                                          </p:spTgt>
                                        </p:tgtEl>
                                        <p:attrNameLst>
                                          <p:attrName>fill.type</p:attrName>
                                        </p:attrNameLst>
                                      </p:cBhvr>
                                      <p:to>
                                        <p:strVal val="solid"/>
                                      </p:to>
                                    </p:set>
                                  </p:childTnLst>
                                  <p:subTnLst>
                                    <p:animClr clrSpc="rgb" dir="cw">
                                      <p:cBhvr override="childStyle">
                                        <p:cTn dur="1" fill="hold" display="0" masterRel="nextClick" afterEffect="1"/>
                                        <p:tgtEl>
                                          <p:spTgt spid="5">
                                            <p:txEl>
                                              <p:pRg st="2" end="2"/>
                                            </p:txEl>
                                          </p:spTgt>
                                        </p:tgtEl>
                                        <p:attrNameLst>
                                          <p:attrName>ppt_c</p:attrName>
                                        </p:attrNameLst>
                                      </p:cBhvr>
                                      <p:to>
                                        <a:schemeClr val="bg1"/>
                                      </p:to>
                                    </p:animClr>
                                  </p:subTnLst>
                                </p:cTn>
                              </p:par>
                              <p:par>
                                <p:cTn id="68" presetID="1" presetClass="emph" presetSubtype="1" nodeType="withEffect">
                                  <p:stCondLst>
                                    <p:cond delay="0"/>
                                  </p:stCondLst>
                                  <p:childTnLst>
                                    <p:set>
                                      <p:cBhvr>
                                        <p:cTn id="69" dur="indefinite"/>
                                        <p:tgtEl>
                                          <p:spTgt spid="5"/>
                                        </p:tgtEl>
                                        <p:attrNameLst>
                                          <p:attrName>fillcolor</p:attrName>
                                        </p:attrNameLst>
                                      </p:cBhvr>
                                      <p:to>
                                        <p:clrVal>
                                          <a:schemeClr val="bg1"/>
                                        </p:clrVal>
                                      </p:to>
                                    </p:set>
                                    <p:set>
                                      <p:cBhvr>
                                        <p:cTn id="70" dur="indefinite"/>
                                        <p:tgtEl>
                                          <p:spTgt spid="5"/>
                                        </p:tgtEl>
                                        <p:attrNameLst>
                                          <p:attrName>fill.type</p:attrName>
                                        </p:attrNameLst>
                                      </p:cBhvr>
                                      <p:to>
                                        <p:strVal val="solid"/>
                                      </p:to>
                                    </p:set>
                                    <p:set>
                                      <p:cBhvr>
                                        <p:cTn id="71" dur="indefinite"/>
                                        <p:tgtEl>
                                          <p:spTgt spid="5"/>
                                        </p:tgtEl>
                                        <p:attrNameLst>
                                          <p:attrName>fill.on</p:attrName>
                                        </p:attrNameLst>
                                      </p:cBhvr>
                                      <p:to>
                                        <p:strVal val="true"/>
                                      </p:to>
                                    </p:set>
                                  </p:childTnLst>
                                </p:cTn>
                              </p:par>
                            </p:childTnLst>
                          </p:cTn>
                        </p:par>
                      </p:childTnLst>
                    </p:cTn>
                  </p:par>
                  <p:par>
                    <p:cTn id="72" fill="hold">
                      <p:stCondLst>
                        <p:cond delay="indefinite"/>
                      </p:stCondLst>
                      <p:childTnLst>
                        <p:par>
                          <p:cTn id="73" fill="hold">
                            <p:stCondLst>
                              <p:cond delay="0"/>
                            </p:stCondLst>
                            <p:childTnLst>
                              <p:par>
                                <p:cTn id="74" presetID="24" presetClass="emph" presetSubtype="0" fill="hold" grpId="1" nodeType="clickEffect">
                                  <p:stCondLst>
                                    <p:cond delay="0"/>
                                  </p:stCondLst>
                                  <p:childTnLst>
                                    <p:animClr clrSpc="hsl" dir="cw">
                                      <p:cBhvr override="childStyle">
                                        <p:cTn id="75" dur="1000" fill="hold"/>
                                        <p:tgtEl>
                                          <p:spTgt spid="3"/>
                                        </p:tgtEl>
                                        <p:attrNameLst>
                                          <p:attrName>style.color</p:attrName>
                                        </p:attrNameLst>
                                      </p:cBhvr>
                                      <p:by>
                                        <p:hsl h="0" s="-12549" l="-25098"/>
                                      </p:by>
                                    </p:animClr>
                                    <p:animClr clrSpc="hsl" dir="cw">
                                      <p:cBhvr>
                                        <p:cTn id="76" dur="1000" fill="hold"/>
                                        <p:tgtEl>
                                          <p:spTgt spid="3"/>
                                        </p:tgtEl>
                                        <p:attrNameLst>
                                          <p:attrName>fillcolor</p:attrName>
                                        </p:attrNameLst>
                                      </p:cBhvr>
                                      <p:by>
                                        <p:hsl h="0" s="-12549" l="-25098"/>
                                      </p:by>
                                    </p:animClr>
                                    <p:animClr clrSpc="hsl" dir="cw">
                                      <p:cBhvr>
                                        <p:cTn id="77" dur="1000" fill="hold"/>
                                        <p:tgtEl>
                                          <p:spTgt spid="3"/>
                                        </p:tgtEl>
                                        <p:attrNameLst>
                                          <p:attrName>stroke.color</p:attrName>
                                        </p:attrNameLst>
                                      </p:cBhvr>
                                      <p:by>
                                        <p:hsl h="0" s="-12549" l="-25098"/>
                                      </p:by>
                                    </p:animClr>
                                    <p:set>
                                      <p:cBhvr>
                                        <p:cTn id="78" dur="1000" fill="hold"/>
                                        <p:tgtEl>
                                          <p:spTgt spid="3"/>
                                        </p:tgtEl>
                                        <p:attrNameLst>
                                          <p:attrName>fill.type</p:attrName>
                                        </p:attrNameLst>
                                      </p:cBhvr>
                                      <p:to>
                                        <p:strVal val="solid"/>
                                      </p:to>
                                    </p:set>
                                  </p:childTnLst>
                                  <p:subTnLst>
                                    <p:animClr clrSpc="rgb" dir="cw">
                                      <p:cBhvr override="childStyle">
                                        <p:cTn dur="1" fill="hold" display="0" masterRel="nextClick" afterEffect="1"/>
                                        <p:tgtEl>
                                          <p:spTgt spid="3"/>
                                        </p:tgtEl>
                                        <p:attrNameLst>
                                          <p:attrName>ppt_c</p:attrName>
                                        </p:attrNameLst>
                                      </p:cBhvr>
                                      <p:to>
                                        <a:schemeClr val="bg1"/>
                                      </p:to>
                                    </p:animClr>
                                    <p:audio>
                                      <p:cMediaNode>
                                        <p:cTn display="0" masterRel="sameClick">
                                          <p:stCondLst>
                                            <p:cond evt="begin" delay="0">
                                              <p:tn val="74"/>
                                            </p:cond>
                                          </p:stCondLst>
                                          <p:endCondLst>
                                            <p:cond evt="onStopAudio" delay="0">
                                              <p:tgtEl>
                                                <p:sldTgt/>
                                              </p:tgtEl>
                                            </p:cond>
                                          </p:endCondLst>
                                        </p:cTn>
                                        <p:tgtEl>
                                          <p:sndTgt r:embed="rId2" name="push.wav"/>
                                        </p:tgtEl>
                                      </p:cMediaNode>
                                    </p:audio>
                                  </p:subTnLst>
                                </p:cTn>
                              </p:par>
                              <p:par>
                                <p:cTn id="79" presetID="1" presetClass="exit" presetSubtype="0" fill="hold" nodeType="withEffect">
                                  <p:stCondLst>
                                    <p:cond delay="0"/>
                                  </p:stCondLst>
                                  <p:childTnLst>
                                    <p:set>
                                      <p:cBhvr>
                                        <p:cTn id="80" dur="1" fill="hold">
                                          <p:stCondLst>
                                            <p:cond delay="0"/>
                                          </p:stCondLst>
                                        </p:cTn>
                                        <p:tgtEl>
                                          <p:spTgt spid="3">
                                            <p:txEl>
                                              <p:pRg st="1" end="1"/>
                                            </p:txEl>
                                          </p:spTgt>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3">
                                            <p:txEl>
                                              <p:pRg st="2" end="2"/>
                                            </p:txEl>
                                          </p:spTgt>
                                        </p:tgtEl>
                                        <p:attrNameLst>
                                          <p:attrName>style.visibility</p:attrName>
                                        </p:attrNameLst>
                                      </p:cBhvr>
                                      <p:to>
                                        <p:strVal val="hidden"/>
                                      </p:to>
                                    </p:set>
                                  </p:childTnLst>
                                </p:cTn>
                              </p:par>
                              <p:par>
                                <p:cTn id="83" presetID="1" presetClass="emph" presetSubtype="1" nodeType="withEffect">
                                  <p:stCondLst>
                                    <p:cond delay="0"/>
                                  </p:stCondLst>
                                  <p:childTnLst>
                                    <p:set>
                                      <p:cBhvr>
                                        <p:cTn id="84" dur="indefinite"/>
                                        <p:tgtEl>
                                          <p:spTgt spid="3"/>
                                        </p:tgtEl>
                                        <p:attrNameLst>
                                          <p:attrName>fillcolor</p:attrName>
                                        </p:attrNameLst>
                                      </p:cBhvr>
                                      <p:to>
                                        <p:clrVal>
                                          <a:schemeClr val="bg2"/>
                                        </p:clrVal>
                                      </p:to>
                                    </p:set>
                                    <p:set>
                                      <p:cBhvr>
                                        <p:cTn id="85" dur="indefinite"/>
                                        <p:tgtEl>
                                          <p:spTgt spid="3"/>
                                        </p:tgtEl>
                                        <p:attrNameLst>
                                          <p:attrName>fill.type</p:attrName>
                                        </p:attrNameLst>
                                      </p:cBhvr>
                                      <p:to>
                                        <p:strVal val="solid"/>
                                      </p:to>
                                    </p:set>
                                    <p:set>
                                      <p:cBhvr>
                                        <p:cTn id="86" dur="indefinite"/>
                                        <p:tgtEl>
                                          <p:spTgt spid="3"/>
                                        </p:tgtEl>
                                        <p:attrNameLst>
                                          <p:attrName>fill.on</p:attrName>
                                        </p:attrNameLst>
                                      </p:cBhvr>
                                      <p:to>
                                        <p:strVal val="true"/>
                                      </p:to>
                                    </p:set>
                                  </p:childTnLst>
                                </p:cTn>
                              </p:par>
                            </p:childTnLst>
                          </p:cTn>
                        </p:par>
                      </p:childTnLst>
                    </p:cTn>
                  </p:par>
                  <p:par>
                    <p:cTn id="87" fill="hold">
                      <p:stCondLst>
                        <p:cond delay="indefinite"/>
                      </p:stCondLst>
                      <p:childTnLst>
                        <p:par>
                          <p:cTn id="88" fill="hold">
                            <p:stCondLst>
                              <p:cond delay="0"/>
                            </p:stCondLst>
                            <p:childTnLst>
                              <p:par>
                                <p:cTn id="89" presetID="24" presetClass="emph" presetSubtype="0" fill="hold" grpId="1" nodeType="clickEffect">
                                  <p:stCondLst>
                                    <p:cond delay="0"/>
                                  </p:stCondLst>
                                  <p:childTnLst>
                                    <p:animClr clrSpc="hsl" dir="cw">
                                      <p:cBhvr override="childStyle">
                                        <p:cTn id="90" dur="500" fill="hold"/>
                                        <p:tgtEl>
                                          <p:spTgt spid="7">
                                            <p:bg/>
                                          </p:spTgt>
                                        </p:tgtEl>
                                        <p:attrNameLst>
                                          <p:attrName>style.color</p:attrName>
                                        </p:attrNameLst>
                                      </p:cBhvr>
                                      <p:by>
                                        <p:hsl h="0" s="-12549" l="-25098"/>
                                      </p:by>
                                    </p:animClr>
                                    <p:animClr clrSpc="hsl" dir="cw">
                                      <p:cBhvr>
                                        <p:cTn id="91" dur="500" fill="hold"/>
                                        <p:tgtEl>
                                          <p:spTgt spid="7">
                                            <p:bg/>
                                          </p:spTgt>
                                        </p:tgtEl>
                                        <p:attrNameLst>
                                          <p:attrName>fillcolor</p:attrName>
                                        </p:attrNameLst>
                                      </p:cBhvr>
                                      <p:by>
                                        <p:hsl h="0" s="-12549" l="-25098"/>
                                      </p:by>
                                    </p:animClr>
                                    <p:animClr clrSpc="hsl" dir="cw">
                                      <p:cBhvr>
                                        <p:cTn id="92" dur="500" fill="hold"/>
                                        <p:tgtEl>
                                          <p:spTgt spid="7">
                                            <p:bg/>
                                          </p:spTgt>
                                        </p:tgtEl>
                                        <p:attrNameLst>
                                          <p:attrName>stroke.color</p:attrName>
                                        </p:attrNameLst>
                                      </p:cBhvr>
                                      <p:by>
                                        <p:hsl h="0" s="-12549" l="-25098"/>
                                      </p:by>
                                    </p:animClr>
                                    <p:set>
                                      <p:cBhvr>
                                        <p:cTn id="93" dur="500" fill="hold"/>
                                        <p:tgtEl>
                                          <p:spTgt spid="7">
                                            <p:bg/>
                                          </p:spTgt>
                                        </p:tgtEl>
                                        <p:attrNameLst>
                                          <p:attrName>fill.type</p:attrName>
                                        </p:attrNameLst>
                                      </p:cBhvr>
                                      <p:to>
                                        <p:strVal val="solid"/>
                                      </p:to>
                                    </p:set>
                                  </p:childTnLst>
                                  <p:subTnLst>
                                    <p:audio>
                                      <p:cMediaNode>
                                        <p:cTn display="0" masterRel="sameClick">
                                          <p:stCondLst>
                                            <p:cond evt="begin" delay="0">
                                              <p:tn val="89"/>
                                            </p:cond>
                                          </p:stCondLst>
                                          <p:endCondLst>
                                            <p:cond evt="onStopAudio" delay="0">
                                              <p:tgtEl>
                                                <p:sldTgt/>
                                              </p:tgtEl>
                                            </p:cond>
                                          </p:endCondLst>
                                        </p:cTn>
                                        <p:tgtEl>
                                          <p:sndTgt r:embed="rId2" name="push.wav"/>
                                        </p:tgtEl>
                                      </p:cMediaNode>
                                    </p:audio>
                                    <p:animClr clrSpc="rgb" dir="cw">
                                      <p:cBhvr override="childStyle">
                                        <p:cTn dur="1" fill="hold" display="0" masterRel="nextClick" afterEffect="1"/>
                                        <p:tgtEl>
                                          <p:spTgt spid="7">
                                            <p:bg/>
                                          </p:spTgt>
                                        </p:tgtEl>
                                        <p:attrNameLst>
                                          <p:attrName>ppt_c</p:attrName>
                                        </p:attrNameLst>
                                      </p:cBhvr>
                                      <p:to>
                                        <a:schemeClr val="tx1"/>
                                      </p:to>
                                    </p:animClr>
                                  </p:subTnLst>
                                </p:cTn>
                              </p:par>
                              <p:par>
                                <p:cTn id="94" presetID="1" presetClass="exit" presetSubtype="0" fill="hold" grpId="1" nodeType="withEffect">
                                  <p:stCondLst>
                                    <p:cond delay="0"/>
                                  </p:stCondLst>
                                  <p:childTnLst>
                                    <p:set>
                                      <p:cBhvr>
                                        <p:cTn id="95" dur="1" fill="hold">
                                          <p:stCondLst>
                                            <p:cond delay="0"/>
                                          </p:stCondLst>
                                        </p:cTn>
                                        <p:tgtEl>
                                          <p:spTgt spid="7">
                                            <p:txEl>
                                              <p:pRg st="1" end="1"/>
                                            </p:txEl>
                                          </p:spTgt>
                                        </p:tgtEl>
                                        <p:attrNameLst>
                                          <p:attrName>style.visibility</p:attrName>
                                        </p:attrNameLst>
                                      </p:cBhvr>
                                      <p:to>
                                        <p:strVal val="hidden"/>
                                      </p:to>
                                    </p:set>
                                  </p:childTnLst>
                                </p:cTn>
                              </p:par>
                              <p:par>
                                <p:cTn id="96" presetID="1" presetClass="exit" presetSubtype="0" fill="hold" grpId="1" nodeType="withEffect">
                                  <p:stCondLst>
                                    <p:cond delay="0"/>
                                  </p:stCondLst>
                                  <p:childTnLst>
                                    <p:set>
                                      <p:cBhvr>
                                        <p:cTn id="97" dur="1" fill="hold">
                                          <p:stCondLst>
                                            <p:cond delay="0"/>
                                          </p:stCondLst>
                                        </p:cTn>
                                        <p:tgtEl>
                                          <p:spTgt spid="7">
                                            <p:txEl>
                                              <p:pRg st="2" end="2"/>
                                            </p:txEl>
                                          </p:spTgt>
                                        </p:tgtEl>
                                        <p:attrNameLst>
                                          <p:attrName>style.visibility</p:attrName>
                                        </p:attrNameLst>
                                      </p:cBhvr>
                                      <p:to>
                                        <p:strVal val="hidden"/>
                                      </p:to>
                                    </p:set>
                                  </p:childTnLst>
                                </p:cTn>
                              </p:par>
                              <p:par>
                                <p:cTn id="98" presetID="1" presetClass="emph" presetSubtype="1" nodeType="withEffect">
                                  <p:stCondLst>
                                    <p:cond delay="0"/>
                                  </p:stCondLst>
                                  <p:childTnLst>
                                    <p:set>
                                      <p:cBhvr>
                                        <p:cTn id="99" dur="indefinite"/>
                                        <p:tgtEl>
                                          <p:spTgt spid="7"/>
                                        </p:tgtEl>
                                        <p:attrNameLst>
                                          <p:attrName>fillcolor</p:attrName>
                                        </p:attrNameLst>
                                      </p:cBhvr>
                                      <p:to>
                                        <p:clrVal>
                                          <a:schemeClr val="bg1"/>
                                        </p:clrVal>
                                      </p:to>
                                    </p:set>
                                    <p:set>
                                      <p:cBhvr>
                                        <p:cTn id="100" dur="indefinite"/>
                                        <p:tgtEl>
                                          <p:spTgt spid="7"/>
                                        </p:tgtEl>
                                        <p:attrNameLst>
                                          <p:attrName>fill.type</p:attrName>
                                        </p:attrNameLst>
                                      </p:cBhvr>
                                      <p:to>
                                        <p:strVal val="solid"/>
                                      </p:to>
                                    </p:set>
                                    <p:set>
                                      <p:cBhvr>
                                        <p:cTn id="101" dur="indefinite"/>
                                        <p:tgtEl>
                                          <p:spTgt spid="7"/>
                                        </p:tgtEl>
                                        <p:attrNameLst>
                                          <p:attrName>fill.on</p:attrName>
                                        </p:attrNameLst>
                                      </p:cBhvr>
                                      <p:to>
                                        <p:strVal val="true"/>
                                      </p:to>
                                    </p:set>
                                  </p:childTnLst>
                                </p:cTn>
                              </p:par>
                              <p:par>
                                <p:cTn id="102" presetID="1" presetClass="exit" presetSubtype="0" fill="hold" grpId="2" nodeType="withEffect">
                                  <p:stCondLst>
                                    <p:cond delay="0"/>
                                  </p:stCondLst>
                                  <p:childTnLst>
                                    <p:set>
                                      <p:cBhvr>
                                        <p:cTn id="103" dur="1" fill="hold">
                                          <p:stCondLst>
                                            <p:cond delay="0"/>
                                          </p:stCondLst>
                                        </p:cTn>
                                        <p:tgtEl>
                                          <p:spTgt spid="7">
                                            <p:txEl>
                                              <p:pRg st="1" end="1"/>
                                            </p:txEl>
                                          </p:spTgt>
                                        </p:tgtEl>
                                        <p:attrNameLst>
                                          <p:attrName>style.visibility</p:attrName>
                                        </p:attrNameLst>
                                      </p:cBhvr>
                                      <p:to>
                                        <p:strVal val="hidden"/>
                                      </p:to>
                                    </p:set>
                                  </p:childTnLst>
                                </p:cTn>
                              </p:par>
                              <p:par>
                                <p:cTn id="104" presetID="1" presetClass="exit" presetSubtype="0" fill="hold" grpId="2" nodeType="withEffect">
                                  <p:stCondLst>
                                    <p:cond delay="0"/>
                                  </p:stCondLst>
                                  <p:childTnLst>
                                    <p:set>
                                      <p:cBhvr>
                                        <p:cTn id="105" dur="1" fill="hold">
                                          <p:stCondLst>
                                            <p:cond delay="0"/>
                                          </p:stCondLst>
                                        </p:cTn>
                                        <p:tgtEl>
                                          <p:spTgt spid="7">
                                            <p:txEl>
                                              <p:pRg st="2" end="2"/>
                                            </p:txEl>
                                          </p:spTgt>
                                        </p:tgtEl>
                                        <p:attrNameLst>
                                          <p:attrName>style.visibility</p:attrName>
                                        </p:attrNameLst>
                                      </p:cBhvr>
                                      <p:to>
                                        <p:strVal val="hidden"/>
                                      </p:to>
                                    </p:set>
                                  </p:childTnLst>
                                </p:cTn>
                              </p:par>
                              <p:par>
                                <p:cTn id="106" presetID="1" presetClass="exit" presetSubtype="0" fill="hold" grpId="2" nodeType="withEffect">
                                  <p:stCondLst>
                                    <p:cond delay="0"/>
                                  </p:stCondLst>
                                  <p:childTnLst>
                                    <p:set>
                                      <p:cBhvr>
                                        <p:cTn id="107" dur="1" fill="hold">
                                          <p:stCondLst>
                                            <p:cond delay="0"/>
                                          </p:stCondLst>
                                        </p:cTn>
                                        <p:tgtEl>
                                          <p:spTgt spid="7">
                                            <p:bg/>
                                          </p:spTgt>
                                        </p:tgtEl>
                                        <p:attrNameLst>
                                          <p:attrName>style.visibility</p:attrName>
                                        </p:attrNameLst>
                                      </p:cBhvr>
                                      <p:to>
                                        <p:strVal val="hidden"/>
                                      </p:to>
                                    </p:set>
                                  </p:childTnLst>
                                </p:cTn>
                              </p:par>
                              <p:par>
                                <p:cTn id="108" presetID="10" presetClass="exit" presetSubtype="0" fill="hold" grpId="1" nodeType="withEffect">
                                  <p:stCondLst>
                                    <p:cond delay="0"/>
                                  </p:stCondLst>
                                  <p:childTnLst>
                                    <p:animEffect transition="out" filter="fade">
                                      <p:cBhvr>
                                        <p:cTn id="109" dur="500"/>
                                        <p:tgtEl>
                                          <p:spTgt spid="2"/>
                                        </p:tgtEl>
                                      </p:cBhvr>
                                    </p:animEffect>
                                    <p:set>
                                      <p:cBhvr>
                                        <p:cTn id="110" dur="1" fill="hold">
                                          <p:stCondLst>
                                            <p:cond delay="499"/>
                                          </p:stCondLst>
                                        </p:cTn>
                                        <p:tgtEl>
                                          <p:spTgt spid="2"/>
                                        </p:tgtEl>
                                        <p:attrNameLst>
                                          <p:attrName>style.visibility</p:attrName>
                                        </p:attrNameLst>
                                      </p:cBhvr>
                                      <p:to>
                                        <p:strVal val="hidden"/>
                                      </p:to>
                                    </p:set>
                                  </p:childTnLst>
                                </p:cTn>
                              </p:par>
                            </p:childTnLst>
                          </p:cTn>
                        </p:par>
                        <p:par>
                          <p:cTn id="111" fill="hold">
                            <p:stCondLst>
                              <p:cond delay="500"/>
                            </p:stCondLst>
                            <p:childTnLst>
                              <p:par>
                                <p:cTn id="112" presetID="10" presetClass="exit" presetSubtype="0" fill="hold" grpId="1" nodeType="afterEffect">
                                  <p:stCondLst>
                                    <p:cond delay="0"/>
                                  </p:stCondLst>
                                  <p:childTnLst>
                                    <p:animEffect transition="out" filter="fade">
                                      <p:cBhvr>
                                        <p:cTn id="113" dur="500"/>
                                        <p:tgtEl>
                                          <p:spTgt spid="4"/>
                                        </p:tgtEl>
                                      </p:cBhvr>
                                    </p:animEffect>
                                    <p:set>
                                      <p:cBhvr>
                                        <p:cTn id="114" dur="1" fill="hold">
                                          <p:stCondLst>
                                            <p:cond delay="499"/>
                                          </p:stCondLst>
                                        </p:cTn>
                                        <p:tgtEl>
                                          <p:spTgt spid="4"/>
                                        </p:tgtEl>
                                        <p:attrNameLst>
                                          <p:attrName>style.visibility</p:attrName>
                                        </p:attrNameLst>
                                      </p:cBhvr>
                                      <p:to>
                                        <p:strVal val="hidden"/>
                                      </p:to>
                                    </p:set>
                                  </p:childTnLst>
                                </p:cTn>
                              </p:par>
                              <p:par>
                                <p:cTn id="115" presetID="10" presetClass="entr" presetSubtype="0" fill="hold" grpId="0" nodeType="withEffect">
                                  <p:stCondLst>
                                    <p:cond delay="2000"/>
                                  </p:stCondLst>
                                  <p:childTnLst>
                                    <p:set>
                                      <p:cBhvr>
                                        <p:cTn id="116" dur="1" fill="hold">
                                          <p:stCondLst>
                                            <p:cond delay="0"/>
                                          </p:stCondLst>
                                        </p:cTn>
                                        <p:tgtEl>
                                          <p:spTgt spid="13"/>
                                        </p:tgtEl>
                                        <p:attrNameLst>
                                          <p:attrName>style.visibility</p:attrName>
                                        </p:attrNameLst>
                                      </p:cBhvr>
                                      <p:to>
                                        <p:strVal val="visible"/>
                                      </p:to>
                                    </p:set>
                                    <p:animEffect transition="in" filter="fade">
                                      <p:cBhvr>
                                        <p:cTn id="117" dur="500"/>
                                        <p:tgtEl>
                                          <p:spTgt spid="13"/>
                                        </p:tgtEl>
                                      </p:cBhvr>
                                    </p:animEffect>
                                  </p:childTnLst>
                                </p:cTn>
                              </p:par>
                              <p:par>
                                <p:cTn id="118" presetID="10" presetClass="exit" presetSubtype="0" fill="hold" grpId="1" nodeType="withEffect">
                                  <p:stCondLst>
                                    <p:cond delay="0"/>
                                  </p:stCondLst>
                                  <p:childTnLst>
                                    <p:animEffect transition="out" filter="fade">
                                      <p:cBhvr>
                                        <p:cTn id="119" dur="500"/>
                                        <p:tgtEl>
                                          <p:spTgt spid="13"/>
                                        </p:tgtEl>
                                      </p:cBhvr>
                                    </p:animEffect>
                                    <p:set>
                                      <p:cBhvr>
                                        <p:cTn id="120"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animBg="1"/>
      <p:bldP spid="3" grpId="1" animBg="1"/>
      <p:bldP spid="4" grpId="0" animBg="1"/>
      <p:bldP spid="4" grpId="1" animBg="1"/>
      <p:bldP spid="5" grpId="0" animBg="1"/>
      <p:bldP spid="5" grpId="1" uiExpand="1" build="allAtOnce" animBg="1"/>
      <p:bldP spid="6" grpId="0" animBg="1"/>
      <p:bldP spid="7" grpId="0" animBg="1"/>
      <p:bldP spid="7" grpId="1" uiExpand="1" build="allAtOnce" animBg="1"/>
      <p:bldP spid="7" grpId="2" build="allAtOnce" animBg="1"/>
      <p:bldP spid="13" grpId="0"/>
      <p:bldP spid="13" grpId="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9CB69-8AF2-BE09-4E8E-96D539C2FA91}"/>
            </a:ext>
          </a:extLst>
        </p:cNvPr>
        <p:cNvGrpSpPr/>
        <p:nvPr/>
      </p:nvGrpSpPr>
      <p:grpSpPr>
        <a:xfrm>
          <a:off x="0" y="0"/>
          <a:ext cx="0" cy="0"/>
          <a:chOff x="0" y="0"/>
          <a:chExt cx="0" cy="0"/>
        </a:xfrm>
      </p:grpSpPr>
      <p:sp>
        <p:nvSpPr>
          <p:cNvPr id="11" name="צורה חופשית: צורה 10">
            <a:extLst>
              <a:ext uri="{FF2B5EF4-FFF2-40B4-BE49-F238E27FC236}">
                <a16:creationId xmlns:a16="http://schemas.microsoft.com/office/drawing/2014/main" id="{F59E4B39-7462-036A-05F6-CAED75ADD438}"/>
              </a:ext>
              <a:ext uri="{C183D7F6-B498-43B3-948B-1728B52AA6E4}">
                <adec:decorative xmlns:adec="http://schemas.microsoft.com/office/drawing/2017/decorative" val="1"/>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12" name="מלבן 11">
            <a:extLst>
              <a:ext uri="{FF2B5EF4-FFF2-40B4-BE49-F238E27FC236}">
                <a16:creationId xmlns:a16="http://schemas.microsoft.com/office/drawing/2014/main" id="{6FEBA0F2-460A-662C-86D2-8433D9A4BE71}"/>
              </a:ext>
              <a:ext uri="{C183D7F6-B498-43B3-948B-1728B52AA6E4}">
                <adec:decorative xmlns:adec="http://schemas.microsoft.com/office/drawing/2017/decorative" val="1"/>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כותרת 1">
            <a:extLst>
              <a:ext uri="{FF2B5EF4-FFF2-40B4-BE49-F238E27FC236}">
                <a16:creationId xmlns:a16="http://schemas.microsoft.com/office/drawing/2014/main" id="{23EFD889-B3A8-EDD7-5B0C-25CA6E0B76D3}"/>
              </a:ext>
            </a:extLst>
          </p:cNvPr>
          <p:cNvSpPr>
            <a:spLocks noGrp="1"/>
          </p:cNvSpPr>
          <p:nvPr>
            <p:ph type="title"/>
          </p:nvPr>
        </p:nvSpPr>
        <p:spPr>
          <a:xfrm>
            <a:off x="523800" y="175717"/>
            <a:ext cx="11116816" cy="651722"/>
          </a:xfrm>
        </p:spPr>
        <p:txBody>
          <a:bodyPr>
            <a:normAutofit/>
          </a:bodyPr>
          <a:lstStyle/>
          <a:p>
            <a:pPr algn="ctr"/>
            <a:r>
              <a:rPr lang="he-IL" sz="3600" b="1" dirty="0">
                <a:latin typeface="Assistant ExtraBold" panose="00000900000000000000" pitchFamily="2" charset="-79"/>
                <a:ea typeface="+mn-ea"/>
                <a:cs typeface="Assistant ExtraBold" panose="00000900000000000000" pitchFamily="2" charset="-79"/>
              </a:rPr>
              <a:t>השאלה היא:</a:t>
            </a:r>
          </a:p>
        </p:txBody>
      </p:sp>
      <p:sp>
        <p:nvSpPr>
          <p:cNvPr id="4" name="מלבן: פינות מעוגלות 3">
            <a:extLst>
              <a:ext uri="{FF2B5EF4-FFF2-40B4-BE49-F238E27FC236}">
                <a16:creationId xmlns:a16="http://schemas.microsoft.com/office/drawing/2014/main" id="{3D1672CE-BBEA-850A-CB07-DF4A81071D20}"/>
              </a:ext>
            </a:extLst>
          </p:cNvPr>
          <p:cNvSpPr/>
          <p:nvPr/>
        </p:nvSpPr>
        <p:spPr>
          <a:xfrm>
            <a:off x="499998" y="1086965"/>
            <a:ext cx="11284633" cy="11430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742950">
              <a:buFont typeface="+mj-lt"/>
              <a:buAutoNum type="arabicPeriod" startAt="10"/>
            </a:pPr>
            <a:r>
              <a:rPr lang="he-IL" sz="3600" b="1" spc="-80" dirty="0">
                <a:ln w="22225">
                  <a:noFill/>
                  <a:prstDash val="solid"/>
                </a:ln>
                <a:solidFill>
                  <a:schemeClr val="bg1"/>
                </a:solidFill>
                <a:latin typeface="Tahoma" panose="020B0604030504040204" pitchFamily="34" charset="0"/>
                <a:ea typeface="Tahoma" panose="020B0604030504040204" pitchFamily="34" charset="0"/>
                <a:cs typeface="Tahoma" panose="020B0604030504040204" pitchFamily="34" charset="0"/>
              </a:rPr>
              <a:t>איך אפשר למנוע היפגעות ילדים מנוזל חם המתבשל על הכיריים?</a:t>
            </a:r>
          </a:p>
        </p:txBody>
      </p:sp>
      <p:sp>
        <p:nvSpPr>
          <p:cNvPr id="6" name="מציין מיקום תוכן 2">
            <a:extLst>
              <a:ext uri="{FF2B5EF4-FFF2-40B4-BE49-F238E27FC236}">
                <a16:creationId xmlns:a16="http://schemas.microsoft.com/office/drawing/2014/main" id="{9FD6A94F-4094-46A8-5742-C4483D62B610}"/>
              </a:ext>
            </a:extLst>
          </p:cNvPr>
          <p:cNvSpPr txBox="1">
            <a:spLocks/>
          </p:cNvSpPr>
          <p:nvPr/>
        </p:nvSpPr>
        <p:spPr>
          <a:xfrm>
            <a:off x="3345903" y="4209798"/>
            <a:ext cx="2534073" cy="2099522"/>
          </a:xfrm>
          <a:prstGeom prst="rect">
            <a:avLst/>
          </a:prstGeom>
          <a:solidFill>
            <a:schemeClr val="accent2">
              <a:lumMod val="40000"/>
              <a:lumOff val="60000"/>
            </a:schemeClr>
          </a:solidFill>
          <a:scene3d>
            <a:camera prst="orthographicFront"/>
            <a:lightRig rig="threePt" dir="t"/>
          </a:scene3d>
          <a:sp3d extrusionH="127000" prstMaterial="matte">
            <a:bevelT w="171450" h="311150" prst="slope"/>
          </a:sp3d>
        </p:spPr>
        <p:txBody>
          <a:bodyPr vert="horz" lIns="91440" tIns="45720" rIns="91440" bIns="45720" rtlCol="0">
            <a:normAutofit/>
          </a:bodyPr>
          <a:lstStyle>
            <a:lvl1pPr marL="274320" indent="-274320" algn="r" defTabSz="914400" rtl="1"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r" defTabSz="914400" rtl="1"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r" defTabSz="914400" rtl="1"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r" defTabSz="914400" rtl="1"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r" defTabSz="914400" rtl="1"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endParaRPr lang="he-IL" dirty="0"/>
          </a:p>
          <a:p>
            <a:pPr marL="0" indent="0" algn="ctr">
              <a:buFont typeface="Arial" pitchFamily="34" charset="0"/>
              <a:buNone/>
            </a:pPr>
            <a:r>
              <a:rPr lang="he-IL" sz="3200" b="1" dirty="0">
                <a:solidFill>
                  <a:srgbClr val="00206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ג</a:t>
            </a:r>
          </a:p>
          <a:p>
            <a:pPr marL="0" indent="0" algn="ctr">
              <a:buFont typeface="Arial" pitchFamily="34" charset="0"/>
              <a:buNone/>
            </a:pPr>
            <a:r>
              <a:rPr lang="he-IL" b="1" dirty="0">
                <a:solidFill>
                  <a:srgbClr val="00206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מבשלים על מבער פנימי</a:t>
            </a:r>
          </a:p>
          <a:p>
            <a:endParaRPr lang="he-IL" dirty="0"/>
          </a:p>
        </p:txBody>
      </p:sp>
      <p:sp>
        <p:nvSpPr>
          <p:cNvPr id="15" name="תיבת טקסט 14">
            <a:extLst>
              <a:ext uri="{FF2B5EF4-FFF2-40B4-BE49-F238E27FC236}">
                <a16:creationId xmlns:a16="http://schemas.microsoft.com/office/drawing/2014/main" id="{31263594-2378-8DF1-3B68-034C47C89281}"/>
              </a:ext>
            </a:extLst>
          </p:cNvPr>
          <p:cNvSpPr txBox="1"/>
          <p:nvPr/>
        </p:nvSpPr>
        <p:spPr>
          <a:xfrm>
            <a:off x="1127448" y="2648202"/>
            <a:ext cx="10369152" cy="646331"/>
          </a:xfrm>
          <a:prstGeom prst="rect">
            <a:avLst/>
          </a:prstGeom>
          <a:noFill/>
        </p:spPr>
        <p:txBody>
          <a:bodyPr wrap="square">
            <a:spAutoFit/>
          </a:bodyPr>
          <a:lstStyle/>
          <a:p>
            <a:pPr algn="ctr"/>
            <a:r>
              <a:rPr lang="he-IL" sz="3600" b="1" dirty="0">
                <a:latin typeface="Assistant ExtraBold" panose="00000900000000000000" pitchFamily="2" charset="-79"/>
                <a:cs typeface="Assistant ExtraBold" panose="00000900000000000000" pitchFamily="2" charset="-79"/>
              </a:rPr>
              <a:t>התשובה הנכונה היא... ג'</a:t>
            </a:r>
          </a:p>
        </p:txBody>
      </p:sp>
    </p:spTree>
    <p:extLst>
      <p:ext uri="{BB962C8B-B14F-4D97-AF65-F5344CB8AC3E}">
        <p14:creationId xmlns:p14="http://schemas.microsoft.com/office/powerpoint/2010/main" val="239727888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1000"/>
                                        <p:tgtEl>
                                          <p:spTgt spid="4"/>
                                        </p:tgtEl>
                                      </p:cBhvr>
                                    </p:animEffect>
                                  </p:childTnLst>
                                </p:cTn>
                              </p:par>
                              <p:par>
                                <p:cTn id="23" presetID="10" presetClass="exit" presetSubtype="0" fill="hold" grpId="1" nodeType="withEffect">
                                  <p:stCondLst>
                                    <p:cond delay="0"/>
                                  </p:stCondLst>
                                  <p:childTnLst>
                                    <p:animEffect transition="out" filter="fade">
                                      <p:cBhvr>
                                        <p:cTn id="24" dur="500"/>
                                        <p:tgtEl>
                                          <p:spTgt spid="2"/>
                                        </p:tgtEl>
                                      </p:cBhvr>
                                    </p:animEffect>
                                    <p:set>
                                      <p:cBhvr>
                                        <p:cTn id="25" dur="1" fill="hold">
                                          <p:stCondLst>
                                            <p:cond delay="499"/>
                                          </p:stCondLst>
                                        </p:cTn>
                                        <p:tgtEl>
                                          <p:spTgt spid="2"/>
                                        </p:tgtEl>
                                        <p:attrNameLst>
                                          <p:attrName>style.visibility</p:attrName>
                                        </p:attrNameLst>
                                      </p:cBhvr>
                                      <p:to>
                                        <p:strVal val="hidden"/>
                                      </p:to>
                                    </p:set>
                                  </p:childTnLst>
                                </p:cTn>
                              </p:par>
                            </p:childTnLst>
                          </p:cTn>
                        </p:par>
                        <p:par>
                          <p:cTn id="26" fill="hold">
                            <p:stCondLst>
                              <p:cond delay="2000"/>
                            </p:stCondLst>
                            <p:childTnLst>
                              <p:par>
                                <p:cTn id="27" presetID="10" presetClass="exit" presetSubtype="0" fill="hold" grpId="1" nodeType="afterEffect">
                                  <p:stCondLst>
                                    <p:cond delay="0"/>
                                  </p:stCondLst>
                                  <p:childTnLst>
                                    <p:animEffect transition="out" filter="fade">
                                      <p:cBhvr>
                                        <p:cTn id="28" dur="500"/>
                                        <p:tgtEl>
                                          <p:spTgt spid="4"/>
                                        </p:tgtEl>
                                      </p:cBhvr>
                                    </p:animEffect>
                                    <p:set>
                                      <p:cBhvr>
                                        <p:cTn id="29" dur="1" fill="hold">
                                          <p:stCondLst>
                                            <p:cond delay="499"/>
                                          </p:stCondLst>
                                        </p:cTn>
                                        <p:tgtEl>
                                          <p:spTgt spid="4"/>
                                        </p:tgtEl>
                                        <p:attrNameLst>
                                          <p:attrName>style.visibility</p:attrName>
                                        </p:attrNameLst>
                                      </p:cBhvr>
                                      <p:to>
                                        <p:strVal val="hidden"/>
                                      </p:to>
                                    </p:set>
                                  </p:childTnLst>
                                </p:cTn>
                              </p:par>
                              <p:par>
                                <p:cTn id="30" presetID="10" presetClass="entr" presetSubtype="0" fill="hold" grpId="0" nodeType="withEffect">
                                  <p:stCondLst>
                                    <p:cond delay="200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xit" presetSubtype="0" fill="hold" grpId="1" nodeType="withEffect">
                                  <p:stCondLst>
                                    <p:cond delay="0"/>
                                  </p:stCondLst>
                                  <p:childTnLst>
                                    <p:animEffect transition="out" filter="fade">
                                      <p:cBhvr>
                                        <p:cTn id="34" dur="500"/>
                                        <p:tgtEl>
                                          <p:spTgt spid="15"/>
                                        </p:tgtEl>
                                      </p:cBhvr>
                                    </p:animEffect>
                                    <p:set>
                                      <p:cBhvr>
                                        <p:cTn id="35"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animBg="1"/>
      <p:bldP spid="4" grpId="1" animBg="1"/>
      <p:bldP spid="6" grpId="0" animBg="1"/>
      <p:bldP spid="15" grpId="0"/>
      <p:bldP spid="15" grpId="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F890A-2844-E4E5-5466-E2AD83DE1E91}"/>
            </a:ext>
          </a:extLst>
        </p:cNvPr>
        <p:cNvGrpSpPr/>
        <p:nvPr/>
      </p:nvGrpSpPr>
      <p:grpSpPr>
        <a:xfrm>
          <a:off x="0" y="0"/>
          <a:ext cx="0" cy="0"/>
          <a:chOff x="0" y="0"/>
          <a:chExt cx="0" cy="0"/>
        </a:xfrm>
      </p:grpSpPr>
      <p:sp>
        <p:nvSpPr>
          <p:cNvPr id="11" name="צורה חופשית: צורה 10">
            <a:extLst>
              <a:ext uri="{FF2B5EF4-FFF2-40B4-BE49-F238E27FC236}">
                <a16:creationId xmlns:a16="http://schemas.microsoft.com/office/drawing/2014/main" id="{8C8B0243-8D77-0A7E-AB4E-E76BF25FC2C7}"/>
              </a:ext>
              <a:ext uri="{C183D7F6-B498-43B3-948B-1728B52AA6E4}">
                <adec:decorative xmlns:adec="http://schemas.microsoft.com/office/drawing/2017/decorative" val="1"/>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12" name="מלבן 11">
            <a:extLst>
              <a:ext uri="{FF2B5EF4-FFF2-40B4-BE49-F238E27FC236}">
                <a16:creationId xmlns:a16="http://schemas.microsoft.com/office/drawing/2014/main" id="{EAD86EC6-B2BE-6ED2-E63E-91EEB56E39EA}"/>
              </a:ext>
              <a:ext uri="{C183D7F6-B498-43B3-948B-1728B52AA6E4}">
                <adec:decorative xmlns:adec="http://schemas.microsoft.com/office/drawing/2017/decorative" val="1"/>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תיבת טקסט 9">
            <a:extLst>
              <a:ext uri="{FF2B5EF4-FFF2-40B4-BE49-F238E27FC236}">
                <a16:creationId xmlns:a16="http://schemas.microsoft.com/office/drawing/2014/main" id="{9F36CB96-ED5D-06A9-5243-3C7364022F96}"/>
              </a:ext>
            </a:extLst>
          </p:cNvPr>
          <p:cNvSpPr txBox="1"/>
          <p:nvPr/>
        </p:nvSpPr>
        <p:spPr>
          <a:xfrm>
            <a:off x="1775520" y="548680"/>
            <a:ext cx="8856984" cy="5443029"/>
          </a:xfrm>
          <a:prstGeom prst="rect">
            <a:avLst/>
          </a:prstGeom>
          <a:solidFill>
            <a:schemeClr val="bg2">
              <a:lumMod val="10000"/>
              <a:lumOff val="90000"/>
            </a:schemeClr>
          </a:solidFill>
        </p:spPr>
        <p:txBody>
          <a:bodyPr wrap="square">
            <a:spAutoFit/>
          </a:bodyPr>
          <a:lstStyle/>
          <a:p>
            <a:pPr algn="ctr">
              <a:lnSpc>
                <a:spcPct val="120000"/>
              </a:lnSpc>
              <a:spcAft>
                <a:spcPts val="600"/>
              </a:spcAft>
            </a:pPr>
            <a:r>
              <a:rPr lang="he-IL" sz="3600" b="1" dirty="0">
                <a:latin typeface="Assistant ExtraBold" panose="00000900000000000000" pitchFamily="2" charset="-79"/>
                <a:cs typeface="Assistant ExtraBold" panose="00000900000000000000" pitchFamily="2" charset="-79"/>
              </a:rPr>
              <a:t>שימו לב!</a:t>
            </a:r>
          </a:p>
          <a:p>
            <a:pPr algn="ctr">
              <a:lnSpc>
                <a:spcPct val="120000"/>
              </a:lnSpc>
              <a:spcAft>
                <a:spcPts val="600"/>
              </a:spcAft>
            </a:pPr>
            <a:r>
              <a:rPr lang="he-IL" sz="3600" b="1" dirty="0">
                <a:latin typeface="Assistant ExtraBold" panose="00000900000000000000" pitchFamily="2" charset="-79"/>
                <a:cs typeface="Assistant ExtraBold" panose="00000900000000000000" pitchFamily="2" charset="-79"/>
              </a:rPr>
              <a:t>נוזל בטמפרטורה של 60° ומעלה, הבא במגע עם העור, עלול לגרום לכוויה חמורה בתוך שנייה אחת. מרבית מקרי הכוויות הפוגעים בילדים בבית, מתרחשים במטבח. התנהגות בטוחה יכול לצמצם משמעותית את הסיכון לכוויות. מניחים סירים או מחבתות עם תבשיל חם על מבער פנימי של הכיריים ולא מניחים על הרצפה. </a:t>
            </a:r>
            <a:endParaRPr lang="en-US" sz="3600" b="1" dirty="0">
              <a:latin typeface="Assistant ExtraBold" panose="00000900000000000000" pitchFamily="2" charset="-79"/>
              <a:cs typeface="Assistant ExtraBold" panose="00000900000000000000" pitchFamily="2" charset="-79"/>
            </a:endParaRPr>
          </a:p>
        </p:txBody>
      </p:sp>
    </p:spTree>
    <p:extLst>
      <p:ext uri="{BB962C8B-B14F-4D97-AF65-F5344CB8AC3E}">
        <p14:creationId xmlns:p14="http://schemas.microsoft.com/office/powerpoint/2010/main" val="301351324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DC92F-B0D5-F1E5-1F6A-ABFEF248275F}"/>
            </a:ext>
          </a:extLst>
        </p:cNvPr>
        <p:cNvGrpSpPr/>
        <p:nvPr/>
      </p:nvGrpSpPr>
      <p:grpSpPr>
        <a:xfrm>
          <a:off x="0" y="0"/>
          <a:ext cx="0" cy="0"/>
          <a:chOff x="0" y="0"/>
          <a:chExt cx="0" cy="0"/>
        </a:xfrm>
      </p:grpSpPr>
      <p:sp>
        <p:nvSpPr>
          <p:cNvPr id="3" name="צורה חופשית: צורה 2">
            <a:extLst>
              <a:ext uri="{FF2B5EF4-FFF2-40B4-BE49-F238E27FC236}">
                <a16:creationId xmlns:a16="http://schemas.microsoft.com/office/drawing/2014/main" id="{35291EB2-75B9-44F4-8E2B-F2C09801E2E0}"/>
              </a:ext>
              <a:ext uri="{C183D7F6-B498-43B3-948B-1728B52AA6E4}">
                <adec:decorative xmlns:adec="http://schemas.microsoft.com/office/drawing/2017/decorative" val="1"/>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4" name="מלבן 3">
            <a:extLst>
              <a:ext uri="{FF2B5EF4-FFF2-40B4-BE49-F238E27FC236}">
                <a16:creationId xmlns:a16="http://schemas.microsoft.com/office/drawing/2014/main" id="{A5850855-7F20-E73B-16F2-BDC836A99454}"/>
              </a:ext>
              <a:ext uri="{C183D7F6-B498-43B3-948B-1728B52AA6E4}">
                <adec:decorative xmlns:adec="http://schemas.microsoft.com/office/drawing/2017/decorative" val="1"/>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a:extLst>
              <a:ext uri="{FF2B5EF4-FFF2-40B4-BE49-F238E27FC236}">
                <a16:creationId xmlns:a16="http://schemas.microsoft.com/office/drawing/2014/main" id="{DA4905B2-7DF1-4AB1-6057-23611A365D2D}"/>
              </a:ext>
            </a:extLst>
          </p:cNvPr>
          <p:cNvSpPr/>
          <p:nvPr/>
        </p:nvSpPr>
        <p:spPr>
          <a:xfrm>
            <a:off x="708248" y="1371989"/>
            <a:ext cx="10945216" cy="4651402"/>
          </a:xfrm>
          <a:prstGeom prst="rect">
            <a:avLst/>
          </a:prstGeom>
          <a:solidFill>
            <a:schemeClr val="bg1">
              <a:lumMod val="85000"/>
              <a:lumOff val="15000"/>
            </a:schemeClr>
          </a:solidFill>
          <a:effectLst>
            <a:outerShdw blurRad="50800" dist="50800" dir="5400000" algn="ctr" rotWithShape="0">
              <a:schemeClr val="bg1"/>
            </a:outerShdw>
          </a:effectLst>
          <a:scene3d>
            <a:camera prst="orthographicFront"/>
            <a:lightRig rig="threePt" dir="t"/>
          </a:scene3d>
          <a:sp3d contourW="12700">
            <a:bevelT w="190500" h="190500"/>
            <a:bevelB w="190500" h="190500"/>
            <a:contourClr>
              <a:schemeClr val="bg1">
                <a:lumMod val="75000"/>
                <a:lumOff val="25000"/>
              </a:schemeClr>
            </a:contourClr>
          </a:sp3d>
        </p:spPr>
        <p:txBody>
          <a:bodyPr wrap="square" rIns="252000">
            <a:spAutoFit/>
          </a:bodyPr>
          <a:lstStyle/>
          <a:p>
            <a:pPr>
              <a:lnSpc>
                <a:spcPct val="120000"/>
              </a:lnSpc>
              <a:spcAft>
                <a:spcPts val="1200"/>
              </a:spcAft>
            </a:pPr>
            <a:r>
              <a:rPr lang="he-IL" sz="2800" b="1" dirty="0">
                <a:latin typeface="Assistant ExtraBold" panose="00000900000000000000" pitchFamily="2" charset="-79"/>
                <a:cs typeface="Assistant ExtraBold" panose="00000900000000000000" pitchFamily="2" charset="-79"/>
              </a:rPr>
              <a:t>סיימתם את שלב השאלות, הקבוצה המנצחת היא זו שנותרו לה מספר רב יותר של כוכבים. </a:t>
            </a:r>
          </a:p>
          <a:p>
            <a:pPr>
              <a:lnSpc>
                <a:spcPct val="120000"/>
              </a:lnSpc>
              <a:spcAft>
                <a:spcPts val="1200"/>
              </a:spcAft>
            </a:pPr>
            <a:r>
              <a:rPr lang="he-IL" sz="2800" b="1" dirty="0">
                <a:latin typeface="Assistant ExtraBold" panose="00000900000000000000" pitchFamily="2" charset="-79"/>
                <a:cs typeface="Assistant ExtraBold" panose="00000900000000000000" pitchFamily="2" charset="-79"/>
              </a:rPr>
              <a:t>עתה הגעתם לשלב התובנות, בו כל קבוצה תשלח שני נציגים שידונו ראש בראש בשאלה שתוצג להם. נציגי הקבוצה המנצחת יטען בעד ונציג הקבוצה השנייה יטען נגד. לרשות כל קבוצה 60 שניות לשכנע את התלמידים. לאחר הדיון, כל התלמידים יצביעו מי שכנע אותם.</a:t>
            </a:r>
          </a:p>
          <a:p>
            <a:pPr>
              <a:lnSpc>
                <a:spcPct val="120000"/>
              </a:lnSpc>
              <a:spcAft>
                <a:spcPts val="1200"/>
              </a:spcAft>
            </a:pPr>
            <a:r>
              <a:rPr lang="he-IL" sz="2800" b="1" dirty="0">
                <a:latin typeface="Assistant ExtraBold" panose="00000900000000000000" pitchFamily="2" charset="-79"/>
                <a:cs typeface="Assistant ExtraBold" panose="00000900000000000000" pitchFamily="2" charset="-79"/>
              </a:rPr>
              <a:t>האם תלמידים בגילכם, יכולים להיות אחראים למניעה ולהימנעות מכוויות?</a:t>
            </a:r>
          </a:p>
          <a:p>
            <a:pPr>
              <a:lnSpc>
                <a:spcPct val="120000"/>
              </a:lnSpc>
              <a:spcAft>
                <a:spcPts val="1200"/>
              </a:spcAft>
            </a:pPr>
            <a:r>
              <a:rPr lang="he-IL" sz="2800" b="1" dirty="0">
                <a:latin typeface="Assistant ExtraBold" panose="00000900000000000000" pitchFamily="2" charset="-79"/>
                <a:cs typeface="Assistant ExtraBold" panose="00000900000000000000" pitchFamily="2" charset="-79"/>
              </a:rPr>
              <a:t> </a:t>
            </a:r>
            <a:endParaRPr lang="he-IL" sz="1000" b="1" u="sng" dirty="0">
              <a:latin typeface="Tahoma" panose="020B0604030504040204" pitchFamily="34" charset="0"/>
              <a:ea typeface="Tahoma" panose="020B0604030504040204" pitchFamily="34" charset="0"/>
              <a:cs typeface="Tahoma" panose="020B0604030504040204" pitchFamily="34" charset="0"/>
            </a:endParaRPr>
          </a:p>
        </p:txBody>
      </p:sp>
      <p:sp>
        <p:nvSpPr>
          <p:cNvPr id="2" name="מלבן: פינות מעוגלות 1">
            <a:extLst>
              <a:ext uri="{FF2B5EF4-FFF2-40B4-BE49-F238E27FC236}">
                <a16:creationId xmlns:a16="http://schemas.microsoft.com/office/drawing/2014/main" id="{CAA02EEC-4967-4F15-82E2-39C077B1E4C9}"/>
              </a:ext>
            </a:extLst>
          </p:cNvPr>
          <p:cNvSpPr/>
          <p:nvPr/>
        </p:nvSpPr>
        <p:spPr>
          <a:xfrm>
            <a:off x="8685795" y="399759"/>
            <a:ext cx="2932397" cy="738390"/>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3200" dirty="0">
                <a:solidFill>
                  <a:schemeClr val="bg1"/>
                </a:solidFill>
                <a:latin typeface="Assistant ExtraBold" panose="00000900000000000000" pitchFamily="2" charset="-79"/>
                <a:cs typeface="Assistant ExtraBold" panose="00000900000000000000" pitchFamily="2" charset="-79"/>
              </a:rPr>
              <a:t>סיכום הפעילות </a:t>
            </a:r>
            <a:endParaRPr lang="en-US" sz="3200" dirty="0">
              <a:solidFill>
                <a:schemeClr val="bg1"/>
              </a:solidFill>
              <a:latin typeface="Assistant ExtraBold" panose="00000900000000000000" pitchFamily="2" charset="-79"/>
              <a:cs typeface="Assistant ExtraBold" panose="00000900000000000000" pitchFamily="2" charset="-79"/>
            </a:endParaRPr>
          </a:p>
        </p:txBody>
      </p:sp>
    </p:spTree>
    <p:extLst>
      <p:ext uri="{BB962C8B-B14F-4D97-AF65-F5344CB8AC3E}">
        <p14:creationId xmlns:p14="http://schemas.microsoft.com/office/powerpoint/2010/main" val="291035083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5" presetID="22" presetClass="entr" presetSubtype="2" fill="hold" grpId="0" nodeType="withEffect">
                                  <p:stCondLst>
                                    <p:cond delay="500"/>
                                  </p:stCondLst>
                                  <p:childTnLst>
                                    <p:set>
                                      <p:cBhvr>
                                        <p:cTn id="26" dur="1" fill="hold">
                                          <p:stCondLst>
                                            <p:cond delay="0"/>
                                          </p:stCondLst>
                                        </p:cTn>
                                        <p:tgtEl>
                                          <p:spTgt spid="2"/>
                                        </p:tgtEl>
                                        <p:attrNameLst>
                                          <p:attrName>style.visibility</p:attrName>
                                        </p:attrNameLst>
                                      </p:cBhvr>
                                      <p:to>
                                        <p:strVal val="visible"/>
                                      </p:to>
                                    </p:set>
                                    <p:animEffect transition="in" filter="wipe(righ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64" presetClass="path" presetSubtype="0" accel="50000" decel="50000" fill="hold" nodeType="clickEffect">
                                  <p:stCondLst>
                                    <p:cond delay="0"/>
                                  </p:stCondLst>
                                  <p:childTnLst>
                                    <p:animMotion origin="layout" path="M -3.33333E-6 -7.40741E-7 L 0.00378 -0.13843 " pathEditMode="relative" rAng="0" ptsTypes="AA">
                                      <p:cBhvr>
                                        <p:cTn id="31" dur="2000" fill="hold"/>
                                        <p:tgtEl>
                                          <p:spTgt spid="5">
                                            <p:txEl>
                                              <p:pRg st="1" end="1"/>
                                            </p:txEl>
                                          </p:spTgt>
                                        </p:tgtEl>
                                        <p:attrNameLst>
                                          <p:attrName>ppt_x</p:attrName>
                                          <p:attrName>ppt_y</p:attrName>
                                        </p:attrNameLst>
                                      </p:cBhvr>
                                      <p:rCtr x="182" y="-6921"/>
                                    </p:animMotion>
                                  </p:childTnLst>
                                </p:cTn>
                              </p:par>
                            </p:childTnLst>
                          </p:cTn>
                        </p:par>
                      </p:childTnLst>
                    </p:cTn>
                  </p:par>
                  <p:par>
                    <p:cTn id="32" fill="hold">
                      <p:stCondLst>
                        <p:cond delay="indefinite"/>
                      </p:stCondLst>
                      <p:childTnLst>
                        <p:par>
                          <p:cTn id="33" fill="hold">
                            <p:stCondLst>
                              <p:cond delay="0"/>
                            </p:stCondLst>
                            <p:childTnLst>
                              <p:par>
                                <p:cTn id="34" presetID="64" presetClass="path" presetSubtype="0" accel="50000" decel="50000" fill="hold" nodeType="clickEffect">
                                  <p:stCondLst>
                                    <p:cond delay="0"/>
                                  </p:stCondLst>
                                  <p:childTnLst>
                                    <p:animMotion origin="layout" path="M -3.33333E-6 -7.40741E-7 L 0.00378 -0.13843 " pathEditMode="relative" rAng="0" ptsTypes="AA">
                                      <p:cBhvr>
                                        <p:cTn id="35" dur="2000" fill="hold"/>
                                        <p:tgtEl>
                                          <p:spTgt spid="5">
                                            <p:txEl>
                                              <p:pRg st="2" end="2"/>
                                            </p:txEl>
                                          </p:spTgt>
                                        </p:tgtEl>
                                        <p:attrNameLst>
                                          <p:attrName>ppt_x</p:attrName>
                                          <p:attrName>ppt_y</p:attrName>
                                        </p:attrNameLst>
                                      </p:cBhvr>
                                      <p:rCtr x="182" y="-6921"/>
                                    </p:animMotion>
                                  </p:childTnLst>
                                </p:cTn>
                              </p:par>
                            </p:childTnLst>
                          </p:cTn>
                        </p:par>
                      </p:childTnLst>
                    </p:cTn>
                  </p:par>
                  <p:par>
                    <p:cTn id="36" fill="hold">
                      <p:stCondLst>
                        <p:cond delay="indefinite"/>
                      </p:stCondLst>
                      <p:childTnLst>
                        <p:par>
                          <p:cTn id="37" fill="hold">
                            <p:stCondLst>
                              <p:cond delay="0"/>
                            </p:stCondLst>
                            <p:childTnLst>
                              <p:par>
                                <p:cTn id="38" presetID="64" presetClass="path" presetSubtype="0" accel="50000" decel="50000" fill="hold" nodeType="clickEffect">
                                  <p:stCondLst>
                                    <p:cond delay="0"/>
                                  </p:stCondLst>
                                  <p:childTnLst>
                                    <p:animMotion origin="layout" path="M -3.33333E-6 -7.40741E-7 L 0.00378 -0.13843 " pathEditMode="relative" rAng="0" ptsTypes="AA">
                                      <p:cBhvr>
                                        <p:cTn id="39" dur="2000" fill="hold"/>
                                        <p:tgtEl>
                                          <p:spTgt spid="5">
                                            <p:txEl>
                                              <p:pRg st="3" end="3"/>
                                            </p:txEl>
                                          </p:spTgt>
                                        </p:tgtEl>
                                        <p:attrNameLst>
                                          <p:attrName>ppt_x</p:attrName>
                                          <p:attrName>ppt_y</p:attrName>
                                        </p:attrNameLst>
                                      </p:cBhvr>
                                      <p:rCtr x="182" y="-6921"/>
                                    </p:animMotion>
                                  </p:childTnLst>
                                </p:cTn>
                              </p:par>
                              <p:par>
                                <p:cTn id="40" presetID="10" presetClass="exit" presetSubtype="0" fill="hold" nodeType="withEffect">
                                  <p:stCondLst>
                                    <p:cond delay="0"/>
                                  </p:stCondLst>
                                  <p:childTnLst>
                                    <p:animEffect transition="out" filter="fade">
                                      <p:cBhvr>
                                        <p:cTn id="41" dur="500"/>
                                        <p:tgtEl>
                                          <p:spTgt spid="5">
                                            <p:txEl>
                                              <p:pRg st="0" end="0"/>
                                            </p:txEl>
                                          </p:spTgt>
                                        </p:tgtEl>
                                      </p:cBhvr>
                                    </p:animEffect>
                                    <p:set>
                                      <p:cBhvr>
                                        <p:cTn id="42" dur="1" fill="hold">
                                          <p:stCondLst>
                                            <p:cond delay="499"/>
                                          </p:stCondLst>
                                        </p:cTn>
                                        <p:tgtEl>
                                          <p:spTgt spid="5">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6A7FF-8D6F-E386-B68B-ACE0BDFDAB3D}"/>
            </a:ext>
          </a:extLst>
        </p:cNvPr>
        <p:cNvGrpSpPr/>
        <p:nvPr/>
      </p:nvGrpSpPr>
      <p:grpSpPr>
        <a:xfrm>
          <a:off x="0" y="0"/>
          <a:ext cx="0" cy="0"/>
          <a:chOff x="0" y="0"/>
          <a:chExt cx="0" cy="0"/>
        </a:xfrm>
      </p:grpSpPr>
      <p:sp>
        <p:nvSpPr>
          <p:cNvPr id="3" name="צורה חופשית: צורה 2">
            <a:extLst>
              <a:ext uri="{FF2B5EF4-FFF2-40B4-BE49-F238E27FC236}">
                <a16:creationId xmlns:a16="http://schemas.microsoft.com/office/drawing/2014/main" id="{6CD237A7-E184-86F0-A445-82A2E92DAAD1}"/>
              </a:ext>
              <a:ext uri="{C183D7F6-B498-43B3-948B-1728B52AA6E4}">
                <adec:decorative xmlns:adec="http://schemas.microsoft.com/office/drawing/2017/decorative" val="1"/>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4" name="מלבן 3">
            <a:extLst>
              <a:ext uri="{FF2B5EF4-FFF2-40B4-BE49-F238E27FC236}">
                <a16:creationId xmlns:a16="http://schemas.microsoft.com/office/drawing/2014/main" id="{406BB974-DFC7-D413-B52E-C1517690F80F}"/>
              </a:ext>
              <a:ext uri="{C183D7F6-B498-43B3-948B-1728B52AA6E4}">
                <adec:decorative xmlns:adec="http://schemas.microsoft.com/office/drawing/2017/decorative" val="1"/>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a:extLst>
              <a:ext uri="{FF2B5EF4-FFF2-40B4-BE49-F238E27FC236}">
                <a16:creationId xmlns:a16="http://schemas.microsoft.com/office/drawing/2014/main" id="{2CF089C0-E4C5-6737-2246-95AF801F5E0B}"/>
              </a:ext>
            </a:extLst>
          </p:cNvPr>
          <p:cNvSpPr/>
          <p:nvPr/>
        </p:nvSpPr>
        <p:spPr>
          <a:xfrm>
            <a:off x="623392" y="2420888"/>
            <a:ext cx="10945216" cy="2834430"/>
          </a:xfrm>
          <a:prstGeom prst="rect">
            <a:avLst/>
          </a:prstGeom>
          <a:solidFill>
            <a:schemeClr val="bg1">
              <a:lumMod val="85000"/>
              <a:lumOff val="15000"/>
            </a:schemeClr>
          </a:solidFill>
          <a:effectLst>
            <a:outerShdw blurRad="50800" dist="50800" dir="5400000" algn="ctr" rotWithShape="0">
              <a:schemeClr val="bg1"/>
            </a:outerShdw>
          </a:effectLst>
          <a:scene3d>
            <a:camera prst="orthographicFront"/>
            <a:lightRig rig="threePt" dir="t"/>
          </a:scene3d>
          <a:sp3d contourW="12700">
            <a:bevelT w="190500" h="190500"/>
            <a:bevelB w="190500" h="190500"/>
            <a:contourClr>
              <a:schemeClr val="bg1">
                <a:lumMod val="75000"/>
                <a:lumOff val="25000"/>
              </a:schemeClr>
            </a:contourClr>
          </a:sp3d>
        </p:spPr>
        <p:txBody>
          <a:bodyPr wrap="square" rIns="252000">
            <a:spAutoFit/>
          </a:bodyPr>
          <a:lstStyle/>
          <a:p>
            <a:r>
              <a:rPr lang="he-IL" sz="1000" b="1" dirty="0">
                <a:solidFill>
                  <a:srgbClr val="00DAF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he-IL" sz="2800" dirty="0">
                <a:latin typeface="Assistant ExtraBold" panose="00000900000000000000" pitchFamily="2" charset="-79"/>
                <a:cs typeface="Assistant ExtraBold" panose="00000900000000000000" pitchFamily="2" charset="-79"/>
              </a:rPr>
              <a:t>הכוויות מסווגות על פי חומרתן לארבעה דרגות. </a:t>
            </a:r>
          </a:p>
          <a:p>
            <a:r>
              <a:rPr lang="he-IL" sz="2800" dirty="0">
                <a:latin typeface="Assistant ExtraBold" panose="00000900000000000000" pitchFamily="2" charset="-79"/>
                <a:cs typeface="Assistant ExtraBold" panose="00000900000000000000" pitchFamily="2" charset="-79"/>
              </a:rPr>
              <a:t>לכל דרגה יש מאפייני חומרה בהתאם לעומק הפגיעה ולגודל שטח הפגיעה. נבחן ביחד את מאפייני דרגות הפגיעה.</a:t>
            </a:r>
            <a:r>
              <a:rPr lang="he-IL" sz="2400" dirty="0">
                <a:latin typeface="Guttman Hatzvi" panose="02010401010101010101" pitchFamily="2" charset="-79"/>
                <a:cs typeface="Guttman Hatzvi" panose="02010401010101010101" pitchFamily="2" charset="-79"/>
              </a:rPr>
              <a:t> </a:t>
            </a:r>
          </a:p>
          <a:p>
            <a:pPr lvl="0"/>
            <a:endParaRPr lang="he-IL" sz="2800" dirty="0">
              <a:latin typeface="Assistant ExtraBold" panose="00000900000000000000" pitchFamily="2" charset="-79"/>
              <a:cs typeface="Assistant ExtraBold" panose="00000900000000000000" pitchFamily="2" charset="-79"/>
            </a:endParaRPr>
          </a:p>
          <a:p>
            <a:pPr lvl="0"/>
            <a:r>
              <a:rPr lang="he-IL" sz="2800" dirty="0">
                <a:latin typeface="Assistant ExtraBold" panose="00000900000000000000" pitchFamily="2" charset="-79"/>
                <a:cs typeface="Assistant ExtraBold" panose="00000900000000000000" pitchFamily="2" charset="-79"/>
              </a:rPr>
              <a:t>דרגה אחת – כוויה הנחשבת לקלה</a:t>
            </a:r>
            <a:endParaRPr lang="he-IL" sz="2400" dirty="0">
              <a:latin typeface="Guttman Hatzvi" panose="02010401010101010101" pitchFamily="2" charset="-79"/>
              <a:cs typeface="Guttman Hatzvi" panose="02010401010101010101" pitchFamily="2" charset="-79"/>
            </a:endParaRPr>
          </a:p>
          <a:p>
            <a:r>
              <a:rPr lang="he-IL" sz="2800" dirty="0">
                <a:latin typeface="Assistant ExtraBold" panose="00000900000000000000" pitchFamily="2" charset="-79"/>
                <a:cs typeface="Assistant ExtraBold" panose="00000900000000000000" pitchFamily="2" charset="-79"/>
              </a:rPr>
              <a:t>האם מישהו מכם יודע איך נראה האזור בגוף שנפגע מכוויה קלה?</a:t>
            </a:r>
            <a:endParaRPr lang="en-US" sz="2800" dirty="0">
              <a:latin typeface="Assistant ExtraBold" panose="00000900000000000000" pitchFamily="2" charset="-79"/>
              <a:cs typeface="Assistant ExtraBold" panose="00000900000000000000" pitchFamily="2" charset="-79"/>
            </a:endParaRPr>
          </a:p>
          <a:p>
            <a:pPr>
              <a:lnSpc>
                <a:spcPct val="113000"/>
              </a:lnSpc>
              <a:spcAft>
                <a:spcPts val="1200"/>
              </a:spcAft>
            </a:pPr>
            <a:endParaRPr lang="he-IL" sz="1000" b="1" u="sng" dirty="0">
              <a:latin typeface="Tahoma" panose="020B0604030504040204" pitchFamily="34" charset="0"/>
              <a:ea typeface="Tahoma" panose="020B0604030504040204" pitchFamily="34" charset="0"/>
              <a:cs typeface="Tahoma" panose="020B0604030504040204" pitchFamily="34" charset="0"/>
            </a:endParaRPr>
          </a:p>
        </p:txBody>
      </p:sp>
      <p:sp>
        <p:nvSpPr>
          <p:cNvPr id="6" name="מלבן: פינות מעוגלות 5">
            <a:extLst>
              <a:ext uri="{FF2B5EF4-FFF2-40B4-BE49-F238E27FC236}">
                <a16:creationId xmlns:a16="http://schemas.microsoft.com/office/drawing/2014/main" id="{A78081BB-B220-C460-8777-DED95EDE2662}"/>
              </a:ext>
            </a:extLst>
          </p:cNvPr>
          <p:cNvSpPr/>
          <p:nvPr/>
        </p:nvSpPr>
        <p:spPr>
          <a:xfrm>
            <a:off x="3962116" y="805101"/>
            <a:ext cx="7750508" cy="738390"/>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3200" dirty="0">
                <a:solidFill>
                  <a:schemeClr val="bg1"/>
                </a:solidFill>
                <a:latin typeface="Assistant ExtraBold" panose="00000900000000000000" pitchFamily="2" charset="-79"/>
                <a:cs typeface="Assistant ExtraBold" panose="00000900000000000000" pitchFamily="2" charset="-79"/>
              </a:rPr>
              <a:t>דיון על כוויות, דרגות, גורמים ותוצאות </a:t>
            </a:r>
            <a:endParaRPr lang="en-US" sz="3200" dirty="0">
              <a:solidFill>
                <a:schemeClr val="bg1"/>
              </a:solidFill>
              <a:latin typeface="Assistant ExtraBold" panose="00000900000000000000" pitchFamily="2" charset="-79"/>
              <a:cs typeface="Assistant ExtraBold" panose="00000900000000000000" pitchFamily="2" charset="-79"/>
            </a:endParaRPr>
          </a:p>
        </p:txBody>
      </p:sp>
    </p:spTree>
    <p:extLst>
      <p:ext uri="{BB962C8B-B14F-4D97-AF65-F5344CB8AC3E}">
        <p14:creationId xmlns:p14="http://schemas.microsoft.com/office/powerpoint/2010/main" val="336520046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9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1000"/>
                                        <p:tgtEl>
                                          <p:spTgt spid="5">
                                            <p:txEl>
                                              <p:pRg st="3" end="3"/>
                                            </p:txEl>
                                          </p:spTgt>
                                        </p:tgtEl>
                                      </p:cBhvr>
                                    </p:animEffect>
                                    <p:anim calcmode="lin" valueType="num">
                                      <p:cBhvr>
                                        <p:cTn id="2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fade">
                                      <p:cBhvr>
                                        <p:cTn id="33" dur="1000"/>
                                        <p:tgtEl>
                                          <p:spTgt spid="5">
                                            <p:txEl>
                                              <p:pRg st="4" end="4"/>
                                            </p:txEl>
                                          </p:spTgt>
                                        </p:tgtEl>
                                      </p:cBhvr>
                                    </p:animEffect>
                                    <p:anim calcmode="lin" valueType="num">
                                      <p:cBhvr>
                                        <p:cTn id="34"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5" presetClass="exit" presetSubtype="0" fill="hold" nodeType="clickEffect">
                                  <p:stCondLst>
                                    <p:cond delay="0"/>
                                  </p:stCondLst>
                                  <p:childTnLst>
                                    <p:anim calcmode="lin" valueType="num">
                                      <p:cBhvr>
                                        <p:cTn id="39" dur="1000"/>
                                        <p:tgtEl>
                                          <p:spTgt spid="5">
                                            <p:txEl>
                                              <p:pRg st="0" end="0"/>
                                            </p:txEl>
                                          </p:spTgt>
                                        </p:tgtEl>
                                        <p:attrNameLst>
                                          <p:attrName>ppt_w</p:attrName>
                                        </p:attrNameLst>
                                      </p:cBhvr>
                                      <p:tavLst>
                                        <p:tav tm="0">
                                          <p:val>
                                            <p:strVal val="ppt_w"/>
                                          </p:val>
                                        </p:tav>
                                        <p:tav tm="100000">
                                          <p:val>
                                            <p:strVal val="ppt_w*0.70"/>
                                          </p:val>
                                        </p:tav>
                                      </p:tavLst>
                                    </p:anim>
                                    <p:anim calcmode="lin" valueType="num">
                                      <p:cBhvr>
                                        <p:cTn id="40" dur="1000"/>
                                        <p:tgtEl>
                                          <p:spTgt spid="5">
                                            <p:txEl>
                                              <p:pRg st="0" end="0"/>
                                            </p:txEl>
                                          </p:spTgt>
                                        </p:tgtEl>
                                        <p:attrNameLst>
                                          <p:attrName>ppt_h</p:attrName>
                                        </p:attrNameLst>
                                      </p:cBhvr>
                                      <p:tavLst>
                                        <p:tav tm="0">
                                          <p:val>
                                            <p:strVal val="ppt_h"/>
                                          </p:val>
                                        </p:tav>
                                        <p:tav tm="100000">
                                          <p:val>
                                            <p:strVal val="ppt_h"/>
                                          </p:val>
                                        </p:tav>
                                      </p:tavLst>
                                    </p:anim>
                                    <p:animEffect transition="out" filter="fade">
                                      <p:cBhvr>
                                        <p:cTn id="41" dur="1000"/>
                                        <p:tgtEl>
                                          <p:spTgt spid="5">
                                            <p:txEl>
                                              <p:pRg st="0" end="0"/>
                                            </p:txEl>
                                          </p:spTgt>
                                        </p:tgtEl>
                                      </p:cBhvr>
                                    </p:animEffect>
                                    <p:set>
                                      <p:cBhvr>
                                        <p:cTn id="42" dur="1" fill="hold">
                                          <p:stCondLst>
                                            <p:cond delay="999"/>
                                          </p:stCondLst>
                                        </p:cTn>
                                        <p:tgtEl>
                                          <p:spTgt spid="5">
                                            <p:txEl>
                                              <p:pRg st="0" end="0"/>
                                            </p:txEl>
                                          </p:spTgt>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55" presetClass="exit" presetSubtype="0" fill="hold" nodeType="clickEffect">
                                  <p:stCondLst>
                                    <p:cond delay="0"/>
                                  </p:stCondLst>
                                  <p:childTnLst>
                                    <p:anim calcmode="lin" valueType="num">
                                      <p:cBhvr>
                                        <p:cTn id="46" dur="1000"/>
                                        <p:tgtEl>
                                          <p:spTgt spid="5">
                                            <p:txEl>
                                              <p:pRg st="1" end="1"/>
                                            </p:txEl>
                                          </p:spTgt>
                                        </p:tgtEl>
                                        <p:attrNameLst>
                                          <p:attrName>ppt_w</p:attrName>
                                        </p:attrNameLst>
                                      </p:cBhvr>
                                      <p:tavLst>
                                        <p:tav tm="0">
                                          <p:val>
                                            <p:strVal val="ppt_w"/>
                                          </p:val>
                                        </p:tav>
                                        <p:tav tm="100000">
                                          <p:val>
                                            <p:strVal val="ppt_w*0.70"/>
                                          </p:val>
                                        </p:tav>
                                      </p:tavLst>
                                    </p:anim>
                                    <p:anim calcmode="lin" valueType="num">
                                      <p:cBhvr>
                                        <p:cTn id="47" dur="1000"/>
                                        <p:tgtEl>
                                          <p:spTgt spid="5">
                                            <p:txEl>
                                              <p:pRg st="1" end="1"/>
                                            </p:txEl>
                                          </p:spTgt>
                                        </p:tgtEl>
                                        <p:attrNameLst>
                                          <p:attrName>ppt_h</p:attrName>
                                        </p:attrNameLst>
                                      </p:cBhvr>
                                      <p:tavLst>
                                        <p:tav tm="0">
                                          <p:val>
                                            <p:strVal val="ppt_h"/>
                                          </p:val>
                                        </p:tav>
                                        <p:tav tm="100000">
                                          <p:val>
                                            <p:strVal val="ppt_h"/>
                                          </p:val>
                                        </p:tav>
                                      </p:tavLst>
                                    </p:anim>
                                    <p:animEffect transition="out" filter="fade">
                                      <p:cBhvr>
                                        <p:cTn id="48" dur="1000"/>
                                        <p:tgtEl>
                                          <p:spTgt spid="5">
                                            <p:txEl>
                                              <p:pRg st="1" end="1"/>
                                            </p:txEl>
                                          </p:spTgt>
                                        </p:tgtEl>
                                      </p:cBhvr>
                                    </p:animEffect>
                                    <p:set>
                                      <p:cBhvr>
                                        <p:cTn id="49" dur="1" fill="hold">
                                          <p:stCondLst>
                                            <p:cond delay="999"/>
                                          </p:stCondLst>
                                        </p:cTn>
                                        <p:tgtEl>
                                          <p:spTgt spid="5">
                                            <p:txEl>
                                              <p:pRg st="1" end="1"/>
                                            </p:txEl>
                                          </p:spTgt>
                                        </p:tgtEl>
                                        <p:attrNameLst>
                                          <p:attrName>style.visibility</p:attrName>
                                        </p:attrNameLst>
                                      </p:cBhvr>
                                      <p:to>
                                        <p:strVal val="hidden"/>
                                      </p:to>
                                    </p:set>
                                  </p:childTnLst>
                                </p:cTn>
                              </p:par>
                              <p:par>
                                <p:cTn id="50" presetID="30" presetClass="emph" presetSubtype="0" fill="hold" nodeType="withEffect">
                                  <p:stCondLst>
                                    <p:cond delay="0"/>
                                  </p:stCondLst>
                                  <p:childTnLst>
                                    <p:animClr clrSpc="hsl" dir="cw">
                                      <p:cBhvr override="childStyle">
                                        <p:cTn id="51" dur="500" fill="hold"/>
                                        <p:tgtEl>
                                          <p:spTgt spid="5">
                                            <p:txEl>
                                              <p:pRg st="4" end="4"/>
                                            </p:txEl>
                                          </p:spTgt>
                                        </p:tgtEl>
                                        <p:attrNameLst>
                                          <p:attrName>style.color</p:attrName>
                                        </p:attrNameLst>
                                      </p:cBhvr>
                                      <p:by>
                                        <p:hsl h="0" s="12549" l="25098"/>
                                      </p:by>
                                    </p:animClr>
                                    <p:animClr clrSpc="hsl" dir="cw">
                                      <p:cBhvr>
                                        <p:cTn id="52" dur="500" fill="hold"/>
                                        <p:tgtEl>
                                          <p:spTgt spid="5">
                                            <p:txEl>
                                              <p:pRg st="4" end="4"/>
                                            </p:txEl>
                                          </p:spTgt>
                                        </p:tgtEl>
                                        <p:attrNameLst>
                                          <p:attrName>fillcolor</p:attrName>
                                        </p:attrNameLst>
                                      </p:cBhvr>
                                      <p:by>
                                        <p:hsl h="0" s="12549" l="25098"/>
                                      </p:by>
                                    </p:animClr>
                                    <p:animClr clrSpc="hsl" dir="cw">
                                      <p:cBhvr>
                                        <p:cTn id="53" dur="500" fill="hold"/>
                                        <p:tgtEl>
                                          <p:spTgt spid="5">
                                            <p:txEl>
                                              <p:pRg st="4" end="4"/>
                                            </p:txEl>
                                          </p:spTgt>
                                        </p:tgtEl>
                                        <p:attrNameLst>
                                          <p:attrName>stroke.color</p:attrName>
                                        </p:attrNameLst>
                                      </p:cBhvr>
                                      <p:by>
                                        <p:hsl h="0" s="12549" l="25098"/>
                                      </p:by>
                                    </p:animClr>
                                    <p:set>
                                      <p:cBhvr>
                                        <p:cTn id="54" dur="500" fill="hold"/>
                                        <p:tgtEl>
                                          <p:spTgt spid="5">
                                            <p:txEl>
                                              <p:pRg st="4" end="4"/>
                                            </p:txEl>
                                          </p:spTgt>
                                        </p:tgtEl>
                                        <p:attrNameLst>
                                          <p:attrName>fill.type</p:attrName>
                                        </p:attrNameLst>
                                      </p:cBhvr>
                                      <p:to>
                                        <p:strVal val="solid"/>
                                      </p:to>
                                    </p:set>
                                  </p:childTnLst>
                                  <p:subTnLst>
                                    <p:animClr clrSpc="rgb" dir="cw">
                                      <p:cBhvr override="childStyle">
                                        <p:cTn dur="1" fill="hold" display="0" masterRel="nextClick" afterEffect="1"/>
                                        <p:tgtEl>
                                          <p:spTgt spid="5">
                                            <p:txEl>
                                              <p:pRg st="4" end="4"/>
                                            </p:txEl>
                                          </p:spTgt>
                                        </p:tgtEl>
                                        <p:attrNameLst>
                                          <p:attrName>ppt_c</p:attrName>
                                        </p:attrNameLst>
                                      </p:cBhvr>
                                      <p:to>
                                        <a:srgbClr val="808080"/>
                                      </p:to>
                                    </p:animClr>
                                  </p:subTnLst>
                                </p:cTn>
                              </p:par>
                              <p:par>
                                <p:cTn id="55" presetID="30" presetClass="emph" presetSubtype="0" fill="hold" nodeType="withEffect">
                                  <p:stCondLst>
                                    <p:cond delay="0"/>
                                  </p:stCondLst>
                                  <p:childTnLst>
                                    <p:animClr clrSpc="hsl" dir="cw">
                                      <p:cBhvr override="childStyle">
                                        <p:cTn id="56" dur="500" fill="hold"/>
                                        <p:tgtEl>
                                          <p:spTgt spid="5">
                                            <p:txEl>
                                              <p:pRg st="3" end="3"/>
                                            </p:txEl>
                                          </p:spTgt>
                                        </p:tgtEl>
                                        <p:attrNameLst>
                                          <p:attrName>style.color</p:attrName>
                                        </p:attrNameLst>
                                      </p:cBhvr>
                                      <p:by>
                                        <p:hsl h="0" s="12549" l="25098"/>
                                      </p:by>
                                    </p:animClr>
                                    <p:animClr clrSpc="hsl" dir="cw">
                                      <p:cBhvr>
                                        <p:cTn id="57" dur="500" fill="hold"/>
                                        <p:tgtEl>
                                          <p:spTgt spid="5">
                                            <p:txEl>
                                              <p:pRg st="3" end="3"/>
                                            </p:txEl>
                                          </p:spTgt>
                                        </p:tgtEl>
                                        <p:attrNameLst>
                                          <p:attrName>fillcolor</p:attrName>
                                        </p:attrNameLst>
                                      </p:cBhvr>
                                      <p:by>
                                        <p:hsl h="0" s="12549" l="25098"/>
                                      </p:by>
                                    </p:animClr>
                                    <p:animClr clrSpc="hsl" dir="cw">
                                      <p:cBhvr>
                                        <p:cTn id="58" dur="500" fill="hold"/>
                                        <p:tgtEl>
                                          <p:spTgt spid="5">
                                            <p:txEl>
                                              <p:pRg st="3" end="3"/>
                                            </p:txEl>
                                          </p:spTgt>
                                        </p:tgtEl>
                                        <p:attrNameLst>
                                          <p:attrName>stroke.color</p:attrName>
                                        </p:attrNameLst>
                                      </p:cBhvr>
                                      <p:by>
                                        <p:hsl h="0" s="12549" l="25098"/>
                                      </p:by>
                                    </p:animClr>
                                    <p:set>
                                      <p:cBhvr>
                                        <p:cTn id="59" dur="500" fill="hold"/>
                                        <p:tgtEl>
                                          <p:spTgt spid="5">
                                            <p:txEl>
                                              <p:pRg st="3" end="3"/>
                                            </p:txEl>
                                          </p:spTgt>
                                        </p:tgtEl>
                                        <p:attrNameLst>
                                          <p:attrName>fill.type</p:attrName>
                                        </p:attrNameLst>
                                      </p:cBhvr>
                                      <p:to>
                                        <p:strVal val="solid"/>
                                      </p:to>
                                    </p:set>
                                  </p:childTnLst>
                                  <p:subTnLst>
                                    <p:animClr clrSpc="rgb" dir="cw">
                                      <p:cBhvr override="childStyle">
                                        <p:cTn dur="1" fill="hold" display="0" masterRel="nextClick" afterEffect="1"/>
                                        <p:tgtEl>
                                          <p:spTgt spid="5">
                                            <p:txEl>
                                              <p:pRg st="3" end="3"/>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9C6DA-52C0-D151-2F3C-B64EF5F6DAB0}"/>
            </a:ext>
          </a:extLst>
        </p:cNvPr>
        <p:cNvGrpSpPr/>
        <p:nvPr/>
      </p:nvGrpSpPr>
      <p:grpSpPr>
        <a:xfrm>
          <a:off x="0" y="0"/>
          <a:ext cx="0" cy="0"/>
          <a:chOff x="0" y="0"/>
          <a:chExt cx="0" cy="0"/>
        </a:xfrm>
      </p:grpSpPr>
      <p:sp>
        <p:nvSpPr>
          <p:cNvPr id="3" name="צורה חופשית: צורה 2">
            <a:extLst>
              <a:ext uri="{FF2B5EF4-FFF2-40B4-BE49-F238E27FC236}">
                <a16:creationId xmlns:a16="http://schemas.microsoft.com/office/drawing/2014/main" id="{85E16CF2-E89D-F3DE-E1F5-B830F02CACCD}"/>
              </a:ext>
              <a:ext uri="{C183D7F6-B498-43B3-948B-1728B52AA6E4}">
                <adec:decorative xmlns:adec="http://schemas.microsoft.com/office/drawing/2017/decorative" val="1"/>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4" name="מלבן 3">
            <a:extLst>
              <a:ext uri="{FF2B5EF4-FFF2-40B4-BE49-F238E27FC236}">
                <a16:creationId xmlns:a16="http://schemas.microsoft.com/office/drawing/2014/main" id="{BF464AD8-172E-8949-3F47-888C9C21AA46}"/>
              </a:ext>
              <a:ext uri="{C183D7F6-B498-43B3-948B-1728B52AA6E4}">
                <adec:decorative xmlns:adec="http://schemas.microsoft.com/office/drawing/2017/decorative" val="1"/>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פינות מעוגלות 5">
            <a:extLst>
              <a:ext uri="{FF2B5EF4-FFF2-40B4-BE49-F238E27FC236}">
                <a16:creationId xmlns:a16="http://schemas.microsoft.com/office/drawing/2014/main" id="{A9C7E8DE-C9E6-B8DA-830E-DA1A93402B03}"/>
              </a:ext>
            </a:extLst>
          </p:cNvPr>
          <p:cNvSpPr/>
          <p:nvPr/>
        </p:nvSpPr>
        <p:spPr>
          <a:xfrm>
            <a:off x="3962116" y="805101"/>
            <a:ext cx="7750508" cy="738390"/>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3200" dirty="0">
                <a:solidFill>
                  <a:schemeClr val="bg1"/>
                </a:solidFill>
                <a:latin typeface="Assistant ExtraBold" panose="00000900000000000000" pitchFamily="2" charset="-79"/>
                <a:cs typeface="Assistant ExtraBold" panose="00000900000000000000" pitchFamily="2" charset="-79"/>
              </a:rPr>
              <a:t>דיון על כוויות, דרגות, גורמים ותוצאות </a:t>
            </a:r>
            <a:endParaRPr lang="en-US" sz="3200" dirty="0">
              <a:solidFill>
                <a:schemeClr val="bg1"/>
              </a:solidFill>
              <a:latin typeface="Assistant ExtraBold" panose="00000900000000000000" pitchFamily="2" charset="-79"/>
              <a:cs typeface="Assistant ExtraBold" panose="00000900000000000000" pitchFamily="2" charset="-79"/>
            </a:endParaRPr>
          </a:p>
        </p:txBody>
      </p:sp>
      <p:sp>
        <p:nvSpPr>
          <p:cNvPr id="2" name="תיבת טקסט 72">
            <a:extLst>
              <a:ext uri="{FF2B5EF4-FFF2-40B4-BE49-F238E27FC236}">
                <a16:creationId xmlns:a16="http://schemas.microsoft.com/office/drawing/2014/main" id="{FB66B440-D060-10B4-79DE-612691B717C4}"/>
              </a:ext>
            </a:extLst>
          </p:cNvPr>
          <p:cNvSpPr txBox="1"/>
          <p:nvPr/>
        </p:nvSpPr>
        <p:spPr>
          <a:xfrm>
            <a:off x="983432" y="2188105"/>
            <a:ext cx="10657184" cy="1440487"/>
          </a:xfrm>
          <a:prstGeom prst="rect">
            <a:avLst/>
          </a:prstGeom>
          <a:solidFill>
            <a:schemeClr val="lt1"/>
          </a:solidFill>
          <a:ln w="6350">
            <a:noFill/>
          </a:ln>
        </p:spPr>
        <p:txBody>
          <a:bodyPr rot="0" spcFirstLastPara="0" vert="horz" wrap="square" lIns="91440" tIns="45720" rIns="91440" bIns="45720" numCol="1" spcCol="0" rtlCol="1" fromWordArt="0" anchor="t" anchorCtr="0" forceAA="0" compatLnSpc="1">
            <a:prstTxWarp prst="textNoShape">
              <a:avLst/>
            </a:prstTxWarp>
            <a:noAutofit/>
          </a:bodyPr>
          <a:lstStyle/>
          <a:p>
            <a:pPr algn="just" rtl="1">
              <a:lnSpc>
                <a:spcPct val="120000"/>
              </a:lnSpc>
              <a:spcAft>
                <a:spcPts val="1000"/>
              </a:spcAft>
            </a:pPr>
            <a:r>
              <a:rPr lang="he-IL" sz="2800" dirty="0">
                <a:latin typeface="Assistant ExtraBold" panose="00000900000000000000" pitchFamily="2" charset="-79"/>
                <a:cs typeface="Assistant ExtraBold" panose="00000900000000000000" pitchFamily="2" charset="-79"/>
              </a:rPr>
              <a:t>בכוויה מדרגה אחת נפגעת שכבת העור החיצונית ביותר (האפידרמיס). נגרמת בדרך כלל אדמומיות, רגישות למגע ולכאב קל, עוברת תוך מספר ימים. הטיפול הראשוני הנו מים זורמים על האזור שנפגע.</a:t>
            </a:r>
            <a:endParaRPr lang="en-US" sz="2800" dirty="0">
              <a:latin typeface="Assistant ExtraBold" panose="00000900000000000000" pitchFamily="2" charset="-79"/>
              <a:cs typeface="Assistant ExtraBold" panose="00000900000000000000" pitchFamily="2" charset="-79"/>
            </a:endParaRPr>
          </a:p>
        </p:txBody>
      </p:sp>
    </p:spTree>
    <p:extLst>
      <p:ext uri="{BB962C8B-B14F-4D97-AF65-F5344CB8AC3E}">
        <p14:creationId xmlns:p14="http://schemas.microsoft.com/office/powerpoint/2010/main" val="141751030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900"/>
                                        <p:tgtEl>
                                          <p:spTgt spid="6"/>
                                        </p:tgtEl>
                                      </p:cBhvr>
                                    </p:animEffect>
                                  </p:childTnLst>
                                </p:cTn>
                              </p:par>
                            </p:childTnLst>
                          </p:cTn>
                        </p:par>
                        <p:par>
                          <p:cTn id="8" fill="hold">
                            <p:stCondLst>
                              <p:cond delay="900"/>
                            </p:stCondLst>
                            <p:childTnLst>
                              <p:par>
                                <p:cTn id="9" presetID="16" presetClass="entr" presetSubtype="2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9F50FB-476E-0D22-5122-A288E12E46D4}"/>
            </a:ext>
          </a:extLst>
        </p:cNvPr>
        <p:cNvGrpSpPr/>
        <p:nvPr/>
      </p:nvGrpSpPr>
      <p:grpSpPr>
        <a:xfrm>
          <a:off x="0" y="0"/>
          <a:ext cx="0" cy="0"/>
          <a:chOff x="0" y="0"/>
          <a:chExt cx="0" cy="0"/>
        </a:xfrm>
      </p:grpSpPr>
      <p:sp>
        <p:nvSpPr>
          <p:cNvPr id="3" name="צורה חופשית: צורה 2">
            <a:extLst>
              <a:ext uri="{FF2B5EF4-FFF2-40B4-BE49-F238E27FC236}">
                <a16:creationId xmlns:a16="http://schemas.microsoft.com/office/drawing/2014/main" id="{9089A08E-ED3D-624F-5050-A4D9BF6AB085}"/>
              </a:ext>
              <a:ext uri="{C183D7F6-B498-43B3-948B-1728B52AA6E4}">
                <adec:decorative xmlns:adec="http://schemas.microsoft.com/office/drawing/2017/decorative" val="1"/>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4" name="מלבן 3">
            <a:extLst>
              <a:ext uri="{FF2B5EF4-FFF2-40B4-BE49-F238E27FC236}">
                <a16:creationId xmlns:a16="http://schemas.microsoft.com/office/drawing/2014/main" id="{08D49375-7E19-A305-6A57-9356FE89755B}"/>
              </a:ext>
              <a:ext uri="{C183D7F6-B498-43B3-948B-1728B52AA6E4}">
                <adec:decorative xmlns:adec="http://schemas.microsoft.com/office/drawing/2017/decorative" val="1"/>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a:extLst>
              <a:ext uri="{FF2B5EF4-FFF2-40B4-BE49-F238E27FC236}">
                <a16:creationId xmlns:a16="http://schemas.microsoft.com/office/drawing/2014/main" id="{F107FAC0-2351-5E99-53AC-C847AC95CC57}"/>
              </a:ext>
            </a:extLst>
          </p:cNvPr>
          <p:cNvSpPr/>
          <p:nvPr/>
        </p:nvSpPr>
        <p:spPr>
          <a:xfrm>
            <a:off x="806772" y="2174960"/>
            <a:ext cx="10945216" cy="1541769"/>
          </a:xfrm>
          <a:prstGeom prst="rect">
            <a:avLst/>
          </a:prstGeom>
          <a:solidFill>
            <a:schemeClr val="bg1">
              <a:lumMod val="85000"/>
              <a:lumOff val="15000"/>
            </a:schemeClr>
          </a:solidFill>
          <a:effectLst>
            <a:outerShdw blurRad="50800" dist="50800" dir="5400000" algn="ctr" rotWithShape="0">
              <a:schemeClr val="bg1"/>
            </a:outerShdw>
          </a:effectLst>
          <a:scene3d>
            <a:camera prst="orthographicFront"/>
            <a:lightRig rig="threePt" dir="t"/>
          </a:scene3d>
          <a:sp3d contourW="12700">
            <a:bevelT w="190500" h="190500"/>
            <a:bevelB w="190500" h="190500"/>
            <a:contourClr>
              <a:schemeClr val="bg1">
                <a:lumMod val="75000"/>
                <a:lumOff val="25000"/>
              </a:schemeClr>
            </a:contourClr>
          </a:sp3d>
        </p:spPr>
        <p:txBody>
          <a:bodyPr wrap="square" rIns="252000">
            <a:spAutoFit/>
          </a:bodyPr>
          <a:lstStyle/>
          <a:p>
            <a:pPr lvl="0"/>
            <a:r>
              <a:rPr lang="he-IL" sz="2800" dirty="0">
                <a:latin typeface="Assistant ExtraBold" panose="00000900000000000000" pitchFamily="2" charset="-79"/>
                <a:cs typeface="Assistant ExtraBold" panose="00000900000000000000" pitchFamily="2" charset="-79"/>
              </a:rPr>
              <a:t>דרגה שתים – כוויה הגורמת לפגיעה עמוקה יותר </a:t>
            </a:r>
            <a:endParaRPr lang="en-US" sz="2800" dirty="0">
              <a:latin typeface="Assistant ExtraBold" panose="00000900000000000000" pitchFamily="2" charset="-79"/>
              <a:cs typeface="Assistant ExtraBold" panose="00000900000000000000" pitchFamily="2" charset="-79"/>
            </a:endParaRPr>
          </a:p>
          <a:p>
            <a:endParaRPr lang="he-IL" sz="2800" dirty="0">
              <a:latin typeface="Assistant ExtraBold" panose="00000900000000000000" pitchFamily="2" charset="-79"/>
              <a:cs typeface="Assistant ExtraBold" panose="00000900000000000000" pitchFamily="2" charset="-79"/>
            </a:endParaRPr>
          </a:p>
          <a:p>
            <a:r>
              <a:rPr lang="he-IL" sz="2800" dirty="0">
                <a:latin typeface="Assistant ExtraBold" panose="00000900000000000000" pitchFamily="2" charset="-79"/>
                <a:cs typeface="Assistant ExtraBold" panose="00000900000000000000" pitchFamily="2" charset="-79"/>
              </a:rPr>
              <a:t>כיצד נראית כוויה מדרגה שתים ומה נפגע בה?   </a:t>
            </a:r>
            <a:endParaRPr lang="en-US" sz="2800" dirty="0">
              <a:latin typeface="Assistant ExtraBold" panose="00000900000000000000" pitchFamily="2" charset="-79"/>
              <a:cs typeface="Assistant ExtraBold" panose="00000900000000000000" pitchFamily="2" charset="-79"/>
            </a:endParaRPr>
          </a:p>
          <a:p>
            <a:pPr>
              <a:lnSpc>
                <a:spcPct val="113000"/>
              </a:lnSpc>
              <a:spcAft>
                <a:spcPts val="1200"/>
              </a:spcAft>
            </a:pPr>
            <a:endParaRPr lang="he-IL" sz="1000" b="1" u="sng" dirty="0">
              <a:latin typeface="Tahoma" panose="020B0604030504040204" pitchFamily="34" charset="0"/>
              <a:ea typeface="Tahoma" panose="020B0604030504040204" pitchFamily="34" charset="0"/>
              <a:cs typeface="Tahoma" panose="020B0604030504040204" pitchFamily="34" charset="0"/>
            </a:endParaRPr>
          </a:p>
        </p:txBody>
      </p:sp>
      <p:sp>
        <p:nvSpPr>
          <p:cNvPr id="6" name="מלבן: פינות מעוגלות 5">
            <a:extLst>
              <a:ext uri="{FF2B5EF4-FFF2-40B4-BE49-F238E27FC236}">
                <a16:creationId xmlns:a16="http://schemas.microsoft.com/office/drawing/2014/main" id="{7BE62169-B47E-C4C2-09CE-75F3B2408931}"/>
              </a:ext>
            </a:extLst>
          </p:cNvPr>
          <p:cNvSpPr/>
          <p:nvPr/>
        </p:nvSpPr>
        <p:spPr>
          <a:xfrm>
            <a:off x="3977916" y="540345"/>
            <a:ext cx="7750508" cy="738390"/>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3200" dirty="0">
                <a:solidFill>
                  <a:schemeClr val="bg1"/>
                </a:solidFill>
                <a:latin typeface="Assistant ExtraBold" panose="00000900000000000000" pitchFamily="2" charset="-79"/>
                <a:cs typeface="Assistant ExtraBold" panose="00000900000000000000" pitchFamily="2" charset="-79"/>
              </a:rPr>
              <a:t>דיון על כוויות, דרגות, גורמים ותוצאות </a:t>
            </a:r>
            <a:endParaRPr lang="en-US" sz="3200" dirty="0">
              <a:solidFill>
                <a:schemeClr val="bg1"/>
              </a:solidFill>
              <a:latin typeface="Assistant ExtraBold" panose="00000900000000000000" pitchFamily="2" charset="-79"/>
              <a:cs typeface="Assistant ExtraBold" panose="00000900000000000000" pitchFamily="2" charset="-79"/>
            </a:endParaRPr>
          </a:p>
        </p:txBody>
      </p:sp>
    </p:spTree>
    <p:extLst>
      <p:ext uri="{BB962C8B-B14F-4D97-AF65-F5344CB8AC3E}">
        <p14:creationId xmlns:p14="http://schemas.microsoft.com/office/powerpoint/2010/main" val="41231974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9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0" presetClass="emph" presetSubtype="0" fill="hold" nodeType="clickEffect">
                                  <p:stCondLst>
                                    <p:cond delay="0"/>
                                  </p:stCondLst>
                                  <p:childTnLst>
                                    <p:animClr clrSpc="hsl" dir="cw">
                                      <p:cBhvr override="childStyle">
                                        <p:cTn id="23" dur="500" fill="hold"/>
                                        <p:tgtEl>
                                          <p:spTgt spid="5">
                                            <p:txEl>
                                              <p:pRg st="0" end="0"/>
                                            </p:txEl>
                                          </p:spTgt>
                                        </p:tgtEl>
                                        <p:attrNameLst>
                                          <p:attrName>style.color</p:attrName>
                                        </p:attrNameLst>
                                      </p:cBhvr>
                                      <p:by>
                                        <p:hsl h="0" s="12549" l="25098"/>
                                      </p:by>
                                    </p:animClr>
                                    <p:animClr clrSpc="hsl" dir="cw">
                                      <p:cBhvr>
                                        <p:cTn id="24" dur="500" fill="hold"/>
                                        <p:tgtEl>
                                          <p:spTgt spid="5">
                                            <p:txEl>
                                              <p:pRg st="0" end="0"/>
                                            </p:txEl>
                                          </p:spTgt>
                                        </p:tgtEl>
                                        <p:attrNameLst>
                                          <p:attrName>fillcolor</p:attrName>
                                        </p:attrNameLst>
                                      </p:cBhvr>
                                      <p:by>
                                        <p:hsl h="0" s="12549" l="25098"/>
                                      </p:by>
                                    </p:animClr>
                                    <p:animClr clrSpc="hsl" dir="cw">
                                      <p:cBhvr>
                                        <p:cTn id="25" dur="500" fill="hold"/>
                                        <p:tgtEl>
                                          <p:spTgt spid="5">
                                            <p:txEl>
                                              <p:pRg st="0" end="0"/>
                                            </p:txEl>
                                          </p:spTgt>
                                        </p:tgtEl>
                                        <p:attrNameLst>
                                          <p:attrName>stroke.color</p:attrName>
                                        </p:attrNameLst>
                                      </p:cBhvr>
                                      <p:by>
                                        <p:hsl h="0" s="12549" l="25098"/>
                                      </p:by>
                                    </p:animClr>
                                    <p:set>
                                      <p:cBhvr>
                                        <p:cTn id="26" dur="500" fill="hold"/>
                                        <p:tgtEl>
                                          <p:spTgt spid="5">
                                            <p:txEl>
                                              <p:pRg st="0" end="0"/>
                                            </p:txEl>
                                          </p:spTgt>
                                        </p:tgtEl>
                                        <p:attrNameLst>
                                          <p:attrName>fill.type</p:attrName>
                                        </p:attrNameLst>
                                      </p:cBhvr>
                                      <p:to>
                                        <p:strVal val="solid"/>
                                      </p:to>
                                    </p:set>
                                  </p:childTnLst>
                                  <p:subTnLst>
                                    <p:animClr clrSpc="rgb" dir="cw">
                                      <p:cBhvr override="childStyle">
                                        <p:cTn dur="1" fill="hold" display="0" masterRel="nextClick" afterEffect="1"/>
                                        <p:tgtEl>
                                          <p:spTgt spid="5">
                                            <p:txEl>
                                              <p:pRg st="0" end="0"/>
                                            </p:txEl>
                                          </p:spTgt>
                                        </p:tgtEl>
                                        <p:attrNameLst>
                                          <p:attrName>ppt_c</p:attrName>
                                        </p:attrNameLst>
                                      </p:cBhvr>
                                      <p:to>
                                        <a:srgbClr val="808080"/>
                                      </p:to>
                                    </p:animClr>
                                  </p:subTnLst>
                                </p:cTn>
                              </p:par>
                              <p:par>
                                <p:cTn id="27" presetID="30" presetClass="emph" presetSubtype="0" fill="hold" nodeType="withEffect">
                                  <p:stCondLst>
                                    <p:cond delay="0"/>
                                  </p:stCondLst>
                                  <p:childTnLst>
                                    <p:animClr clrSpc="hsl" dir="cw">
                                      <p:cBhvr override="childStyle">
                                        <p:cTn id="28" dur="500" fill="hold"/>
                                        <p:tgtEl>
                                          <p:spTgt spid="5">
                                            <p:txEl>
                                              <p:pRg st="2" end="2"/>
                                            </p:txEl>
                                          </p:spTgt>
                                        </p:tgtEl>
                                        <p:attrNameLst>
                                          <p:attrName>style.color</p:attrName>
                                        </p:attrNameLst>
                                      </p:cBhvr>
                                      <p:by>
                                        <p:hsl h="0" s="12549" l="25098"/>
                                      </p:by>
                                    </p:animClr>
                                    <p:animClr clrSpc="hsl" dir="cw">
                                      <p:cBhvr>
                                        <p:cTn id="29" dur="500" fill="hold"/>
                                        <p:tgtEl>
                                          <p:spTgt spid="5">
                                            <p:txEl>
                                              <p:pRg st="2" end="2"/>
                                            </p:txEl>
                                          </p:spTgt>
                                        </p:tgtEl>
                                        <p:attrNameLst>
                                          <p:attrName>fillcolor</p:attrName>
                                        </p:attrNameLst>
                                      </p:cBhvr>
                                      <p:by>
                                        <p:hsl h="0" s="12549" l="25098"/>
                                      </p:by>
                                    </p:animClr>
                                    <p:animClr clrSpc="hsl" dir="cw">
                                      <p:cBhvr>
                                        <p:cTn id="30" dur="500" fill="hold"/>
                                        <p:tgtEl>
                                          <p:spTgt spid="5">
                                            <p:txEl>
                                              <p:pRg st="2" end="2"/>
                                            </p:txEl>
                                          </p:spTgt>
                                        </p:tgtEl>
                                        <p:attrNameLst>
                                          <p:attrName>stroke.color</p:attrName>
                                        </p:attrNameLst>
                                      </p:cBhvr>
                                      <p:by>
                                        <p:hsl h="0" s="12549" l="25098"/>
                                      </p:by>
                                    </p:animClr>
                                    <p:set>
                                      <p:cBhvr>
                                        <p:cTn id="31" dur="500" fill="hold"/>
                                        <p:tgtEl>
                                          <p:spTgt spid="5">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3266A-46D4-5401-56EF-86D9E4634E04}"/>
            </a:ext>
          </a:extLst>
        </p:cNvPr>
        <p:cNvGrpSpPr/>
        <p:nvPr/>
      </p:nvGrpSpPr>
      <p:grpSpPr>
        <a:xfrm>
          <a:off x="0" y="0"/>
          <a:ext cx="0" cy="0"/>
          <a:chOff x="0" y="0"/>
          <a:chExt cx="0" cy="0"/>
        </a:xfrm>
      </p:grpSpPr>
      <p:sp>
        <p:nvSpPr>
          <p:cNvPr id="3" name="צורה חופשית: צורה 2">
            <a:extLst>
              <a:ext uri="{FF2B5EF4-FFF2-40B4-BE49-F238E27FC236}">
                <a16:creationId xmlns:a16="http://schemas.microsoft.com/office/drawing/2014/main" id="{F9CE45E9-D7BB-E088-986E-2FA1CA9B8859}"/>
              </a:ext>
              <a:ext uri="{C183D7F6-B498-43B3-948B-1728B52AA6E4}">
                <adec:decorative xmlns:adec="http://schemas.microsoft.com/office/drawing/2017/decorative" val="1"/>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4" name="מלבן 3">
            <a:extLst>
              <a:ext uri="{FF2B5EF4-FFF2-40B4-BE49-F238E27FC236}">
                <a16:creationId xmlns:a16="http://schemas.microsoft.com/office/drawing/2014/main" id="{23816FA0-60B3-7B52-AD5D-C14B40FE10EF}"/>
              </a:ext>
              <a:ext uri="{C183D7F6-B498-43B3-948B-1728B52AA6E4}">
                <adec:decorative xmlns:adec="http://schemas.microsoft.com/office/drawing/2017/decorative" val="1"/>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פינות מעוגלות 5">
            <a:extLst>
              <a:ext uri="{FF2B5EF4-FFF2-40B4-BE49-F238E27FC236}">
                <a16:creationId xmlns:a16="http://schemas.microsoft.com/office/drawing/2014/main" id="{8556515B-4B54-6584-B48F-7C69C96A2377}"/>
              </a:ext>
            </a:extLst>
          </p:cNvPr>
          <p:cNvSpPr/>
          <p:nvPr/>
        </p:nvSpPr>
        <p:spPr>
          <a:xfrm>
            <a:off x="3977916" y="540345"/>
            <a:ext cx="7750508" cy="738390"/>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3200" dirty="0">
                <a:solidFill>
                  <a:schemeClr val="bg1"/>
                </a:solidFill>
                <a:latin typeface="Assistant ExtraBold" panose="00000900000000000000" pitchFamily="2" charset="-79"/>
                <a:cs typeface="Assistant ExtraBold" panose="00000900000000000000" pitchFamily="2" charset="-79"/>
              </a:rPr>
              <a:t>דיון על כוויות, דרגות, גורמים ותוצאות </a:t>
            </a:r>
            <a:endParaRPr lang="en-US" sz="3200" dirty="0">
              <a:solidFill>
                <a:schemeClr val="bg1"/>
              </a:solidFill>
              <a:latin typeface="Assistant ExtraBold" panose="00000900000000000000" pitchFamily="2" charset="-79"/>
              <a:cs typeface="Assistant ExtraBold" panose="00000900000000000000" pitchFamily="2" charset="-79"/>
            </a:endParaRPr>
          </a:p>
        </p:txBody>
      </p:sp>
      <p:sp>
        <p:nvSpPr>
          <p:cNvPr id="2" name="תיבת טקסט 72">
            <a:extLst>
              <a:ext uri="{FF2B5EF4-FFF2-40B4-BE49-F238E27FC236}">
                <a16:creationId xmlns:a16="http://schemas.microsoft.com/office/drawing/2014/main" id="{9AA72BE5-CACB-8AC2-981B-79E8E82EC0C5}"/>
              </a:ext>
            </a:extLst>
          </p:cNvPr>
          <p:cNvSpPr txBox="1"/>
          <p:nvPr/>
        </p:nvSpPr>
        <p:spPr>
          <a:xfrm>
            <a:off x="911424" y="2276872"/>
            <a:ext cx="10657184" cy="2448272"/>
          </a:xfrm>
          <a:prstGeom prst="rect">
            <a:avLst/>
          </a:prstGeom>
          <a:solidFill>
            <a:schemeClr val="lt1"/>
          </a:solidFill>
          <a:ln w="6350">
            <a:noFill/>
          </a:ln>
        </p:spPr>
        <p:txBody>
          <a:bodyPr rot="0" spcFirstLastPara="0" vert="horz" wrap="square" lIns="91440" tIns="45720" rIns="91440" bIns="45720" numCol="1" spcCol="0" rtlCol="1" fromWordArt="0" anchor="t" anchorCtr="0" forceAA="0" compatLnSpc="1">
            <a:prstTxWarp prst="textNoShape">
              <a:avLst/>
            </a:prstTxWarp>
            <a:noAutofit/>
          </a:bodyPr>
          <a:lstStyle/>
          <a:p>
            <a:pPr algn="just">
              <a:lnSpc>
                <a:spcPct val="150000"/>
              </a:lnSpc>
            </a:pPr>
            <a:r>
              <a:rPr lang="he-IL" sz="2800" dirty="0">
                <a:latin typeface="Assistant ExtraBold" panose="00000900000000000000" pitchFamily="2" charset="-79"/>
                <a:cs typeface="Assistant ExtraBold" panose="00000900000000000000" pitchFamily="2" charset="-79"/>
              </a:rPr>
              <a:t>כוויה מדרגה שתים חודרת לשכבת העור השנייה (הדרמיס). </a:t>
            </a:r>
          </a:p>
          <a:p>
            <a:pPr algn="just">
              <a:lnSpc>
                <a:spcPct val="150000"/>
              </a:lnSpc>
            </a:pPr>
            <a:r>
              <a:rPr lang="he-IL" sz="2800" dirty="0">
                <a:latin typeface="Assistant ExtraBold" panose="00000900000000000000" pitchFamily="2" charset="-79"/>
                <a:cs typeface="Assistant ExtraBold" panose="00000900000000000000" pitchFamily="2" charset="-79"/>
              </a:rPr>
              <a:t>נגרמת בדרך אדמומיות ניכרת עם שלפוחיות על פני העור. </a:t>
            </a:r>
          </a:p>
          <a:p>
            <a:pPr algn="just">
              <a:lnSpc>
                <a:spcPct val="150000"/>
              </a:lnSpc>
            </a:pPr>
            <a:r>
              <a:rPr lang="he-IL" sz="2800" dirty="0">
                <a:latin typeface="Assistant ExtraBold" panose="00000900000000000000" pitchFamily="2" charset="-79"/>
                <a:cs typeface="Assistant ExtraBold" panose="00000900000000000000" pitchFamily="2" charset="-79"/>
              </a:rPr>
              <a:t>הכאב צורב יותר ואף עלולה להישאר צלקת לאחר הריפוי. </a:t>
            </a:r>
          </a:p>
          <a:p>
            <a:pPr algn="just">
              <a:lnSpc>
                <a:spcPct val="150000"/>
              </a:lnSpc>
            </a:pPr>
            <a:r>
              <a:rPr lang="he-IL" sz="2800" dirty="0">
                <a:latin typeface="Assistant ExtraBold" panose="00000900000000000000" pitchFamily="2" charset="-79"/>
                <a:cs typeface="Assistant ExtraBold" panose="00000900000000000000" pitchFamily="2" charset="-79"/>
              </a:rPr>
              <a:t>נדרשת חבישה למניעת זיהום וטיפול במשחות רפואיות.</a:t>
            </a:r>
            <a:endParaRPr lang="en-US" sz="2800" dirty="0">
              <a:latin typeface="Assistant ExtraBold" panose="00000900000000000000" pitchFamily="2" charset="-79"/>
              <a:cs typeface="Assistant ExtraBold" panose="00000900000000000000" pitchFamily="2" charset="-79"/>
            </a:endParaRPr>
          </a:p>
        </p:txBody>
      </p:sp>
    </p:spTree>
    <p:extLst>
      <p:ext uri="{BB962C8B-B14F-4D97-AF65-F5344CB8AC3E}">
        <p14:creationId xmlns:p14="http://schemas.microsoft.com/office/powerpoint/2010/main" val="298776643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9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85DDC-9852-0C83-BAE7-D5031E4A3B11}"/>
            </a:ext>
          </a:extLst>
        </p:cNvPr>
        <p:cNvGrpSpPr/>
        <p:nvPr/>
      </p:nvGrpSpPr>
      <p:grpSpPr>
        <a:xfrm>
          <a:off x="0" y="0"/>
          <a:ext cx="0" cy="0"/>
          <a:chOff x="0" y="0"/>
          <a:chExt cx="0" cy="0"/>
        </a:xfrm>
      </p:grpSpPr>
      <p:sp>
        <p:nvSpPr>
          <p:cNvPr id="3" name="צורה חופשית: צורה 2">
            <a:extLst>
              <a:ext uri="{FF2B5EF4-FFF2-40B4-BE49-F238E27FC236}">
                <a16:creationId xmlns:a16="http://schemas.microsoft.com/office/drawing/2014/main" id="{826EE750-6C63-7CEF-2128-49151C1D6EED}"/>
              </a:ext>
              <a:ext uri="{C183D7F6-B498-43B3-948B-1728B52AA6E4}">
                <adec:decorative xmlns:adec="http://schemas.microsoft.com/office/drawing/2017/decorative" val="1"/>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4" name="מלבן 3">
            <a:extLst>
              <a:ext uri="{FF2B5EF4-FFF2-40B4-BE49-F238E27FC236}">
                <a16:creationId xmlns:a16="http://schemas.microsoft.com/office/drawing/2014/main" id="{456F9A79-C637-03D7-5FCD-3F3ED6EFE876}"/>
              </a:ext>
              <a:ext uri="{C183D7F6-B498-43B3-948B-1728B52AA6E4}">
                <adec:decorative xmlns:adec="http://schemas.microsoft.com/office/drawing/2017/decorative" val="1"/>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a:extLst>
              <a:ext uri="{FF2B5EF4-FFF2-40B4-BE49-F238E27FC236}">
                <a16:creationId xmlns:a16="http://schemas.microsoft.com/office/drawing/2014/main" id="{89AF7A6B-ACF0-33F8-A917-61992825B9E6}"/>
              </a:ext>
            </a:extLst>
          </p:cNvPr>
          <p:cNvSpPr/>
          <p:nvPr/>
        </p:nvSpPr>
        <p:spPr>
          <a:xfrm>
            <a:off x="911424" y="2724482"/>
            <a:ext cx="10945216" cy="2280432"/>
          </a:xfrm>
          <a:prstGeom prst="rect">
            <a:avLst/>
          </a:prstGeom>
          <a:solidFill>
            <a:schemeClr val="bg1">
              <a:lumMod val="85000"/>
              <a:lumOff val="15000"/>
            </a:schemeClr>
          </a:solidFill>
          <a:effectLst>
            <a:outerShdw blurRad="50800" dist="50800" dir="5400000" algn="ctr" rotWithShape="0">
              <a:schemeClr val="bg1"/>
            </a:outerShdw>
          </a:effectLst>
          <a:scene3d>
            <a:camera prst="orthographicFront"/>
            <a:lightRig rig="threePt" dir="t"/>
          </a:scene3d>
          <a:sp3d contourW="12700">
            <a:bevelT w="190500" h="190500"/>
            <a:bevelB w="190500" h="190500"/>
            <a:contourClr>
              <a:schemeClr val="bg1">
                <a:lumMod val="75000"/>
                <a:lumOff val="25000"/>
              </a:schemeClr>
            </a:contourClr>
          </a:sp3d>
        </p:spPr>
        <p:txBody>
          <a:bodyPr wrap="square" rIns="252000">
            <a:spAutoFit/>
          </a:bodyPr>
          <a:lstStyle/>
          <a:p>
            <a:r>
              <a:rPr lang="he-IL" sz="1000" b="1" dirty="0">
                <a:solidFill>
                  <a:srgbClr val="00DAF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p>
          <a:p>
            <a:endParaRPr lang="he-IL" sz="1000" b="1" dirty="0">
              <a:solidFill>
                <a:srgbClr val="00DAF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1882775" lvl="0" indent="-1882775"/>
            <a:r>
              <a:rPr lang="he-IL" sz="2800" dirty="0">
                <a:latin typeface="Assistant ExtraBold" panose="00000900000000000000" pitchFamily="2" charset="-79"/>
                <a:cs typeface="Assistant ExtraBold" panose="00000900000000000000" pitchFamily="2" charset="-79"/>
              </a:rPr>
              <a:t>דרגה שלוש – כוויות בה נפגעת בנוסף לשכבת העור העליונה, גם שכבת השומן התת עורי</a:t>
            </a:r>
            <a:endParaRPr lang="en-US" sz="2800" dirty="0">
              <a:latin typeface="Assistant ExtraBold" panose="00000900000000000000" pitchFamily="2" charset="-79"/>
              <a:cs typeface="Assistant ExtraBold" panose="00000900000000000000" pitchFamily="2" charset="-79"/>
            </a:endParaRPr>
          </a:p>
          <a:p>
            <a:endParaRPr lang="he-IL" sz="2800" dirty="0">
              <a:latin typeface="Assistant ExtraBold" panose="00000900000000000000" pitchFamily="2" charset="-79"/>
              <a:cs typeface="Assistant ExtraBold" panose="00000900000000000000" pitchFamily="2" charset="-79"/>
            </a:endParaRPr>
          </a:p>
          <a:p>
            <a:r>
              <a:rPr lang="he-IL" sz="2800" dirty="0">
                <a:latin typeface="Assistant ExtraBold" panose="00000900000000000000" pitchFamily="2" charset="-79"/>
                <a:cs typeface="Assistant ExtraBold" panose="00000900000000000000" pitchFamily="2" charset="-79"/>
              </a:rPr>
              <a:t>מה נפגע בגוף בכוויה מדרגה שלוש?</a:t>
            </a:r>
            <a:endParaRPr lang="en-US" sz="2800" dirty="0">
              <a:latin typeface="Assistant ExtraBold" panose="00000900000000000000" pitchFamily="2" charset="-79"/>
              <a:cs typeface="Assistant ExtraBold" panose="00000900000000000000" pitchFamily="2" charset="-79"/>
            </a:endParaRPr>
          </a:p>
          <a:p>
            <a:pPr>
              <a:lnSpc>
                <a:spcPct val="113000"/>
              </a:lnSpc>
              <a:spcAft>
                <a:spcPts val="1200"/>
              </a:spcAft>
            </a:pPr>
            <a:endParaRPr lang="he-IL" sz="1000" b="1" u="sng" dirty="0">
              <a:latin typeface="Tahoma" panose="020B0604030504040204" pitchFamily="34" charset="0"/>
              <a:ea typeface="Tahoma" panose="020B0604030504040204" pitchFamily="34" charset="0"/>
              <a:cs typeface="Tahoma" panose="020B0604030504040204" pitchFamily="34" charset="0"/>
            </a:endParaRPr>
          </a:p>
        </p:txBody>
      </p:sp>
      <p:sp>
        <p:nvSpPr>
          <p:cNvPr id="6" name="מלבן: פינות מעוגלות 5">
            <a:extLst>
              <a:ext uri="{FF2B5EF4-FFF2-40B4-BE49-F238E27FC236}">
                <a16:creationId xmlns:a16="http://schemas.microsoft.com/office/drawing/2014/main" id="{9F7118F8-596C-6C89-02ED-7143B0B3A4B0}"/>
              </a:ext>
            </a:extLst>
          </p:cNvPr>
          <p:cNvSpPr/>
          <p:nvPr/>
        </p:nvSpPr>
        <p:spPr>
          <a:xfrm>
            <a:off x="3935760" y="836712"/>
            <a:ext cx="7750508" cy="738390"/>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3200" dirty="0">
                <a:solidFill>
                  <a:schemeClr val="bg1"/>
                </a:solidFill>
                <a:latin typeface="Assistant ExtraBold" panose="00000900000000000000" pitchFamily="2" charset="-79"/>
                <a:cs typeface="Assistant ExtraBold" panose="00000900000000000000" pitchFamily="2" charset="-79"/>
              </a:rPr>
              <a:t>דיון על כוויות, דרגות, גורמים ותוצאות </a:t>
            </a:r>
            <a:endParaRPr lang="en-US" sz="3200" dirty="0">
              <a:solidFill>
                <a:schemeClr val="bg1"/>
              </a:solidFill>
              <a:latin typeface="Assistant ExtraBold" panose="00000900000000000000" pitchFamily="2" charset="-79"/>
              <a:cs typeface="Assistant ExtraBold" panose="00000900000000000000" pitchFamily="2" charset="-79"/>
            </a:endParaRPr>
          </a:p>
        </p:txBody>
      </p:sp>
    </p:spTree>
    <p:extLst>
      <p:ext uri="{BB962C8B-B14F-4D97-AF65-F5344CB8AC3E}">
        <p14:creationId xmlns:p14="http://schemas.microsoft.com/office/powerpoint/2010/main" val="37332119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9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anim calcmode="lin" valueType="num">
                                      <p:cBhvr>
                                        <p:cTn id="1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1000"/>
                                        <p:tgtEl>
                                          <p:spTgt spid="5">
                                            <p:txEl>
                                              <p:pRg st="4" end="4"/>
                                            </p:txEl>
                                          </p:spTgt>
                                        </p:tgtEl>
                                      </p:cBhvr>
                                    </p:animEffect>
                                    <p:anim calcmode="lin" valueType="num">
                                      <p:cBhvr>
                                        <p:cTn id="2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30" presetClass="emph" presetSubtype="0" fill="hold" nodeType="afterEffect">
                                  <p:stCondLst>
                                    <p:cond delay="0"/>
                                  </p:stCondLst>
                                  <p:childTnLst>
                                    <p:animClr clrSpc="hsl" dir="cw">
                                      <p:cBhvr override="childStyle">
                                        <p:cTn id="24" dur="500" fill="hold"/>
                                        <p:tgtEl>
                                          <p:spTgt spid="5">
                                            <p:txEl>
                                              <p:pRg st="2" end="2"/>
                                            </p:txEl>
                                          </p:spTgt>
                                        </p:tgtEl>
                                        <p:attrNameLst>
                                          <p:attrName>style.color</p:attrName>
                                        </p:attrNameLst>
                                      </p:cBhvr>
                                      <p:by>
                                        <p:hsl h="0" s="12549" l="25098"/>
                                      </p:by>
                                    </p:animClr>
                                    <p:animClr clrSpc="hsl" dir="cw">
                                      <p:cBhvr>
                                        <p:cTn id="25" dur="500" fill="hold"/>
                                        <p:tgtEl>
                                          <p:spTgt spid="5">
                                            <p:txEl>
                                              <p:pRg st="2" end="2"/>
                                            </p:txEl>
                                          </p:spTgt>
                                        </p:tgtEl>
                                        <p:attrNameLst>
                                          <p:attrName>fillcolor</p:attrName>
                                        </p:attrNameLst>
                                      </p:cBhvr>
                                      <p:by>
                                        <p:hsl h="0" s="12549" l="25098"/>
                                      </p:by>
                                    </p:animClr>
                                    <p:animClr clrSpc="hsl" dir="cw">
                                      <p:cBhvr>
                                        <p:cTn id="26" dur="500" fill="hold"/>
                                        <p:tgtEl>
                                          <p:spTgt spid="5">
                                            <p:txEl>
                                              <p:pRg st="2" end="2"/>
                                            </p:txEl>
                                          </p:spTgt>
                                        </p:tgtEl>
                                        <p:attrNameLst>
                                          <p:attrName>stroke.color</p:attrName>
                                        </p:attrNameLst>
                                      </p:cBhvr>
                                      <p:by>
                                        <p:hsl h="0" s="12549" l="25098"/>
                                      </p:by>
                                    </p:animClr>
                                    <p:set>
                                      <p:cBhvr>
                                        <p:cTn id="27" dur="500" fill="hold"/>
                                        <p:tgtEl>
                                          <p:spTgt spid="5">
                                            <p:txEl>
                                              <p:pRg st="2" end="2"/>
                                            </p:txEl>
                                          </p:spTgt>
                                        </p:tgtEl>
                                        <p:attrNameLst>
                                          <p:attrName>fill.type</p:attrName>
                                        </p:attrNameLst>
                                      </p:cBhvr>
                                      <p:to>
                                        <p:strVal val="solid"/>
                                      </p:to>
                                    </p:set>
                                  </p:childTnLst>
                                  <p:subTnLst>
                                    <p:animClr clrSpc="rgb" dir="cw">
                                      <p:cBhvr override="childStyle">
                                        <p:cTn dur="1" fill="hold" display="0" masterRel="nextClick" afterEffect="1"/>
                                        <p:tgtEl>
                                          <p:spTgt spid="5">
                                            <p:txEl>
                                              <p:pRg st="2" end="2"/>
                                            </p:txEl>
                                          </p:spTgt>
                                        </p:tgtEl>
                                        <p:attrNameLst>
                                          <p:attrName>ppt_c</p:attrName>
                                        </p:attrNameLst>
                                      </p:cBhvr>
                                      <p:to>
                                        <a:srgbClr val="808080"/>
                                      </p:to>
                                    </p:animClr>
                                  </p:subTnLst>
                                </p:cTn>
                              </p:par>
                              <p:par>
                                <p:cTn id="28" presetID="30" presetClass="emph" presetSubtype="0" fill="hold" nodeType="withEffect">
                                  <p:stCondLst>
                                    <p:cond delay="0"/>
                                  </p:stCondLst>
                                  <p:childTnLst>
                                    <p:animClr clrSpc="hsl" dir="cw">
                                      <p:cBhvr override="childStyle">
                                        <p:cTn id="29" dur="500" fill="hold"/>
                                        <p:tgtEl>
                                          <p:spTgt spid="5">
                                            <p:txEl>
                                              <p:pRg st="4" end="4"/>
                                            </p:txEl>
                                          </p:spTgt>
                                        </p:tgtEl>
                                        <p:attrNameLst>
                                          <p:attrName>style.color</p:attrName>
                                        </p:attrNameLst>
                                      </p:cBhvr>
                                      <p:by>
                                        <p:hsl h="0" s="12549" l="25098"/>
                                      </p:by>
                                    </p:animClr>
                                    <p:animClr clrSpc="hsl" dir="cw">
                                      <p:cBhvr>
                                        <p:cTn id="30" dur="500" fill="hold"/>
                                        <p:tgtEl>
                                          <p:spTgt spid="5">
                                            <p:txEl>
                                              <p:pRg st="4" end="4"/>
                                            </p:txEl>
                                          </p:spTgt>
                                        </p:tgtEl>
                                        <p:attrNameLst>
                                          <p:attrName>fillcolor</p:attrName>
                                        </p:attrNameLst>
                                      </p:cBhvr>
                                      <p:by>
                                        <p:hsl h="0" s="12549" l="25098"/>
                                      </p:by>
                                    </p:animClr>
                                    <p:animClr clrSpc="hsl" dir="cw">
                                      <p:cBhvr>
                                        <p:cTn id="31" dur="500" fill="hold"/>
                                        <p:tgtEl>
                                          <p:spTgt spid="5">
                                            <p:txEl>
                                              <p:pRg st="4" end="4"/>
                                            </p:txEl>
                                          </p:spTgt>
                                        </p:tgtEl>
                                        <p:attrNameLst>
                                          <p:attrName>stroke.color</p:attrName>
                                        </p:attrNameLst>
                                      </p:cBhvr>
                                      <p:by>
                                        <p:hsl h="0" s="12549" l="25098"/>
                                      </p:by>
                                    </p:animClr>
                                    <p:set>
                                      <p:cBhvr>
                                        <p:cTn id="32" dur="500" fill="hold"/>
                                        <p:tgtEl>
                                          <p:spTgt spid="5">
                                            <p:txEl>
                                              <p:pRg st="4" end="4"/>
                                            </p:txEl>
                                          </p:spTgt>
                                        </p:tgtEl>
                                        <p:attrNameLst>
                                          <p:attrName>fill.type</p:attrName>
                                        </p:attrNameLst>
                                      </p:cBhvr>
                                      <p:to>
                                        <p:strVal val="solid"/>
                                      </p:to>
                                    </p:set>
                                  </p:childTnLst>
                                  <p:subTnLst>
                                    <p:animClr clrSpc="rgb" dir="cw">
                                      <p:cBhvr override="childStyle">
                                        <p:cTn dur="1" fill="hold" display="0" masterRel="nextClick" afterEffect="1"/>
                                        <p:tgtEl>
                                          <p:spTgt spid="5">
                                            <p:txEl>
                                              <p:pRg st="4" end="4"/>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הפעלת משמרות זהב - מתוזמן 1">
  <a:themeElements>
    <a:clrScheme name="אזרחי">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tp939[1]">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he-IL"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he-IL"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p939[1]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tp939[1]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tp939[1]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tp939[1]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tp939[1] 5">
        <a:dk1>
          <a:srgbClr val="000000"/>
        </a:dk1>
        <a:lt1>
          <a:srgbClr val="FFFFFF"/>
        </a:lt1>
        <a:dk2>
          <a:srgbClr val="000000"/>
        </a:dk2>
        <a:lt2>
          <a:srgbClr val="996633"/>
        </a:lt2>
        <a:accent1>
          <a:srgbClr val="CC9900"/>
        </a:accent1>
        <a:accent2>
          <a:srgbClr val="FFECB7"/>
        </a:accent2>
        <a:accent3>
          <a:srgbClr val="FFFFFF"/>
        </a:accent3>
        <a:accent4>
          <a:srgbClr val="000000"/>
        </a:accent4>
        <a:accent5>
          <a:srgbClr val="E2CAAA"/>
        </a:accent5>
        <a:accent6>
          <a:srgbClr val="E7D6A6"/>
        </a:accent6>
        <a:hlink>
          <a:srgbClr val="996633"/>
        </a:hlink>
        <a:folHlink>
          <a:srgbClr val="FF9900"/>
        </a:folHlink>
      </a:clrScheme>
      <a:clrMap bg1="lt1" tx1="dk1" bg2="lt2" tx2="dk2" accent1="accent1" accent2="accent2" accent3="accent3" accent4="accent4" accent5="accent5" accent6="accent6" hlink="hlink" folHlink="folHlink"/>
    </a:extraClrScheme>
    <a:extraClrScheme>
      <a:clrScheme name="tp939[1]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שיעורים ממוחשבים - אחריות אישית והדדית ז-ט_3" id="{8B31EACE-DDC7-4D03-8966-688A1CD0B5E0}" vid="{1F1A0BF4-BB84-4A35-9538-299775F87CB5}"/>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שיעורים ממוחשבים - אחריות אישית והדדית ז-ט_3" id="{8B31EACE-DDC7-4D03-8966-688A1CD0B5E0}" vid="{79B8B95C-CFBC-4387-AAC0-9A52882A018A}"/>
    </a:ext>
  </a:ext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18458</TotalTime>
  <Words>1935</Words>
  <Application>Microsoft Office PowerPoint</Application>
  <PresentationFormat>מסך רחב</PresentationFormat>
  <Paragraphs>335</Paragraphs>
  <Slides>46</Slides>
  <Notes>3</Notes>
  <HiddenSlides>0</HiddenSlides>
  <MMClips>0</MMClips>
  <ScaleCrop>false</ScaleCrop>
  <HeadingPairs>
    <vt:vector size="6" baseType="variant">
      <vt:variant>
        <vt:lpstr>גופנים בשימוש</vt:lpstr>
      </vt:variant>
      <vt:variant>
        <vt:i4>8</vt:i4>
      </vt:variant>
      <vt:variant>
        <vt:lpstr>ערכת נושא</vt:lpstr>
      </vt:variant>
      <vt:variant>
        <vt:i4>2</vt:i4>
      </vt:variant>
      <vt:variant>
        <vt:lpstr>כותרות שקופיות</vt:lpstr>
      </vt:variant>
      <vt:variant>
        <vt:i4>46</vt:i4>
      </vt:variant>
    </vt:vector>
  </HeadingPairs>
  <TitlesOfParts>
    <vt:vector size="56" baseType="lpstr">
      <vt:lpstr>Arial</vt:lpstr>
      <vt:lpstr>Assistant ExtraBold</vt:lpstr>
      <vt:lpstr>Calibri</vt:lpstr>
      <vt:lpstr>Calibri Light</vt:lpstr>
      <vt:lpstr>Garamond</vt:lpstr>
      <vt:lpstr>Guttman Hatzvi</vt:lpstr>
      <vt:lpstr>Tahoma</vt:lpstr>
      <vt:lpstr>Wingdings</vt:lpstr>
      <vt:lpstr>הפעלת משמרות זהב - מתוזמן 1</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השאלה היא:</vt:lpstr>
      <vt:lpstr>השאלה היא:</vt:lpstr>
      <vt:lpstr>שימו לב!</vt:lpstr>
      <vt:lpstr>השאלה היא:</vt:lpstr>
      <vt:lpstr>השאלה היא:</vt:lpstr>
      <vt:lpstr>מצגת של PowerPoint‏</vt:lpstr>
      <vt:lpstr>השאלה היא:</vt:lpstr>
      <vt:lpstr>השאלה היא:</vt:lpstr>
      <vt:lpstr>מצגת של PowerPoint‏</vt:lpstr>
      <vt:lpstr>השאלה היא:</vt:lpstr>
      <vt:lpstr>השאלה היא:</vt:lpstr>
      <vt:lpstr>מצגת של PowerPoint‏</vt:lpstr>
      <vt:lpstr>השאלה היא:</vt:lpstr>
      <vt:lpstr>השאלה היא:</vt:lpstr>
      <vt:lpstr>מצגת של PowerPoint‏</vt:lpstr>
      <vt:lpstr>השאלה היא:</vt:lpstr>
      <vt:lpstr>השאלה היא:</vt:lpstr>
      <vt:lpstr>מצגת של PowerPoint‏</vt:lpstr>
      <vt:lpstr>השאלה היא:</vt:lpstr>
      <vt:lpstr>השאלה היא:</vt:lpstr>
      <vt:lpstr>השאלה היא:</vt:lpstr>
      <vt:lpstr>השאלה היא:</vt:lpstr>
      <vt:lpstr>השאלה היא:</vt:lpstr>
      <vt:lpstr>מצגת של PowerPoint‏</vt:lpstr>
      <vt:lpstr>השאלה היא:</vt:lpstr>
      <vt:lpstr>השאלה היא:</vt:lpstr>
      <vt:lpstr>מצגת של PowerPoint‏</vt:lpstr>
      <vt:lpstr>השאלה היא:</vt:lpstr>
      <vt:lpstr>השאלה היא:</vt:lpstr>
      <vt:lpstr>מצגת של PowerPoint‏</vt:lpstr>
      <vt:lpstr>מצגת של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Shimon;אביבה אלעזרי</dc:creator>
  <cp:lastModifiedBy>רחלי דיאמנט</cp:lastModifiedBy>
  <cp:revision>445</cp:revision>
  <dcterms:created xsi:type="dcterms:W3CDTF">2019-07-11T11:52:24Z</dcterms:created>
  <dcterms:modified xsi:type="dcterms:W3CDTF">2025-05-11T15:21:22Z</dcterms:modified>
</cp:coreProperties>
</file>