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96" r:id="rId1"/>
    <p:sldMasterId id="2147483769" r:id="rId2"/>
  </p:sldMasterIdLst>
  <p:notesMasterIdLst>
    <p:notesMasterId r:id="rId16"/>
  </p:notesMasterIdLst>
  <p:sldIdLst>
    <p:sldId id="354" r:id="rId3"/>
    <p:sldId id="359" r:id="rId4"/>
    <p:sldId id="362" r:id="rId5"/>
    <p:sldId id="355" r:id="rId6"/>
    <p:sldId id="363" r:id="rId7"/>
    <p:sldId id="350" r:id="rId8"/>
    <p:sldId id="320" r:id="rId9"/>
    <p:sldId id="321" r:id="rId10"/>
    <p:sldId id="322" r:id="rId11"/>
    <p:sldId id="323" r:id="rId12"/>
    <p:sldId id="324" r:id="rId13"/>
    <p:sldId id="317" r:id="rId14"/>
    <p:sldId id="348"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205D760F-2798-4A03-A1FE-788C9451168B}">
          <p14:sldIdLst>
            <p14:sldId id="354"/>
            <p14:sldId id="359"/>
            <p14:sldId id="362"/>
          </p14:sldIdLst>
        </p14:section>
        <p14:section name="שיעור ראשון" id="{3CC1FC55-62CE-4E3D-BACF-8F125DB2CB78}">
          <p14:sldIdLst>
            <p14:sldId id="355"/>
            <p14:sldId id="363"/>
            <p14:sldId id="350"/>
            <p14:sldId id="320"/>
            <p14:sldId id="321"/>
            <p14:sldId id="322"/>
            <p14:sldId id="323"/>
            <p14:sldId id="324"/>
            <p14:sldId id="317"/>
            <p14:sldId id="348"/>
          </p14:sldIdLst>
        </p14:section>
        <p14:section name="שיעור שני" id="{D68492F3-A8D6-4932-A8B2-B7D7DE792A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ביבה / שמעון אלעזרי" initials="ASE" lastIdx="2" clrIdx="0">
    <p:extLst>
      <p:ext uri="{19B8F6BF-5375-455C-9EA6-DF929625EA0E}">
        <p15:presenceInfo xmlns:p15="http://schemas.microsoft.com/office/powerpoint/2012/main" userId="אביבה / שמעון אלעזרי"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E2D4B9"/>
    <a:srgbClr val="ECCF8D"/>
    <a:srgbClr val="E0DAD1"/>
    <a:srgbClr val="0070C0"/>
    <a:srgbClr val="D0B8DE"/>
    <a:srgbClr val="F769CE"/>
    <a:srgbClr val="FCC9F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5005" autoAdjust="0"/>
    <p:restoredTop sz="94660"/>
  </p:normalViewPr>
  <p:slideViewPr>
    <p:cSldViewPr>
      <p:cViewPr>
        <p:scale>
          <a:sx n="50" d="100"/>
          <a:sy n="50" d="100"/>
        </p:scale>
        <p:origin x="1212" y="280"/>
      </p:cViewPr>
      <p:guideLst>
        <p:guide orient="horz" pos="2160"/>
        <p:guide pos="3840"/>
      </p:guideLst>
    </p:cSldViewPr>
  </p:slideViewPr>
  <p:notesTextViewPr>
    <p:cViewPr>
      <p:scale>
        <a:sx n="1" d="1"/>
        <a:sy n="1" d="1"/>
      </p:scale>
      <p:origin x="0" y="0"/>
    </p:cViewPr>
  </p:notesTextViewPr>
  <p:sorterViewPr>
    <p:cViewPr>
      <p:scale>
        <a:sx n="100" d="100"/>
        <a:sy n="100" d="100"/>
      </p:scale>
      <p:origin x="0" y="-4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8T13:42:51.490" idx="2">
    <p:pos x="3793" y="213"/>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FF24D73-2158-4F12-9205-45AE3DBA56C6}" type="datetimeFigureOut">
              <a:rPr lang="he-IL" smtClean="0"/>
              <a:t>י"ד/אייר/תשפ"ה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BEF778F-FAB3-465F-8444-E4EF01F7326D}" type="slidenum">
              <a:rPr lang="he-IL" smtClean="0"/>
              <a:t>‹#›</a:t>
            </a:fld>
            <a:endParaRPr lang="he-IL"/>
          </a:p>
        </p:txBody>
      </p:sp>
    </p:spTree>
    <p:extLst>
      <p:ext uri="{BB962C8B-B14F-4D97-AF65-F5344CB8AC3E}">
        <p14:creationId xmlns:p14="http://schemas.microsoft.com/office/powerpoint/2010/main" val="277052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914400" y="2819400"/>
            <a:ext cx="10363200" cy="2057400"/>
          </a:xfrm>
        </p:spPr>
        <p:txBody>
          <a:bodyPr/>
          <a:lstStyle>
            <a:lvl1pPr>
              <a:defRPr sz="4800"/>
            </a:lvl1pPr>
          </a:lstStyle>
          <a:p>
            <a:pPr lvl="0"/>
            <a:r>
              <a:rPr lang="he-IL" altLang="he-IL" noProof="0"/>
              <a:t>לחץ כדי לערוך סגנון כותרת של תבנית בסיס</a:t>
            </a:r>
          </a:p>
        </p:txBody>
      </p:sp>
      <p:sp>
        <p:nvSpPr>
          <p:cNvPr id="37891" name="Rectangle 2051"/>
          <p:cNvSpPr>
            <a:spLocks noGrp="1" noChangeArrowheads="1"/>
          </p:cNvSpPr>
          <p:nvPr>
            <p:ph type="subTitle" idx="1"/>
          </p:nvPr>
        </p:nvSpPr>
        <p:spPr>
          <a:xfrm>
            <a:off x="1625600" y="5029200"/>
            <a:ext cx="8534400" cy="914400"/>
          </a:xfrm>
        </p:spPr>
        <p:txBody>
          <a:bodyPr/>
          <a:lstStyle>
            <a:lvl1pPr marL="0" indent="0">
              <a:buFontTx/>
              <a:buNone/>
              <a:defRPr sz="2400"/>
            </a:lvl1pPr>
          </a:lstStyle>
          <a:p>
            <a:pPr lvl="0"/>
            <a:r>
              <a:rPr lang="he-IL" altLang="he-IL" noProof="0"/>
              <a:t>לחץ כדי לערוך סגנון כותרת משנה של תבנית בסיס</a:t>
            </a:r>
          </a:p>
        </p:txBody>
      </p:sp>
      <p:sp>
        <p:nvSpPr>
          <p:cNvPr id="37904" name="Rectangle 2064"/>
          <p:cNvSpPr>
            <a:spLocks noGrp="1" noChangeArrowheads="1"/>
          </p:cNvSpPr>
          <p:nvPr>
            <p:ph type="dt" sz="half" idx="2"/>
          </p:nvPr>
        </p:nvSpPr>
        <p:spPr>
          <a:xfrm>
            <a:off x="508000" y="6248400"/>
            <a:ext cx="2540000" cy="381000"/>
          </a:xfrm>
        </p:spPr>
        <p:txBody>
          <a:bodyPr anchor="b"/>
          <a:lstStyle>
            <a:lvl1pPr>
              <a:defRPr kumimoji="0">
                <a:solidFill>
                  <a:srgbClr val="000000"/>
                </a:solidFill>
                <a:latin typeface="+mn-lt"/>
              </a:defRPr>
            </a:lvl1pPr>
          </a:lstStyle>
          <a:p>
            <a:endParaRPr lang="he-IL"/>
          </a:p>
        </p:txBody>
      </p:sp>
      <p:sp>
        <p:nvSpPr>
          <p:cNvPr id="37905" name="Rectangle 2065"/>
          <p:cNvSpPr>
            <a:spLocks noGrp="1" noChangeArrowheads="1"/>
          </p:cNvSpPr>
          <p:nvPr>
            <p:ph type="ftr" sz="quarter" idx="3"/>
          </p:nvPr>
        </p:nvSpPr>
        <p:spPr>
          <a:xfrm>
            <a:off x="4165600" y="6248400"/>
            <a:ext cx="3860800" cy="381000"/>
          </a:xfrm>
        </p:spPr>
        <p:txBody>
          <a:bodyPr anchor="b"/>
          <a:lstStyle>
            <a:lvl1pPr>
              <a:defRPr kumimoji="0">
                <a:solidFill>
                  <a:srgbClr val="000000"/>
                </a:solidFill>
                <a:latin typeface="+mn-lt"/>
              </a:defRPr>
            </a:lvl1pPr>
          </a:lstStyle>
          <a:p>
            <a:r>
              <a:rPr lang="he-IL"/>
              <a:t>פעילות חינוכית למניעת כוויות</a:t>
            </a:r>
          </a:p>
        </p:txBody>
      </p:sp>
      <p:sp>
        <p:nvSpPr>
          <p:cNvPr id="37906" name="Rectangle 2066"/>
          <p:cNvSpPr>
            <a:spLocks noGrp="1" noChangeArrowheads="1"/>
          </p:cNvSpPr>
          <p:nvPr>
            <p:ph type="sldNum" sz="quarter" idx="4"/>
          </p:nvPr>
        </p:nvSpPr>
        <p:spPr>
          <a:xfrm>
            <a:off x="9144000" y="6248400"/>
            <a:ext cx="2540000" cy="381000"/>
          </a:xfrm>
        </p:spPr>
        <p:txBody>
          <a:bodyPr anchor="b"/>
          <a:lstStyle>
            <a:lvl1pPr>
              <a:defRPr kumimoji="0">
                <a:solidFill>
                  <a:srgbClr val="000000"/>
                </a:solidFill>
                <a:latin typeface="+mn-lt"/>
              </a:defRPr>
            </a:lvl1pPr>
          </a:lstStyle>
          <a:p>
            <a:fld id="{89FDB4BF-8FDA-4C82-A434-B65C023509A7}"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r>
              <a:rPr lang="he-IL"/>
              <a:t>פעילות חינוכית למניעת כוויות</a:t>
            </a:r>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77997635"/>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05800" y="76200"/>
            <a:ext cx="2260600" cy="58674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524000" y="76200"/>
            <a:ext cx="6578600" cy="58674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r>
              <a:rPr lang="he-IL"/>
              <a:t>פעילות חינוכית למניעת כוויות</a:t>
            </a:r>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3722558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524000" y="76200"/>
            <a:ext cx="9042400" cy="10668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1524000" y="12192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524000" y="36576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09600" y="6245225"/>
            <a:ext cx="2844800" cy="476250"/>
          </a:xfrm>
        </p:spPr>
        <p:txBody>
          <a:bodyPr/>
          <a:lstStyle>
            <a:lvl1pPr>
              <a:defRPr/>
            </a:lvl1pPr>
          </a:lstStyle>
          <a:p>
            <a:endParaRPr lang="he-IL"/>
          </a:p>
        </p:txBody>
      </p:sp>
      <p:sp>
        <p:nvSpPr>
          <p:cNvPr id="6" name="מציין מיקום של כותרת תחתונה 5"/>
          <p:cNvSpPr>
            <a:spLocks noGrp="1"/>
          </p:cNvSpPr>
          <p:nvPr>
            <p:ph type="ftr" sz="quarter" idx="11"/>
          </p:nvPr>
        </p:nvSpPr>
        <p:spPr>
          <a:xfrm>
            <a:off x="4165600" y="6245225"/>
            <a:ext cx="3860800" cy="476250"/>
          </a:xfrm>
        </p:spPr>
        <p:txBody>
          <a:bodyPr/>
          <a:lstStyle>
            <a:lvl1pPr>
              <a:defRPr/>
            </a:lvl1pPr>
          </a:lstStyle>
          <a:p>
            <a:r>
              <a:rPr lang="he-IL"/>
              <a:t>פעילות חינוכית למניעת כוויות</a:t>
            </a:r>
          </a:p>
        </p:txBody>
      </p:sp>
      <p:sp>
        <p:nvSpPr>
          <p:cNvPr id="7" name="מציין מיקום של מספר שקופית 6"/>
          <p:cNvSpPr>
            <a:spLocks noGrp="1"/>
          </p:cNvSpPr>
          <p:nvPr>
            <p:ph type="sldNum" sz="quarter" idx="12"/>
          </p:nvPr>
        </p:nvSpPr>
        <p:spPr>
          <a:xfrm>
            <a:off x="8737600" y="6245225"/>
            <a:ext cx="2844800" cy="476250"/>
          </a:xfrm>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560062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40DBD-DCC7-40E5-D2AC-415755008EF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8F4D260-6EB8-E91E-C384-96CAFF09B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ECAD6BF-2786-F601-6F7D-8EFD0522D1D3}"/>
              </a:ext>
            </a:extLst>
          </p:cNvPr>
          <p:cNvSpPr>
            <a:spLocks noGrp="1"/>
          </p:cNvSpPr>
          <p:nvPr>
            <p:ph type="dt" sz="half" idx="10"/>
          </p:nvPr>
        </p:nvSpPr>
        <p:spPr/>
        <p:txBody>
          <a:bodyPr/>
          <a:lstStyle/>
          <a:p>
            <a:endParaRPr lang="he-IL" altLang="he-IL"/>
          </a:p>
        </p:txBody>
      </p:sp>
      <p:sp>
        <p:nvSpPr>
          <p:cNvPr id="5" name="מציין מיקום של כותרת תחתונה 4">
            <a:extLst>
              <a:ext uri="{FF2B5EF4-FFF2-40B4-BE49-F238E27FC236}">
                <a16:creationId xmlns:a16="http://schemas.microsoft.com/office/drawing/2014/main" id="{5EA36C1D-5E6F-E052-D3C4-3A5FC7434E9E}"/>
              </a:ext>
            </a:extLst>
          </p:cNvPr>
          <p:cNvSpPr>
            <a:spLocks noGrp="1"/>
          </p:cNvSpPr>
          <p:nvPr>
            <p:ph type="ftr" sz="quarter" idx="11"/>
          </p:nvPr>
        </p:nvSpPr>
        <p:spPr/>
        <p:txBody>
          <a:bodyPr/>
          <a:lstStyle/>
          <a:p>
            <a:r>
              <a:rPr lang="he-IL" altLang="he-IL"/>
              <a:t>פעילות חינוכית למניעת כוויות</a:t>
            </a:r>
          </a:p>
        </p:txBody>
      </p:sp>
      <p:sp>
        <p:nvSpPr>
          <p:cNvPr id="6" name="מציין מיקום של מספר שקופית 5">
            <a:extLst>
              <a:ext uri="{FF2B5EF4-FFF2-40B4-BE49-F238E27FC236}">
                <a16:creationId xmlns:a16="http://schemas.microsoft.com/office/drawing/2014/main" id="{CBFDE8ED-E813-7598-2359-0ADCFF53A479}"/>
              </a:ext>
            </a:extLst>
          </p:cNvPr>
          <p:cNvSpPr>
            <a:spLocks noGrp="1"/>
          </p:cNvSpPr>
          <p:nvPr>
            <p:ph type="sldNum" sz="quarter" idx="12"/>
          </p:nvPr>
        </p:nvSpPr>
        <p:spPr/>
        <p:txBody>
          <a:bodyPr/>
          <a:lstStyle/>
          <a:p>
            <a:fld id="{73F82820-F4D3-4B91-B849-F4F48C463148}" type="slidenum">
              <a:rPr lang="he-IL" altLang="he-IL" smtClean="0"/>
              <a:pPr/>
              <a:t>‹#›</a:t>
            </a:fld>
            <a:endParaRPr lang="he-IL" altLang="he-IL"/>
          </a:p>
        </p:txBody>
      </p:sp>
    </p:spTree>
    <p:extLst>
      <p:ext uri="{BB962C8B-B14F-4D97-AF65-F5344CB8AC3E}">
        <p14:creationId xmlns:p14="http://schemas.microsoft.com/office/powerpoint/2010/main" val="1208751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B562A1-FCC0-F219-A2B4-382F2B93CAE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7045DCC-00B4-59B0-BE4A-E104FCE768F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FE0966-97A9-3C70-D90A-81FDE2D60529}"/>
              </a:ext>
            </a:extLst>
          </p:cNvPr>
          <p:cNvSpPr>
            <a:spLocks noGrp="1"/>
          </p:cNvSpPr>
          <p:nvPr>
            <p:ph type="dt" sz="half" idx="10"/>
          </p:nvPr>
        </p:nvSpPr>
        <p:spPr/>
        <p:txBody>
          <a:bodyPr/>
          <a:lstStyle/>
          <a:p>
            <a:endParaRPr lang="he-IL" altLang="he-IL"/>
          </a:p>
        </p:txBody>
      </p:sp>
      <p:sp>
        <p:nvSpPr>
          <p:cNvPr id="5" name="מציין מיקום של כותרת תחתונה 4">
            <a:extLst>
              <a:ext uri="{FF2B5EF4-FFF2-40B4-BE49-F238E27FC236}">
                <a16:creationId xmlns:a16="http://schemas.microsoft.com/office/drawing/2014/main" id="{84B976BA-2F7E-25CA-B153-E0E8B9A9EF09}"/>
              </a:ext>
            </a:extLst>
          </p:cNvPr>
          <p:cNvSpPr>
            <a:spLocks noGrp="1"/>
          </p:cNvSpPr>
          <p:nvPr>
            <p:ph type="ftr" sz="quarter" idx="11"/>
          </p:nvPr>
        </p:nvSpPr>
        <p:spPr/>
        <p:txBody>
          <a:bodyPr/>
          <a:lstStyle/>
          <a:p>
            <a:r>
              <a:rPr lang="he-IL" altLang="he-IL"/>
              <a:t>פעילות חינוכית למניעת כוויות</a:t>
            </a:r>
          </a:p>
        </p:txBody>
      </p:sp>
      <p:sp>
        <p:nvSpPr>
          <p:cNvPr id="6" name="מציין מיקום של מספר שקופית 5">
            <a:extLst>
              <a:ext uri="{FF2B5EF4-FFF2-40B4-BE49-F238E27FC236}">
                <a16:creationId xmlns:a16="http://schemas.microsoft.com/office/drawing/2014/main" id="{563F77C5-898E-C8D3-F775-DD215D6CCC89}"/>
              </a:ext>
            </a:extLst>
          </p:cNvPr>
          <p:cNvSpPr>
            <a:spLocks noGrp="1"/>
          </p:cNvSpPr>
          <p:nvPr>
            <p:ph type="sldNum" sz="quarter" idx="12"/>
          </p:nvPr>
        </p:nvSpPr>
        <p:spPr/>
        <p:txBody>
          <a:bodyPr/>
          <a:lstStyle/>
          <a:p>
            <a:fld id="{2DB89C48-6C7A-479A-A9A3-489199FAE5FA}" type="slidenum">
              <a:rPr lang="he-IL" altLang="he-IL" smtClean="0"/>
              <a:pPr/>
              <a:t>‹#›</a:t>
            </a:fld>
            <a:endParaRPr lang="he-IL" altLang="he-IL"/>
          </a:p>
        </p:txBody>
      </p:sp>
    </p:spTree>
    <p:extLst>
      <p:ext uri="{BB962C8B-B14F-4D97-AF65-F5344CB8AC3E}">
        <p14:creationId xmlns:p14="http://schemas.microsoft.com/office/powerpoint/2010/main" val="295003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AE3F40-8A28-AE52-4D56-CF9EEDE6CCD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B7AD97D-50EA-BE58-6834-9BE36A1FE5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7678C03-4663-4872-8568-2E0C86C3A26D}"/>
              </a:ext>
            </a:extLst>
          </p:cNvPr>
          <p:cNvSpPr>
            <a:spLocks noGrp="1"/>
          </p:cNvSpPr>
          <p:nvPr>
            <p:ph type="dt" sz="half" idx="10"/>
          </p:nvPr>
        </p:nvSpPr>
        <p:spPr/>
        <p:txBody>
          <a:bodyPr/>
          <a:lstStyle/>
          <a:p>
            <a:endParaRPr lang="he-IL" altLang="he-IL"/>
          </a:p>
        </p:txBody>
      </p:sp>
      <p:sp>
        <p:nvSpPr>
          <p:cNvPr id="5" name="מציין מיקום של כותרת תחתונה 4">
            <a:extLst>
              <a:ext uri="{FF2B5EF4-FFF2-40B4-BE49-F238E27FC236}">
                <a16:creationId xmlns:a16="http://schemas.microsoft.com/office/drawing/2014/main" id="{A3D8ACB0-CF01-8DBE-58CA-600F8D2FD954}"/>
              </a:ext>
            </a:extLst>
          </p:cNvPr>
          <p:cNvSpPr>
            <a:spLocks noGrp="1"/>
          </p:cNvSpPr>
          <p:nvPr>
            <p:ph type="ftr" sz="quarter" idx="11"/>
          </p:nvPr>
        </p:nvSpPr>
        <p:spPr/>
        <p:txBody>
          <a:bodyPr/>
          <a:lstStyle/>
          <a:p>
            <a:r>
              <a:rPr lang="he-IL" altLang="he-IL"/>
              <a:t>פעילות חינוכית למניעת כוויות</a:t>
            </a:r>
          </a:p>
        </p:txBody>
      </p:sp>
      <p:sp>
        <p:nvSpPr>
          <p:cNvPr id="6" name="מציין מיקום של מספר שקופית 5">
            <a:extLst>
              <a:ext uri="{FF2B5EF4-FFF2-40B4-BE49-F238E27FC236}">
                <a16:creationId xmlns:a16="http://schemas.microsoft.com/office/drawing/2014/main" id="{FCCE12B0-CEE6-3E2F-9868-0EADB8FB5869}"/>
              </a:ext>
            </a:extLst>
          </p:cNvPr>
          <p:cNvSpPr>
            <a:spLocks noGrp="1"/>
          </p:cNvSpPr>
          <p:nvPr>
            <p:ph type="sldNum" sz="quarter" idx="12"/>
          </p:nvPr>
        </p:nvSpPr>
        <p:spPr/>
        <p:txBody>
          <a:bodyPr/>
          <a:lstStyle/>
          <a:p>
            <a:fld id="{064E62C8-9226-41A3-A6A0-75BF9F43A11D}" type="slidenum">
              <a:rPr lang="he-IL" altLang="he-IL" smtClean="0"/>
              <a:pPr/>
              <a:t>‹#›</a:t>
            </a:fld>
            <a:endParaRPr lang="he-IL" altLang="he-IL" dirty="0"/>
          </a:p>
        </p:txBody>
      </p:sp>
    </p:spTree>
    <p:extLst>
      <p:ext uri="{BB962C8B-B14F-4D97-AF65-F5344CB8AC3E}">
        <p14:creationId xmlns:p14="http://schemas.microsoft.com/office/powerpoint/2010/main" val="3749353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9CD6B3-5269-1536-781C-046DD427CF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87C2CA-2E7F-0ADF-0415-668A079FC6D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A24A8F2-1275-F128-B340-2E2E2D44605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A484BB0-23DD-95D5-DB84-092806E94A74}"/>
              </a:ext>
            </a:extLst>
          </p:cNvPr>
          <p:cNvSpPr>
            <a:spLocks noGrp="1"/>
          </p:cNvSpPr>
          <p:nvPr>
            <p:ph type="dt" sz="half" idx="10"/>
          </p:nvPr>
        </p:nvSpPr>
        <p:spPr/>
        <p:txBody>
          <a:bodyPr/>
          <a:lstStyle/>
          <a:p>
            <a:endParaRPr lang="he-IL" altLang="he-IL"/>
          </a:p>
        </p:txBody>
      </p:sp>
      <p:sp>
        <p:nvSpPr>
          <p:cNvPr id="6" name="מציין מיקום של כותרת תחתונה 5">
            <a:extLst>
              <a:ext uri="{FF2B5EF4-FFF2-40B4-BE49-F238E27FC236}">
                <a16:creationId xmlns:a16="http://schemas.microsoft.com/office/drawing/2014/main" id="{F9268851-6A73-6FEF-96D7-7F66C314D893}"/>
              </a:ext>
            </a:extLst>
          </p:cNvPr>
          <p:cNvSpPr>
            <a:spLocks noGrp="1"/>
          </p:cNvSpPr>
          <p:nvPr>
            <p:ph type="ftr" sz="quarter" idx="11"/>
          </p:nvPr>
        </p:nvSpPr>
        <p:spPr/>
        <p:txBody>
          <a:bodyPr/>
          <a:lstStyle/>
          <a:p>
            <a:r>
              <a:rPr lang="he-IL" altLang="he-IL"/>
              <a:t>פעילות חינוכית למניעת כוויות</a:t>
            </a:r>
          </a:p>
        </p:txBody>
      </p:sp>
      <p:sp>
        <p:nvSpPr>
          <p:cNvPr id="7" name="מציין מיקום של מספר שקופית 6">
            <a:extLst>
              <a:ext uri="{FF2B5EF4-FFF2-40B4-BE49-F238E27FC236}">
                <a16:creationId xmlns:a16="http://schemas.microsoft.com/office/drawing/2014/main" id="{DEA4B8F2-7076-7074-A408-62EF85A37C48}"/>
              </a:ext>
            </a:extLst>
          </p:cNvPr>
          <p:cNvSpPr>
            <a:spLocks noGrp="1"/>
          </p:cNvSpPr>
          <p:nvPr>
            <p:ph type="sldNum" sz="quarter" idx="12"/>
          </p:nvPr>
        </p:nvSpPr>
        <p:spPr/>
        <p:txBody>
          <a:bodyPr/>
          <a:lstStyle/>
          <a:p>
            <a:fld id="{EA3159ED-2971-446F-9D52-2347C2134B22}" type="slidenum">
              <a:rPr lang="he-IL" altLang="he-IL" smtClean="0"/>
              <a:pPr/>
              <a:t>‹#›</a:t>
            </a:fld>
            <a:endParaRPr lang="he-IL" altLang="he-IL"/>
          </a:p>
        </p:txBody>
      </p:sp>
    </p:spTree>
    <p:extLst>
      <p:ext uri="{BB962C8B-B14F-4D97-AF65-F5344CB8AC3E}">
        <p14:creationId xmlns:p14="http://schemas.microsoft.com/office/powerpoint/2010/main" val="1902793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F751F8-B080-36E7-4B80-56EB5F0DE9D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A12E31E-F1BB-4CCB-09E0-4DBED6FDF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FC503A38-0CD4-7A47-9E9B-6B17121B92E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C6E0802-1227-6235-EBBA-B23F8C07FB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9316025-A83A-C6AE-5FA3-B497C56C7A8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F891A64-8CE7-5774-C6C0-36601AD2A52B}"/>
              </a:ext>
            </a:extLst>
          </p:cNvPr>
          <p:cNvSpPr>
            <a:spLocks noGrp="1"/>
          </p:cNvSpPr>
          <p:nvPr>
            <p:ph type="dt" sz="half" idx="10"/>
          </p:nvPr>
        </p:nvSpPr>
        <p:spPr/>
        <p:txBody>
          <a:bodyPr/>
          <a:lstStyle/>
          <a:p>
            <a:endParaRPr lang="he-IL" altLang="he-IL"/>
          </a:p>
        </p:txBody>
      </p:sp>
      <p:sp>
        <p:nvSpPr>
          <p:cNvPr id="8" name="מציין מיקום של כותרת תחתונה 7">
            <a:extLst>
              <a:ext uri="{FF2B5EF4-FFF2-40B4-BE49-F238E27FC236}">
                <a16:creationId xmlns:a16="http://schemas.microsoft.com/office/drawing/2014/main" id="{A9879A00-DDCE-A480-C9D2-76CD6CBDDA53}"/>
              </a:ext>
            </a:extLst>
          </p:cNvPr>
          <p:cNvSpPr>
            <a:spLocks noGrp="1"/>
          </p:cNvSpPr>
          <p:nvPr>
            <p:ph type="ftr" sz="quarter" idx="11"/>
          </p:nvPr>
        </p:nvSpPr>
        <p:spPr/>
        <p:txBody>
          <a:bodyPr/>
          <a:lstStyle/>
          <a:p>
            <a:r>
              <a:rPr lang="he-IL" altLang="he-IL"/>
              <a:t>פעילות חינוכית למניעת כוויות</a:t>
            </a:r>
          </a:p>
        </p:txBody>
      </p:sp>
      <p:sp>
        <p:nvSpPr>
          <p:cNvPr id="9" name="מציין מיקום של מספר שקופית 8">
            <a:extLst>
              <a:ext uri="{FF2B5EF4-FFF2-40B4-BE49-F238E27FC236}">
                <a16:creationId xmlns:a16="http://schemas.microsoft.com/office/drawing/2014/main" id="{08370034-C223-C74B-037B-7ABD9779ADC4}"/>
              </a:ext>
            </a:extLst>
          </p:cNvPr>
          <p:cNvSpPr>
            <a:spLocks noGrp="1"/>
          </p:cNvSpPr>
          <p:nvPr>
            <p:ph type="sldNum" sz="quarter" idx="12"/>
          </p:nvPr>
        </p:nvSpPr>
        <p:spPr/>
        <p:txBody>
          <a:bodyPr/>
          <a:lstStyle/>
          <a:p>
            <a:fld id="{9B7FF197-C18D-4235-9B5E-8E2DD0B30EFB}" type="slidenum">
              <a:rPr lang="he-IL" altLang="he-IL" smtClean="0"/>
              <a:pPr/>
              <a:t>‹#›</a:t>
            </a:fld>
            <a:endParaRPr lang="he-IL" altLang="he-IL"/>
          </a:p>
        </p:txBody>
      </p:sp>
    </p:spTree>
    <p:extLst>
      <p:ext uri="{BB962C8B-B14F-4D97-AF65-F5344CB8AC3E}">
        <p14:creationId xmlns:p14="http://schemas.microsoft.com/office/powerpoint/2010/main" val="3209235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06A726-4D1C-D032-B595-F66BE86E87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5901A4B-CB30-32D1-9C87-87372EB10A27}"/>
              </a:ext>
            </a:extLst>
          </p:cNvPr>
          <p:cNvSpPr>
            <a:spLocks noGrp="1"/>
          </p:cNvSpPr>
          <p:nvPr>
            <p:ph type="dt" sz="half" idx="10"/>
          </p:nvPr>
        </p:nvSpPr>
        <p:spPr/>
        <p:txBody>
          <a:bodyPr/>
          <a:lstStyle/>
          <a:p>
            <a:endParaRPr lang="he-IL" altLang="he-IL"/>
          </a:p>
        </p:txBody>
      </p:sp>
      <p:sp>
        <p:nvSpPr>
          <p:cNvPr id="4" name="מציין מיקום של כותרת תחתונה 3">
            <a:extLst>
              <a:ext uri="{FF2B5EF4-FFF2-40B4-BE49-F238E27FC236}">
                <a16:creationId xmlns:a16="http://schemas.microsoft.com/office/drawing/2014/main" id="{EB3D24B7-5E0D-E634-783C-1AB74EFDDA8C}"/>
              </a:ext>
            </a:extLst>
          </p:cNvPr>
          <p:cNvSpPr>
            <a:spLocks noGrp="1"/>
          </p:cNvSpPr>
          <p:nvPr>
            <p:ph type="ftr" sz="quarter" idx="11"/>
          </p:nvPr>
        </p:nvSpPr>
        <p:spPr/>
        <p:txBody>
          <a:bodyPr/>
          <a:lstStyle/>
          <a:p>
            <a:r>
              <a:rPr lang="he-IL" altLang="he-IL"/>
              <a:t>פעילות חינוכית למניעת כוויות</a:t>
            </a:r>
          </a:p>
        </p:txBody>
      </p:sp>
      <p:sp>
        <p:nvSpPr>
          <p:cNvPr id="5" name="מציין מיקום של מספר שקופית 4">
            <a:extLst>
              <a:ext uri="{FF2B5EF4-FFF2-40B4-BE49-F238E27FC236}">
                <a16:creationId xmlns:a16="http://schemas.microsoft.com/office/drawing/2014/main" id="{65A801F2-C9B8-AD32-A6A4-32ADA50DF66B}"/>
              </a:ext>
            </a:extLst>
          </p:cNvPr>
          <p:cNvSpPr>
            <a:spLocks noGrp="1"/>
          </p:cNvSpPr>
          <p:nvPr>
            <p:ph type="sldNum" sz="quarter" idx="12"/>
          </p:nvPr>
        </p:nvSpPr>
        <p:spPr/>
        <p:txBody>
          <a:bodyPr/>
          <a:lstStyle/>
          <a:p>
            <a:fld id="{22BE5613-EB4F-449A-ABBE-C7162E49C8F7}" type="slidenum">
              <a:rPr lang="he-IL" altLang="he-IL" smtClean="0"/>
              <a:pPr/>
              <a:t>‹#›</a:t>
            </a:fld>
            <a:endParaRPr lang="he-IL" altLang="he-IL"/>
          </a:p>
        </p:txBody>
      </p:sp>
    </p:spTree>
    <p:extLst>
      <p:ext uri="{BB962C8B-B14F-4D97-AF65-F5344CB8AC3E}">
        <p14:creationId xmlns:p14="http://schemas.microsoft.com/office/powerpoint/2010/main" val="602687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4C688CD-85F2-9F61-E90F-3BC0B5A3215E}"/>
              </a:ext>
            </a:extLst>
          </p:cNvPr>
          <p:cNvSpPr>
            <a:spLocks noGrp="1"/>
          </p:cNvSpPr>
          <p:nvPr>
            <p:ph type="dt" sz="half" idx="10"/>
          </p:nvPr>
        </p:nvSpPr>
        <p:spPr/>
        <p:txBody>
          <a:bodyPr/>
          <a:lstStyle/>
          <a:p>
            <a:endParaRPr lang="he-IL" altLang="he-IL"/>
          </a:p>
        </p:txBody>
      </p:sp>
      <p:sp>
        <p:nvSpPr>
          <p:cNvPr id="3" name="מציין מיקום של כותרת תחתונה 2">
            <a:extLst>
              <a:ext uri="{FF2B5EF4-FFF2-40B4-BE49-F238E27FC236}">
                <a16:creationId xmlns:a16="http://schemas.microsoft.com/office/drawing/2014/main" id="{86C442F3-74B6-3BFC-4AAE-D44E3C791293}"/>
              </a:ext>
            </a:extLst>
          </p:cNvPr>
          <p:cNvSpPr>
            <a:spLocks noGrp="1"/>
          </p:cNvSpPr>
          <p:nvPr>
            <p:ph type="ftr" sz="quarter" idx="11"/>
          </p:nvPr>
        </p:nvSpPr>
        <p:spPr/>
        <p:txBody>
          <a:bodyPr/>
          <a:lstStyle/>
          <a:p>
            <a:r>
              <a:rPr lang="he-IL" altLang="he-IL"/>
              <a:t>פעילות חינוכית למניעת כוויות</a:t>
            </a:r>
          </a:p>
        </p:txBody>
      </p:sp>
      <p:sp>
        <p:nvSpPr>
          <p:cNvPr id="4" name="מציין מיקום של מספר שקופית 3">
            <a:extLst>
              <a:ext uri="{FF2B5EF4-FFF2-40B4-BE49-F238E27FC236}">
                <a16:creationId xmlns:a16="http://schemas.microsoft.com/office/drawing/2014/main" id="{F2179024-89EC-00AF-C422-EA150508902B}"/>
              </a:ext>
            </a:extLst>
          </p:cNvPr>
          <p:cNvSpPr>
            <a:spLocks noGrp="1"/>
          </p:cNvSpPr>
          <p:nvPr>
            <p:ph type="sldNum" sz="quarter" idx="12"/>
          </p:nvPr>
        </p:nvSpPr>
        <p:spPr/>
        <p:txBody>
          <a:bodyPr/>
          <a:lstStyle/>
          <a:p>
            <a:fld id="{47003C39-7160-40F2-8639-AB78341ECFD7}" type="slidenum">
              <a:rPr lang="he-IL" altLang="he-IL" smtClean="0"/>
              <a:pPr/>
              <a:t>‹#›</a:t>
            </a:fld>
            <a:endParaRPr lang="he-IL" altLang="he-IL"/>
          </a:p>
        </p:txBody>
      </p:sp>
    </p:spTree>
    <p:extLst>
      <p:ext uri="{BB962C8B-B14F-4D97-AF65-F5344CB8AC3E}">
        <p14:creationId xmlns:p14="http://schemas.microsoft.com/office/powerpoint/2010/main" val="3557185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r>
              <a:rPr lang="he-IL"/>
              <a:t>פעילות חינוכית למניעת כוויות</a:t>
            </a:r>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7356638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DAB539-E616-39E8-BF86-A7493605C3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28C56C3-A95C-07CF-E1FB-13A9CDDCF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94362711-113F-AE7B-637B-8C3D80D85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43C32D0-6293-BE0A-C7A3-D3A5F38B8890}"/>
              </a:ext>
            </a:extLst>
          </p:cNvPr>
          <p:cNvSpPr>
            <a:spLocks noGrp="1"/>
          </p:cNvSpPr>
          <p:nvPr>
            <p:ph type="dt" sz="half" idx="10"/>
          </p:nvPr>
        </p:nvSpPr>
        <p:spPr/>
        <p:txBody>
          <a:bodyPr/>
          <a:lstStyle/>
          <a:p>
            <a:endParaRPr lang="he-IL" altLang="he-IL"/>
          </a:p>
        </p:txBody>
      </p:sp>
      <p:sp>
        <p:nvSpPr>
          <p:cNvPr id="6" name="מציין מיקום של כותרת תחתונה 5">
            <a:extLst>
              <a:ext uri="{FF2B5EF4-FFF2-40B4-BE49-F238E27FC236}">
                <a16:creationId xmlns:a16="http://schemas.microsoft.com/office/drawing/2014/main" id="{971BBCC6-B985-9B09-BBCE-035B211C26C8}"/>
              </a:ext>
            </a:extLst>
          </p:cNvPr>
          <p:cNvSpPr>
            <a:spLocks noGrp="1"/>
          </p:cNvSpPr>
          <p:nvPr>
            <p:ph type="ftr" sz="quarter" idx="11"/>
          </p:nvPr>
        </p:nvSpPr>
        <p:spPr/>
        <p:txBody>
          <a:bodyPr/>
          <a:lstStyle/>
          <a:p>
            <a:r>
              <a:rPr lang="he-IL" altLang="he-IL"/>
              <a:t>פעילות חינוכית למניעת כוויות</a:t>
            </a:r>
          </a:p>
        </p:txBody>
      </p:sp>
      <p:sp>
        <p:nvSpPr>
          <p:cNvPr id="7" name="מציין מיקום של מספר שקופית 6">
            <a:extLst>
              <a:ext uri="{FF2B5EF4-FFF2-40B4-BE49-F238E27FC236}">
                <a16:creationId xmlns:a16="http://schemas.microsoft.com/office/drawing/2014/main" id="{74D40383-5DF7-7E77-4D9A-B70CD0FBBAFA}"/>
              </a:ext>
            </a:extLst>
          </p:cNvPr>
          <p:cNvSpPr>
            <a:spLocks noGrp="1"/>
          </p:cNvSpPr>
          <p:nvPr>
            <p:ph type="sldNum" sz="quarter" idx="12"/>
          </p:nvPr>
        </p:nvSpPr>
        <p:spPr/>
        <p:txBody>
          <a:bodyPr/>
          <a:lstStyle/>
          <a:p>
            <a:fld id="{3A93A77A-114A-441D-B35C-DCBAB31EFDEF}" type="slidenum">
              <a:rPr lang="he-IL" altLang="he-IL" smtClean="0"/>
              <a:pPr/>
              <a:t>‹#›</a:t>
            </a:fld>
            <a:endParaRPr lang="he-IL" altLang="he-IL"/>
          </a:p>
        </p:txBody>
      </p:sp>
    </p:spTree>
    <p:extLst>
      <p:ext uri="{BB962C8B-B14F-4D97-AF65-F5344CB8AC3E}">
        <p14:creationId xmlns:p14="http://schemas.microsoft.com/office/powerpoint/2010/main" val="3494323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445858-EFF2-B623-29B7-AB8FB49BA4C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A30D297-12F2-AD56-A3D7-D625E53FD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617C0ADA-AF69-C970-E6BE-EC2B30A5A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0D803CC-E787-EA3D-5D2F-9C37FB9D1600}"/>
              </a:ext>
            </a:extLst>
          </p:cNvPr>
          <p:cNvSpPr>
            <a:spLocks noGrp="1"/>
          </p:cNvSpPr>
          <p:nvPr>
            <p:ph type="dt" sz="half" idx="10"/>
          </p:nvPr>
        </p:nvSpPr>
        <p:spPr/>
        <p:txBody>
          <a:bodyPr/>
          <a:lstStyle/>
          <a:p>
            <a:endParaRPr lang="he-IL" altLang="he-IL"/>
          </a:p>
        </p:txBody>
      </p:sp>
      <p:sp>
        <p:nvSpPr>
          <p:cNvPr id="6" name="מציין מיקום של כותרת תחתונה 5">
            <a:extLst>
              <a:ext uri="{FF2B5EF4-FFF2-40B4-BE49-F238E27FC236}">
                <a16:creationId xmlns:a16="http://schemas.microsoft.com/office/drawing/2014/main" id="{15A46743-4DC1-FBC4-D2A0-225E1DC3B95B}"/>
              </a:ext>
            </a:extLst>
          </p:cNvPr>
          <p:cNvSpPr>
            <a:spLocks noGrp="1"/>
          </p:cNvSpPr>
          <p:nvPr>
            <p:ph type="ftr" sz="quarter" idx="11"/>
          </p:nvPr>
        </p:nvSpPr>
        <p:spPr/>
        <p:txBody>
          <a:bodyPr/>
          <a:lstStyle/>
          <a:p>
            <a:r>
              <a:rPr lang="he-IL" altLang="he-IL"/>
              <a:t>פעילות חינוכית למניעת כוויות</a:t>
            </a:r>
          </a:p>
        </p:txBody>
      </p:sp>
      <p:sp>
        <p:nvSpPr>
          <p:cNvPr id="7" name="מציין מיקום של מספר שקופית 6">
            <a:extLst>
              <a:ext uri="{FF2B5EF4-FFF2-40B4-BE49-F238E27FC236}">
                <a16:creationId xmlns:a16="http://schemas.microsoft.com/office/drawing/2014/main" id="{42A443FF-D50D-DAC3-6146-68F11780575C}"/>
              </a:ext>
            </a:extLst>
          </p:cNvPr>
          <p:cNvSpPr>
            <a:spLocks noGrp="1"/>
          </p:cNvSpPr>
          <p:nvPr>
            <p:ph type="sldNum" sz="quarter" idx="12"/>
          </p:nvPr>
        </p:nvSpPr>
        <p:spPr/>
        <p:txBody>
          <a:bodyPr/>
          <a:lstStyle/>
          <a:p>
            <a:fld id="{DFD4007D-B944-4A88-A34D-080A1C878849}" type="slidenum">
              <a:rPr lang="he-IL" altLang="he-IL" smtClean="0"/>
              <a:pPr/>
              <a:t>‹#›</a:t>
            </a:fld>
            <a:endParaRPr lang="he-IL" altLang="he-IL"/>
          </a:p>
        </p:txBody>
      </p:sp>
    </p:spTree>
    <p:extLst>
      <p:ext uri="{BB962C8B-B14F-4D97-AF65-F5344CB8AC3E}">
        <p14:creationId xmlns:p14="http://schemas.microsoft.com/office/powerpoint/2010/main" val="1345687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13A2DB-40C9-A559-D8F9-17605DAEA3C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BDEB5F0-45C0-13F9-84C5-DD1B69EE0A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153357D-7BA2-03E4-EA67-7DAF30858F72}"/>
              </a:ext>
            </a:extLst>
          </p:cNvPr>
          <p:cNvSpPr>
            <a:spLocks noGrp="1"/>
          </p:cNvSpPr>
          <p:nvPr>
            <p:ph type="dt" sz="half" idx="10"/>
          </p:nvPr>
        </p:nvSpPr>
        <p:spPr/>
        <p:txBody>
          <a:bodyPr/>
          <a:lstStyle/>
          <a:p>
            <a:endParaRPr lang="he-IL" altLang="he-IL"/>
          </a:p>
        </p:txBody>
      </p:sp>
      <p:sp>
        <p:nvSpPr>
          <p:cNvPr id="5" name="מציין מיקום של כותרת תחתונה 4">
            <a:extLst>
              <a:ext uri="{FF2B5EF4-FFF2-40B4-BE49-F238E27FC236}">
                <a16:creationId xmlns:a16="http://schemas.microsoft.com/office/drawing/2014/main" id="{5EB3B131-1C06-E83D-FBB0-BF99CD3A99F3}"/>
              </a:ext>
            </a:extLst>
          </p:cNvPr>
          <p:cNvSpPr>
            <a:spLocks noGrp="1"/>
          </p:cNvSpPr>
          <p:nvPr>
            <p:ph type="ftr" sz="quarter" idx="11"/>
          </p:nvPr>
        </p:nvSpPr>
        <p:spPr/>
        <p:txBody>
          <a:bodyPr/>
          <a:lstStyle/>
          <a:p>
            <a:r>
              <a:rPr lang="he-IL" altLang="he-IL"/>
              <a:t>פעילות חינוכית למניעת כוויות</a:t>
            </a:r>
          </a:p>
        </p:txBody>
      </p:sp>
      <p:sp>
        <p:nvSpPr>
          <p:cNvPr id="6" name="מציין מיקום של מספר שקופית 5">
            <a:extLst>
              <a:ext uri="{FF2B5EF4-FFF2-40B4-BE49-F238E27FC236}">
                <a16:creationId xmlns:a16="http://schemas.microsoft.com/office/drawing/2014/main" id="{56E4B380-E5E6-8DF9-AFCD-4A2EA435688B}"/>
              </a:ext>
            </a:extLst>
          </p:cNvPr>
          <p:cNvSpPr>
            <a:spLocks noGrp="1"/>
          </p:cNvSpPr>
          <p:nvPr>
            <p:ph type="sldNum" sz="quarter" idx="12"/>
          </p:nvPr>
        </p:nvSpPr>
        <p:spPr/>
        <p:txBody>
          <a:bodyPr/>
          <a:lstStyle/>
          <a:p>
            <a:fld id="{CC834258-DBCF-4951-9F6E-25E0BB5C870B}" type="slidenum">
              <a:rPr lang="he-IL" altLang="he-IL" smtClean="0"/>
              <a:pPr/>
              <a:t>‹#›</a:t>
            </a:fld>
            <a:endParaRPr lang="he-IL" altLang="he-IL"/>
          </a:p>
        </p:txBody>
      </p:sp>
    </p:spTree>
    <p:extLst>
      <p:ext uri="{BB962C8B-B14F-4D97-AF65-F5344CB8AC3E}">
        <p14:creationId xmlns:p14="http://schemas.microsoft.com/office/powerpoint/2010/main" val="3395862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7AC3652-9409-FE1D-6F68-996A1B68F31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303A99D-6F50-2B88-D87C-FDFD57FCD92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E12EE36-CC83-A8D7-19A0-FF48D08C8CA2}"/>
              </a:ext>
            </a:extLst>
          </p:cNvPr>
          <p:cNvSpPr>
            <a:spLocks noGrp="1"/>
          </p:cNvSpPr>
          <p:nvPr>
            <p:ph type="dt" sz="half" idx="10"/>
          </p:nvPr>
        </p:nvSpPr>
        <p:spPr/>
        <p:txBody>
          <a:bodyPr/>
          <a:lstStyle/>
          <a:p>
            <a:endParaRPr lang="he-IL" altLang="he-IL"/>
          </a:p>
        </p:txBody>
      </p:sp>
      <p:sp>
        <p:nvSpPr>
          <p:cNvPr id="5" name="מציין מיקום של כותרת תחתונה 4">
            <a:extLst>
              <a:ext uri="{FF2B5EF4-FFF2-40B4-BE49-F238E27FC236}">
                <a16:creationId xmlns:a16="http://schemas.microsoft.com/office/drawing/2014/main" id="{E5B1C7B1-2274-EF01-37F5-2AD896D429DC}"/>
              </a:ext>
            </a:extLst>
          </p:cNvPr>
          <p:cNvSpPr>
            <a:spLocks noGrp="1"/>
          </p:cNvSpPr>
          <p:nvPr>
            <p:ph type="ftr" sz="quarter" idx="11"/>
          </p:nvPr>
        </p:nvSpPr>
        <p:spPr/>
        <p:txBody>
          <a:bodyPr/>
          <a:lstStyle/>
          <a:p>
            <a:r>
              <a:rPr lang="he-IL" altLang="he-IL"/>
              <a:t>פעילות חינוכית למניעת כוויות</a:t>
            </a:r>
          </a:p>
        </p:txBody>
      </p:sp>
      <p:sp>
        <p:nvSpPr>
          <p:cNvPr id="6" name="מציין מיקום של מספר שקופית 5">
            <a:extLst>
              <a:ext uri="{FF2B5EF4-FFF2-40B4-BE49-F238E27FC236}">
                <a16:creationId xmlns:a16="http://schemas.microsoft.com/office/drawing/2014/main" id="{D78A2289-2672-B098-D91C-19DA5DB17F15}"/>
              </a:ext>
            </a:extLst>
          </p:cNvPr>
          <p:cNvSpPr>
            <a:spLocks noGrp="1"/>
          </p:cNvSpPr>
          <p:nvPr>
            <p:ph type="sldNum" sz="quarter" idx="12"/>
          </p:nvPr>
        </p:nvSpPr>
        <p:spPr/>
        <p:txBody>
          <a:bodyPr/>
          <a:lstStyle/>
          <a:p>
            <a:fld id="{0DA7D36B-789F-477D-98CE-C328686BFEB5}" type="slidenum">
              <a:rPr lang="he-IL" altLang="he-IL" smtClean="0"/>
              <a:pPr/>
              <a:t>‹#›</a:t>
            </a:fld>
            <a:endParaRPr lang="he-IL" altLang="he-IL"/>
          </a:p>
        </p:txBody>
      </p:sp>
    </p:spTree>
    <p:extLst>
      <p:ext uri="{BB962C8B-B14F-4D97-AF65-F5344CB8AC3E}">
        <p14:creationId xmlns:p14="http://schemas.microsoft.com/office/powerpoint/2010/main" val="1146579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r>
              <a:rPr lang="he-IL"/>
              <a:t>פעילות חינוכית למניעת כוויות</a:t>
            </a:r>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8843839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5240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468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r>
              <a:rPr lang="he-IL"/>
              <a:t>פעילות חינוכית למניעת כוויות</a:t>
            </a:r>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02573869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lvl1pPr>
              <a:defRPr/>
            </a:lvl1pPr>
          </a:lstStyle>
          <a:p>
            <a:endParaRPr lang="he-IL"/>
          </a:p>
        </p:txBody>
      </p:sp>
      <p:sp>
        <p:nvSpPr>
          <p:cNvPr id="8" name="מציין מיקום של כותרת תחתונה 7"/>
          <p:cNvSpPr>
            <a:spLocks noGrp="1"/>
          </p:cNvSpPr>
          <p:nvPr>
            <p:ph type="ftr" sz="quarter" idx="11"/>
          </p:nvPr>
        </p:nvSpPr>
        <p:spPr/>
        <p:txBody>
          <a:bodyPr/>
          <a:lstStyle>
            <a:lvl1pPr>
              <a:defRPr/>
            </a:lvl1pPr>
          </a:lstStyle>
          <a:p>
            <a:r>
              <a:rPr lang="he-IL"/>
              <a:t>פעילות חינוכית למניעת כוויות</a:t>
            </a:r>
          </a:p>
        </p:txBody>
      </p:sp>
      <p:sp>
        <p:nvSpPr>
          <p:cNvPr id="9" name="מציין מיקום של מספר שקופית 8"/>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90714741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lvl1pPr>
              <a:defRPr/>
            </a:lvl1pPr>
          </a:lstStyle>
          <a:p>
            <a:endParaRPr lang="he-IL"/>
          </a:p>
        </p:txBody>
      </p:sp>
      <p:sp>
        <p:nvSpPr>
          <p:cNvPr id="4" name="מציין מיקום של כותרת תחתונה 3"/>
          <p:cNvSpPr>
            <a:spLocks noGrp="1"/>
          </p:cNvSpPr>
          <p:nvPr>
            <p:ph type="ftr" sz="quarter" idx="11"/>
          </p:nvPr>
        </p:nvSpPr>
        <p:spPr/>
        <p:txBody>
          <a:bodyPr/>
          <a:lstStyle>
            <a:lvl1pPr>
              <a:defRPr/>
            </a:lvl1pPr>
          </a:lstStyle>
          <a:p>
            <a:r>
              <a:rPr lang="he-IL"/>
              <a:t>פעילות חינוכית למניעת כוויות</a:t>
            </a:r>
          </a:p>
        </p:txBody>
      </p:sp>
      <p:sp>
        <p:nvSpPr>
          <p:cNvPr id="5" name="מציין מיקום של מספר שקופית 4"/>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87001854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endParaRPr lang="he-IL"/>
          </a:p>
        </p:txBody>
      </p:sp>
      <p:sp>
        <p:nvSpPr>
          <p:cNvPr id="3" name="מציין מיקום של כותרת תחתונה 2"/>
          <p:cNvSpPr>
            <a:spLocks noGrp="1"/>
          </p:cNvSpPr>
          <p:nvPr>
            <p:ph type="ftr" sz="quarter" idx="11"/>
          </p:nvPr>
        </p:nvSpPr>
        <p:spPr/>
        <p:txBody>
          <a:bodyPr/>
          <a:lstStyle>
            <a:lvl1pPr>
              <a:defRPr/>
            </a:lvl1pPr>
          </a:lstStyle>
          <a:p>
            <a:r>
              <a:rPr lang="he-IL"/>
              <a:t>פעילות חינוכית למניעת כוויות</a:t>
            </a:r>
          </a:p>
        </p:txBody>
      </p:sp>
      <p:sp>
        <p:nvSpPr>
          <p:cNvPr id="4" name="מציין מיקום של מספר שקופית 3"/>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3326749323"/>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r>
              <a:rPr lang="he-IL"/>
              <a:t>פעילות חינוכית למניעת כוויות</a:t>
            </a:r>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9276007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r>
              <a:rPr lang="he-IL"/>
              <a:t>פעילות חינוכית למניעת כוויות</a:t>
            </a:r>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8545582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524000" y="76200"/>
            <a:ext cx="904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e-IL" altLang="he-IL"/>
              <a:t>לחץ כדי לערוך סגנון כותרת של תבנית בסיס</a:t>
            </a:r>
          </a:p>
        </p:txBody>
      </p:sp>
      <p:sp>
        <p:nvSpPr>
          <p:cNvPr id="36867" name="Rectangle 1027"/>
          <p:cNvSpPr>
            <a:spLocks noGrp="1" noChangeArrowheads="1"/>
          </p:cNvSpPr>
          <p:nvPr>
            <p:ph type="body" idx="1"/>
          </p:nvPr>
        </p:nvSpPr>
        <p:spPr bwMode="auto">
          <a:xfrm>
            <a:off x="1524000" y="1219200"/>
            <a:ext cx="904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שניה</a:t>
            </a:r>
          </a:p>
          <a:p>
            <a:pPr lvl="2"/>
            <a:r>
              <a:rPr lang="he-IL" altLang="he-IL"/>
              <a:t>רמה שלישית</a:t>
            </a:r>
          </a:p>
          <a:p>
            <a:pPr lvl="3"/>
            <a:r>
              <a:rPr lang="he-IL" altLang="he-IL"/>
              <a:t>רמה רביעית</a:t>
            </a:r>
          </a:p>
          <a:p>
            <a:pPr lvl="4"/>
            <a:r>
              <a:rPr lang="he-IL" altLang="he-IL"/>
              <a:t>רמה חמישית</a:t>
            </a:r>
          </a:p>
        </p:txBody>
      </p:sp>
      <p:sp>
        <p:nvSpPr>
          <p:cNvPr id="36886" name="Rectangle 104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kumimoji="1" sz="1400"/>
            </a:lvl1pPr>
          </a:lstStyle>
          <a:p>
            <a:endParaRPr lang="he-IL"/>
          </a:p>
        </p:txBody>
      </p:sp>
      <p:sp>
        <p:nvSpPr>
          <p:cNvPr id="36887" name="Rectangle 104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a:defRPr kumimoji="1" sz="1400"/>
            </a:lvl1pPr>
          </a:lstStyle>
          <a:p>
            <a:r>
              <a:rPr lang="he-IL"/>
              <a:t>פעילות חינוכית למניעת כוויות</a:t>
            </a:r>
          </a:p>
        </p:txBody>
      </p:sp>
      <p:sp>
        <p:nvSpPr>
          <p:cNvPr id="36888" name="Rectangle 104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a:defRPr kumimoji="1" sz="1400">
                <a:cs typeface="+mn-cs"/>
              </a:defRPr>
            </a:lvl1pPr>
          </a:lstStyle>
          <a:p>
            <a:fld id="{89FDB4BF-8FDA-4C82-A434-B65C023509A7}"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hf hdr="0" dt="0"/>
  <p:txStyles>
    <p:titleStyle>
      <a:lvl1pPr algn="r" rtl="1" eaLnBrk="1" fontAlgn="base" hangingPunct="1">
        <a:spcBef>
          <a:spcPct val="0"/>
        </a:spcBef>
        <a:spcAft>
          <a:spcPct val="0"/>
        </a:spcAft>
        <a:defRPr sz="3600">
          <a:solidFill>
            <a:srgbClr val="000000"/>
          </a:solidFill>
          <a:latin typeface="+mj-lt"/>
          <a:ea typeface="+mj-ea"/>
          <a:cs typeface="+mj-cs"/>
        </a:defRPr>
      </a:lvl1pPr>
      <a:lvl2pPr algn="r" rtl="1" eaLnBrk="1" fontAlgn="base" hangingPunct="1">
        <a:spcBef>
          <a:spcPct val="0"/>
        </a:spcBef>
        <a:spcAft>
          <a:spcPct val="0"/>
        </a:spcAft>
        <a:defRPr sz="3600">
          <a:solidFill>
            <a:srgbClr val="000000"/>
          </a:solidFill>
          <a:latin typeface="Garamond" pitchFamily="18" charset="0"/>
          <a:cs typeface="Arial" pitchFamily="34" charset="0"/>
        </a:defRPr>
      </a:lvl2pPr>
      <a:lvl3pPr algn="r" rtl="1" eaLnBrk="1" fontAlgn="base" hangingPunct="1">
        <a:spcBef>
          <a:spcPct val="0"/>
        </a:spcBef>
        <a:spcAft>
          <a:spcPct val="0"/>
        </a:spcAft>
        <a:defRPr sz="3600">
          <a:solidFill>
            <a:srgbClr val="000000"/>
          </a:solidFill>
          <a:latin typeface="Garamond" pitchFamily="18" charset="0"/>
          <a:cs typeface="Arial" pitchFamily="34" charset="0"/>
        </a:defRPr>
      </a:lvl3pPr>
      <a:lvl4pPr algn="r" rtl="1" eaLnBrk="1" fontAlgn="base" hangingPunct="1">
        <a:spcBef>
          <a:spcPct val="0"/>
        </a:spcBef>
        <a:spcAft>
          <a:spcPct val="0"/>
        </a:spcAft>
        <a:defRPr sz="3600">
          <a:solidFill>
            <a:srgbClr val="000000"/>
          </a:solidFill>
          <a:latin typeface="Garamond" pitchFamily="18" charset="0"/>
          <a:cs typeface="Arial" pitchFamily="34" charset="0"/>
        </a:defRPr>
      </a:lvl4pPr>
      <a:lvl5pPr algn="r" rtl="1" eaLnBrk="1" fontAlgn="base" hangingPunct="1">
        <a:spcBef>
          <a:spcPct val="0"/>
        </a:spcBef>
        <a:spcAft>
          <a:spcPct val="0"/>
        </a:spcAft>
        <a:defRPr sz="3600">
          <a:solidFill>
            <a:srgbClr val="000000"/>
          </a:solidFill>
          <a:latin typeface="Garamond" pitchFamily="18" charset="0"/>
          <a:cs typeface="Arial" pitchFamily="34" charset="0"/>
        </a:defRPr>
      </a:lvl5pPr>
      <a:lvl6pPr marL="457200" algn="r" rtl="1" eaLnBrk="1" fontAlgn="base" hangingPunct="1">
        <a:spcBef>
          <a:spcPct val="0"/>
        </a:spcBef>
        <a:spcAft>
          <a:spcPct val="0"/>
        </a:spcAft>
        <a:defRPr sz="3600">
          <a:solidFill>
            <a:srgbClr val="000000"/>
          </a:solidFill>
          <a:latin typeface="Garamond" pitchFamily="18" charset="0"/>
          <a:cs typeface="Arial" pitchFamily="34" charset="0"/>
        </a:defRPr>
      </a:lvl6pPr>
      <a:lvl7pPr marL="914400" algn="r" rtl="1" eaLnBrk="1" fontAlgn="base" hangingPunct="1">
        <a:spcBef>
          <a:spcPct val="0"/>
        </a:spcBef>
        <a:spcAft>
          <a:spcPct val="0"/>
        </a:spcAft>
        <a:defRPr sz="3600">
          <a:solidFill>
            <a:srgbClr val="000000"/>
          </a:solidFill>
          <a:latin typeface="Garamond" pitchFamily="18" charset="0"/>
          <a:cs typeface="Arial" pitchFamily="34" charset="0"/>
        </a:defRPr>
      </a:lvl7pPr>
      <a:lvl8pPr marL="1371600" algn="r" rtl="1" eaLnBrk="1" fontAlgn="base" hangingPunct="1">
        <a:spcBef>
          <a:spcPct val="0"/>
        </a:spcBef>
        <a:spcAft>
          <a:spcPct val="0"/>
        </a:spcAft>
        <a:defRPr sz="3600">
          <a:solidFill>
            <a:srgbClr val="000000"/>
          </a:solidFill>
          <a:latin typeface="Garamond" pitchFamily="18" charset="0"/>
          <a:cs typeface="Arial" pitchFamily="34" charset="0"/>
        </a:defRPr>
      </a:lvl8pPr>
      <a:lvl9pPr marL="1828800" algn="r" rtl="1" eaLnBrk="1" fontAlgn="base" hangingPunct="1">
        <a:spcBef>
          <a:spcPct val="0"/>
        </a:spcBef>
        <a:spcAft>
          <a:spcPct val="0"/>
        </a:spcAft>
        <a:defRPr sz="3600">
          <a:solidFill>
            <a:srgbClr val="000000"/>
          </a:solidFill>
          <a:latin typeface="Garamond" pitchFamily="18"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600">
          <a:solidFill>
            <a:srgbClr val="000000"/>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rgbClr val="000000"/>
          </a:solidFill>
          <a:latin typeface="+mn-lt"/>
          <a:cs typeface="+mn-cs"/>
        </a:defRPr>
      </a:lvl3pPr>
      <a:lvl4pPr marL="1600200" indent="-228600" algn="r" rtl="1" eaLnBrk="1" fontAlgn="base" hangingPunct="1">
        <a:spcBef>
          <a:spcPct val="20000"/>
        </a:spcBef>
        <a:spcAft>
          <a:spcPct val="0"/>
        </a:spcAft>
        <a:buClr>
          <a:schemeClr val="tx1"/>
        </a:buClr>
        <a:buChar char="•"/>
        <a:defRPr sz="2000">
          <a:solidFill>
            <a:srgbClr val="000000"/>
          </a:solidFill>
          <a:latin typeface="+mn-lt"/>
          <a:cs typeface="+mn-cs"/>
        </a:defRPr>
      </a:lvl4pPr>
      <a:lvl5pPr marL="2057400" indent="-228600" algn="r" rtl="1" eaLnBrk="1" fontAlgn="base" hangingPunct="1">
        <a:spcBef>
          <a:spcPct val="20000"/>
        </a:spcBef>
        <a:spcAft>
          <a:spcPct val="0"/>
        </a:spcAft>
        <a:buClr>
          <a:schemeClr val="tx1"/>
        </a:buClr>
        <a:buChar char="•"/>
        <a:defRPr sz="2000">
          <a:solidFill>
            <a:srgbClr val="000000"/>
          </a:solidFill>
          <a:latin typeface="+mn-lt"/>
          <a:cs typeface="+mn-cs"/>
        </a:defRPr>
      </a:lvl5pPr>
      <a:lvl6pPr marL="2514600" indent="-228600" algn="r" rtl="1" eaLnBrk="1" fontAlgn="base" hangingPunct="1">
        <a:spcBef>
          <a:spcPct val="20000"/>
        </a:spcBef>
        <a:spcAft>
          <a:spcPct val="0"/>
        </a:spcAft>
        <a:buClr>
          <a:schemeClr val="tx1"/>
        </a:buClr>
        <a:buChar char="•"/>
        <a:defRPr sz="2000">
          <a:solidFill>
            <a:srgbClr val="000000"/>
          </a:solidFill>
          <a:latin typeface="+mn-lt"/>
          <a:cs typeface="+mn-cs"/>
        </a:defRPr>
      </a:lvl6pPr>
      <a:lvl7pPr marL="2971800" indent="-228600" algn="r" rtl="1" eaLnBrk="1" fontAlgn="base" hangingPunct="1">
        <a:spcBef>
          <a:spcPct val="20000"/>
        </a:spcBef>
        <a:spcAft>
          <a:spcPct val="0"/>
        </a:spcAft>
        <a:buClr>
          <a:schemeClr val="tx1"/>
        </a:buClr>
        <a:buChar char="•"/>
        <a:defRPr sz="2000">
          <a:solidFill>
            <a:srgbClr val="000000"/>
          </a:solidFill>
          <a:latin typeface="+mn-lt"/>
          <a:cs typeface="+mn-cs"/>
        </a:defRPr>
      </a:lvl7pPr>
      <a:lvl8pPr marL="3429000" indent="-228600" algn="r" rtl="1" eaLnBrk="1" fontAlgn="base" hangingPunct="1">
        <a:spcBef>
          <a:spcPct val="20000"/>
        </a:spcBef>
        <a:spcAft>
          <a:spcPct val="0"/>
        </a:spcAft>
        <a:buClr>
          <a:schemeClr val="tx1"/>
        </a:buClr>
        <a:buChar char="•"/>
        <a:defRPr sz="2000">
          <a:solidFill>
            <a:srgbClr val="000000"/>
          </a:solidFill>
          <a:latin typeface="+mn-lt"/>
          <a:cs typeface="+mn-cs"/>
        </a:defRPr>
      </a:lvl8pPr>
      <a:lvl9pPr marL="3886200" indent="-228600" algn="r" rtl="1" eaLnBrk="1" fontAlgn="base" hangingPunct="1">
        <a:spcBef>
          <a:spcPct val="20000"/>
        </a:spcBef>
        <a:spcAft>
          <a:spcPct val="0"/>
        </a:spcAft>
        <a:buClr>
          <a:schemeClr val="tx1"/>
        </a:buClr>
        <a:buChar char="•"/>
        <a:defRPr sz="2000">
          <a:solidFill>
            <a:srgbClr val="000000"/>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55C0478-2886-0967-54E3-9F9DAB858E2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39D4D9E-5500-66AB-676F-18D3A8C8D2C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1420826-F034-38FC-27FB-934336CDF68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endParaRPr lang="he-IL"/>
          </a:p>
        </p:txBody>
      </p:sp>
      <p:sp>
        <p:nvSpPr>
          <p:cNvPr id="5" name="מציין מיקום של כותרת תחתונה 4">
            <a:extLst>
              <a:ext uri="{FF2B5EF4-FFF2-40B4-BE49-F238E27FC236}">
                <a16:creationId xmlns:a16="http://schemas.microsoft.com/office/drawing/2014/main" id="{7A58CDDA-7664-7407-0DCE-5D7391AA5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r>
              <a:rPr lang="he-IL"/>
              <a:t>פעילות חינוכית למניעת כוויות</a:t>
            </a:r>
          </a:p>
        </p:txBody>
      </p:sp>
      <p:sp>
        <p:nvSpPr>
          <p:cNvPr id="6" name="מציין מיקום של מספר שקופית 5">
            <a:extLst>
              <a:ext uri="{FF2B5EF4-FFF2-40B4-BE49-F238E27FC236}">
                <a16:creationId xmlns:a16="http://schemas.microsoft.com/office/drawing/2014/main" id="{32B1CDBD-98A9-D184-D161-552EF027038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29248380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hdphoto" Target="../media/hdphoto1.wdp"/><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4.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ourboox.com/books/a-story-about-preventing-burns/"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youtu.be/N2pB33p5Pe4"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7" name="צורה חופשית: צורה 6">
            <a:extLst>
              <a:ext uri="{FF2B5EF4-FFF2-40B4-BE49-F238E27FC236}">
                <a16:creationId xmlns:a16="http://schemas.microsoft.com/office/drawing/2014/main" id="{55975762-C5AE-F671-393B-8777D6BA67E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653" name="גרפיקה 7359">
            <a:extLst>
              <a:ext uri="{FF2B5EF4-FFF2-40B4-BE49-F238E27FC236}">
                <a16:creationId xmlns:a16="http://schemas.microsoft.com/office/drawing/2014/main" id="{94726770-C72E-E06C-31E8-46B1506B31A7}"/>
              </a:ext>
            </a:extLst>
          </p:cNvPr>
          <p:cNvGrpSpPr/>
          <p:nvPr/>
        </p:nvGrpSpPr>
        <p:grpSpPr>
          <a:xfrm>
            <a:off x="4560448" y="5589240"/>
            <a:ext cx="6100993" cy="1282911"/>
            <a:chOff x="-435713" y="6352439"/>
            <a:chExt cx="5683844" cy="468435"/>
          </a:xfrm>
        </p:grpSpPr>
        <p:sp>
          <p:nvSpPr>
            <p:cNvPr id="654" name="צורה חופשית: צורה 653">
              <a:extLst>
                <a:ext uri="{FF2B5EF4-FFF2-40B4-BE49-F238E27FC236}">
                  <a16:creationId xmlns:a16="http://schemas.microsoft.com/office/drawing/2014/main" id="{7BC9249F-B4A9-17AE-5E29-849C36F93A27}"/>
                </a:ext>
              </a:extLst>
            </p:cNvPr>
            <p:cNvSpPr/>
            <p:nvPr/>
          </p:nvSpPr>
          <p:spPr>
            <a:xfrm>
              <a:off x="-309468" y="6438457"/>
              <a:ext cx="5547757" cy="382050"/>
            </a:xfrm>
            <a:custGeom>
              <a:avLst/>
              <a:gdLst>
                <a:gd name="connsiteX0" fmla="*/ 191994 w 5547757"/>
                <a:gd name="connsiteY0" fmla="*/ 382050 h 382050"/>
                <a:gd name="connsiteX1" fmla="*/ 5547758 w 5547757"/>
                <a:gd name="connsiteY1" fmla="*/ 382050 h 382050"/>
                <a:gd name="connsiteX2" fmla="*/ 5547758 w 5547757"/>
                <a:gd name="connsiteY2" fmla="*/ 232569 h 382050"/>
                <a:gd name="connsiteX3" fmla="*/ 4335076 w 5547757"/>
                <a:gd name="connsiteY3" fmla="*/ 137628 h 382050"/>
                <a:gd name="connsiteX4" fmla="*/ 2539512 w 5547757"/>
                <a:gd name="connsiteY4" fmla="*/ 28548 h 382050"/>
                <a:gd name="connsiteX5" fmla="*/ 2187358 w 5547757"/>
                <a:gd name="connsiteY5" fmla="*/ 7246 h 382050"/>
                <a:gd name="connsiteX6" fmla="*/ 1917971 w 5547757"/>
                <a:gd name="connsiteY6" fmla="*/ 40484 h 382050"/>
                <a:gd name="connsiteX7" fmla="*/ 875215 w 5547757"/>
                <a:gd name="connsiteY7" fmla="*/ 168480 h 382050"/>
                <a:gd name="connsiteX8" fmla="*/ 191994 w 5547757"/>
                <a:gd name="connsiteY8" fmla="*/ 382050 h 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757" h="382050">
                  <a:moveTo>
                    <a:pt x="191994" y="382050"/>
                  </a:moveTo>
                  <a:lnTo>
                    <a:pt x="5547758" y="382050"/>
                  </a:lnTo>
                  <a:lnTo>
                    <a:pt x="5547758" y="232569"/>
                  </a:lnTo>
                  <a:cubicBezTo>
                    <a:pt x="5196834" y="185558"/>
                    <a:pt x="4670009" y="162971"/>
                    <a:pt x="4335076" y="137628"/>
                  </a:cubicBezTo>
                  <a:cubicBezTo>
                    <a:pt x="3803330" y="97228"/>
                    <a:pt x="2781135" y="52237"/>
                    <a:pt x="2539512" y="28548"/>
                  </a:cubicBezTo>
                  <a:cubicBezTo>
                    <a:pt x="2297889" y="4858"/>
                    <a:pt x="2346214" y="-9465"/>
                    <a:pt x="2187358" y="7246"/>
                  </a:cubicBezTo>
                  <a:cubicBezTo>
                    <a:pt x="2028502" y="23773"/>
                    <a:pt x="2035355" y="38097"/>
                    <a:pt x="1917971" y="40484"/>
                  </a:cubicBezTo>
                  <a:cubicBezTo>
                    <a:pt x="1800586" y="42871"/>
                    <a:pt x="1668792" y="104757"/>
                    <a:pt x="875215" y="168480"/>
                  </a:cubicBezTo>
                  <a:cubicBezTo>
                    <a:pt x="277572" y="216225"/>
                    <a:pt x="-315502" y="302902"/>
                    <a:pt x="191994" y="382050"/>
                  </a:cubicBezTo>
                  <a:close/>
                </a:path>
              </a:pathLst>
            </a:custGeom>
            <a:solidFill>
              <a:srgbClr val="BFD065"/>
            </a:solidFill>
            <a:ln w="17566" cap="flat">
              <a:noFill/>
              <a:prstDash val="solid"/>
              <a:miter/>
            </a:ln>
          </p:spPr>
          <p:txBody>
            <a:bodyPr rtlCol="1" anchor="ctr"/>
            <a:lstStyle/>
            <a:p>
              <a:endParaRPr lang="he-IL"/>
            </a:p>
          </p:txBody>
        </p:sp>
        <p:sp>
          <p:nvSpPr>
            <p:cNvPr id="655" name="צורה חופשית: צורה 654">
              <a:extLst>
                <a:ext uri="{FF2B5EF4-FFF2-40B4-BE49-F238E27FC236}">
                  <a16:creationId xmlns:a16="http://schemas.microsoft.com/office/drawing/2014/main" id="{5AAD49E2-DAD9-E219-C7BF-9DBD704AF47C}"/>
                </a:ext>
              </a:extLst>
            </p:cNvPr>
            <p:cNvSpPr/>
            <p:nvPr/>
          </p:nvSpPr>
          <p:spPr>
            <a:xfrm>
              <a:off x="-309643" y="6451396"/>
              <a:ext cx="5547758" cy="369111"/>
            </a:xfrm>
            <a:custGeom>
              <a:avLst/>
              <a:gdLst>
                <a:gd name="connsiteX0" fmla="*/ 4335252 w 5547758"/>
                <a:gd name="connsiteY0" fmla="*/ 124507 h 369111"/>
                <a:gd name="connsiteX1" fmla="*/ 2539688 w 5547758"/>
                <a:gd name="connsiteY1" fmla="*/ 15426 h 369111"/>
                <a:gd name="connsiteX2" fmla="*/ 2406488 w 5547758"/>
                <a:gd name="connsiteY2" fmla="*/ 0 h 369111"/>
                <a:gd name="connsiteX3" fmla="*/ 2425818 w 5547758"/>
                <a:gd name="connsiteY3" fmla="*/ 2755 h 369111"/>
                <a:gd name="connsiteX4" fmla="*/ 2420019 w 5547758"/>
                <a:gd name="connsiteY4" fmla="*/ 17446 h 369111"/>
                <a:gd name="connsiteX5" fmla="*/ 2188237 w 5547758"/>
                <a:gd name="connsiteY5" fmla="*/ 33973 h 369111"/>
                <a:gd name="connsiteX6" fmla="*/ 1991775 w 5547758"/>
                <a:gd name="connsiteY6" fmla="*/ 38013 h 369111"/>
                <a:gd name="connsiteX7" fmla="*/ 1972973 w 5547758"/>
                <a:gd name="connsiteY7" fmla="*/ 26811 h 369111"/>
                <a:gd name="connsiteX8" fmla="*/ 1977190 w 5547758"/>
                <a:gd name="connsiteY8" fmla="*/ 24608 h 369111"/>
                <a:gd name="connsiteX9" fmla="*/ 1917971 w 5547758"/>
                <a:gd name="connsiteY9" fmla="*/ 27546 h 369111"/>
                <a:gd name="connsiteX10" fmla="*/ 875215 w 5547758"/>
                <a:gd name="connsiteY10" fmla="*/ 155541 h 369111"/>
                <a:gd name="connsiteX11" fmla="*/ 191994 w 5547758"/>
                <a:gd name="connsiteY11" fmla="*/ 369112 h 369111"/>
                <a:gd name="connsiteX12" fmla="*/ 5547759 w 5547758"/>
                <a:gd name="connsiteY12" fmla="*/ 369112 h 369111"/>
                <a:gd name="connsiteX13" fmla="*/ 5547759 w 5547758"/>
                <a:gd name="connsiteY13" fmla="*/ 219631 h 369111"/>
                <a:gd name="connsiteX14" fmla="*/ 4335252 w 5547758"/>
                <a:gd name="connsiteY14" fmla="*/ 124507 h 36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58" h="369111">
                  <a:moveTo>
                    <a:pt x="4335252" y="124507"/>
                  </a:moveTo>
                  <a:cubicBezTo>
                    <a:pt x="3803506" y="84106"/>
                    <a:pt x="2781310" y="39115"/>
                    <a:pt x="2539688" y="15426"/>
                  </a:cubicBezTo>
                  <a:cubicBezTo>
                    <a:pt x="2480292" y="9549"/>
                    <a:pt x="2438294" y="4224"/>
                    <a:pt x="2406488" y="0"/>
                  </a:cubicBezTo>
                  <a:cubicBezTo>
                    <a:pt x="2412814" y="918"/>
                    <a:pt x="2419316" y="1836"/>
                    <a:pt x="2425818" y="2755"/>
                  </a:cubicBezTo>
                  <a:cubicBezTo>
                    <a:pt x="2448838" y="5876"/>
                    <a:pt x="2444972" y="16527"/>
                    <a:pt x="2420019" y="17446"/>
                  </a:cubicBezTo>
                  <a:cubicBezTo>
                    <a:pt x="2341118" y="20017"/>
                    <a:pt x="2266434" y="29933"/>
                    <a:pt x="2188237" y="33973"/>
                  </a:cubicBezTo>
                  <a:cubicBezTo>
                    <a:pt x="2123394" y="37279"/>
                    <a:pt x="2057145" y="36911"/>
                    <a:pt x="1991775" y="38013"/>
                  </a:cubicBezTo>
                  <a:cubicBezTo>
                    <a:pt x="1974906" y="38197"/>
                    <a:pt x="1965065" y="31586"/>
                    <a:pt x="1972973" y="26811"/>
                  </a:cubicBezTo>
                  <a:cubicBezTo>
                    <a:pt x="1974379" y="26077"/>
                    <a:pt x="1975784" y="25342"/>
                    <a:pt x="1977190" y="24608"/>
                  </a:cubicBezTo>
                  <a:cubicBezTo>
                    <a:pt x="1961023" y="26077"/>
                    <a:pt x="1942221" y="26995"/>
                    <a:pt x="1917971" y="27546"/>
                  </a:cubicBezTo>
                  <a:cubicBezTo>
                    <a:pt x="1800586" y="29933"/>
                    <a:pt x="1668792" y="91819"/>
                    <a:pt x="875215" y="155541"/>
                  </a:cubicBezTo>
                  <a:cubicBezTo>
                    <a:pt x="277572" y="203471"/>
                    <a:pt x="-315502" y="290148"/>
                    <a:pt x="191994" y="369112"/>
                  </a:cubicBezTo>
                  <a:lnTo>
                    <a:pt x="5547759" y="369112"/>
                  </a:lnTo>
                  <a:lnTo>
                    <a:pt x="5547759" y="219631"/>
                  </a:lnTo>
                  <a:cubicBezTo>
                    <a:pt x="5197010" y="172620"/>
                    <a:pt x="4670185" y="150032"/>
                    <a:pt x="4335252" y="124507"/>
                  </a:cubicBezTo>
                  <a:close/>
                </a:path>
              </a:pathLst>
            </a:custGeom>
            <a:solidFill>
              <a:srgbClr val="B5C358">
                <a:alpha val="20000"/>
              </a:srgbClr>
            </a:solidFill>
            <a:ln w="17566" cap="flat">
              <a:noFill/>
              <a:prstDash val="solid"/>
              <a:miter/>
            </a:ln>
          </p:spPr>
          <p:txBody>
            <a:bodyPr rtlCol="1" anchor="ctr"/>
            <a:lstStyle/>
            <a:p>
              <a:endParaRPr lang="he-IL"/>
            </a:p>
          </p:txBody>
        </p:sp>
        <p:sp>
          <p:nvSpPr>
            <p:cNvPr id="656" name="צורה חופשית: צורה 655">
              <a:extLst>
                <a:ext uri="{FF2B5EF4-FFF2-40B4-BE49-F238E27FC236}">
                  <a16:creationId xmlns:a16="http://schemas.microsoft.com/office/drawing/2014/main" id="{C4B5A53B-9C36-75BD-FFE4-57B5A20E76F2}"/>
                </a:ext>
              </a:extLst>
            </p:cNvPr>
            <p:cNvSpPr/>
            <p:nvPr/>
          </p:nvSpPr>
          <p:spPr>
            <a:xfrm>
              <a:off x="-432901" y="6457372"/>
              <a:ext cx="5031880" cy="363319"/>
            </a:xfrm>
            <a:custGeom>
              <a:avLst/>
              <a:gdLst>
                <a:gd name="connsiteX0" fmla="*/ 5014154 w 5031880"/>
                <a:gd name="connsiteY0" fmla="*/ 363136 h 363319"/>
                <a:gd name="connsiteX1" fmla="*/ 5031727 w 5031880"/>
                <a:gd name="connsiteY1" fmla="*/ 346241 h 363319"/>
                <a:gd name="connsiteX2" fmla="*/ 3457225 w 5031880"/>
                <a:gd name="connsiteY2" fmla="*/ 137628 h 363319"/>
                <a:gd name="connsiteX3" fmla="*/ 1661661 w 5031880"/>
                <a:gd name="connsiteY3" fmla="*/ 28548 h 363319"/>
                <a:gd name="connsiteX4" fmla="*/ 1309507 w 5031880"/>
                <a:gd name="connsiteY4" fmla="*/ 7246 h 363319"/>
                <a:gd name="connsiteX5" fmla="*/ 1040120 w 5031880"/>
                <a:gd name="connsiteY5" fmla="*/ 40484 h 363319"/>
                <a:gd name="connsiteX6" fmla="*/ 0 w 5031880"/>
                <a:gd name="connsiteY6" fmla="*/ 168296 h 363319"/>
                <a:gd name="connsiteX7" fmla="*/ 0 w 5031880"/>
                <a:gd name="connsiteY7" fmla="*/ 363319 h 363319"/>
                <a:gd name="connsiteX8" fmla="*/ 5014154 w 5031880"/>
                <a:gd name="connsiteY8" fmla="*/ 363319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880" h="363319">
                  <a:moveTo>
                    <a:pt x="5014154" y="363136"/>
                  </a:moveTo>
                  <a:cubicBezTo>
                    <a:pt x="5026806" y="357627"/>
                    <a:pt x="5032957" y="351934"/>
                    <a:pt x="5031727" y="346241"/>
                  </a:cubicBezTo>
                  <a:cubicBezTo>
                    <a:pt x="5004138" y="211084"/>
                    <a:pt x="3988971" y="178029"/>
                    <a:pt x="3457225" y="137628"/>
                  </a:cubicBezTo>
                  <a:cubicBezTo>
                    <a:pt x="2925480" y="97228"/>
                    <a:pt x="1903460" y="52237"/>
                    <a:pt x="1661661" y="28548"/>
                  </a:cubicBezTo>
                  <a:cubicBezTo>
                    <a:pt x="1419863" y="4858"/>
                    <a:pt x="1468363" y="-9465"/>
                    <a:pt x="1309507" y="7246"/>
                  </a:cubicBezTo>
                  <a:cubicBezTo>
                    <a:pt x="1150651" y="23773"/>
                    <a:pt x="1157505" y="38097"/>
                    <a:pt x="1040120" y="40484"/>
                  </a:cubicBezTo>
                  <a:cubicBezTo>
                    <a:pt x="922911" y="42871"/>
                    <a:pt x="791292" y="104757"/>
                    <a:pt x="0" y="168296"/>
                  </a:cubicBezTo>
                  <a:lnTo>
                    <a:pt x="0" y="363319"/>
                  </a:lnTo>
                  <a:lnTo>
                    <a:pt x="5014154" y="363319"/>
                  </a:lnTo>
                  <a:close/>
                </a:path>
              </a:pathLst>
            </a:custGeom>
            <a:solidFill>
              <a:srgbClr val="A7B838"/>
            </a:solidFill>
            <a:ln w="17566" cap="flat">
              <a:noFill/>
              <a:prstDash val="solid"/>
              <a:miter/>
            </a:ln>
          </p:spPr>
          <p:txBody>
            <a:bodyPr rtlCol="1" anchor="ctr"/>
            <a:lstStyle/>
            <a:p>
              <a:endParaRPr lang="he-IL"/>
            </a:p>
          </p:txBody>
        </p:sp>
        <p:sp>
          <p:nvSpPr>
            <p:cNvPr id="657" name="צורה חופשית: צורה 656">
              <a:extLst>
                <a:ext uri="{FF2B5EF4-FFF2-40B4-BE49-F238E27FC236}">
                  <a16:creationId xmlns:a16="http://schemas.microsoft.com/office/drawing/2014/main" id="{5225F7A6-4FE9-65DB-FD73-C52F8FFF41A0}"/>
                </a:ext>
              </a:extLst>
            </p:cNvPr>
            <p:cNvSpPr/>
            <p:nvPr/>
          </p:nvSpPr>
          <p:spPr>
            <a:xfrm>
              <a:off x="900306" y="6390134"/>
              <a:ext cx="4337983" cy="430006"/>
            </a:xfrm>
            <a:custGeom>
              <a:avLst/>
              <a:gdLst>
                <a:gd name="connsiteX0" fmla="*/ 4254690 w 4337983"/>
                <a:gd name="connsiteY0" fmla="*/ 99091 h 430006"/>
                <a:gd name="connsiteX1" fmla="*/ 3457774 w 4337983"/>
                <a:gd name="connsiteY1" fmla="*/ 59793 h 430006"/>
                <a:gd name="connsiteX2" fmla="*/ 2890532 w 4337983"/>
                <a:gd name="connsiteY2" fmla="*/ 1579 h 430006"/>
                <a:gd name="connsiteX3" fmla="*/ 2814091 w 4337983"/>
                <a:gd name="connsiteY3" fmla="*/ 7456 h 430006"/>
                <a:gd name="connsiteX4" fmla="*/ 2697234 w 4337983"/>
                <a:gd name="connsiteY4" fmla="*/ 19760 h 430006"/>
                <a:gd name="connsiteX5" fmla="*/ 1965161 w 4337983"/>
                <a:gd name="connsiteY5" fmla="*/ 74300 h 430006"/>
                <a:gd name="connsiteX6" fmla="*/ 79801 w 4337983"/>
                <a:gd name="connsiteY6" fmla="*/ 235534 h 430006"/>
                <a:gd name="connsiteX7" fmla="*/ 22163 w 4337983"/>
                <a:gd name="connsiteY7" fmla="*/ 239207 h 430006"/>
                <a:gd name="connsiteX8" fmla="*/ 6348 w 4337983"/>
                <a:gd name="connsiteY8" fmla="*/ 292829 h 430006"/>
                <a:gd name="connsiteX9" fmla="*/ 77692 w 4337983"/>
                <a:gd name="connsiteY9" fmla="*/ 328638 h 430006"/>
                <a:gd name="connsiteX10" fmla="*/ 359029 w 4337983"/>
                <a:gd name="connsiteY10" fmla="*/ 372528 h 430006"/>
                <a:gd name="connsiteX11" fmla="*/ 727174 w 4337983"/>
                <a:gd name="connsiteY11" fmla="*/ 392912 h 430006"/>
                <a:gd name="connsiteX12" fmla="*/ 1054200 w 4337983"/>
                <a:gd name="connsiteY12" fmla="*/ 400441 h 430006"/>
                <a:gd name="connsiteX13" fmla="*/ 1455205 w 4337983"/>
                <a:gd name="connsiteY13" fmla="*/ 411092 h 430006"/>
                <a:gd name="connsiteX14" fmla="*/ 2453854 w 4337983"/>
                <a:gd name="connsiteY14" fmla="*/ 430006 h 430006"/>
                <a:gd name="connsiteX15" fmla="*/ 4337983 w 4337983"/>
                <a:gd name="connsiteY15" fmla="*/ 430006 h 430006"/>
                <a:gd name="connsiteX16" fmla="*/ 4337983 w 4337983"/>
                <a:gd name="connsiteY16" fmla="*/ 103682 h 430006"/>
                <a:gd name="connsiteX17" fmla="*/ 4254690 w 4337983"/>
                <a:gd name="connsiteY17" fmla="*/ 99091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7983" h="430006">
                  <a:moveTo>
                    <a:pt x="4254690" y="99091"/>
                  </a:moveTo>
                  <a:cubicBezTo>
                    <a:pt x="4043468" y="87338"/>
                    <a:pt x="3655290" y="88073"/>
                    <a:pt x="3457774" y="59793"/>
                  </a:cubicBezTo>
                  <a:cubicBezTo>
                    <a:pt x="3030585" y="-1359"/>
                    <a:pt x="2962404" y="-3012"/>
                    <a:pt x="2890532" y="1579"/>
                  </a:cubicBezTo>
                  <a:cubicBezTo>
                    <a:pt x="2832191" y="5436"/>
                    <a:pt x="2822702" y="8741"/>
                    <a:pt x="2814091" y="7456"/>
                  </a:cubicBezTo>
                  <a:cubicBezTo>
                    <a:pt x="2775256" y="12781"/>
                    <a:pt x="2736069" y="16821"/>
                    <a:pt x="2697234" y="19760"/>
                  </a:cubicBezTo>
                  <a:cubicBezTo>
                    <a:pt x="2441729" y="36287"/>
                    <a:pt x="2213813" y="50611"/>
                    <a:pt x="1965161" y="74300"/>
                  </a:cubicBezTo>
                  <a:cubicBezTo>
                    <a:pt x="1329737" y="133615"/>
                    <a:pt x="742814" y="190543"/>
                    <a:pt x="79801" y="235534"/>
                  </a:cubicBezTo>
                  <a:cubicBezTo>
                    <a:pt x="60471" y="236636"/>
                    <a:pt x="41317" y="237921"/>
                    <a:pt x="22163" y="239207"/>
                  </a:cubicBezTo>
                  <a:cubicBezTo>
                    <a:pt x="7051" y="256101"/>
                    <a:pt x="-9292" y="275751"/>
                    <a:pt x="6348" y="292829"/>
                  </a:cubicBezTo>
                  <a:cubicBezTo>
                    <a:pt x="19176" y="306969"/>
                    <a:pt x="45710" y="319089"/>
                    <a:pt x="77692" y="328638"/>
                  </a:cubicBezTo>
                  <a:cubicBezTo>
                    <a:pt x="155539" y="352144"/>
                    <a:pt x="260447" y="363897"/>
                    <a:pt x="359029" y="372528"/>
                  </a:cubicBezTo>
                  <a:cubicBezTo>
                    <a:pt x="479401" y="383179"/>
                    <a:pt x="603639" y="388688"/>
                    <a:pt x="727174" y="392912"/>
                  </a:cubicBezTo>
                  <a:cubicBezTo>
                    <a:pt x="835948" y="396584"/>
                    <a:pt x="945074" y="398788"/>
                    <a:pt x="1054200" y="400441"/>
                  </a:cubicBezTo>
                  <a:cubicBezTo>
                    <a:pt x="1188278" y="402461"/>
                    <a:pt x="1321478" y="407419"/>
                    <a:pt x="1455205" y="411092"/>
                  </a:cubicBezTo>
                  <a:cubicBezTo>
                    <a:pt x="1787502" y="420457"/>
                    <a:pt x="2120502" y="426150"/>
                    <a:pt x="2453854" y="430006"/>
                  </a:cubicBezTo>
                  <a:lnTo>
                    <a:pt x="4337983" y="430006"/>
                  </a:lnTo>
                  <a:lnTo>
                    <a:pt x="4337983" y="103682"/>
                  </a:lnTo>
                  <a:cubicBezTo>
                    <a:pt x="4310219" y="102213"/>
                    <a:pt x="4282455" y="100744"/>
                    <a:pt x="4254690" y="99091"/>
                  </a:cubicBezTo>
                  <a:close/>
                </a:path>
              </a:pathLst>
            </a:custGeom>
            <a:solidFill>
              <a:srgbClr val="B3C250"/>
            </a:solidFill>
            <a:ln w="17566" cap="flat">
              <a:noFill/>
              <a:prstDash val="solid"/>
              <a:miter/>
            </a:ln>
          </p:spPr>
          <p:txBody>
            <a:bodyPr rtlCol="1" anchor="ctr"/>
            <a:lstStyle/>
            <a:p>
              <a:endParaRPr lang="he-IL"/>
            </a:p>
          </p:txBody>
        </p:sp>
        <p:sp>
          <p:nvSpPr>
            <p:cNvPr id="658" name="צורה חופשית: צורה 657">
              <a:extLst>
                <a:ext uri="{FF2B5EF4-FFF2-40B4-BE49-F238E27FC236}">
                  <a16:creationId xmlns:a16="http://schemas.microsoft.com/office/drawing/2014/main" id="{9900DCBC-D381-04B1-D4DF-E8C77C9ED2EB}"/>
                </a:ext>
              </a:extLst>
            </p:cNvPr>
            <p:cNvSpPr/>
            <p:nvPr/>
          </p:nvSpPr>
          <p:spPr>
            <a:xfrm>
              <a:off x="922118" y="6352439"/>
              <a:ext cx="2792103" cy="277085"/>
            </a:xfrm>
            <a:custGeom>
              <a:avLst/>
              <a:gdLst>
                <a:gd name="connsiteX0" fmla="*/ 1943173 w 2792103"/>
                <a:gd name="connsiteY0" fmla="*/ 112178 h 277085"/>
                <a:gd name="connsiteX1" fmla="*/ 2675246 w 2792103"/>
                <a:gd name="connsiteY1" fmla="*/ 57638 h 277085"/>
                <a:gd name="connsiteX2" fmla="*/ 2792104 w 2792103"/>
                <a:gd name="connsiteY2" fmla="*/ 45334 h 277085"/>
                <a:gd name="connsiteX3" fmla="*/ 2790522 w 2792103"/>
                <a:gd name="connsiteY3" fmla="*/ 45151 h 277085"/>
                <a:gd name="connsiteX4" fmla="*/ 2444167 w 2792103"/>
                <a:gd name="connsiteY4" fmla="*/ 710 h 277085"/>
                <a:gd name="connsiteX5" fmla="*/ 2172495 w 2792103"/>
                <a:gd name="connsiteY5" fmla="*/ 24032 h 277085"/>
                <a:gd name="connsiteX6" fmla="*/ 1856892 w 2792103"/>
                <a:gd name="connsiteY6" fmla="*/ 60392 h 277085"/>
                <a:gd name="connsiteX7" fmla="*/ 1802593 w 2792103"/>
                <a:gd name="connsiteY7" fmla="*/ 59474 h 277085"/>
                <a:gd name="connsiteX8" fmla="*/ 1389814 w 2792103"/>
                <a:gd name="connsiteY8" fmla="*/ 99324 h 277085"/>
                <a:gd name="connsiteX9" fmla="*/ 979494 w 2792103"/>
                <a:gd name="connsiteY9" fmla="*/ 147070 h 277085"/>
                <a:gd name="connsiteX10" fmla="*/ 566715 w 2792103"/>
                <a:gd name="connsiteY10" fmla="*/ 195917 h 277085"/>
                <a:gd name="connsiteX11" fmla="*/ 563025 w 2792103"/>
                <a:gd name="connsiteY11" fmla="*/ 196835 h 277085"/>
                <a:gd name="connsiteX12" fmla="*/ 458820 w 2792103"/>
                <a:gd name="connsiteY12" fmla="*/ 202161 h 277085"/>
                <a:gd name="connsiteX13" fmla="*/ 301897 w 2792103"/>
                <a:gd name="connsiteY13" fmla="*/ 211343 h 277085"/>
                <a:gd name="connsiteX14" fmla="*/ 284500 w 2792103"/>
                <a:gd name="connsiteY14" fmla="*/ 206568 h 277085"/>
                <a:gd name="connsiteX15" fmla="*/ 81712 w 2792103"/>
                <a:gd name="connsiteY15" fmla="*/ 219055 h 277085"/>
                <a:gd name="connsiteX16" fmla="*/ 2812 w 2792103"/>
                <a:gd name="connsiteY16" fmla="*/ 274147 h 277085"/>
                <a:gd name="connsiteX17" fmla="*/ 0 w 2792103"/>
                <a:gd name="connsiteY17" fmla="*/ 277085 h 277085"/>
                <a:gd name="connsiteX18" fmla="*/ 57638 w 2792103"/>
                <a:gd name="connsiteY18" fmla="*/ 273412 h 277085"/>
                <a:gd name="connsiteX19" fmla="*/ 1943173 w 2792103"/>
                <a:gd name="connsiteY19" fmla="*/ 112178 h 27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2103" h="277085">
                  <a:moveTo>
                    <a:pt x="1943173" y="112178"/>
                  </a:moveTo>
                  <a:cubicBezTo>
                    <a:pt x="2191825" y="88489"/>
                    <a:pt x="2419742" y="74165"/>
                    <a:pt x="2675246" y="57638"/>
                  </a:cubicBezTo>
                  <a:cubicBezTo>
                    <a:pt x="2714082" y="54700"/>
                    <a:pt x="2753269" y="50843"/>
                    <a:pt x="2792104" y="45334"/>
                  </a:cubicBezTo>
                  <a:cubicBezTo>
                    <a:pt x="2791401" y="45151"/>
                    <a:pt x="2790874" y="45151"/>
                    <a:pt x="2790522" y="45151"/>
                  </a:cubicBezTo>
                  <a:cubicBezTo>
                    <a:pt x="2609701" y="14116"/>
                    <a:pt x="2580003" y="-3881"/>
                    <a:pt x="2444167" y="710"/>
                  </a:cubicBezTo>
                  <a:cubicBezTo>
                    <a:pt x="2403575" y="2179"/>
                    <a:pt x="2265630" y="15034"/>
                    <a:pt x="2172495" y="24032"/>
                  </a:cubicBezTo>
                  <a:cubicBezTo>
                    <a:pt x="2075495" y="33398"/>
                    <a:pt x="1968654" y="54332"/>
                    <a:pt x="1856892" y="60392"/>
                  </a:cubicBezTo>
                  <a:cubicBezTo>
                    <a:pt x="1838793" y="59842"/>
                    <a:pt x="1820693" y="59474"/>
                    <a:pt x="1802593" y="59474"/>
                  </a:cubicBezTo>
                  <a:cubicBezTo>
                    <a:pt x="1656214" y="59842"/>
                    <a:pt x="1521608" y="79674"/>
                    <a:pt x="1389814" y="99324"/>
                  </a:cubicBezTo>
                  <a:cubicBezTo>
                    <a:pt x="1256262" y="119157"/>
                    <a:pt x="1120778" y="135133"/>
                    <a:pt x="979494" y="147070"/>
                  </a:cubicBezTo>
                  <a:cubicBezTo>
                    <a:pt x="837332" y="159190"/>
                    <a:pt x="695522" y="170942"/>
                    <a:pt x="566715" y="195917"/>
                  </a:cubicBezTo>
                  <a:cubicBezTo>
                    <a:pt x="565309" y="196101"/>
                    <a:pt x="564079" y="196468"/>
                    <a:pt x="563025" y="196835"/>
                  </a:cubicBezTo>
                  <a:cubicBezTo>
                    <a:pt x="528231" y="198488"/>
                    <a:pt x="493613" y="200324"/>
                    <a:pt x="458820" y="202161"/>
                  </a:cubicBezTo>
                  <a:cubicBezTo>
                    <a:pt x="406278" y="204915"/>
                    <a:pt x="353736" y="207486"/>
                    <a:pt x="301897" y="211343"/>
                  </a:cubicBezTo>
                  <a:cubicBezTo>
                    <a:pt x="298909" y="208955"/>
                    <a:pt x="293110" y="206935"/>
                    <a:pt x="284500" y="206568"/>
                  </a:cubicBezTo>
                  <a:cubicBezTo>
                    <a:pt x="208762" y="202895"/>
                    <a:pt x="143392" y="201059"/>
                    <a:pt x="81712" y="219055"/>
                  </a:cubicBezTo>
                  <a:cubicBezTo>
                    <a:pt x="36727" y="232277"/>
                    <a:pt x="19506" y="255599"/>
                    <a:pt x="2812" y="274147"/>
                  </a:cubicBezTo>
                  <a:cubicBezTo>
                    <a:pt x="1933" y="275065"/>
                    <a:pt x="1054" y="276167"/>
                    <a:pt x="0" y="277085"/>
                  </a:cubicBezTo>
                  <a:cubicBezTo>
                    <a:pt x="19154" y="275800"/>
                    <a:pt x="38308" y="274514"/>
                    <a:pt x="57638" y="273412"/>
                  </a:cubicBezTo>
                  <a:cubicBezTo>
                    <a:pt x="720826" y="228237"/>
                    <a:pt x="1307926" y="171310"/>
                    <a:pt x="1943173" y="112178"/>
                  </a:cubicBezTo>
                  <a:close/>
                </a:path>
              </a:pathLst>
            </a:custGeom>
            <a:solidFill>
              <a:srgbClr val="B5C358"/>
            </a:solidFill>
            <a:ln w="17566" cap="flat">
              <a:noFill/>
              <a:prstDash val="solid"/>
              <a:miter/>
            </a:ln>
          </p:spPr>
          <p:txBody>
            <a:bodyPr rtlCol="1" anchor="ctr"/>
            <a:lstStyle/>
            <a:p>
              <a:endParaRPr lang="he-IL"/>
            </a:p>
          </p:txBody>
        </p:sp>
        <p:sp>
          <p:nvSpPr>
            <p:cNvPr id="659" name="צורה חופשית: צורה 658">
              <a:extLst>
                <a:ext uri="{FF2B5EF4-FFF2-40B4-BE49-F238E27FC236}">
                  <a16:creationId xmlns:a16="http://schemas.microsoft.com/office/drawing/2014/main" id="{B02BD0AC-9CB8-8666-E538-AF120C7F2559}"/>
                </a:ext>
              </a:extLst>
            </p:cNvPr>
            <p:cNvSpPr/>
            <p:nvPr/>
          </p:nvSpPr>
          <p:spPr>
            <a:xfrm>
              <a:off x="922294" y="6370962"/>
              <a:ext cx="2791928" cy="258929"/>
            </a:xfrm>
            <a:custGeom>
              <a:avLst/>
              <a:gdLst>
                <a:gd name="connsiteX0" fmla="*/ 2790347 w 2791928"/>
                <a:gd name="connsiteY0" fmla="*/ 26444 h 258929"/>
                <a:gd name="connsiteX1" fmla="*/ 2649766 w 2791928"/>
                <a:gd name="connsiteY1" fmla="*/ 0 h 258929"/>
                <a:gd name="connsiteX2" fmla="*/ 2699848 w 2791928"/>
                <a:gd name="connsiteY2" fmla="*/ 17262 h 258929"/>
                <a:gd name="connsiteX3" fmla="*/ 2684384 w 2791928"/>
                <a:gd name="connsiteY3" fmla="*/ 29933 h 258929"/>
                <a:gd name="connsiteX4" fmla="*/ 2419039 w 2791928"/>
                <a:gd name="connsiteY4" fmla="*/ 49766 h 258929"/>
                <a:gd name="connsiteX5" fmla="*/ 2154396 w 2791928"/>
                <a:gd name="connsiteY5" fmla="*/ 68680 h 258929"/>
                <a:gd name="connsiteX6" fmla="*/ 1975331 w 2791928"/>
                <a:gd name="connsiteY6" fmla="*/ 81719 h 258929"/>
                <a:gd name="connsiteX7" fmla="*/ 1843186 w 2791928"/>
                <a:gd name="connsiteY7" fmla="*/ 76761 h 258929"/>
                <a:gd name="connsiteX8" fmla="*/ 1436030 w 2791928"/>
                <a:gd name="connsiteY8" fmla="*/ 122303 h 258929"/>
                <a:gd name="connsiteX9" fmla="*/ 1071399 w 2791928"/>
                <a:gd name="connsiteY9" fmla="*/ 131852 h 258929"/>
                <a:gd name="connsiteX10" fmla="*/ 1063491 w 2791928"/>
                <a:gd name="connsiteY10" fmla="*/ 121752 h 258929"/>
                <a:gd name="connsiteX11" fmla="*/ 1065073 w 2791928"/>
                <a:gd name="connsiteY11" fmla="*/ 121017 h 258929"/>
                <a:gd name="connsiteX12" fmla="*/ 979494 w 2791928"/>
                <a:gd name="connsiteY12" fmla="*/ 128914 h 258929"/>
                <a:gd name="connsiteX13" fmla="*/ 566715 w 2791928"/>
                <a:gd name="connsiteY13" fmla="*/ 177761 h 258929"/>
                <a:gd name="connsiteX14" fmla="*/ 563025 w 2791928"/>
                <a:gd name="connsiteY14" fmla="*/ 178680 h 258929"/>
                <a:gd name="connsiteX15" fmla="*/ 458820 w 2791928"/>
                <a:gd name="connsiteY15" fmla="*/ 184005 h 258929"/>
                <a:gd name="connsiteX16" fmla="*/ 301897 w 2791928"/>
                <a:gd name="connsiteY16" fmla="*/ 193187 h 258929"/>
                <a:gd name="connsiteX17" fmla="*/ 284500 w 2791928"/>
                <a:gd name="connsiteY17" fmla="*/ 188412 h 258929"/>
                <a:gd name="connsiteX18" fmla="*/ 81712 w 2791928"/>
                <a:gd name="connsiteY18" fmla="*/ 200900 h 258929"/>
                <a:gd name="connsiteX19" fmla="*/ 2812 w 2791928"/>
                <a:gd name="connsiteY19" fmla="*/ 255991 h 258929"/>
                <a:gd name="connsiteX20" fmla="*/ 0 w 2791928"/>
                <a:gd name="connsiteY20" fmla="*/ 258929 h 258929"/>
                <a:gd name="connsiteX21" fmla="*/ 57638 w 2791928"/>
                <a:gd name="connsiteY21" fmla="*/ 255257 h 258929"/>
                <a:gd name="connsiteX22" fmla="*/ 1942998 w 2791928"/>
                <a:gd name="connsiteY22" fmla="*/ 94023 h 258929"/>
                <a:gd name="connsiteX23" fmla="*/ 2675071 w 2791928"/>
                <a:gd name="connsiteY23" fmla="*/ 39482 h 258929"/>
                <a:gd name="connsiteX24" fmla="*/ 2791928 w 2791928"/>
                <a:gd name="connsiteY24" fmla="*/ 27178 h 258929"/>
                <a:gd name="connsiteX25" fmla="*/ 2790347 w 2791928"/>
                <a:gd name="connsiteY25" fmla="*/ 26444 h 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1928" h="258929">
                  <a:moveTo>
                    <a:pt x="2790347" y="26444"/>
                  </a:moveTo>
                  <a:cubicBezTo>
                    <a:pt x="2729721" y="15977"/>
                    <a:pt x="2686141" y="6978"/>
                    <a:pt x="2649766" y="0"/>
                  </a:cubicBezTo>
                  <a:cubicBezTo>
                    <a:pt x="2667163" y="5326"/>
                    <a:pt x="2684033" y="11018"/>
                    <a:pt x="2699848" y="17262"/>
                  </a:cubicBezTo>
                  <a:cubicBezTo>
                    <a:pt x="2712325" y="22036"/>
                    <a:pt x="2704241" y="29933"/>
                    <a:pt x="2684384" y="29933"/>
                  </a:cubicBezTo>
                  <a:cubicBezTo>
                    <a:pt x="2592831" y="30484"/>
                    <a:pt x="2506725" y="42053"/>
                    <a:pt x="2419039" y="49766"/>
                  </a:cubicBezTo>
                  <a:cubicBezTo>
                    <a:pt x="2331703" y="57479"/>
                    <a:pt x="2242083" y="61151"/>
                    <a:pt x="2154396" y="68680"/>
                  </a:cubicBezTo>
                  <a:cubicBezTo>
                    <a:pt x="2095528" y="73822"/>
                    <a:pt x="2035430" y="78781"/>
                    <a:pt x="1975331" y="81719"/>
                  </a:cubicBezTo>
                  <a:cubicBezTo>
                    <a:pt x="1931224" y="83922"/>
                    <a:pt x="1882021" y="84841"/>
                    <a:pt x="1843186" y="76761"/>
                  </a:cubicBezTo>
                  <a:cubicBezTo>
                    <a:pt x="1706998" y="92186"/>
                    <a:pt x="1575731" y="110550"/>
                    <a:pt x="1436030" y="122303"/>
                  </a:cubicBezTo>
                  <a:cubicBezTo>
                    <a:pt x="1318645" y="132036"/>
                    <a:pt x="1189662" y="149114"/>
                    <a:pt x="1071399" y="131852"/>
                  </a:cubicBezTo>
                  <a:cubicBezTo>
                    <a:pt x="1061207" y="130383"/>
                    <a:pt x="1057165" y="124690"/>
                    <a:pt x="1063491" y="121752"/>
                  </a:cubicBezTo>
                  <a:cubicBezTo>
                    <a:pt x="1064018" y="121568"/>
                    <a:pt x="1064546" y="121385"/>
                    <a:pt x="1065073" y="121017"/>
                  </a:cubicBezTo>
                  <a:cubicBezTo>
                    <a:pt x="1036781" y="123772"/>
                    <a:pt x="1008313" y="126343"/>
                    <a:pt x="979494" y="128914"/>
                  </a:cubicBezTo>
                  <a:cubicBezTo>
                    <a:pt x="837332" y="141034"/>
                    <a:pt x="695522" y="152787"/>
                    <a:pt x="566715" y="177761"/>
                  </a:cubicBezTo>
                  <a:cubicBezTo>
                    <a:pt x="565309" y="177945"/>
                    <a:pt x="564079" y="178312"/>
                    <a:pt x="563025" y="178680"/>
                  </a:cubicBezTo>
                  <a:cubicBezTo>
                    <a:pt x="528231" y="180332"/>
                    <a:pt x="493613" y="182169"/>
                    <a:pt x="458820" y="184005"/>
                  </a:cubicBezTo>
                  <a:cubicBezTo>
                    <a:pt x="406277" y="186760"/>
                    <a:pt x="353736" y="189330"/>
                    <a:pt x="301897" y="193187"/>
                  </a:cubicBezTo>
                  <a:cubicBezTo>
                    <a:pt x="298909" y="190800"/>
                    <a:pt x="293110" y="188780"/>
                    <a:pt x="284500" y="188412"/>
                  </a:cubicBezTo>
                  <a:cubicBezTo>
                    <a:pt x="208762" y="184740"/>
                    <a:pt x="143392" y="182903"/>
                    <a:pt x="81712" y="200900"/>
                  </a:cubicBezTo>
                  <a:cubicBezTo>
                    <a:pt x="36727" y="214122"/>
                    <a:pt x="19506" y="237444"/>
                    <a:pt x="2812" y="255991"/>
                  </a:cubicBezTo>
                  <a:cubicBezTo>
                    <a:pt x="1933" y="256909"/>
                    <a:pt x="1054" y="258011"/>
                    <a:pt x="0" y="258929"/>
                  </a:cubicBezTo>
                  <a:cubicBezTo>
                    <a:pt x="19154" y="257644"/>
                    <a:pt x="38308" y="256358"/>
                    <a:pt x="57638" y="255257"/>
                  </a:cubicBezTo>
                  <a:cubicBezTo>
                    <a:pt x="720651" y="210265"/>
                    <a:pt x="1307574" y="153338"/>
                    <a:pt x="1942998" y="94023"/>
                  </a:cubicBezTo>
                  <a:cubicBezTo>
                    <a:pt x="2191650" y="70333"/>
                    <a:pt x="2419566" y="56010"/>
                    <a:pt x="2675071" y="39482"/>
                  </a:cubicBezTo>
                  <a:cubicBezTo>
                    <a:pt x="2713906" y="36544"/>
                    <a:pt x="2753093" y="32687"/>
                    <a:pt x="2791928" y="27178"/>
                  </a:cubicBezTo>
                  <a:cubicBezTo>
                    <a:pt x="2791225" y="26627"/>
                    <a:pt x="2790874" y="26627"/>
                    <a:pt x="2790347" y="26444"/>
                  </a:cubicBezTo>
                  <a:close/>
                </a:path>
              </a:pathLst>
            </a:custGeom>
            <a:solidFill>
              <a:srgbClr val="B5C358">
                <a:alpha val="20000"/>
              </a:srgbClr>
            </a:solidFill>
            <a:ln w="17566" cap="flat">
              <a:noFill/>
              <a:prstDash val="solid"/>
              <a:miter/>
            </a:ln>
          </p:spPr>
          <p:txBody>
            <a:bodyPr rtlCol="1" anchor="ctr"/>
            <a:lstStyle/>
            <a:p>
              <a:endParaRPr lang="he-IL"/>
            </a:p>
          </p:txBody>
        </p:sp>
        <p:sp>
          <p:nvSpPr>
            <p:cNvPr id="660" name="צורה חופשית: צורה 659">
              <a:extLst>
                <a:ext uri="{FF2B5EF4-FFF2-40B4-BE49-F238E27FC236}">
                  <a16:creationId xmlns:a16="http://schemas.microsoft.com/office/drawing/2014/main" id="{AFAC6760-16BC-0133-35FF-F1EF6CC15538}"/>
                </a:ext>
              </a:extLst>
            </p:cNvPr>
            <p:cNvSpPr/>
            <p:nvPr/>
          </p:nvSpPr>
          <p:spPr>
            <a:xfrm>
              <a:off x="1294029" y="6456803"/>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0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0"/>
                  </a:lnTo>
                  <a:cubicBezTo>
                    <a:pt x="3926337" y="54826"/>
                    <a:pt x="3898572" y="54275"/>
                    <a:pt x="3870807" y="53724"/>
                  </a:cubicBezTo>
                  <a:cubicBezTo>
                    <a:pt x="3659937" y="49133"/>
                    <a:pt x="3649393" y="49317"/>
                    <a:pt x="3452229" y="38299"/>
                  </a:cubicBezTo>
                  <a:cubicBezTo>
                    <a:pt x="3025743" y="14242"/>
                    <a:pt x="2970741" y="13140"/>
                    <a:pt x="2902911" y="16813"/>
                  </a:cubicBezTo>
                  <a:cubicBezTo>
                    <a:pt x="2846503" y="1993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930"/>
                    <a:pt x="1140910" y="52989"/>
                    <a:pt x="999803" y="57764"/>
                  </a:cubicBezTo>
                  <a:cubicBezTo>
                    <a:pt x="857816" y="62539"/>
                    <a:pt x="716182" y="67130"/>
                    <a:pt x="587726" y="76862"/>
                  </a:cubicBezTo>
                  <a:cubicBezTo>
                    <a:pt x="586320" y="77046"/>
                    <a:pt x="585090" y="77046"/>
                    <a:pt x="584036" y="77230"/>
                  </a:cubicBezTo>
                  <a:cubicBezTo>
                    <a:pt x="549418" y="77964"/>
                    <a:pt x="514624" y="78515"/>
                    <a:pt x="480006" y="79250"/>
                  </a:cubicBezTo>
                  <a:cubicBezTo>
                    <a:pt x="427464" y="80352"/>
                    <a:pt x="375098" y="81453"/>
                    <a:pt x="323259" y="82923"/>
                  </a:cubicBezTo>
                  <a:cubicBezTo>
                    <a:pt x="320272" y="82004"/>
                    <a:pt x="314649" y="81086"/>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076"/>
                    <a:pt x="45613" y="139850"/>
                    <a:pt x="77419" y="143707"/>
                  </a:cubicBezTo>
                  <a:close/>
                </a:path>
              </a:pathLst>
            </a:custGeom>
            <a:solidFill>
              <a:srgbClr val="AEBC42"/>
            </a:solidFill>
            <a:ln w="17566" cap="flat">
              <a:noFill/>
              <a:prstDash val="solid"/>
              <a:miter/>
            </a:ln>
          </p:spPr>
          <p:txBody>
            <a:bodyPr rtlCol="1" anchor="ctr"/>
            <a:lstStyle/>
            <a:p>
              <a:endParaRPr lang="he-IL"/>
            </a:p>
          </p:txBody>
        </p:sp>
        <p:sp>
          <p:nvSpPr>
            <p:cNvPr id="661" name="צורה חופשית: צורה 660">
              <a:extLst>
                <a:ext uri="{FF2B5EF4-FFF2-40B4-BE49-F238E27FC236}">
                  <a16:creationId xmlns:a16="http://schemas.microsoft.com/office/drawing/2014/main" id="{80F10DC5-1685-7EBD-0CE3-BC8A1CE47440}"/>
                </a:ext>
              </a:extLst>
            </p:cNvPr>
            <p:cNvSpPr/>
            <p:nvPr/>
          </p:nvSpPr>
          <p:spPr>
            <a:xfrm>
              <a:off x="1294029" y="6475718"/>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1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1"/>
                  </a:lnTo>
                  <a:cubicBezTo>
                    <a:pt x="3926337" y="54826"/>
                    <a:pt x="3898572" y="54275"/>
                    <a:pt x="3870807" y="53724"/>
                  </a:cubicBezTo>
                  <a:cubicBezTo>
                    <a:pt x="3659937" y="49133"/>
                    <a:pt x="3649393" y="49500"/>
                    <a:pt x="3452229" y="38299"/>
                  </a:cubicBezTo>
                  <a:cubicBezTo>
                    <a:pt x="3025743" y="14242"/>
                    <a:pt x="2969862" y="11487"/>
                    <a:pt x="2902911" y="16813"/>
                  </a:cubicBezTo>
                  <a:cubicBezTo>
                    <a:pt x="2275922" y="6639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746"/>
                    <a:pt x="1140910" y="52990"/>
                    <a:pt x="999803" y="57764"/>
                  </a:cubicBezTo>
                  <a:cubicBezTo>
                    <a:pt x="857816" y="62539"/>
                    <a:pt x="716182" y="67130"/>
                    <a:pt x="587726" y="76862"/>
                  </a:cubicBezTo>
                  <a:cubicBezTo>
                    <a:pt x="586320" y="76862"/>
                    <a:pt x="585090" y="77046"/>
                    <a:pt x="584036" y="77230"/>
                  </a:cubicBezTo>
                  <a:cubicBezTo>
                    <a:pt x="549418" y="77964"/>
                    <a:pt x="514624" y="78515"/>
                    <a:pt x="480006" y="79250"/>
                  </a:cubicBezTo>
                  <a:cubicBezTo>
                    <a:pt x="427464" y="80352"/>
                    <a:pt x="375098" y="81453"/>
                    <a:pt x="323259" y="82923"/>
                  </a:cubicBezTo>
                  <a:cubicBezTo>
                    <a:pt x="320272" y="82004"/>
                    <a:pt x="314649" y="81270"/>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259"/>
                    <a:pt x="45613" y="139850"/>
                    <a:pt x="77419" y="143707"/>
                  </a:cubicBezTo>
                  <a:close/>
                </a:path>
              </a:pathLst>
            </a:custGeom>
            <a:solidFill>
              <a:srgbClr val="A7B838"/>
            </a:solidFill>
            <a:ln w="17566" cap="flat">
              <a:noFill/>
              <a:prstDash val="solid"/>
              <a:miter/>
            </a:ln>
          </p:spPr>
          <p:txBody>
            <a:bodyPr rtlCol="1" anchor="ctr"/>
            <a:lstStyle/>
            <a:p>
              <a:endParaRPr lang="he-IL"/>
            </a:p>
          </p:txBody>
        </p:sp>
        <p:sp>
          <p:nvSpPr>
            <p:cNvPr id="662" name="צורה חופשית: צורה 661">
              <a:extLst>
                <a:ext uri="{FF2B5EF4-FFF2-40B4-BE49-F238E27FC236}">
                  <a16:creationId xmlns:a16="http://schemas.microsoft.com/office/drawing/2014/main" id="{4DCEA5AE-F6FC-07D4-EE89-EA4B5B89BB28}"/>
                </a:ext>
              </a:extLst>
            </p:cNvPr>
            <p:cNvSpPr/>
            <p:nvPr/>
          </p:nvSpPr>
          <p:spPr>
            <a:xfrm>
              <a:off x="-433253" y="6478595"/>
              <a:ext cx="5671543" cy="342280"/>
            </a:xfrm>
            <a:custGeom>
              <a:avLst/>
              <a:gdLst>
                <a:gd name="connsiteX0" fmla="*/ 5671543 w 5671543"/>
                <a:gd name="connsiteY0" fmla="*/ 341913 h 342280"/>
                <a:gd name="connsiteX1" fmla="*/ 5671543 w 5671543"/>
                <a:gd name="connsiteY1" fmla="*/ 142666 h 342280"/>
                <a:gd name="connsiteX2" fmla="*/ 5486680 w 5671543"/>
                <a:gd name="connsiteY2" fmla="*/ 137524 h 342280"/>
                <a:gd name="connsiteX3" fmla="*/ 4869883 w 5671543"/>
                <a:gd name="connsiteY3" fmla="*/ 137340 h 342280"/>
                <a:gd name="connsiteX4" fmla="*/ 4564999 w 5671543"/>
                <a:gd name="connsiteY4" fmla="*/ 129995 h 342280"/>
                <a:gd name="connsiteX5" fmla="*/ 4424946 w 5671543"/>
                <a:gd name="connsiteY5" fmla="*/ 119895 h 342280"/>
                <a:gd name="connsiteX6" fmla="*/ 4299830 w 5671543"/>
                <a:gd name="connsiteY6" fmla="*/ 99695 h 342280"/>
                <a:gd name="connsiteX7" fmla="*/ 3725734 w 5671543"/>
                <a:gd name="connsiteY7" fmla="*/ 65171 h 342280"/>
                <a:gd name="connsiteX8" fmla="*/ 3109289 w 5671543"/>
                <a:gd name="connsiteY8" fmla="*/ 77475 h 342280"/>
                <a:gd name="connsiteX9" fmla="*/ 2806513 w 5671543"/>
                <a:gd name="connsiteY9" fmla="*/ 72516 h 342280"/>
                <a:gd name="connsiteX10" fmla="*/ 2492667 w 5671543"/>
                <a:gd name="connsiteY10" fmla="*/ 50847 h 342280"/>
                <a:gd name="connsiteX11" fmla="*/ 2161776 w 5671543"/>
                <a:gd name="connsiteY11" fmla="*/ 25321 h 342280"/>
                <a:gd name="connsiteX12" fmla="*/ 1872708 w 5671543"/>
                <a:gd name="connsiteY12" fmla="*/ 2367 h 342280"/>
                <a:gd name="connsiteX13" fmla="*/ 1598576 w 5671543"/>
                <a:gd name="connsiteY13" fmla="*/ 7141 h 342280"/>
                <a:gd name="connsiteX14" fmla="*/ 190662 w 5671543"/>
                <a:gd name="connsiteY14" fmla="*/ 116222 h 342280"/>
                <a:gd name="connsiteX15" fmla="*/ 0 w 5671543"/>
                <a:gd name="connsiteY15" fmla="*/ 119711 h 342280"/>
                <a:gd name="connsiteX16" fmla="*/ 0 w 5671543"/>
                <a:gd name="connsiteY16" fmla="*/ 342280 h 342280"/>
                <a:gd name="connsiteX17" fmla="*/ 5671543 w 5671543"/>
                <a:gd name="connsiteY17" fmla="*/ 342280 h 3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1543" h="342280">
                  <a:moveTo>
                    <a:pt x="5671543" y="341913"/>
                  </a:moveTo>
                  <a:lnTo>
                    <a:pt x="5671543" y="142666"/>
                  </a:lnTo>
                  <a:cubicBezTo>
                    <a:pt x="5609864" y="140462"/>
                    <a:pt x="5548184" y="138809"/>
                    <a:pt x="5486680" y="137524"/>
                  </a:cubicBezTo>
                  <a:cubicBezTo>
                    <a:pt x="5281257" y="133300"/>
                    <a:pt x="5075306" y="138259"/>
                    <a:pt x="4869883" y="137340"/>
                  </a:cubicBezTo>
                  <a:cubicBezTo>
                    <a:pt x="4768138" y="136973"/>
                    <a:pt x="4665866" y="135137"/>
                    <a:pt x="4564999" y="129995"/>
                  </a:cubicBezTo>
                  <a:cubicBezTo>
                    <a:pt x="4517905" y="127608"/>
                    <a:pt x="4470986" y="124119"/>
                    <a:pt x="4424946" y="119895"/>
                  </a:cubicBezTo>
                  <a:cubicBezTo>
                    <a:pt x="4378203" y="115671"/>
                    <a:pt x="4340071" y="108877"/>
                    <a:pt x="4299830" y="99695"/>
                  </a:cubicBezTo>
                  <a:cubicBezTo>
                    <a:pt x="4130430" y="61131"/>
                    <a:pt x="3921668" y="63151"/>
                    <a:pt x="3725734" y="65171"/>
                  </a:cubicBezTo>
                  <a:cubicBezTo>
                    <a:pt x="3519959" y="67191"/>
                    <a:pt x="3315063" y="75638"/>
                    <a:pt x="3109289" y="77475"/>
                  </a:cubicBezTo>
                  <a:cubicBezTo>
                    <a:pt x="3008246" y="78393"/>
                    <a:pt x="2906677" y="77475"/>
                    <a:pt x="2806513" y="72516"/>
                  </a:cubicBezTo>
                  <a:cubicBezTo>
                    <a:pt x="2701429" y="67374"/>
                    <a:pt x="2596697" y="58192"/>
                    <a:pt x="2492667" y="50847"/>
                  </a:cubicBezTo>
                  <a:cubicBezTo>
                    <a:pt x="2381960" y="42951"/>
                    <a:pt x="2271429" y="34687"/>
                    <a:pt x="2161776" y="25321"/>
                  </a:cubicBezTo>
                  <a:cubicBezTo>
                    <a:pt x="2065830" y="17058"/>
                    <a:pt x="1970938" y="6958"/>
                    <a:pt x="1872708" y="2367"/>
                  </a:cubicBezTo>
                  <a:cubicBezTo>
                    <a:pt x="1780276" y="-2041"/>
                    <a:pt x="1689602" y="-204"/>
                    <a:pt x="1598576" y="7141"/>
                  </a:cubicBezTo>
                  <a:cubicBezTo>
                    <a:pt x="1143271" y="44236"/>
                    <a:pt x="672853" y="100613"/>
                    <a:pt x="190662" y="116222"/>
                  </a:cubicBezTo>
                  <a:cubicBezTo>
                    <a:pt x="127225" y="118242"/>
                    <a:pt x="63613" y="119344"/>
                    <a:pt x="0" y="119711"/>
                  </a:cubicBezTo>
                  <a:lnTo>
                    <a:pt x="0" y="342280"/>
                  </a:lnTo>
                  <a:lnTo>
                    <a:pt x="5671543" y="342280"/>
                  </a:lnTo>
                  <a:close/>
                </a:path>
              </a:pathLst>
            </a:custGeom>
            <a:solidFill>
              <a:srgbClr val="A0B03A"/>
            </a:solidFill>
            <a:ln w="17566" cap="flat">
              <a:noFill/>
              <a:prstDash val="solid"/>
              <a:miter/>
            </a:ln>
          </p:spPr>
          <p:txBody>
            <a:bodyPr rtlCol="1" anchor="ctr"/>
            <a:lstStyle/>
            <a:p>
              <a:endParaRPr lang="he-IL"/>
            </a:p>
          </p:txBody>
        </p:sp>
        <p:sp>
          <p:nvSpPr>
            <p:cNvPr id="663" name="צורה חופשית: צורה 662">
              <a:extLst>
                <a:ext uri="{FF2B5EF4-FFF2-40B4-BE49-F238E27FC236}">
                  <a16:creationId xmlns:a16="http://schemas.microsoft.com/office/drawing/2014/main" id="{F1EEA2F6-9C7D-FF99-A51C-665DD3158B69}"/>
                </a:ext>
              </a:extLst>
            </p:cNvPr>
            <p:cNvSpPr/>
            <p:nvPr/>
          </p:nvSpPr>
          <p:spPr>
            <a:xfrm>
              <a:off x="-435713" y="6497773"/>
              <a:ext cx="5672070" cy="321081"/>
            </a:xfrm>
            <a:custGeom>
              <a:avLst/>
              <a:gdLst>
                <a:gd name="connsiteX0" fmla="*/ 5672071 w 5672070"/>
                <a:gd name="connsiteY0" fmla="*/ 320715 h 321081"/>
                <a:gd name="connsiteX1" fmla="*/ 5672071 w 5672070"/>
                <a:gd name="connsiteY1" fmla="*/ 144606 h 321081"/>
                <a:gd name="connsiteX2" fmla="*/ 5508821 w 5672070"/>
                <a:gd name="connsiteY2" fmla="*/ 140015 h 321081"/>
                <a:gd name="connsiteX3" fmla="*/ 4635465 w 5672070"/>
                <a:gd name="connsiteY3" fmla="*/ 121835 h 321081"/>
                <a:gd name="connsiteX4" fmla="*/ 4366078 w 5672070"/>
                <a:gd name="connsiteY4" fmla="*/ 115224 h 321081"/>
                <a:gd name="connsiteX5" fmla="*/ 4242367 w 5672070"/>
                <a:gd name="connsiteY5" fmla="*/ 106226 h 321081"/>
                <a:gd name="connsiteX6" fmla="*/ 4131836 w 5672070"/>
                <a:gd name="connsiteY6" fmla="*/ 88413 h 321081"/>
                <a:gd name="connsiteX7" fmla="*/ 3624516 w 5672070"/>
                <a:gd name="connsiteY7" fmla="*/ 57746 h 321081"/>
                <a:gd name="connsiteX8" fmla="*/ 3079943 w 5672070"/>
                <a:gd name="connsiteY8" fmla="*/ 68580 h 321081"/>
                <a:gd name="connsiteX9" fmla="*/ 2812488 w 5672070"/>
                <a:gd name="connsiteY9" fmla="*/ 64173 h 321081"/>
                <a:gd name="connsiteX10" fmla="*/ 2535369 w 5672070"/>
                <a:gd name="connsiteY10" fmla="*/ 45074 h 321081"/>
                <a:gd name="connsiteX11" fmla="*/ 2242962 w 5672070"/>
                <a:gd name="connsiteY11" fmla="*/ 22487 h 321081"/>
                <a:gd name="connsiteX12" fmla="*/ 1987632 w 5672070"/>
                <a:gd name="connsiteY12" fmla="*/ 2103 h 321081"/>
                <a:gd name="connsiteX13" fmla="*/ 1745482 w 5672070"/>
                <a:gd name="connsiteY13" fmla="*/ 6327 h 321081"/>
                <a:gd name="connsiteX14" fmla="*/ 168521 w 5672070"/>
                <a:gd name="connsiteY14" fmla="*/ 121468 h 321081"/>
                <a:gd name="connsiteX15" fmla="*/ 0 w 5672070"/>
                <a:gd name="connsiteY15" fmla="*/ 124406 h 321081"/>
                <a:gd name="connsiteX16" fmla="*/ 0 w 5672070"/>
                <a:gd name="connsiteY16" fmla="*/ 321082 h 321081"/>
                <a:gd name="connsiteX17" fmla="*/ 5672071 w 5672070"/>
                <a:gd name="connsiteY17" fmla="*/ 320715 h 3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2070" h="321081">
                  <a:moveTo>
                    <a:pt x="5672071" y="320715"/>
                  </a:moveTo>
                  <a:lnTo>
                    <a:pt x="5672071" y="144606"/>
                  </a:lnTo>
                  <a:cubicBezTo>
                    <a:pt x="5617420" y="142586"/>
                    <a:pt x="5562945" y="141117"/>
                    <a:pt x="5508821" y="140015"/>
                  </a:cubicBezTo>
                  <a:cubicBezTo>
                    <a:pt x="5327473" y="136159"/>
                    <a:pt x="4816990" y="122570"/>
                    <a:pt x="4635465" y="121835"/>
                  </a:cubicBezTo>
                  <a:cubicBezTo>
                    <a:pt x="4545494" y="121468"/>
                    <a:pt x="4455171" y="119999"/>
                    <a:pt x="4366078" y="115224"/>
                  </a:cubicBezTo>
                  <a:cubicBezTo>
                    <a:pt x="4324256" y="113020"/>
                    <a:pt x="4283136" y="110082"/>
                    <a:pt x="4242367" y="106226"/>
                  </a:cubicBezTo>
                  <a:cubicBezTo>
                    <a:pt x="4200896" y="102370"/>
                    <a:pt x="4167157" y="96493"/>
                    <a:pt x="4131836" y="88413"/>
                  </a:cubicBezTo>
                  <a:cubicBezTo>
                    <a:pt x="3982118" y="54256"/>
                    <a:pt x="3797606" y="56093"/>
                    <a:pt x="3624516" y="57746"/>
                  </a:cubicBezTo>
                  <a:cubicBezTo>
                    <a:pt x="3442816" y="59582"/>
                    <a:pt x="3261818" y="66927"/>
                    <a:pt x="3079943" y="68580"/>
                  </a:cubicBezTo>
                  <a:cubicBezTo>
                    <a:pt x="2990850" y="69315"/>
                    <a:pt x="2900878" y="68580"/>
                    <a:pt x="2812488" y="64173"/>
                  </a:cubicBezTo>
                  <a:cubicBezTo>
                    <a:pt x="2719705" y="59582"/>
                    <a:pt x="2627098" y="51685"/>
                    <a:pt x="2535369" y="45074"/>
                  </a:cubicBezTo>
                  <a:cubicBezTo>
                    <a:pt x="2437666" y="38096"/>
                    <a:pt x="2339962" y="30751"/>
                    <a:pt x="2242962" y="22487"/>
                  </a:cubicBezTo>
                  <a:cubicBezTo>
                    <a:pt x="2158262" y="15142"/>
                    <a:pt x="2074441" y="6327"/>
                    <a:pt x="1987632" y="2103"/>
                  </a:cubicBezTo>
                  <a:cubicBezTo>
                    <a:pt x="1905920" y="-1753"/>
                    <a:pt x="1825789" y="-284"/>
                    <a:pt x="1745482" y="6327"/>
                  </a:cubicBezTo>
                  <a:cubicBezTo>
                    <a:pt x="1343071" y="39014"/>
                    <a:pt x="594655" y="107695"/>
                    <a:pt x="168521" y="121468"/>
                  </a:cubicBezTo>
                  <a:cubicBezTo>
                    <a:pt x="112464" y="123304"/>
                    <a:pt x="56232" y="124222"/>
                    <a:pt x="0" y="124406"/>
                  </a:cubicBezTo>
                  <a:lnTo>
                    <a:pt x="0" y="321082"/>
                  </a:lnTo>
                  <a:lnTo>
                    <a:pt x="5672071" y="320715"/>
                  </a:lnTo>
                  <a:close/>
                </a:path>
              </a:pathLst>
            </a:custGeom>
            <a:solidFill>
              <a:srgbClr val="9AA93A"/>
            </a:solidFill>
            <a:ln w="17566" cap="flat">
              <a:noFill/>
              <a:prstDash val="solid"/>
              <a:miter/>
            </a:ln>
          </p:spPr>
          <p:txBody>
            <a:bodyPr rtlCol="1" anchor="ctr"/>
            <a:lstStyle/>
            <a:p>
              <a:endParaRPr lang="he-IL"/>
            </a:p>
          </p:txBody>
        </p:sp>
        <p:sp>
          <p:nvSpPr>
            <p:cNvPr id="664" name="צורה חופשית: צורה 663">
              <a:extLst>
                <a:ext uri="{FF2B5EF4-FFF2-40B4-BE49-F238E27FC236}">
                  <a16:creationId xmlns:a16="http://schemas.microsoft.com/office/drawing/2014/main" id="{99133978-6033-0FE3-7868-F2CC71D00C0F}"/>
                </a:ext>
              </a:extLst>
            </p:cNvPr>
            <p:cNvSpPr/>
            <p:nvPr/>
          </p:nvSpPr>
          <p:spPr>
            <a:xfrm>
              <a:off x="2738182" y="6353398"/>
              <a:ext cx="796057" cy="69350"/>
            </a:xfrm>
            <a:custGeom>
              <a:avLst/>
              <a:gdLst>
                <a:gd name="connsiteX0" fmla="*/ 791001 w 796057"/>
                <a:gd name="connsiteY0" fmla="*/ 16279 h 69350"/>
                <a:gd name="connsiteX1" fmla="*/ 692946 w 796057"/>
                <a:gd name="connsiteY1" fmla="*/ 4527 h 69350"/>
                <a:gd name="connsiteX2" fmla="*/ 596999 w 796057"/>
                <a:gd name="connsiteY2" fmla="*/ 303 h 69350"/>
                <a:gd name="connsiteX3" fmla="*/ 396496 w 796057"/>
                <a:gd name="connsiteY3" fmla="*/ 18483 h 69350"/>
                <a:gd name="connsiteX4" fmla="*/ 215148 w 796057"/>
                <a:gd name="connsiteY4" fmla="*/ 46763 h 69350"/>
                <a:gd name="connsiteX5" fmla="*/ 1993 w 796057"/>
                <a:gd name="connsiteY5" fmla="*/ 67514 h 69350"/>
                <a:gd name="connsiteX6" fmla="*/ 2696 w 796057"/>
                <a:gd name="connsiteY6" fmla="*/ 69351 h 69350"/>
                <a:gd name="connsiteX7" fmla="*/ 179124 w 796057"/>
                <a:gd name="connsiteY7" fmla="*/ 57414 h 69350"/>
                <a:gd name="connsiteX8" fmla="*/ 375585 w 796057"/>
                <a:gd name="connsiteY8" fmla="*/ 36480 h 69350"/>
                <a:gd name="connsiteX9" fmla="*/ 575034 w 796057"/>
                <a:gd name="connsiteY9" fmla="*/ 18667 h 69350"/>
                <a:gd name="connsiteX10" fmla="*/ 676603 w 796057"/>
                <a:gd name="connsiteY10" fmla="*/ 14810 h 69350"/>
                <a:gd name="connsiteX11" fmla="*/ 785377 w 796057"/>
                <a:gd name="connsiteY11" fmla="*/ 23074 h 69350"/>
                <a:gd name="connsiteX12" fmla="*/ 791001 w 796057"/>
                <a:gd name="connsiteY12" fmla="*/ 16279 h 6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057" h="69350">
                  <a:moveTo>
                    <a:pt x="791001" y="16279"/>
                  </a:moveTo>
                  <a:cubicBezTo>
                    <a:pt x="761127" y="10219"/>
                    <a:pt x="725104" y="8934"/>
                    <a:pt x="692946" y="4527"/>
                  </a:cubicBezTo>
                  <a:cubicBezTo>
                    <a:pt x="662018" y="487"/>
                    <a:pt x="629684" y="-615"/>
                    <a:pt x="596999" y="303"/>
                  </a:cubicBezTo>
                  <a:cubicBezTo>
                    <a:pt x="528291" y="2139"/>
                    <a:pt x="460285" y="9852"/>
                    <a:pt x="396496" y="18483"/>
                  </a:cubicBezTo>
                  <a:cubicBezTo>
                    <a:pt x="334641" y="26931"/>
                    <a:pt x="275070" y="36847"/>
                    <a:pt x="215148" y="46763"/>
                  </a:cubicBezTo>
                  <a:cubicBezTo>
                    <a:pt x="151184" y="57414"/>
                    <a:pt x="72107" y="63474"/>
                    <a:pt x="1993" y="67514"/>
                  </a:cubicBezTo>
                  <a:cubicBezTo>
                    <a:pt x="-1170" y="67698"/>
                    <a:pt x="-292" y="69351"/>
                    <a:pt x="2696" y="69351"/>
                  </a:cubicBezTo>
                  <a:cubicBezTo>
                    <a:pt x="65254" y="68800"/>
                    <a:pt x="119905" y="64393"/>
                    <a:pt x="179124" y="57414"/>
                  </a:cubicBezTo>
                  <a:cubicBezTo>
                    <a:pt x="243791" y="49702"/>
                    <a:pt x="310743" y="44192"/>
                    <a:pt x="375585" y="36480"/>
                  </a:cubicBezTo>
                  <a:cubicBezTo>
                    <a:pt x="440428" y="28767"/>
                    <a:pt x="506852" y="21605"/>
                    <a:pt x="575034" y="18667"/>
                  </a:cubicBezTo>
                  <a:cubicBezTo>
                    <a:pt x="608070" y="17198"/>
                    <a:pt x="643567" y="15178"/>
                    <a:pt x="676603" y="14810"/>
                  </a:cubicBezTo>
                  <a:cubicBezTo>
                    <a:pt x="715263" y="14259"/>
                    <a:pt x="747596" y="22340"/>
                    <a:pt x="785377" y="23074"/>
                  </a:cubicBezTo>
                  <a:cubicBezTo>
                    <a:pt x="796624" y="23441"/>
                    <a:pt x="799787" y="18116"/>
                    <a:pt x="791001" y="16279"/>
                  </a:cubicBezTo>
                  <a:close/>
                </a:path>
              </a:pathLst>
            </a:custGeom>
            <a:solidFill>
              <a:srgbClr val="BACA59"/>
            </a:solidFill>
            <a:ln w="17566" cap="flat">
              <a:noFill/>
              <a:prstDash val="solid"/>
              <a:miter/>
            </a:ln>
          </p:spPr>
          <p:txBody>
            <a:bodyPr rtlCol="1" anchor="ctr"/>
            <a:lstStyle/>
            <a:p>
              <a:endParaRPr lang="he-IL"/>
            </a:p>
          </p:txBody>
        </p:sp>
        <p:sp>
          <p:nvSpPr>
            <p:cNvPr id="665" name="צורה חופשית: צורה 664">
              <a:extLst>
                <a:ext uri="{FF2B5EF4-FFF2-40B4-BE49-F238E27FC236}">
                  <a16:creationId xmlns:a16="http://schemas.microsoft.com/office/drawing/2014/main" id="{0EA62979-F105-37D3-BDF2-7A3F99096A14}"/>
                </a:ext>
              </a:extLst>
            </p:cNvPr>
            <p:cNvSpPr/>
            <p:nvPr/>
          </p:nvSpPr>
          <p:spPr>
            <a:xfrm>
              <a:off x="2238524" y="6415883"/>
              <a:ext cx="499856" cy="53620"/>
            </a:xfrm>
            <a:custGeom>
              <a:avLst/>
              <a:gdLst>
                <a:gd name="connsiteX0" fmla="*/ 484957 w 499856"/>
                <a:gd name="connsiteY0" fmla="*/ 805 h 53620"/>
                <a:gd name="connsiteX1" fmla="*/ 374426 w 499856"/>
                <a:gd name="connsiteY1" fmla="*/ 5947 h 53620"/>
                <a:gd name="connsiteX2" fmla="*/ 246673 w 499856"/>
                <a:gd name="connsiteY2" fmla="*/ 18618 h 53620"/>
                <a:gd name="connsiteX3" fmla="*/ 2590 w 499856"/>
                <a:gd name="connsiteY3" fmla="*/ 50388 h 53620"/>
                <a:gd name="connsiteX4" fmla="*/ 6456 w 499856"/>
                <a:gd name="connsiteY4" fmla="*/ 53510 h 53620"/>
                <a:gd name="connsiteX5" fmla="*/ 242280 w 499856"/>
                <a:gd name="connsiteY5" fmla="*/ 28718 h 53620"/>
                <a:gd name="connsiteX6" fmla="*/ 367924 w 499856"/>
                <a:gd name="connsiteY6" fmla="*/ 21006 h 53620"/>
                <a:gd name="connsiteX7" fmla="*/ 489526 w 499856"/>
                <a:gd name="connsiteY7" fmla="*/ 13477 h 53620"/>
                <a:gd name="connsiteX8" fmla="*/ 484957 w 499856"/>
                <a:gd name="connsiteY8" fmla="*/ 805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56" h="53620">
                  <a:moveTo>
                    <a:pt x="484957" y="805"/>
                  </a:moveTo>
                  <a:cubicBezTo>
                    <a:pt x="449285" y="-1949"/>
                    <a:pt x="409219" y="3009"/>
                    <a:pt x="374426" y="5947"/>
                  </a:cubicBezTo>
                  <a:cubicBezTo>
                    <a:pt x="331724" y="9620"/>
                    <a:pt x="288145" y="13477"/>
                    <a:pt x="246673" y="18618"/>
                  </a:cubicBezTo>
                  <a:cubicBezTo>
                    <a:pt x="164785" y="28718"/>
                    <a:pt x="82897" y="38818"/>
                    <a:pt x="2590" y="50388"/>
                  </a:cubicBezTo>
                  <a:cubicBezTo>
                    <a:pt x="-2857" y="51122"/>
                    <a:pt x="1185" y="54244"/>
                    <a:pt x="6456" y="53510"/>
                  </a:cubicBezTo>
                  <a:cubicBezTo>
                    <a:pt x="83424" y="43593"/>
                    <a:pt x="161622" y="34044"/>
                    <a:pt x="242280" y="28718"/>
                  </a:cubicBezTo>
                  <a:cubicBezTo>
                    <a:pt x="284103" y="25964"/>
                    <a:pt x="325750" y="23026"/>
                    <a:pt x="367924" y="21006"/>
                  </a:cubicBezTo>
                  <a:cubicBezTo>
                    <a:pt x="406759" y="19169"/>
                    <a:pt x="454908" y="19904"/>
                    <a:pt x="489526" y="13477"/>
                  </a:cubicBezTo>
                  <a:cubicBezTo>
                    <a:pt x="505341" y="10906"/>
                    <a:pt x="502354" y="2091"/>
                    <a:pt x="484957" y="805"/>
                  </a:cubicBezTo>
                  <a:close/>
                </a:path>
              </a:pathLst>
            </a:custGeom>
            <a:solidFill>
              <a:srgbClr val="BACA59"/>
            </a:solidFill>
            <a:ln w="17566" cap="flat">
              <a:noFill/>
              <a:prstDash val="solid"/>
              <a:miter/>
            </a:ln>
          </p:spPr>
          <p:txBody>
            <a:bodyPr rtlCol="1" anchor="ctr"/>
            <a:lstStyle/>
            <a:p>
              <a:endParaRPr lang="he-IL"/>
            </a:p>
          </p:txBody>
        </p:sp>
        <p:sp>
          <p:nvSpPr>
            <p:cNvPr id="666" name="צורה חופשית: צורה 665">
              <a:extLst>
                <a:ext uri="{FF2B5EF4-FFF2-40B4-BE49-F238E27FC236}">
                  <a16:creationId xmlns:a16="http://schemas.microsoft.com/office/drawing/2014/main" id="{E6BA1B08-61B7-0BA6-5234-C3EAF57E0FA2}"/>
                </a:ext>
              </a:extLst>
            </p:cNvPr>
            <p:cNvSpPr/>
            <p:nvPr/>
          </p:nvSpPr>
          <p:spPr>
            <a:xfrm>
              <a:off x="2908936" y="6399950"/>
              <a:ext cx="985923" cy="71666"/>
            </a:xfrm>
            <a:custGeom>
              <a:avLst/>
              <a:gdLst>
                <a:gd name="connsiteX0" fmla="*/ 982417 w 985923"/>
                <a:gd name="connsiteY0" fmla="*/ 6271 h 71666"/>
                <a:gd name="connsiteX1" fmla="*/ 898069 w 985923"/>
                <a:gd name="connsiteY1" fmla="*/ 945 h 71666"/>
                <a:gd name="connsiteX2" fmla="*/ 770668 w 985923"/>
                <a:gd name="connsiteY2" fmla="*/ 10311 h 71666"/>
                <a:gd name="connsiteX3" fmla="*/ 507079 w 985923"/>
                <a:gd name="connsiteY3" fmla="*/ 27206 h 71666"/>
                <a:gd name="connsiteX4" fmla="*/ 243491 w 985923"/>
                <a:gd name="connsiteY4" fmla="*/ 45019 h 71666"/>
                <a:gd name="connsiteX5" fmla="*/ 1341 w 985923"/>
                <a:gd name="connsiteY5" fmla="*/ 70177 h 71666"/>
                <a:gd name="connsiteX6" fmla="*/ 3098 w 985923"/>
                <a:gd name="connsiteY6" fmla="*/ 71646 h 71666"/>
                <a:gd name="connsiteX7" fmla="*/ 238044 w 985923"/>
                <a:gd name="connsiteY7" fmla="*/ 54751 h 71666"/>
                <a:gd name="connsiteX8" fmla="*/ 491264 w 985923"/>
                <a:gd name="connsiteY8" fmla="*/ 40428 h 71666"/>
                <a:gd name="connsiteX9" fmla="*/ 743606 w 985923"/>
                <a:gd name="connsiteY9" fmla="*/ 25737 h 71666"/>
                <a:gd name="connsiteX10" fmla="*/ 862397 w 985923"/>
                <a:gd name="connsiteY10" fmla="*/ 16922 h 71666"/>
                <a:gd name="connsiteX11" fmla="*/ 977145 w 985923"/>
                <a:gd name="connsiteY11" fmla="*/ 13066 h 71666"/>
                <a:gd name="connsiteX12" fmla="*/ 982417 w 985923"/>
                <a:gd name="connsiteY12" fmla="*/ 6271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923" h="71666">
                  <a:moveTo>
                    <a:pt x="982417" y="6271"/>
                  </a:moveTo>
                  <a:cubicBezTo>
                    <a:pt x="958518" y="-891"/>
                    <a:pt x="928294" y="-707"/>
                    <a:pt x="898069" y="945"/>
                  </a:cubicBezTo>
                  <a:cubicBezTo>
                    <a:pt x="855192" y="3149"/>
                    <a:pt x="812842" y="7189"/>
                    <a:pt x="770668" y="10311"/>
                  </a:cubicBezTo>
                  <a:cubicBezTo>
                    <a:pt x="683156" y="16738"/>
                    <a:pt x="594942" y="21697"/>
                    <a:pt x="507079" y="27206"/>
                  </a:cubicBezTo>
                  <a:cubicBezTo>
                    <a:pt x="419041" y="32899"/>
                    <a:pt x="331002" y="38591"/>
                    <a:pt x="243491" y="45019"/>
                  </a:cubicBezTo>
                  <a:cubicBezTo>
                    <a:pt x="162130" y="51079"/>
                    <a:pt x="76025" y="57139"/>
                    <a:pt x="1341" y="70177"/>
                  </a:cubicBezTo>
                  <a:cubicBezTo>
                    <a:pt x="-1471" y="70728"/>
                    <a:pt x="638" y="71830"/>
                    <a:pt x="3098" y="71646"/>
                  </a:cubicBezTo>
                  <a:cubicBezTo>
                    <a:pt x="81999" y="67606"/>
                    <a:pt x="159845" y="60077"/>
                    <a:pt x="238044" y="54751"/>
                  </a:cubicBezTo>
                  <a:cubicBezTo>
                    <a:pt x="322040" y="49059"/>
                    <a:pt x="406564" y="44835"/>
                    <a:pt x="491264" y="40428"/>
                  </a:cubicBezTo>
                  <a:cubicBezTo>
                    <a:pt x="575612" y="36204"/>
                    <a:pt x="659785" y="31429"/>
                    <a:pt x="743606" y="25737"/>
                  </a:cubicBezTo>
                  <a:cubicBezTo>
                    <a:pt x="783320" y="22982"/>
                    <a:pt x="823034" y="20227"/>
                    <a:pt x="862397" y="16922"/>
                  </a:cubicBezTo>
                  <a:cubicBezTo>
                    <a:pt x="901232" y="13800"/>
                    <a:pt x="938661" y="15269"/>
                    <a:pt x="977145" y="13066"/>
                  </a:cubicBezTo>
                  <a:cubicBezTo>
                    <a:pt x="985932" y="12882"/>
                    <a:pt x="988919" y="8291"/>
                    <a:pt x="982417" y="6271"/>
                  </a:cubicBezTo>
                  <a:close/>
                </a:path>
              </a:pathLst>
            </a:custGeom>
            <a:solidFill>
              <a:srgbClr val="BACA59"/>
            </a:solidFill>
            <a:ln w="17566" cap="flat">
              <a:noFill/>
              <a:prstDash val="solid"/>
              <a:miter/>
            </a:ln>
          </p:spPr>
          <p:txBody>
            <a:bodyPr rtlCol="1" anchor="ctr"/>
            <a:lstStyle/>
            <a:p>
              <a:endParaRPr lang="he-IL"/>
            </a:p>
          </p:txBody>
        </p:sp>
        <p:sp>
          <p:nvSpPr>
            <p:cNvPr id="667" name="צורה חופשית: צורה 666">
              <a:extLst>
                <a:ext uri="{FF2B5EF4-FFF2-40B4-BE49-F238E27FC236}">
                  <a16:creationId xmlns:a16="http://schemas.microsoft.com/office/drawing/2014/main" id="{5DAA1CAA-43BE-3C9B-993D-E60B6979E348}"/>
                </a:ext>
              </a:extLst>
            </p:cNvPr>
            <p:cNvSpPr/>
            <p:nvPr/>
          </p:nvSpPr>
          <p:spPr>
            <a:xfrm>
              <a:off x="3937057" y="6408784"/>
              <a:ext cx="190316" cy="24257"/>
            </a:xfrm>
            <a:custGeom>
              <a:avLst/>
              <a:gdLst>
                <a:gd name="connsiteX0" fmla="*/ 187835 w 190316"/>
                <a:gd name="connsiteY0" fmla="*/ 21127 h 24257"/>
                <a:gd name="connsiteX1" fmla="*/ 5784 w 190316"/>
                <a:gd name="connsiteY1" fmla="*/ 8 h 24257"/>
                <a:gd name="connsiteX2" fmla="*/ 2796 w 190316"/>
                <a:gd name="connsiteY2" fmla="*/ 3681 h 24257"/>
                <a:gd name="connsiteX3" fmla="*/ 185375 w 190316"/>
                <a:gd name="connsiteY3" fmla="*/ 24248 h 24257"/>
                <a:gd name="connsiteX4" fmla="*/ 187835 w 190316"/>
                <a:gd name="connsiteY4" fmla="*/ 21127 h 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6" h="24257">
                  <a:moveTo>
                    <a:pt x="187835" y="21127"/>
                  </a:moveTo>
                  <a:cubicBezTo>
                    <a:pt x="131427" y="11945"/>
                    <a:pt x="67815" y="2579"/>
                    <a:pt x="5784" y="8"/>
                  </a:cubicBezTo>
                  <a:cubicBezTo>
                    <a:pt x="-191" y="-175"/>
                    <a:pt x="-2124" y="2763"/>
                    <a:pt x="2796" y="3681"/>
                  </a:cubicBezTo>
                  <a:cubicBezTo>
                    <a:pt x="57271" y="13781"/>
                    <a:pt x="122817" y="23330"/>
                    <a:pt x="185375" y="24248"/>
                  </a:cubicBezTo>
                  <a:cubicBezTo>
                    <a:pt x="190120" y="24432"/>
                    <a:pt x="192404" y="21861"/>
                    <a:pt x="187835" y="21127"/>
                  </a:cubicBezTo>
                  <a:close/>
                </a:path>
              </a:pathLst>
            </a:custGeom>
            <a:solidFill>
              <a:srgbClr val="BACA59"/>
            </a:solidFill>
            <a:ln w="17566" cap="flat">
              <a:noFill/>
              <a:prstDash val="solid"/>
              <a:miter/>
            </a:ln>
          </p:spPr>
          <p:txBody>
            <a:bodyPr rtlCol="1" anchor="ctr"/>
            <a:lstStyle/>
            <a:p>
              <a:endParaRPr lang="he-IL"/>
            </a:p>
          </p:txBody>
        </p:sp>
        <p:sp>
          <p:nvSpPr>
            <p:cNvPr id="668" name="צורה חופשית: צורה 667">
              <a:extLst>
                <a:ext uri="{FF2B5EF4-FFF2-40B4-BE49-F238E27FC236}">
                  <a16:creationId xmlns:a16="http://schemas.microsoft.com/office/drawing/2014/main" id="{FEEB0603-39C5-B81B-E2BE-B07889BB00F5}"/>
                </a:ext>
              </a:extLst>
            </p:cNvPr>
            <p:cNvSpPr/>
            <p:nvPr/>
          </p:nvSpPr>
          <p:spPr>
            <a:xfrm>
              <a:off x="247451" y="6566158"/>
              <a:ext cx="144394" cy="11591"/>
            </a:xfrm>
            <a:custGeom>
              <a:avLst/>
              <a:gdLst>
                <a:gd name="connsiteX0" fmla="*/ 140988 w 144394"/>
                <a:gd name="connsiteY0" fmla="*/ 11 h 11591"/>
                <a:gd name="connsiteX1" fmla="*/ 2165 w 144394"/>
                <a:gd name="connsiteY1" fmla="*/ 9560 h 11591"/>
                <a:gd name="connsiteX2" fmla="*/ 3043 w 144394"/>
                <a:gd name="connsiteY2" fmla="*/ 11580 h 11591"/>
                <a:gd name="connsiteX3" fmla="*/ 142042 w 144394"/>
                <a:gd name="connsiteY3" fmla="*/ 2215 h 11591"/>
                <a:gd name="connsiteX4" fmla="*/ 140988 w 144394"/>
                <a:gd name="connsiteY4" fmla="*/ 11 h 1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4" h="11591">
                  <a:moveTo>
                    <a:pt x="140988" y="11"/>
                  </a:moveTo>
                  <a:cubicBezTo>
                    <a:pt x="93366" y="1296"/>
                    <a:pt x="48908" y="6805"/>
                    <a:pt x="2165" y="9560"/>
                  </a:cubicBezTo>
                  <a:cubicBezTo>
                    <a:pt x="-1174" y="9744"/>
                    <a:pt x="-471" y="11764"/>
                    <a:pt x="3043" y="11580"/>
                  </a:cubicBezTo>
                  <a:cubicBezTo>
                    <a:pt x="50841" y="10478"/>
                    <a:pt x="94948" y="4785"/>
                    <a:pt x="142042" y="2215"/>
                  </a:cubicBezTo>
                  <a:cubicBezTo>
                    <a:pt x="145732" y="2031"/>
                    <a:pt x="144854" y="-173"/>
                    <a:pt x="140988" y="11"/>
                  </a:cubicBezTo>
                  <a:close/>
                </a:path>
              </a:pathLst>
            </a:custGeom>
            <a:solidFill>
              <a:srgbClr val="A7B838"/>
            </a:solidFill>
            <a:ln w="17566" cap="flat">
              <a:noFill/>
              <a:prstDash val="solid"/>
              <a:miter/>
            </a:ln>
          </p:spPr>
          <p:txBody>
            <a:bodyPr rtlCol="1" anchor="ctr"/>
            <a:lstStyle/>
            <a:p>
              <a:endParaRPr lang="he-IL"/>
            </a:p>
          </p:txBody>
        </p:sp>
        <p:sp>
          <p:nvSpPr>
            <p:cNvPr id="669" name="צורה חופשית: צורה 668">
              <a:extLst>
                <a:ext uri="{FF2B5EF4-FFF2-40B4-BE49-F238E27FC236}">
                  <a16:creationId xmlns:a16="http://schemas.microsoft.com/office/drawing/2014/main" id="{05E36851-B457-72BF-C1D1-2A3169784CD1}"/>
                </a:ext>
              </a:extLst>
            </p:cNvPr>
            <p:cNvSpPr/>
            <p:nvPr/>
          </p:nvSpPr>
          <p:spPr>
            <a:xfrm>
              <a:off x="491041" y="6489800"/>
              <a:ext cx="919260" cy="74182"/>
            </a:xfrm>
            <a:custGeom>
              <a:avLst/>
              <a:gdLst>
                <a:gd name="connsiteX0" fmla="*/ 912741 w 919260"/>
                <a:gd name="connsiteY0" fmla="*/ 1812 h 74182"/>
                <a:gd name="connsiteX1" fmla="*/ 716631 w 919260"/>
                <a:gd name="connsiteY1" fmla="*/ 6770 h 74182"/>
                <a:gd name="connsiteX2" fmla="*/ 495041 w 919260"/>
                <a:gd name="connsiteY2" fmla="*/ 28807 h 74182"/>
                <a:gd name="connsiteX3" fmla="*/ 261150 w 919260"/>
                <a:gd name="connsiteY3" fmla="*/ 49741 h 74182"/>
                <a:gd name="connsiteX4" fmla="*/ 8105 w 919260"/>
                <a:gd name="connsiteY4" fmla="*/ 68289 h 74182"/>
                <a:gd name="connsiteX5" fmla="*/ 8105 w 919260"/>
                <a:gd name="connsiteY5" fmla="*/ 74165 h 74182"/>
                <a:gd name="connsiteX6" fmla="*/ 469561 w 919260"/>
                <a:gd name="connsiteY6" fmla="*/ 42029 h 74182"/>
                <a:gd name="connsiteX7" fmla="*/ 677093 w 919260"/>
                <a:gd name="connsiteY7" fmla="*/ 21094 h 74182"/>
                <a:gd name="connsiteX8" fmla="*/ 910281 w 919260"/>
                <a:gd name="connsiteY8" fmla="*/ 8056 h 74182"/>
                <a:gd name="connsiteX9" fmla="*/ 912741 w 919260"/>
                <a:gd name="connsiteY9" fmla="*/ 1812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260" h="74182">
                  <a:moveTo>
                    <a:pt x="912741" y="1812"/>
                  </a:moveTo>
                  <a:cubicBezTo>
                    <a:pt x="847371" y="-2595"/>
                    <a:pt x="780419" y="1812"/>
                    <a:pt x="716631" y="6770"/>
                  </a:cubicBezTo>
                  <a:cubicBezTo>
                    <a:pt x="641772" y="12647"/>
                    <a:pt x="568846" y="21278"/>
                    <a:pt x="495041" y="28807"/>
                  </a:cubicBezTo>
                  <a:cubicBezTo>
                    <a:pt x="417722" y="36519"/>
                    <a:pt x="338997" y="42947"/>
                    <a:pt x="261150" y="49741"/>
                  </a:cubicBezTo>
                  <a:cubicBezTo>
                    <a:pt x="177329" y="57271"/>
                    <a:pt x="93860" y="64433"/>
                    <a:pt x="8105" y="68289"/>
                  </a:cubicBezTo>
                  <a:cubicBezTo>
                    <a:pt x="-2614" y="68840"/>
                    <a:pt x="-2789" y="74533"/>
                    <a:pt x="8105" y="74165"/>
                  </a:cubicBezTo>
                  <a:cubicBezTo>
                    <a:pt x="164501" y="67738"/>
                    <a:pt x="317383" y="55802"/>
                    <a:pt x="469561" y="42029"/>
                  </a:cubicBezTo>
                  <a:cubicBezTo>
                    <a:pt x="539324" y="35785"/>
                    <a:pt x="607681" y="27705"/>
                    <a:pt x="677093" y="21094"/>
                  </a:cubicBezTo>
                  <a:cubicBezTo>
                    <a:pt x="754236" y="13748"/>
                    <a:pt x="831028" y="10627"/>
                    <a:pt x="910281" y="8056"/>
                  </a:cubicBezTo>
                  <a:cubicBezTo>
                    <a:pt x="919770" y="7505"/>
                    <a:pt x="923460" y="2547"/>
                    <a:pt x="912741" y="1812"/>
                  </a:cubicBezTo>
                  <a:close/>
                </a:path>
              </a:pathLst>
            </a:custGeom>
            <a:solidFill>
              <a:srgbClr val="A7B838"/>
            </a:solidFill>
            <a:ln w="17566" cap="flat">
              <a:noFill/>
              <a:prstDash val="solid"/>
              <a:miter/>
            </a:ln>
          </p:spPr>
          <p:txBody>
            <a:bodyPr rtlCol="1" anchor="ctr"/>
            <a:lstStyle/>
            <a:p>
              <a:endParaRPr lang="he-IL"/>
            </a:p>
          </p:txBody>
        </p:sp>
        <p:sp>
          <p:nvSpPr>
            <p:cNvPr id="670" name="צורה חופשית: צורה 669">
              <a:extLst>
                <a:ext uri="{FF2B5EF4-FFF2-40B4-BE49-F238E27FC236}">
                  <a16:creationId xmlns:a16="http://schemas.microsoft.com/office/drawing/2014/main" id="{BA6C49B6-E158-E89C-724D-AB07E72F9B7C}"/>
                </a:ext>
              </a:extLst>
            </p:cNvPr>
            <p:cNvSpPr/>
            <p:nvPr/>
          </p:nvSpPr>
          <p:spPr>
            <a:xfrm>
              <a:off x="1461096" y="6489967"/>
              <a:ext cx="235008" cy="20230"/>
            </a:xfrm>
            <a:custGeom>
              <a:avLst/>
              <a:gdLst>
                <a:gd name="connsiteX0" fmla="*/ 232633 w 235008"/>
                <a:gd name="connsiteY0" fmla="*/ 17438 h 20230"/>
                <a:gd name="connsiteX1" fmla="*/ 3487 w 235008"/>
                <a:gd name="connsiteY1" fmla="*/ 1278 h 20230"/>
                <a:gd name="connsiteX2" fmla="*/ 4892 w 235008"/>
                <a:gd name="connsiteY2" fmla="*/ 4583 h 20230"/>
                <a:gd name="connsiteX3" fmla="*/ 116830 w 235008"/>
                <a:gd name="connsiteY3" fmla="*/ 11194 h 20230"/>
                <a:gd name="connsiteX4" fmla="*/ 229294 w 235008"/>
                <a:gd name="connsiteY4" fmla="*/ 20193 h 20230"/>
                <a:gd name="connsiteX5" fmla="*/ 232633 w 235008"/>
                <a:gd name="connsiteY5" fmla="*/ 17438 h 2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08" h="20230">
                  <a:moveTo>
                    <a:pt x="232633" y="17438"/>
                  </a:moveTo>
                  <a:cubicBezTo>
                    <a:pt x="163924" y="7522"/>
                    <a:pt x="78521" y="-3864"/>
                    <a:pt x="3487" y="1278"/>
                  </a:cubicBezTo>
                  <a:cubicBezTo>
                    <a:pt x="-2312" y="1645"/>
                    <a:pt x="-204" y="4400"/>
                    <a:pt x="4892" y="4583"/>
                  </a:cubicBezTo>
                  <a:cubicBezTo>
                    <a:pt x="42146" y="6236"/>
                    <a:pt x="80103" y="8256"/>
                    <a:pt x="116830" y="11194"/>
                  </a:cubicBezTo>
                  <a:cubicBezTo>
                    <a:pt x="154083" y="14133"/>
                    <a:pt x="191513" y="18540"/>
                    <a:pt x="229294" y="20193"/>
                  </a:cubicBezTo>
                  <a:cubicBezTo>
                    <a:pt x="233687" y="20560"/>
                    <a:pt x="237729" y="18173"/>
                    <a:pt x="232633" y="17438"/>
                  </a:cubicBezTo>
                  <a:close/>
                </a:path>
              </a:pathLst>
            </a:custGeom>
            <a:solidFill>
              <a:srgbClr val="A7B838"/>
            </a:solidFill>
            <a:ln w="17566" cap="flat">
              <a:noFill/>
              <a:prstDash val="solid"/>
              <a:miter/>
            </a:ln>
          </p:spPr>
          <p:txBody>
            <a:bodyPr rtlCol="1" anchor="ctr"/>
            <a:lstStyle/>
            <a:p>
              <a:endParaRPr lang="he-IL"/>
            </a:p>
          </p:txBody>
        </p:sp>
        <p:sp>
          <p:nvSpPr>
            <p:cNvPr id="671" name="צורה חופשית: צורה 670">
              <a:extLst>
                <a:ext uri="{FF2B5EF4-FFF2-40B4-BE49-F238E27FC236}">
                  <a16:creationId xmlns:a16="http://schemas.microsoft.com/office/drawing/2014/main" id="{6C5D3A53-6257-CA08-8308-176E3DF3BC4F}"/>
                </a:ext>
              </a:extLst>
            </p:cNvPr>
            <p:cNvSpPr/>
            <p:nvPr/>
          </p:nvSpPr>
          <p:spPr>
            <a:xfrm>
              <a:off x="1771855" y="6512859"/>
              <a:ext cx="54303" cy="9237"/>
            </a:xfrm>
            <a:custGeom>
              <a:avLst/>
              <a:gdLst>
                <a:gd name="connsiteX0" fmla="*/ 51559 w 54303"/>
                <a:gd name="connsiteY0" fmla="*/ 5198 h 9237"/>
                <a:gd name="connsiteX1" fmla="*/ 33284 w 54303"/>
                <a:gd name="connsiteY1" fmla="*/ 1892 h 9237"/>
                <a:gd name="connsiteX2" fmla="*/ 9034 w 54303"/>
                <a:gd name="connsiteY2" fmla="*/ 56 h 9237"/>
                <a:gd name="connsiteX3" fmla="*/ 3586 w 54303"/>
                <a:gd name="connsiteY3" fmla="*/ 4463 h 9237"/>
                <a:gd name="connsiteX4" fmla="*/ 25376 w 54303"/>
                <a:gd name="connsiteY4" fmla="*/ 7952 h 9237"/>
                <a:gd name="connsiteX5" fmla="*/ 48572 w 54303"/>
                <a:gd name="connsiteY5" fmla="*/ 9238 h 9237"/>
                <a:gd name="connsiteX6" fmla="*/ 51559 w 54303"/>
                <a:gd name="connsiteY6" fmla="*/ 5198 h 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3" h="9237">
                  <a:moveTo>
                    <a:pt x="51559" y="5198"/>
                  </a:moveTo>
                  <a:cubicBezTo>
                    <a:pt x="45409" y="3729"/>
                    <a:pt x="40137" y="2627"/>
                    <a:pt x="33284" y="1892"/>
                  </a:cubicBezTo>
                  <a:cubicBezTo>
                    <a:pt x="25552" y="974"/>
                    <a:pt x="16941" y="607"/>
                    <a:pt x="9034" y="56"/>
                  </a:cubicBezTo>
                  <a:cubicBezTo>
                    <a:pt x="1653" y="-495"/>
                    <a:pt x="-3970" y="3178"/>
                    <a:pt x="3586" y="4463"/>
                  </a:cubicBezTo>
                  <a:cubicBezTo>
                    <a:pt x="10615" y="5565"/>
                    <a:pt x="17820" y="7218"/>
                    <a:pt x="25376" y="7952"/>
                  </a:cubicBezTo>
                  <a:cubicBezTo>
                    <a:pt x="33284" y="8870"/>
                    <a:pt x="40313" y="9054"/>
                    <a:pt x="48572" y="9238"/>
                  </a:cubicBezTo>
                  <a:cubicBezTo>
                    <a:pt x="54898" y="9238"/>
                    <a:pt x="56128" y="6300"/>
                    <a:pt x="51559" y="5198"/>
                  </a:cubicBezTo>
                  <a:close/>
                </a:path>
              </a:pathLst>
            </a:custGeom>
            <a:solidFill>
              <a:srgbClr val="A7B838"/>
            </a:solidFill>
            <a:ln w="17566" cap="flat">
              <a:noFill/>
              <a:prstDash val="solid"/>
              <a:miter/>
            </a:ln>
          </p:spPr>
          <p:txBody>
            <a:bodyPr rtlCol="1" anchor="ctr"/>
            <a:lstStyle/>
            <a:p>
              <a:endParaRPr lang="he-IL"/>
            </a:p>
          </p:txBody>
        </p:sp>
      </p:grpSp>
      <p:sp>
        <p:nvSpPr>
          <p:cNvPr id="10" name="AutoShape 2" descr="מים וירטואליים | SDG ישראל - פיתוח בר קיימא">
            <a:extLst>
              <a:ext uri="{FF2B5EF4-FFF2-40B4-BE49-F238E27FC236}">
                <a16:creationId xmlns:a16="http://schemas.microsoft.com/office/drawing/2014/main" id="{4871062F-770D-0C9B-B7C3-44CCC9437EB0}"/>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1" name="גרפיקה 7359">
            <a:extLst>
              <a:ext uri="{FF2B5EF4-FFF2-40B4-BE49-F238E27FC236}">
                <a16:creationId xmlns:a16="http://schemas.microsoft.com/office/drawing/2014/main" id="{7C5A04EA-139A-BEDF-51E7-6CE0F7EFB2E8}"/>
              </a:ext>
            </a:extLst>
          </p:cNvPr>
          <p:cNvGrpSpPr/>
          <p:nvPr/>
        </p:nvGrpSpPr>
        <p:grpSpPr>
          <a:xfrm>
            <a:off x="-168696" y="5661248"/>
            <a:ext cx="6100993" cy="1231875"/>
            <a:chOff x="-435713" y="6352439"/>
            <a:chExt cx="5683844" cy="468435"/>
          </a:xfrm>
        </p:grpSpPr>
        <p:sp>
          <p:nvSpPr>
            <p:cNvPr id="12" name="צורה חופשית: צורה 11">
              <a:extLst>
                <a:ext uri="{FF2B5EF4-FFF2-40B4-BE49-F238E27FC236}">
                  <a16:creationId xmlns:a16="http://schemas.microsoft.com/office/drawing/2014/main" id="{E21C59F5-0126-0354-B650-0381306B3E2F}"/>
                </a:ext>
              </a:extLst>
            </p:cNvPr>
            <p:cNvSpPr/>
            <p:nvPr/>
          </p:nvSpPr>
          <p:spPr>
            <a:xfrm>
              <a:off x="-309468" y="6438457"/>
              <a:ext cx="5547757" cy="382050"/>
            </a:xfrm>
            <a:custGeom>
              <a:avLst/>
              <a:gdLst>
                <a:gd name="connsiteX0" fmla="*/ 191994 w 5547757"/>
                <a:gd name="connsiteY0" fmla="*/ 382050 h 382050"/>
                <a:gd name="connsiteX1" fmla="*/ 5547758 w 5547757"/>
                <a:gd name="connsiteY1" fmla="*/ 382050 h 382050"/>
                <a:gd name="connsiteX2" fmla="*/ 5547758 w 5547757"/>
                <a:gd name="connsiteY2" fmla="*/ 232569 h 382050"/>
                <a:gd name="connsiteX3" fmla="*/ 4335076 w 5547757"/>
                <a:gd name="connsiteY3" fmla="*/ 137628 h 382050"/>
                <a:gd name="connsiteX4" fmla="*/ 2539512 w 5547757"/>
                <a:gd name="connsiteY4" fmla="*/ 28548 h 382050"/>
                <a:gd name="connsiteX5" fmla="*/ 2187358 w 5547757"/>
                <a:gd name="connsiteY5" fmla="*/ 7246 h 382050"/>
                <a:gd name="connsiteX6" fmla="*/ 1917971 w 5547757"/>
                <a:gd name="connsiteY6" fmla="*/ 40484 h 382050"/>
                <a:gd name="connsiteX7" fmla="*/ 875215 w 5547757"/>
                <a:gd name="connsiteY7" fmla="*/ 168480 h 382050"/>
                <a:gd name="connsiteX8" fmla="*/ 191994 w 5547757"/>
                <a:gd name="connsiteY8" fmla="*/ 382050 h 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757" h="382050">
                  <a:moveTo>
                    <a:pt x="191994" y="382050"/>
                  </a:moveTo>
                  <a:lnTo>
                    <a:pt x="5547758" y="382050"/>
                  </a:lnTo>
                  <a:lnTo>
                    <a:pt x="5547758" y="232569"/>
                  </a:lnTo>
                  <a:cubicBezTo>
                    <a:pt x="5196834" y="185558"/>
                    <a:pt x="4670009" y="162971"/>
                    <a:pt x="4335076" y="137628"/>
                  </a:cubicBezTo>
                  <a:cubicBezTo>
                    <a:pt x="3803330" y="97228"/>
                    <a:pt x="2781135" y="52237"/>
                    <a:pt x="2539512" y="28548"/>
                  </a:cubicBezTo>
                  <a:cubicBezTo>
                    <a:pt x="2297889" y="4858"/>
                    <a:pt x="2346214" y="-9465"/>
                    <a:pt x="2187358" y="7246"/>
                  </a:cubicBezTo>
                  <a:cubicBezTo>
                    <a:pt x="2028502" y="23773"/>
                    <a:pt x="2035355" y="38097"/>
                    <a:pt x="1917971" y="40484"/>
                  </a:cubicBezTo>
                  <a:cubicBezTo>
                    <a:pt x="1800586" y="42871"/>
                    <a:pt x="1668792" y="104757"/>
                    <a:pt x="875215" y="168480"/>
                  </a:cubicBezTo>
                  <a:cubicBezTo>
                    <a:pt x="277572" y="216225"/>
                    <a:pt x="-315502" y="302902"/>
                    <a:pt x="191994" y="382050"/>
                  </a:cubicBezTo>
                  <a:close/>
                </a:path>
              </a:pathLst>
            </a:custGeom>
            <a:solidFill>
              <a:srgbClr val="BFD065"/>
            </a:solidFill>
            <a:ln w="17566" cap="flat">
              <a:noFill/>
              <a:prstDash val="solid"/>
              <a:miter/>
            </a:ln>
          </p:spPr>
          <p:txBody>
            <a:bodyPr rtlCol="1" anchor="ctr"/>
            <a:lstStyle/>
            <a:p>
              <a:endParaRPr lang="he-IL"/>
            </a:p>
          </p:txBody>
        </p:sp>
        <p:sp>
          <p:nvSpPr>
            <p:cNvPr id="13" name="צורה חופשית: צורה 12">
              <a:extLst>
                <a:ext uri="{FF2B5EF4-FFF2-40B4-BE49-F238E27FC236}">
                  <a16:creationId xmlns:a16="http://schemas.microsoft.com/office/drawing/2014/main" id="{808053FF-5EF5-028A-8BE8-205D039D666F}"/>
                </a:ext>
              </a:extLst>
            </p:cNvPr>
            <p:cNvSpPr/>
            <p:nvPr/>
          </p:nvSpPr>
          <p:spPr>
            <a:xfrm>
              <a:off x="-309643" y="6451396"/>
              <a:ext cx="5547758" cy="369111"/>
            </a:xfrm>
            <a:custGeom>
              <a:avLst/>
              <a:gdLst>
                <a:gd name="connsiteX0" fmla="*/ 4335252 w 5547758"/>
                <a:gd name="connsiteY0" fmla="*/ 124507 h 369111"/>
                <a:gd name="connsiteX1" fmla="*/ 2539688 w 5547758"/>
                <a:gd name="connsiteY1" fmla="*/ 15426 h 369111"/>
                <a:gd name="connsiteX2" fmla="*/ 2406488 w 5547758"/>
                <a:gd name="connsiteY2" fmla="*/ 0 h 369111"/>
                <a:gd name="connsiteX3" fmla="*/ 2425818 w 5547758"/>
                <a:gd name="connsiteY3" fmla="*/ 2755 h 369111"/>
                <a:gd name="connsiteX4" fmla="*/ 2420019 w 5547758"/>
                <a:gd name="connsiteY4" fmla="*/ 17446 h 369111"/>
                <a:gd name="connsiteX5" fmla="*/ 2188237 w 5547758"/>
                <a:gd name="connsiteY5" fmla="*/ 33973 h 369111"/>
                <a:gd name="connsiteX6" fmla="*/ 1991775 w 5547758"/>
                <a:gd name="connsiteY6" fmla="*/ 38013 h 369111"/>
                <a:gd name="connsiteX7" fmla="*/ 1972973 w 5547758"/>
                <a:gd name="connsiteY7" fmla="*/ 26811 h 369111"/>
                <a:gd name="connsiteX8" fmla="*/ 1977190 w 5547758"/>
                <a:gd name="connsiteY8" fmla="*/ 24608 h 369111"/>
                <a:gd name="connsiteX9" fmla="*/ 1917971 w 5547758"/>
                <a:gd name="connsiteY9" fmla="*/ 27546 h 369111"/>
                <a:gd name="connsiteX10" fmla="*/ 875215 w 5547758"/>
                <a:gd name="connsiteY10" fmla="*/ 155541 h 369111"/>
                <a:gd name="connsiteX11" fmla="*/ 191994 w 5547758"/>
                <a:gd name="connsiteY11" fmla="*/ 369112 h 369111"/>
                <a:gd name="connsiteX12" fmla="*/ 5547759 w 5547758"/>
                <a:gd name="connsiteY12" fmla="*/ 369112 h 369111"/>
                <a:gd name="connsiteX13" fmla="*/ 5547759 w 5547758"/>
                <a:gd name="connsiteY13" fmla="*/ 219631 h 369111"/>
                <a:gd name="connsiteX14" fmla="*/ 4335252 w 5547758"/>
                <a:gd name="connsiteY14" fmla="*/ 124507 h 36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58" h="369111">
                  <a:moveTo>
                    <a:pt x="4335252" y="124507"/>
                  </a:moveTo>
                  <a:cubicBezTo>
                    <a:pt x="3803506" y="84106"/>
                    <a:pt x="2781310" y="39115"/>
                    <a:pt x="2539688" y="15426"/>
                  </a:cubicBezTo>
                  <a:cubicBezTo>
                    <a:pt x="2480292" y="9549"/>
                    <a:pt x="2438294" y="4224"/>
                    <a:pt x="2406488" y="0"/>
                  </a:cubicBezTo>
                  <a:cubicBezTo>
                    <a:pt x="2412814" y="918"/>
                    <a:pt x="2419316" y="1836"/>
                    <a:pt x="2425818" y="2755"/>
                  </a:cubicBezTo>
                  <a:cubicBezTo>
                    <a:pt x="2448838" y="5876"/>
                    <a:pt x="2444972" y="16527"/>
                    <a:pt x="2420019" y="17446"/>
                  </a:cubicBezTo>
                  <a:cubicBezTo>
                    <a:pt x="2341118" y="20017"/>
                    <a:pt x="2266434" y="29933"/>
                    <a:pt x="2188237" y="33973"/>
                  </a:cubicBezTo>
                  <a:cubicBezTo>
                    <a:pt x="2123394" y="37279"/>
                    <a:pt x="2057145" y="36911"/>
                    <a:pt x="1991775" y="38013"/>
                  </a:cubicBezTo>
                  <a:cubicBezTo>
                    <a:pt x="1974906" y="38197"/>
                    <a:pt x="1965065" y="31586"/>
                    <a:pt x="1972973" y="26811"/>
                  </a:cubicBezTo>
                  <a:cubicBezTo>
                    <a:pt x="1974379" y="26077"/>
                    <a:pt x="1975784" y="25342"/>
                    <a:pt x="1977190" y="24608"/>
                  </a:cubicBezTo>
                  <a:cubicBezTo>
                    <a:pt x="1961023" y="26077"/>
                    <a:pt x="1942221" y="26995"/>
                    <a:pt x="1917971" y="27546"/>
                  </a:cubicBezTo>
                  <a:cubicBezTo>
                    <a:pt x="1800586" y="29933"/>
                    <a:pt x="1668792" y="91819"/>
                    <a:pt x="875215" y="155541"/>
                  </a:cubicBezTo>
                  <a:cubicBezTo>
                    <a:pt x="277572" y="203471"/>
                    <a:pt x="-315502" y="290148"/>
                    <a:pt x="191994" y="369112"/>
                  </a:cubicBezTo>
                  <a:lnTo>
                    <a:pt x="5547759" y="369112"/>
                  </a:lnTo>
                  <a:lnTo>
                    <a:pt x="5547759" y="219631"/>
                  </a:lnTo>
                  <a:cubicBezTo>
                    <a:pt x="5197010" y="172620"/>
                    <a:pt x="4670185" y="150032"/>
                    <a:pt x="4335252" y="124507"/>
                  </a:cubicBezTo>
                  <a:close/>
                </a:path>
              </a:pathLst>
            </a:custGeom>
            <a:solidFill>
              <a:srgbClr val="B5C358">
                <a:alpha val="20000"/>
              </a:srgbClr>
            </a:solidFill>
            <a:ln w="17566"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7756F143-17ED-444C-1AFE-DF597A0DD62D}"/>
                </a:ext>
              </a:extLst>
            </p:cNvPr>
            <p:cNvSpPr/>
            <p:nvPr/>
          </p:nvSpPr>
          <p:spPr>
            <a:xfrm>
              <a:off x="-432901" y="6457372"/>
              <a:ext cx="5031880" cy="363319"/>
            </a:xfrm>
            <a:custGeom>
              <a:avLst/>
              <a:gdLst>
                <a:gd name="connsiteX0" fmla="*/ 5014154 w 5031880"/>
                <a:gd name="connsiteY0" fmla="*/ 363136 h 363319"/>
                <a:gd name="connsiteX1" fmla="*/ 5031727 w 5031880"/>
                <a:gd name="connsiteY1" fmla="*/ 346241 h 363319"/>
                <a:gd name="connsiteX2" fmla="*/ 3457225 w 5031880"/>
                <a:gd name="connsiteY2" fmla="*/ 137628 h 363319"/>
                <a:gd name="connsiteX3" fmla="*/ 1661661 w 5031880"/>
                <a:gd name="connsiteY3" fmla="*/ 28548 h 363319"/>
                <a:gd name="connsiteX4" fmla="*/ 1309507 w 5031880"/>
                <a:gd name="connsiteY4" fmla="*/ 7246 h 363319"/>
                <a:gd name="connsiteX5" fmla="*/ 1040120 w 5031880"/>
                <a:gd name="connsiteY5" fmla="*/ 40484 h 363319"/>
                <a:gd name="connsiteX6" fmla="*/ 0 w 5031880"/>
                <a:gd name="connsiteY6" fmla="*/ 168296 h 363319"/>
                <a:gd name="connsiteX7" fmla="*/ 0 w 5031880"/>
                <a:gd name="connsiteY7" fmla="*/ 363319 h 363319"/>
                <a:gd name="connsiteX8" fmla="*/ 5014154 w 5031880"/>
                <a:gd name="connsiteY8" fmla="*/ 363319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880" h="363319">
                  <a:moveTo>
                    <a:pt x="5014154" y="363136"/>
                  </a:moveTo>
                  <a:cubicBezTo>
                    <a:pt x="5026806" y="357627"/>
                    <a:pt x="5032957" y="351934"/>
                    <a:pt x="5031727" y="346241"/>
                  </a:cubicBezTo>
                  <a:cubicBezTo>
                    <a:pt x="5004138" y="211084"/>
                    <a:pt x="3988971" y="178029"/>
                    <a:pt x="3457225" y="137628"/>
                  </a:cubicBezTo>
                  <a:cubicBezTo>
                    <a:pt x="2925480" y="97228"/>
                    <a:pt x="1903460" y="52237"/>
                    <a:pt x="1661661" y="28548"/>
                  </a:cubicBezTo>
                  <a:cubicBezTo>
                    <a:pt x="1419863" y="4858"/>
                    <a:pt x="1468363" y="-9465"/>
                    <a:pt x="1309507" y="7246"/>
                  </a:cubicBezTo>
                  <a:cubicBezTo>
                    <a:pt x="1150651" y="23773"/>
                    <a:pt x="1157505" y="38097"/>
                    <a:pt x="1040120" y="40484"/>
                  </a:cubicBezTo>
                  <a:cubicBezTo>
                    <a:pt x="922911" y="42871"/>
                    <a:pt x="791292" y="104757"/>
                    <a:pt x="0" y="168296"/>
                  </a:cubicBezTo>
                  <a:lnTo>
                    <a:pt x="0" y="363319"/>
                  </a:lnTo>
                  <a:lnTo>
                    <a:pt x="5014154" y="363319"/>
                  </a:lnTo>
                  <a:close/>
                </a:path>
              </a:pathLst>
            </a:custGeom>
            <a:solidFill>
              <a:srgbClr val="A7B838"/>
            </a:solidFill>
            <a:ln w="17566" cap="flat">
              <a:noFill/>
              <a:prstDash val="solid"/>
              <a:miter/>
            </a:ln>
          </p:spPr>
          <p:txBody>
            <a:bodyPr rtlCol="1" anchor="ctr"/>
            <a:lstStyle/>
            <a:p>
              <a:endParaRPr lang="he-IL"/>
            </a:p>
          </p:txBody>
        </p:sp>
        <p:sp>
          <p:nvSpPr>
            <p:cNvPr id="16" name="צורה חופשית: צורה 15">
              <a:extLst>
                <a:ext uri="{FF2B5EF4-FFF2-40B4-BE49-F238E27FC236}">
                  <a16:creationId xmlns:a16="http://schemas.microsoft.com/office/drawing/2014/main" id="{5E10DBD6-377C-46FC-D6FD-F9E4F87E2824}"/>
                </a:ext>
              </a:extLst>
            </p:cNvPr>
            <p:cNvSpPr/>
            <p:nvPr/>
          </p:nvSpPr>
          <p:spPr>
            <a:xfrm>
              <a:off x="900306" y="6390134"/>
              <a:ext cx="4337983" cy="430006"/>
            </a:xfrm>
            <a:custGeom>
              <a:avLst/>
              <a:gdLst>
                <a:gd name="connsiteX0" fmla="*/ 4254690 w 4337983"/>
                <a:gd name="connsiteY0" fmla="*/ 99091 h 430006"/>
                <a:gd name="connsiteX1" fmla="*/ 3457774 w 4337983"/>
                <a:gd name="connsiteY1" fmla="*/ 59793 h 430006"/>
                <a:gd name="connsiteX2" fmla="*/ 2890532 w 4337983"/>
                <a:gd name="connsiteY2" fmla="*/ 1579 h 430006"/>
                <a:gd name="connsiteX3" fmla="*/ 2814091 w 4337983"/>
                <a:gd name="connsiteY3" fmla="*/ 7456 h 430006"/>
                <a:gd name="connsiteX4" fmla="*/ 2697234 w 4337983"/>
                <a:gd name="connsiteY4" fmla="*/ 19760 h 430006"/>
                <a:gd name="connsiteX5" fmla="*/ 1965161 w 4337983"/>
                <a:gd name="connsiteY5" fmla="*/ 74300 h 430006"/>
                <a:gd name="connsiteX6" fmla="*/ 79801 w 4337983"/>
                <a:gd name="connsiteY6" fmla="*/ 235534 h 430006"/>
                <a:gd name="connsiteX7" fmla="*/ 22163 w 4337983"/>
                <a:gd name="connsiteY7" fmla="*/ 239207 h 430006"/>
                <a:gd name="connsiteX8" fmla="*/ 6348 w 4337983"/>
                <a:gd name="connsiteY8" fmla="*/ 292829 h 430006"/>
                <a:gd name="connsiteX9" fmla="*/ 77692 w 4337983"/>
                <a:gd name="connsiteY9" fmla="*/ 328638 h 430006"/>
                <a:gd name="connsiteX10" fmla="*/ 359029 w 4337983"/>
                <a:gd name="connsiteY10" fmla="*/ 372528 h 430006"/>
                <a:gd name="connsiteX11" fmla="*/ 727174 w 4337983"/>
                <a:gd name="connsiteY11" fmla="*/ 392912 h 430006"/>
                <a:gd name="connsiteX12" fmla="*/ 1054200 w 4337983"/>
                <a:gd name="connsiteY12" fmla="*/ 400441 h 430006"/>
                <a:gd name="connsiteX13" fmla="*/ 1455205 w 4337983"/>
                <a:gd name="connsiteY13" fmla="*/ 411092 h 430006"/>
                <a:gd name="connsiteX14" fmla="*/ 2453854 w 4337983"/>
                <a:gd name="connsiteY14" fmla="*/ 430006 h 430006"/>
                <a:gd name="connsiteX15" fmla="*/ 4337983 w 4337983"/>
                <a:gd name="connsiteY15" fmla="*/ 430006 h 430006"/>
                <a:gd name="connsiteX16" fmla="*/ 4337983 w 4337983"/>
                <a:gd name="connsiteY16" fmla="*/ 103682 h 430006"/>
                <a:gd name="connsiteX17" fmla="*/ 4254690 w 4337983"/>
                <a:gd name="connsiteY17" fmla="*/ 99091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7983" h="430006">
                  <a:moveTo>
                    <a:pt x="4254690" y="99091"/>
                  </a:moveTo>
                  <a:cubicBezTo>
                    <a:pt x="4043468" y="87338"/>
                    <a:pt x="3655290" y="88073"/>
                    <a:pt x="3457774" y="59793"/>
                  </a:cubicBezTo>
                  <a:cubicBezTo>
                    <a:pt x="3030585" y="-1359"/>
                    <a:pt x="2962404" y="-3012"/>
                    <a:pt x="2890532" y="1579"/>
                  </a:cubicBezTo>
                  <a:cubicBezTo>
                    <a:pt x="2832191" y="5436"/>
                    <a:pt x="2822702" y="8741"/>
                    <a:pt x="2814091" y="7456"/>
                  </a:cubicBezTo>
                  <a:cubicBezTo>
                    <a:pt x="2775256" y="12781"/>
                    <a:pt x="2736069" y="16821"/>
                    <a:pt x="2697234" y="19760"/>
                  </a:cubicBezTo>
                  <a:cubicBezTo>
                    <a:pt x="2441729" y="36287"/>
                    <a:pt x="2213813" y="50611"/>
                    <a:pt x="1965161" y="74300"/>
                  </a:cubicBezTo>
                  <a:cubicBezTo>
                    <a:pt x="1329737" y="133615"/>
                    <a:pt x="742814" y="190543"/>
                    <a:pt x="79801" y="235534"/>
                  </a:cubicBezTo>
                  <a:cubicBezTo>
                    <a:pt x="60471" y="236636"/>
                    <a:pt x="41317" y="237921"/>
                    <a:pt x="22163" y="239207"/>
                  </a:cubicBezTo>
                  <a:cubicBezTo>
                    <a:pt x="7051" y="256101"/>
                    <a:pt x="-9292" y="275751"/>
                    <a:pt x="6348" y="292829"/>
                  </a:cubicBezTo>
                  <a:cubicBezTo>
                    <a:pt x="19176" y="306969"/>
                    <a:pt x="45710" y="319089"/>
                    <a:pt x="77692" y="328638"/>
                  </a:cubicBezTo>
                  <a:cubicBezTo>
                    <a:pt x="155539" y="352144"/>
                    <a:pt x="260447" y="363897"/>
                    <a:pt x="359029" y="372528"/>
                  </a:cubicBezTo>
                  <a:cubicBezTo>
                    <a:pt x="479401" y="383179"/>
                    <a:pt x="603639" y="388688"/>
                    <a:pt x="727174" y="392912"/>
                  </a:cubicBezTo>
                  <a:cubicBezTo>
                    <a:pt x="835948" y="396584"/>
                    <a:pt x="945074" y="398788"/>
                    <a:pt x="1054200" y="400441"/>
                  </a:cubicBezTo>
                  <a:cubicBezTo>
                    <a:pt x="1188278" y="402461"/>
                    <a:pt x="1321478" y="407419"/>
                    <a:pt x="1455205" y="411092"/>
                  </a:cubicBezTo>
                  <a:cubicBezTo>
                    <a:pt x="1787502" y="420457"/>
                    <a:pt x="2120502" y="426150"/>
                    <a:pt x="2453854" y="430006"/>
                  </a:cubicBezTo>
                  <a:lnTo>
                    <a:pt x="4337983" y="430006"/>
                  </a:lnTo>
                  <a:lnTo>
                    <a:pt x="4337983" y="103682"/>
                  </a:lnTo>
                  <a:cubicBezTo>
                    <a:pt x="4310219" y="102213"/>
                    <a:pt x="4282455" y="100744"/>
                    <a:pt x="4254690" y="99091"/>
                  </a:cubicBezTo>
                  <a:close/>
                </a:path>
              </a:pathLst>
            </a:custGeom>
            <a:solidFill>
              <a:srgbClr val="B3C250"/>
            </a:solidFill>
            <a:ln w="17566" cap="flat">
              <a:noFill/>
              <a:prstDash val="solid"/>
              <a:miter/>
            </a:ln>
          </p:spPr>
          <p:txBody>
            <a:bodyPr rtlCol="1" anchor="ctr"/>
            <a:lstStyle/>
            <a:p>
              <a:endParaRPr lang="he-IL"/>
            </a:p>
          </p:txBody>
        </p:sp>
        <p:sp>
          <p:nvSpPr>
            <p:cNvPr id="17" name="צורה חופשית: צורה 16">
              <a:extLst>
                <a:ext uri="{FF2B5EF4-FFF2-40B4-BE49-F238E27FC236}">
                  <a16:creationId xmlns:a16="http://schemas.microsoft.com/office/drawing/2014/main" id="{2C506D2C-0345-30D0-7990-F3218F789697}"/>
                </a:ext>
              </a:extLst>
            </p:cNvPr>
            <p:cNvSpPr/>
            <p:nvPr/>
          </p:nvSpPr>
          <p:spPr>
            <a:xfrm>
              <a:off x="922118" y="6352439"/>
              <a:ext cx="2792103" cy="277085"/>
            </a:xfrm>
            <a:custGeom>
              <a:avLst/>
              <a:gdLst>
                <a:gd name="connsiteX0" fmla="*/ 1943173 w 2792103"/>
                <a:gd name="connsiteY0" fmla="*/ 112178 h 277085"/>
                <a:gd name="connsiteX1" fmla="*/ 2675246 w 2792103"/>
                <a:gd name="connsiteY1" fmla="*/ 57638 h 277085"/>
                <a:gd name="connsiteX2" fmla="*/ 2792104 w 2792103"/>
                <a:gd name="connsiteY2" fmla="*/ 45334 h 277085"/>
                <a:gd name="connsiteX3" fmla="*/ 2790522 w 2792103"/>
                <a:gd name="connsiteY3" fmla="*/ 45151 h 277085"/>
                <a:gd name="connsiteX4" fmla="*/ 2444167 w 2792103"/>
                <a:gd name="connsiteY4" fmla="*/ 710 h 277085"/>
                <a:gd name="connsiteX5" fmla="*/ 2172495 w 2792103"/>
                <a:gd name="connsiteY5" fmla="*/ 24032 h 277085"/>
                <a:gd name="connsiteX6" fmla="*/ 1856892 w 2792103"/>
                <a:gd name="connsiteY6" fmla="*/ 60392 h 277085"/>
                <a:gd name="connsiteX7" fmla="*/ 1802593 w 2792103"/>
                <a:gd name="connsiteY7" fmla="*/ 59474 h 277085"/>
                <a:gd name="connsiteX8" fmla="*/ 1389814 w 2792103"/>
                <a:gd name="connsiteY8" fmla="*/ 99324 h 277085"/>
                <a:gd name="connsiteX9" fmla="*/ 979494 w 2792103"/>
                <a:gd name="connsiteY9" fmla="*/ 147070 h 277085"/>
                <a:gd name="connsiteX10" fmla="*/ 566715 w 2792103"/>
                <a:gd name="connsiteY10" fmla="*/ 195917 h 277085"/>
                <a:gd name="connsiteX11" fmla="*/ 563025 w 2792103"/>
                <a:gd name="connsiteY11" fmla="*/ 196835 h 277085"/>
                <a:gd name="connsiteX12" fmla="*/ 458820 w 2792103"/>
                <a:gd name="connsiteY12" fmla="*/ 202161 h 277085"/>
                <a:gd name="connsiteX13" fmla="*/ 301897 w 2792103"/>
                <a:gd name="connsiteY13" fmla="*/ 211343 h 277085"/>
                <a:gd name="connsiteX14" fmla="*/ 284500 w 2792103"/>
                <a:gd name="connsiteY14" fmla="*/ 206568 h 277085"/>
                <a:gd name="connsiteX15" fmla="*/ 81712 w 2792103"/>
                <a:gd name="connsiteY15" fmla="*/ 219055 h 277085"/>
                <a:gd name="connsiteX16" fmla="*/ 2812 w 2792103"/>
                <a:gd name="connsiteY16" fmla="*/ 274147 h 277085"/>
                <a:gd name="connsiteX17" fmla="*/ 0 w 2792103"/>
                <a:gd name="connsiteY17" fmla="*/ 277085 h 277085"/>
                <a:gd name="connsiteX18" fmla="*/ 57638 w 2792103"/>
                <a:gd name="connsiteY18" fmla="*/ 273412 h 277085"/>
                <a:gd name="connsiteX19" fmla="*/ 1943173 w 2792103"/>
                <a:gd name="connsiteY19" fmla="*/ 112178 h 27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2103" h="277085">
                  <a:moveTo>
                    <a:pt x="1943173" y="112178"/>
                  </a:moveTo>
                  <a:cubicBezTo>
                    <a:pt x="2191825" y="88489"/>
                    <a:pt x="2419742" y="74165"/>
                    <a:pt x="2675246" y="57638"/>
                  </a:cubicBezTo>
                  <a:cubicBezTo>
                    <a:pt x="2714082" y="54700"/>
                    <a:pt x="2753269" y="50843"/>
                    <a:pt x="2792104" y="45334"/>
                  </a:cubicBezTo>
                  <a:cubicBezTo>
                    <a:pt x="2791401" y="45151"/>
                    <a:pt x="2790874" y="45151"/>
                    <a:pt x="2790522" y="45151"/>
                  </a:cubicBezTo>
                  <a:cubicBezTo>
                    <a:pt x="2609701" y="14116"/>
                    <a:pt x="2580003" y="-3881"/>
                    <a:pt x="2444167" y="710"/>
                  </a:cubicBezTo>
                  <a:cubicBezTo>
                    <a:pt x="2403575" y="2179"/>
                    <a:pt x="2265630" y="15034"/>
                    <a:pt x="2172495" y="24032"/>
                  </a:cubicBezTo>
                  <a:cubicBezTo>
                    <a:pt x="2075495" y="33398"/>
                    <a:pt x="1968654" y="54332"/>
                    <a:pt x="1856892" y="60392"/>
                  </a:cubicBezTo>
                  <a:cubicBezTo>
                    <a:pt x="1838793" y="59842"/>
                    <a:pt x="1820693" y="59474"/>
                    <a:pt x="1802593" y="59474"/>
                  </a:cubicBezTo>
                  <a:cubicBezTo>
                    <a:pt x="1656214" y="59842"/>
                    <a:pt x="1521608" y="79674"/>
                    <a:pt x="1389814" y="99324"/>
                  </a:cubicBezTo>
                  <a:cubicBezTo>
                    <a:pt x="1256262" y="119157"/>
                    <a:pt x="1120778" y="135133"/>
                    <a:pt x="979494" y="147070"/>
                  </a:cubicBezTo>
                  <a:cubicBezTo>
                    <a:pt x="837332" y="159190"/>
                    <a:pt x="695522" y="170942"/>
                    <a:pt x="566715" y="195917"/>
                  </a:cubicBezTo>
                  <a:cubicBezTo>
                    <a:pt x="565309" y="196101"/>
                    <a:pt x="564079" y="196468"/>
                    <a:pt x="563025" y="196835"/>
                  </a:cubicBezTo>
                  <a:cubicBezTo>
                    <a:pt x="528231" y="198488"/>
                    <a:pt x="493613" y="200324"/>
                    <a:pt x="458820" y="202161"/>
                  </a:cubicBezTo>
                  <a:cubicBezTo>
                    <a:pt x="406278" y="204915"/>
                    <a:pt x="353736" y="207486"/>
                    <a:pt x="301897" y="211343"/>
                  </a:cubicBezTo>
                  <a:cubicBezTo>
                    <a:pt x="298909" y="208955"/>
                    <a:pt x="293110" y="206935"/>
                    <a:pt x="284500" y="206568"/>
                  </a:cubicBezTo>
                  <a:cubicBezTo>
                    <a:pt x="208762" y="202895"/>
                    <a:pt x="143392" y="201059"/>
                    <a:pt x="81712" y="219055"/>
                  </a:cubicBezTo>
                  <a:cubicBezTo>
                    <a:pt x="36727" y="232277"/>
                    <a:pt x="19506" y="255599"/>
                    <a:pt x="2812" y="274147"/>
                  </a:cubicBezTo>
                  <a:cubicBezTo>
                    <a:pt x="1933" y="275065"/>
                    <a:pt x="1054" y="276167"/>
                    <a:pt x="0" y="277085"/>
                  </a:cubicBezTo>
                  <a:cubicBezTo>
                    <a:pt x="19154" y="275800"/>
                    <a:pt x="38308" y="274514"/>
                    <a:pt x="57638" y="273412"/>
                  </a:cubicBezTo>
                  <a:cubicBezTo>
                    <a:pt x="720826" y="228237"/>
                    <a:pt x="1307926" y="171310"/>
                    <a:pt x="1943173" y="112178"/>
                  </a:cubicBezTo>
                  <a:close/>
                </a:path>
              </a:pathLst>
            </a:custGeom>
            <a:solidFill>
              <a:srgbClr val="B5C358"/>
            </a:solidFill>
            <a:ln w="17566" cap="flat">
              <a:noFill/>
              <a:prstDash val="solid"/>
              <a:miter/>
            </a:ln>
          </p:spPr>
          <p:txBody>
            <a:bodyPr rtlCol="1" anchor="ctr"/>
            <a:lstStyle/>
            <a:p>
              <a:endParaRPr lang="he-IL"/>
            </a:p>
          </p:txBody>
        </p:sp>
        <p:sp>
          <p:nvSpPr>
            <p:cNvPr id="23" name="צורה חופשית: צורה 22">
              <a:extLst>
                <a:ext uri="{FF2B5EF4-FFF2-40B4-BE49-F238E27FC236}">
                  <a16:creationId xmlns:a16="http://schemas.microsoft.com/office/drawing/2014/main" id="{DC0BFEFF-35E6-17BB-B31C-8397DBD0DC96}"/>
                </a:ext>
              </a:extLst>
            </p:cNvPr>
            <p:cNvSpPr/>
            <p:nvPr/>
          </p:nvSpPr>
          <p:spPr>
            <a:xfrm>
              <a:off x="922294" y="6370962"/>
              <a:ext cx="2791928" cy="258929"/>
            </a:xfrm>
            <a:custGeom>
              <a:avLst/>
              <a:gdLst>
                <a:gd name="connsiteX0" fmla="*/ 2790347 w 2791928"/>
                <a:gd name="connsiteY0" fmla="*/ 26444 h 258929"/>
                <a:gd name="connsiteX1" fmla="*/ 2649766 w 2791928"/>
                <a:gd name="connsiteY1" fmla="*/ 0 h 258929"/>
                <a:gd name="connsiteX2" fmla="*/ 2699848 w 2791928"/>
                <a:gd name="connsiteY2" fmla="*/ 17262 h 258929"/>
                <a:gd name="connsiteX3" fmla="*/ 2684384 w 2791928"/>
                <a:gd name="connsiteY3" fmla="*/ 29933 h 258929"/>
                <a:gd name="connsiteX4" fmla="*/ 2419039 w 2791928"/>
                <a:gd name="connsiteY4" fmla="*/ 49766 h 258929"/>
                <a:gd name="connsiteX5" fmla="*/ 2154396 w 2791928"/>
                <a:gd name="connsiteY5" fmla="*/ 68680 h 258929"/>
                <a:gd name="connsiteX6" fmla="*/ 1975331 w 2791928"/>
                <a:gd name="connsiteY6" fmla="*/ 81719 h 258929"/>
                <a:gd name="connsiteX7" fmla="*/ 1843186 w 2791928"/>
                <a:gd name="connsiteY7" fmla="*/ 76761 h 258929"/>
                <a:gd name="connsiteX8" fmla="*/ 1436030 w 2791928"/>
                <a:gd name="connsiteY8" fmla="*/ 122303 h 258929"/>
                <a:gd name="connsiteX9" fmla="*/ 1071399 w 2791928"/>
                <a:gd name="connsiteY9" fmla="*/ 131852 h 258929"/>
                <a:gd name="connsiteX10" fmla="*/ 1063491 w 2791928"/>
                <a:gd name="connsiteY10" fmla="*/ 121752 h 258929"/>
                <a:gd name="connsiteX11" fmla="*/ 1065073 w 2791928"/>
                <a:gd name="connsiteY11" fmla="*/ 121017 h 258929"/>
                <a:gd name="connsiteX12" fmla="*/ 979494 w 2791928"/>
                <a:gd name="connsiteY12" fmla="*/ 128914 h 258929"/>
                <a:gd name="connsiteX13" fmla="*/ 566715 w 2791928"/>
                <a:gd name="connsiteY13" fmla="*/ 177761 h 258929"/>
                <a:gd name="connsiteX14" fmla="*/ 563025 w 2791928"/>
                <a:gd name="connsiteY14" fmla="*/ 178680 h 258929"/>
                <a:gd name="connsiteX15" fmla="*/ 458820 w 2791928"/>
                <a:gd name="connsiteY15" fmla="*/ 184005 h 258929"/>
                <a:gd name="connsiteX16" fmla="*/ 301897 w 2791928"/>
                <a:gd name="connsiteY16" fmla="*/ 193187 h 258929"/>
                <a:gd name="connsiteX17" fmla="*/ 284500 w 2791928"/>
                <a:gd name="connsiteY17" fmla="*/ 188412 h 258929"/>
                <a:gd name="connsiteX18" fmla="*/ 81712 w 2791928"/>
                <a:gd name="connsiteY18" fmla="*/ 200900 h 258929"/>
                <a:gd name="connsiteX19" fmla="*/ 2812 w 2791928"/>
                <a:gd name="connsiteY19" fmla="*/ 255991 h 258929"/>
                <a:gd name="connsiteX20" fmla="*/ 0 w 2791928"/>
                <a:gd name="connsiteY20" fmla="*/ 258929 h 258929"/>
                <a:gd name="connsiteX21" fmla="*/ 57638 w 2791928"/>
                <a:gd name="connsiteY21" fmla="*/ 255257 h 258929"/>
                <a:gd name="connsiteX22" fmla="*/ 1942998 w 2791928"/>
                <a:gd name="connsiteY22" fmla="*/ 94023 h 258929"/>
                <a:gd name="connsiteX23" fmla="*/ 2675071 w 2791928"/>
                <a:gd name="connsiteY23" fmla="*/ 39482 h 258929"/>
                <a:gd name="connsiteX24" fmla="*/ 2791928 w 2791928"/>
                <a:gd name="connsiteY24" fmla="*/ 27178 h 258929"/>
                <a:gd name="connsiteX25" fmla="*/ 2790347 w 2791928"/>
                <a:gd name="connsiteY25" fmla="*/ 26444 h 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1928" h="258929">
                  <a:moveTo>
                    <a:pt x="2790347" y="26444"/>
                  </a:moveTo>
                  <a:cubicBezTo>
                    <a:pt x="2729721" y="15977"/>
                    <a:pt x="2686141" y="6978"/>
                    <a:pt x="2649766" y="0"/>
                  </a:cubicBezTo>
                  <a:cubicBezTo>
                    <a:pt x="2667163" y="5326"/>
                    <a:pt x="2684033" y="11018"/>
                    <a:pt x="2699848" y="17262"/>
                  </a:cubicBezTo>
                  <a:cubicBezTo>
                    <a:pt x="2712325" y="22036"/>
                    <a:pt x="2704241" y="29933"/>
                    <a:pt x="2684384" y="29933"/>
                  </a:cubicBezTo>
                  <a:cubicBezTo>
                    <a:pt x="2592831" y="30484"/>
                    <a:pt x="2506725" y="42053"/>
                    <a:pt x="2419039" y="49766"/>
                  </a:cubicBezTo>
                  <a:cubicBezTo>
                    <a:pt x="2331703" y="57479"/>
                    <a:pt x="2242083" y="61151"/>
                    <a:pt x="2154396" y="68680"/>
                  </a:cubicBezTo>
                  <a:cubicBezTo>
                    <a:pt x="2095528" y="73822"/>
                    <a:pt x="2035430" y="78781"/>
                    <a:pt x="1975331" y="81719"/>
                  </a:cubicBezTo>
                  <a:cubicBezTo>
                    <a:pt x="1931224" y="83922"/>
                    <a:pt x="1882021" y="84841"/>
                    <a:pt x="1843186" y="76761"/>
                  </a:cubicBezTo>
                  <a:cubicBezTo>
                    <a:pt x="1706998" y="92186"/>
                    <a:pt x="1575731" y="110550"/>
                    <a:pt x="1436030" y="122303"/>
                  </a:cubicBezTo>
                  <a:cubicBezTo>
                    <a:pt x="1318645" y="132036"/>
                    <a:pt x="1189662" y="149114"/>
                    <a:pt x="1071399" y="131852"/>
                  </a:cubicBezTo>
                  <a:cubicBezTo>
                    <a:pt x="1061207" y="130383"/>
                    <a:pt x="1057165" y="124690"/>
                    <a:pt x="1063491" y="121752"/>
                  </a:cubicBezTo>
                  <a:cubicBezTo>
                    <a:pt x="1064018" y="121568"/>
                    <a:pt x="1064546" y="121385"/>
                    <a:pt x="1065073" y="121017"/>
                  </a:cubicBezTo>
                  <a:cubicBezTo>
                    <a:pt x="1036781" y="123772"/>
                    <a:pt x="1008313" y="126343"/>
                    <a:pt x="979494" y="128914"/>
                  </a:cubicBezTo>
                  <a:cubicBezTo>
                    <a:pt x="837332" y="141034"/>
                    <a:pt x="695522" y="152787"/>
                    <a:pt x="566715" y="177761"/>
                  </a:cubicBezTo>
                  <a:cubicBezTo>
                    <a:pt x="565309" y="177945"/>
                    <a:pt x="564079" y="178312"/>
                    <a:pt x="563025" y="178680"/>
                  </a:cubicBezTo>
                  <a:cubicBezTo>
                    <a:pt x="528231" y="180332"/>
                    <a:pt x="493613" y="182169"/>
                    <a:pt x="458820" y="184005"/>
                  </a:cubicBezTo>
                  <a:cubicBezTo>
                    <a:pt x="406277" y="186760"/>
                    <a:pt x="353736" y="189330"/>
                    <a:pt x="301897" y="193187"/>
                  </a:cubicBezTo>
                  <a:cubicBezTo>
                    <a:pt x="298909" y="190800"/>
                    <a:pt x="293110" y="188780"/>
                    <a:pt x="284500" y="188412"/>
                  </a:cubicBezTo>
                  <a:cubicBezTo>
                    <a:pt x="208762" y="184740"/>
                    <a:pt x="143392" y="182903"/>
                    <a:pt x="81712" y="200900"/>
                  </a:cubicBezTo>
                  <a:cubicBezTo>
                    <a:pt x="36727" y="214122"/>
                    <a:pt x="19506" y="237444"/>
                    <a:pt x="2812" y="255991"/>
                  </a:cubicBezTo>
                  <a:cubicBezTo>
                    <a:pt x="1933" y="256909"/>
                    <a:pt x="1054" y="258011"/>
                    <a:pt x="0" y="258929"/>
                  </a:cubicBezTo>
                  <a:cubicBezTo>
                    <a:pt x="19154" y="257644"/>
                    <a:pt x="38308" y="256358"/>
                    <a:pt x="57638" y="255257"/>
                  </a:cubicBezTo>
                  <a:cubicBezTo>
                    <a:pt x="720651" y="210265"/>
                    <a:pt x="1307574" y="153338"/>
                    <a:pt x="1942998" y="94023"/>
                  </a:cubicBezTo>
                  <a:cubicBezTo>
                    <a:pt x="2191650" y="70333"/>
                    <a:pt x="2419566" y="56010"/>
                    <a:pt x="2675071" y="39482"/>
                  </a:cubicBezTo>
                  <a:cubicBezTo>
                    <a:pt x="2713906" y="36544"/>
                    <a:pt x="2753093" y="32687"/>
                    <a:pt x="2791928" y="27178"/>
                  </a:cubicBezTo>
                  <a:cubicBezTo>
                    <a:pt x="2791225" y="26627"/>
                    <a:pt x="2790874" y="26627"/>
                    <a:pt x="2790347" y="26444"/>
                  </a:cubicBezTo>
                  <a:close/>
                </a:path>
              </a:pathLst>
            </a:custGeom>
            <a:solidFill>
              <a:srgbClr val="B5C358">
                <a:alpha val="20000"/>
              </a:srgbClr>
            </a:solidFill>
            <a:ln w="17566"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127F92E1-B35C-2EB6-C8D5-C50A4B137CFF}"/>
                </a:ext>
              </a:extLst>
            </p:cNvPr>
            <p:cNvSpPr/>
            <p:nvPr/>
          </p:nvSpPr>
          <p:spPr>
            <a:xfrm>
              <a:off x="1294029" y="6456803"/>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0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0"/>
                  </a:lnTo>
                  <a:cubicBezTo>
                    <a:pt x="3926337" y="54826"/>
                    <a:pt x="3898572" y="54275"/>
                    <a:pt x="3870807" y="53724"/>
                  </a:cubicBezTo>
                  <a:cubicBezTo>
                    <a:pt x="3659937" y="49133"/>
                    <a:pt x="3649393" y="49317"/>
                    <a:pt x="3452229" y="38299"/>
                  </a:cubicBezTo>
                  <a:cubicBezTo>
                    <a:pt x="3025743" y="14242"/>
                    <a:pt x="2970741" y="13140"/>
                    <a:pt x="2902911" y="16813"/>
                  </a:cubicBezTo>
                  <a:cubicBezTo>
                    <a:pt x="2846503" y="1993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930"/>
                    <a:pt x="1140910" y="52989"/>
                    <a:pt x="999803" y="57764"/>
                  </a:cubicBezTo>
                  <a:cubicBezTo>
                    <a:pt x="857816" y="62539"/>
                    <a:pt x="716182" y="67130"/>
                    <a:pt x="587726" y="76862"/>
                  </a:cubicBezTo>
                  <a:cubicBezTo>
                    <a:pt x="586320" y="77046"/>
                    <a:pt x="585090" y="77046"/>
                    <a:pt x="584036" y="77230"/>
                  </a:cubicBezTo>
                  <a:cubicBezTo>
                    <a:pt x="549418" y="77964"/>
                    <a:pt x="514624" y="78515"/>
                    <a:pt x="480006" y="79250"/>
                  </a:cubicBezTo>
                  <a:cubicBezTo>
                    <a:pt x="427464" y="80352"/>
                    <a:pt x="375098" y="81453"/>
                    <a:pt x="323259" y="82923"/>
                  </a:cubicBezTo>
                  <a:cubicBezTo>
                    <a:pt x="320272" y="82004"/>
                    <a:pt x="314649" y="81086"/>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076"/>
                    <a:pt x="45613" y="139850"/>
                    <a:pt x="77419" y="143707"/>
                  </a:cubicBezTo>
                  <a:close/>
                </a:path>
              </a:pathLst>
            </a:custGeom>
            <a:solidFill>
              <a:srgbClr val="AEBC42"/>
            </a:solidFill>
            <a:ln w="17566"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FE33FB71-E574-0807-698A-54641B7BE0FC}"/>
                </a:ext>
              </a:extLst>
            </p:cNvPr>
            <p:cNvSpPr/>
            <p:nvPr/>
          </p:nvSpPr>
          <p:spPr>
            <a:xfrm>
              <a:off x="1294029" y="6475718"/>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1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1"/>
                  </a:lnTo>
                  <a:cubicBezTo>
                    <a:pt x="3926337" y="54826"/>
                    <a:pt x="3898572" y="54275"/>
                    <a:pt x="3870807" y="53724"/>
                  </a:cubicBezTo>
                  <a:cubicBezTo>
                    <a:pt x="3659937" y="49133"/>
                    <a:pt x="3649393" y="49500"/>
                    <a:pt x="3452229" y="38299"/>
                  </a:cubicBezTo>
                  <a:cubicBezTo>
                    <a:pt x="3025743" y="14242"/>
                    <a:pt x="2969862" y="11487"/>
                    <a:pt x="2902911" y="16813"/>
                  </a:cubicBezTo>
                  <a:cubicBezTo>
                    <a:pt x="2275922" y="6639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746"/>
                    <a:pt x="1140910" y="52990"/>
                    <a:pt x="999803" y="57764"/>
                  </a:cubicBezTo>
                  <a:cubicBezTo>
                    <a:pt x="857816" y="62539"/>
                    <a:pt x="716182" y="67130"/>
                    <a:pt x="587726" y="76862"/>
                  </a:cubicBezTo>
                  <a:cubicBezTo>
                    <a:pt x="586320" y="76862"/>
                    <a:pt x="585090" y="77046"/>
                    <a:pt x="584036" y="77230"/>
                  </a:cubicBezTo>
                  <a:cubicBezTo>
                    <a:pt x="549418" y="77964"/>
                    <a:pt x="514624" y="78515"/>
                    <a:pt x="480006" y="79250"/>
                  </a:cubicBezTo>
                  <a:cubicBezTo>
                    <a:pt x="427464" y="80352"/>
                    <a:pt x="375098" y="81453"/>
                    <a:pt x="323259" y="82923"/>
                  </a:cubicBezTo>
                  <a:cubicBezTo>
                    <a:pt x="320272" y="82004"/>
                    <a:pt x="314649" y="81270"/>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259"/>
                    <a:pt x="45613" y="139850"/>
                    <a:pt x="77419" y="143707"/>
                  </a:cubicBezTo>
                  <a:close/>
                </a:path>
              </a:pathLst>
            </a:custGeom>
            <a:solidFill>
              <a:srgbClr val="A7B838"/>
            </a:solidFill>
            <a:ln w="17566"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5F5CC64D-ABD6-5EFD-0EBD-73A8E1B07EC7}"/>
                </a:ext>
              </a:extLst>
            </p:cNvPr>
            <p:cNvSpPr/>
            <p:nvPr/>
          </p:nvSpPr>
          <p:spPr>
            <a:xfrm>
              <a:off x="-433253" y="6478595"/>
              <a:ext cx="5671543" cy="342280"/>
            </a:xfrm>
            <a:custGeom>
              <a:avLst/>
              <a:gdLst>
                <a:gd name="connsiteX0" fmla="*/ 5671543 w 5671543"/>
                <a:gd name="connsiteY0" fmla="*/ 341913 h 342280"/>
                <a:gd name="connsiteX1" fmla="*/ 5671543 w 5671543"/>
                <a:gd name="connsiteY1" fmla="*/ 142666 h 342280"/>
                <a:gd name="connsiteX2" fmla="*/ 5486680 w 5671543"/>
                <a:gd name="connsiteY2" fmla="*/ 137524 h 342280"/>
                <a:gd name="connsiteX3" fmla="*/ 4869883 w 5671543"/>
                <a:gd name="connsiteY3" fmla="*/ 137340 h 342280"/>
                <a:gd name="connsiteX4" fmla="*/ 4564999 w 5671543"/>
                <a:gd name="connsiteY4" fmla="*/ 129995 h 342280"/>
                <a:gd name="connsiteX5" fmla="*/ 4424946 w 5671543"/>
                <a:gd name="connsiteY5" fmla="*/ 119895 h 342280"/>
                <a:gd name="connsiteX6" fmla="*/ 4299830 w 5671543"/>
                <a:gd name="connsiteY6" fmla="*/ 99695 h 342280"/>
                <a:gd name="connsiteX7" fmla="*/ 3725734 w 5671543"/>
                <a:gd name="connsiteY7" fmla="*/ 65171 h 342280"/>
                <a:gd name="connsiteX8" fmla="*/ 3109289 w 5671543"/>
                <a:gd name="connsiteY8" fmla="*/ 77475 h 342280"/>
                <a:gd name="connsiteX9" fmla="*/ 2806513 w 5671543"/>
                <a:gd name="connsiteY9" fmla="*/ 72516 h 342280"/>
                <a:gd name="connsiteX10" fmla="*/ 2492667 w 5671543"/>
                <a:gd name="connsiteY10" fmla="*/ 50847 h 342280"/>
                <a:gd name="connsiteX11" fmla="*/ 2161776 w 5671543"/>
                <a:gd name="connsiteY11" fmla="*/ 25321 h 342280"/>
                <a:gd name="connsiteX12" fmla="*/ 1872708 w 5671543"/>
                <a:gd name="connsiteY12" fmla="*/ 2367 h 342280"/>
                <a:gd name="connsiteX13" fmla="*/ 1598576 w 5671543"/>
                <a:gd name="connsiteY13" fmla="*/ 7141 h 342280"/>
                <a:gd name="connsiteX14" fmla="*/ 190662 w 5671543"/>
                <a:gd name="connsiteY14" fmla="*/ 116222 h 342280"/>
                <a:gd name="connsiteX15" fmla="*/ 0 w 5671543"/>
                <a:gd name="connsiteY15" fmla="*/ 119711 h 342280"/>
                <a:gd name="connsiteX16" fmla="*/ 0 w 5671543"/>
                <a:gd name="connsiteY16" fmla="*/ 342280 h 342280"/>
                <a:gd name="connsiteX17" fmla="*/ 5671543 w 5671543"/>
                <a:gd name="connsiteY17" fmla="*/ 342280 h 3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1543" h="342280">
                  <a:moveTo>
                    <a:pt x="5671543" y="341913"/>
                  </a:moveTo>
                  <a:lnTo>
                    <a:pt x="5671543" y="142666"/>
                  </a:lnTo>
                  <a:cubicBezTo>
                    <a:pt x="5609864" y="140462"/>
                    <a:pt x="5548184" y="138809"/>
                    <a:pt x="5486680" y="137524"/>
                  </a:cubicBezTo>
                  <a:cubicBezTo>
                    <a:pt x="5281257" y="133300"/>
                    <a:pt x="5075306" y="138259"/>
                    <a:pt x="4869883" y="137340"/>
                  </a:cubicBezTo>
                  <a:cubicBezTo>
                    <a:pt x="4768138" y="136973"/>
                    <a:pt x="4665866" y="135137"/>
                    <a:pt x="4564999" y="129995"/>
                  </a:cubicBezTo>
                  <a:cubicBezTo>
                    <a:pt x="4517905" y="127608"/>
                    <a:pt x="4470986" y="124119"/>
                    <a:pt x="4424946" y="119895"/>
                  </a:cubicBezTo>
                  <a:cubicBezTo>
                    <a:pt x="4378203" y="115671"/>
                    <a:pt x="4340071" y="108877"/>
                    <a:pt x="4299830" y="99695"/>
                  </a:cubicBezTo>
                  <a:cubicBezTo>
                    <a:pt x="4130430" y="61131"/>
                    <a:pt x="3921668" y="63151"/>
                    <a:pt x="3725734" y="65171"/>
                  </a:cubicBezTo>
                  <a:cubicBezTo>
                    <a:pt x="3519959" y="67191"/>
                    <a:pt x="3315063" y="75638"/>
                    <a:pt x="3109289" y="77475"/>
                  </a:cubicBezTo>
                  <a:cubicBezTo>
                    <a:pt x="3008246" y="78393"/>
                    <a:pt x="2906677" y="77475"/>
                    <a:pt x="2806513" y="72516"/>
                  </a:cubicBezTo>
                  <a:cubicBezTo>
                    <a:pt x="2701429" y="67374"/>
                    <a:pt x="2596697" y="58192"/>
                    <a:pt x="2492667" y="50847"/>
                  </a:cubicBezTo>
                  <a:cubicBezTo>
                    <a:pt x="2381960" y="42951"/>
                    <a:pt x="2271429" y="34687"/>
                    <a:pt x="2161776" y="25321"/>
                  </a:cubicBezTo>
                  <a:cubicBezTo>
                    <a:pt x="2065830" y="17058"/>
                    <a:pt x="1970938" y="6958"/>
                    <a:pt x="1872708" y="2367"/>
                  </a:cubicBezTo>
                  <a:cubicBezTo>
                    <a:pt x="1780276" y="-2041"/>
                    <a:pt x="1689602" y="-204"/>
                    <a:pt x="1598576" y="7141"/>
                  </a:cubicBezTo>
                  <a:cubicBezTo>
                    <a:pt x="1143271" y="44236"/>
                    <a:pt x="672853" y="100613"/>
                    <a:pt x="190662" y="116222"/>
                  </a:cubicBezTo>
                  <a:cubicBezTo>
                    <a:pt x="127225" y="118242"/>
                    <a:pt x="63613" y="119344"/>
                    <a:pt x="0" y="119711"/>
                  </a:cubicBezTo>
                  <a:lnTo>
                    <a:pt x="0" y="342280"/>
                  </a:lnTo>
                  <a:lnTo>
                    <a:pt x="5671543" y="342280"/>
                  </a:lnTo>
                  <a:close/>
                </a:path>
              </a:pathLst>
            </a:custGeom>
            <a:solidFill>
              <a:srgbClr val="A0B03A"/>
            </a:solidFill>
            <a:ln w="17566" cap="flat">
              <a:noFill/>
              <a:prstDash val="solid"/>
              <a:miter/>
            </a:ln>
          </p:spPr>
          <p:txBody>
            <a:bodyPr rtlCol="1" anchor="ctr"/>
            <a:lstStyle/>
            <a:p>
              <a:endParaRPr lang="he-IL"/>
            </a:p>
          </p:txBody>
        </p:sp>
        <p:sp>
          <p:nvSpPr>
            <p:cNvPr id="27" name="צורה חופשית: צורה 26">
              <a:extLst>
                <a:ext uri="{FF2B5EF4-FFF2-40B4-BE49-F238E27FC236}">
                  <a16:creationId xmlns:a16="http://schemas.microsoft.com/office/drawing/2014/main" id="{83DDD6DB-E107-00F0-9F35-DA015BB8FA67}"/>
                </a:ext>
              </a:extLst>
            </p:cNvPr>
            <p:cNvSpPr/>
            <p:nvPr/>
          </p:nvSpPr>
          <p:spPr>
            <a:xfrm>
              <a:off x="-435713" y="6497773"/>
              <a:ext cx="5672070" cy="321081"/>
            </a:xfrm>
            <a:custGeom>
              <a:avLst/>
              <a:gdLst>
                <a:gd name="connsiteX0" fmla="*/ 5672071 w 5672070"/>
                <a:gd name="connsiteY0" fmla="*/ 320715 h 321081"/>
                <a:gd name="connsiteX1" fmla="*/ 5672071 w 5672070"/>
                <a:gd name="connsiteY1" fmla="*/ 144606 h 321081"/>
                <a:gd name="connsiteX2" fmla="*/ 5508821 w 5672070"/>
                <a:gd name="connsiteY2" fmla="*/ 140015 h 321081"/>
                <a:gd name="connsiteX3" fmla="*/ 4635465 w 5672070"/>
                <a:gd name="connsiteY3" fmla="*/ 121835 h 321081"/>
                <a:gd name="connsiteX4" fmla="*/ 4366078 w 5672070"/>
                <a:gd name="connsiteY4" fmla="*/ 115224 h 321081"/>
                <a:gd name="connsiteX5" fmla="*/ 4242367 w 5672070"/>
                <a:gd name="connsiteY5" fmla="*/ 106226 h 321081"/>
                <a:gd name="connsiteX6" fmla="*/ 4131836 w 5672070"/>
                <a:gd name="connsiteY6" fmla="*/ 88413 h 321081"/>
                <a:gd name="connsiteX7" fmla="*/ 3624516 w 5672070"/>
                <a:gd name="connsiteY7" fmla="*/ 57746 h 321081"/>
                <a:gd name="connsiteX8" fmla="*/ 3079943 w 5672070"/>
                <a:gd name="connsiteY8" fmla="*/ 68580 h 321081"/>
                <a:gd name="connsiteX9" fmla="*/ 2812488 w 5672070"/>
                <a:gd name="connsiteY9" fmla="*/ 64173 h 321081"/>
                <a:gd name="connsiteX10" fmla="*/ 2535369 w 5672070"/>
                <a:gd name="connsiteY10" fmla="*/ 45074 h 321081"/>
                <a:gd name="connsiteX11" fmla="*/ 2242962 w 5672070"/>
                <a:gd name="connsiteY11" fmla="*/ 22487 h 321081"/>
                <a:gd name="connsiteX12" fmla="*/ 1987632 w 5672070"/>
                <a:gd name="connsiteY12" fmla="*/ 2103 h 321081"/>
                <a:gd name="connsiteX13" fmla="*/ 1745482 w 5672070"/>
                <a:gd name="connsiteY13" fmla="*/ 6327 h 321081"/>
                <a:gd name="connsiteX14" fmla="*/ 168521 w 5672070"/>
                <a:gd name="connsiteY14" fmla="*/ 121468 h 321081"/>
                <a:gd name="connsiteX15" fmla="*/ 0 w 5672070"/>
                <a:gd name="connsiteY15" fmla="*/ 124406 h 321081"/>
                <a:gd name="connsiteX16" fmla="*/ 0 w 5672070"/>
                <a:gd name="connsiteY16" fmla="*/ 321082 h 321081"/>
                <a:gd name="connsiteX17" fmla="*/ 5672071 w 5672070"/>
                <a:gd name="connsiteY17" fmla="*/ 320715 h 3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2070" h="321081">
                  <a:moveTo>
                    <a:pt x="5672071" y="320715"/>
                  </a:moveTo>
                  <a:lnTo>
                    <a:pt x="5672071" y="144606"/>
                  </a:lnTo>
                  <a:cubicBezTo>
                    <a:pt x="5617420" y="142586"/>
                    <a:pt x="5562945" y="141117"/>
                    <a:pt x="5508821" y="140015"/>
                  </a:cubicBezTo>
                  <a:cubicBezTo>
                    <a:pt x="5327473" y="136159"/>
                    <a:pt x="4816990" y="122570"/>
                    <a:pt x="4635465" y="121835"/>
                  </a:cubicBezTo>
                  <a:cubicBezTo>
                    <a:pt x="4545494" y="121468"/>
                    <a:pt x="4455171" y="119999"/>
                    <a:pt x="4366078" y="115224"/>
                  </a:cubicBezTo>
                  <a:cubicBezTo>
                    <a:pt x="4324256" y="113020"/>
                    <a:pt x="4283136" y="110082"/>
                    <a:pt x="4242367" y="106226"/>
                  </a:cubicBezTo>
                  <a:cubicBezTo>
                    <a:pt x="4200896" y="102370"/>
                    <a:pt x="4167157" y="96493"/>
                    <a:pt x="4131836" y="88413"/>
                  </a:cubicBezTo>
                  <a:cubicBezTo>
                    <a:pt x="3982118" y="54256"/>
                    <a:pt x="3797606" y="56093"/>
                    <a:pt x="3624516" y="57746"/>
                  </a:cubicBezTo>
                  <a:cubicBezTo>
                    <a:pt x="3442816" y="59582"/>
                    <a:pt x="3261818" y="66927"/>
                    <a:pt x="3079943" y="68580"/>
                  </a:cubicBezTo>
                  <a:cubicBezTo>
                    <a:pt x="2990850" y="69315"/>
                    <a:pt x="2900878" y="68580"/>
                    <a:pt x="2812488" y="64173"/>
                  </a:cubicBezTo>
                  <a:cubicBezTo>
                    <a:pt x="2719705" y="59582"/>
                    <a:pt x="2627098" y="51685"/>
                    <a:pt x="2535369" y="45074"/>
                  </a:cubicBezTo>
                  <a:cubicBezTo>
                    <a:pt x="2437666" y="38096"/>
                    <a:pt x="2339962" y="30751"/>
                    <a:pt x="2242962" y="22487"/>
                  </a:cubicBezTo>
                  <a:cubicBezTo>
                    <a:pt x="2158262" y="15142"/>
                    <a:pt x="2074441" y="6327"/>
                    <a:pt x="1987632" y="2103"/>
                  </a:cubicBezTo>
                  <a:cubicBezTo>
                    <a:pt x="1905920" y="-1753"/>
                    <a:pt x="1825789" y="-284"/>
                    <a:pt x="1745482" y="6327"/>
                  </a:cubicBezTo>
                  <a:cubicBezTo>
                    <a:pt x="1343071" y="39014"/>
                    <a:pt x="594655" y="107695"/>
                    <a:pt x="168521" y="121468"/>
                  </a:cubicBezTo>
                  <a:cubicBezTo>
                    <a:pt x="112464" y="123304"/>
                    <a:pt x="56232" y="124222"/>
                    <a:pt x="0" y="124406"/>
                  </a:cubicBezTo>
                  <a:lnTo>
                    <a:pt x="0" y="321082"/>
                  </a:lnTo>
                  <a:lnTo>
                    <a:pt x="5672071" y="320715"/>
                  </a:lnTo>
                  <a:close/>
                </a:path>
              </a:pathLst>
            </a:custGeom>
            <a:solidFill>
              <a:srgbClr val="9AA93A"/>
            </a:solidFill>
            <a:ln w="17566" cap="flat">
              <a:noFill/>
              <a:prstDash val="solid"/>
              <a:miter/>
            </a:ln>
          </p:spPr>
          <p:txBody>
            <a:bodyPr rtlCol="1" anchor="ctr"/>
            <a:lstStyle/>
            <a:p>
              <a:endParaRPr lang="he-IL"/>
            </a:p>
          </p:txBody>
        </p:sp>
        <p:sp>
          <p:nvSpPr>
            <p:cNvPr id="28" name="צורה חופשית: צורה 27">
              <a:extLst>
                <a:ext uri="{FF2B5EF4-FFF2-40B4-BE49-F238E27FC236}">
                  <a16:creationId xmlns:a16="http://schemas.microsoft.com/office/drawing/2014/main" id="{8474749A-2285-BDB9-D162-73FF2970E296}"/>
                </a:ext>
              </a:extLst>
            </p:cNvPr>
            <p:cNvSpPr/>
            <p:nvPr/>
          </p:nvSpPr>
          <p:spPr>
            <a:xfrm>
              <a:off x="2738182" y="6353398"/>
              <a:ext cx="796057" cy="69350"/>
            </a:xfrm>
            <a:custGeom>
              <a:avLst/>
              <a:gdLst>
                <a:gd name="connsiteX0" fmla="*/ 791001 w 796057"/>
                <a:gd name="connsiteY0" fmla="*/ 16279 h 69350"/>
                <a:gd name="connsiteX1" fmla="*/ 692946 w 796057"/>
                <a:gd name="connsiteY1" fmla="*/ 4527 h 69350"/>
                <a:gd name="connsiteX2" fmla="*/ 596999 w 796057"/>
                <a:gd name="connsiteY2" fmla="*/ 303 h 69350"/>
                <a:gd name="connsiteX3" fmla="*/ 396496 w 796057"/>
                <a:gd name="connsiteY3" fmla="*/ 18483 h 69350"/>
                <a:gd name="connsiteX4" fmla="*/ 215148 w 796057"/>
                <a:gd name="connsiteY4" fmla="*/ 46763 h 69350"/>
                <a:gd name="connsiteX5" fmla="*/ 1993 w 796057"/>
                <a:gd name="connsiteY5" fmla="*/ 67514 h 69350"/>
                <a:gd name="connsiteX6" fmla="*/ 2696 w 796057"/>
                <a:gd name="connsiteY6" fmla="*/ 69351 h 69350"/>
                <a:gd name="connsiteX7" fmla="*/ 179124 w 796057"/>
                <a:gd name="connsiteY7" fmla="*/ 57414 h 69350"/>
                <a:gd name="connsiteX8" fmla="*/ 375585 w 796057"/>
                <a:gd name="connsiteY8" fmla="*/ 36480 h 69350"/>
                <a:gd name="connsiteX9" fmla="*/ 575034 w 796057"/>
                <a:gd name="connsiteY9" fmla="*/ 18667 h 69350"/>
                <a:gd name="connsiteX10" fmla="*/ 676603 w 796057"/>
                <a:gd name="connsiteY10" fmla="*/ 14810 h 69350"/>
                <a:gd name="connsiteX11" fmla="*/ 785377 w 796057"/>
                <a:gd name="connsiteY11" fmla="*/ 23074 h 69350"/>
                <a:gd name="connsiteX12" fmla="*/ 791001 w 796057"/>
                <a:gd name="connsiteY12" fmla="*/ 16279 h 6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057" h="69350">
                  <a:moveTo>
                    <a:pt x="791001" y="16279"/>
                  </a:moveTo>
                  <a:cubicBezTo>
                    <a:pt x="761127" y="10219"/>
                    <a:pt x="725104" y="8934"/>
                    <a:pt x="692946" y="4527"/>
                  </a:cubicBezTo>
                  <a:cubicBezTo>
                    <a:pt x="662018" y="487"/>
                    <a:pt x="629684" y="-615"/>
                    <a:pt x="596999" y="303"/>
                  </a:cubicBezTo>
                  <a:cubicBezTo>
                    <a:pt x="528291" y="2139"/>
                    <a:pt x="460285" y="9852"/>
                    <a:pt x="396496" y="18483"/>
                  </a:cubicBezTo>
                  <a:cubicBezTo>
                    <a:pt x="334641" y="26931"/>
                    <a:pt x="275070" y="36847"/>
                    <a:pt x="215148" y="46763"/>
                  </a:cubicBezTo>
                  <a:cubicBezTo>
                    <a:pt x="151184" y="57414"/>
                    <a:pt x="72107" y="63474"/>
                    <a:pt x="1993" y="67514"/>
                  </a:cubicBezTo>
                  <a:cubicBezTo>
                    <a:pt x="-1170" y="67698"/>
                    <a:pt x="-292" y="69351"/>
                    <a:pt x="2696" y="69351"/>
                  </a:cubicBezTo>
                  <a:cubicBezTo>
                    <a:pt x="65254" y="68800"/>
                    <a:pt x="119905" y="64393"/>
                    <a:pt x="179124" y="57414"/>
                  </a:cubicBezTo>
                  <a:cubicBezTo>
                    <a:pt x="243791" y="49702"/>
                    <a:pt x="310743" y="44192"/>
                    <a:pt x="375585" y="36480"/>
                  </a:cubicBezTo>
                  <a:cubicBezTo>
                    <a:pt x="440428" y="28767"/>
                    <a:pt x="506852" y="21605"/>
                    <a:pt x="575034" y="18667"/>
                  </a:cubicBezTo>
                  <a:cubicBezTo>
                    <a:pt x="608070" y="17198"/>
                    <a:pt x="643567" y="15178"/>
                    <a:pt x="676603" y="14810"/>
                  </a:cubicBezTo>
                  <a:cubicBezTo>
                    <a:pt x="715263" y="14259"/>
                    <a:pt x="747596" y="22340"/>
                    <a:pt x="785377" y="23074"/>
                  </a:cubicBezTo>
                  <a:cubicBezTo>
                    <a:pt x="796624" y="23441"/>
                    <a:pt x="799787" y="18116"/>
                    <a:pt x="791001" y="16279"/>
                  </a:cubicBezTo>
                  <a:close/>
                </a:path>
              </a:pathLst>
            </a:custGeom>
            <a:solidFill>
              <a:srgbClr val="BACA59"/>
            </a:solidFill>
            <a:ln w="17566" cap="flat">
              <a:noFill/>
              <a:prstDash val="solid"/>
              <a:miter/>
            </a:ln>
          </p:spPr>
          <p:txBody>
            <a:bodyPr rtlCol="1" anchor="ctr"/>
            <a:lstStyle/>
            <a:p>
              <a:endParaRPr lang="he-IL"/>
            </a:p>
          </p:txBody>
        </p:sp>
        <p:sp>
          <p:nvSpPr>
            <p:cNvPr id="29" name="צורה חופשית: צורה 28">
              <a:extLst>
                <a:ext uri="{FF2B5EF4-FFF2-40B4-BE49-F238E27FC236}">
                  <a16:creationId xmlns:a16="http://schemas.microsoft.com/office/drawing/2014/main" id="{DDF41D4D-29FF-D13B-44D9-34E0CDABF09E}"/>
                </a:ext>
              </a:extLst>
            </p:cNvPr>
            <p:cNvSpPr/>
            <p:nvPr/>
          </p:nvSpPr>
          <p:spPr>
            <a:xfrm>
              <a:off x="2238524" y="6415883"/>
              <a:ext cx="499856" cy="53620"/>
            </a:xfrm>
            <a:custGeom>
              <a:avLst/>
              <a:gdLst>
                <a:gd name="connsiteX0" fmla="*/ 484957 w 499856"/>
                <a:gd name="connsiteY0" fmla="*/ 805 h 53620"/>
                <a:gd name="connsiteX1" fmla="*/ 374426 w 499856"/>
                <a:gd name="connsiteY1" fmla="*/ 5947 h 53620"/>
                <a:gd name="connsiteX2" fmla="*/ 246673 w 499856"/>
                <a:gd name="connsiteY2" fmla="*/ 18618 h 53620"/>
                <a:gd name="connsiteX3" fmla="*/ 2590 w 499856"/>
                <a:gd name="connsiteY3" fmla="*/ 50388 h 53620"/>
                <a:gd name="connsiteX4" fmla="*/ 6456 w 499856"/>
                <a:gd name="connsiteY4" fmla="*/ 53510 h 53620"/>
                <a:gd name="connsiteX5" fmla="*/ 242280 w 499856"/>
                <a:gd name="connsiteY5" fmla="*/ 28718 h 53620"/>
                <a:gd name="connsiteX6" fmla="*/ 367924 w 499856"/>
                <a:gd name="connsiteY6" fmla="*/ 21006 h 53620"/>
                <a:gd name="connsiteX7" fmla="*/ 489526 w 499856"/>
                <a:gd name="connsiteY7" fmla="*/ 13477 h 53620"/>
                <a:gd name="connsiteX8" fmla="*/ 484957 w 499856"/>
                <a:gd name="connsiteY8" fmla="*/ 805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56" h="53620">
                  <a:moveTo>
                    <a:pt x="484957" y="805"/>
                  </a:moveTo>
                  <a:cubicBezTo>
                    <a:pt x="449285" y="-1949"/>
                    <a:pt x="409219" y="3009"/>
                    <a:pt x="374426" y="5947"/>
                  </a:cubicBezTo>
                  <a:cubicBezTo>
                    <a:pt x="331724" y="9620"/>
                    <a:pt x="288145" y="13477"/>
                    <a:pt x="246673" y="18618"/>
                  </a:cubicBezTo>
                  <a:cubicBezTo>
                    <a:pt x="164785" y="28718"/>
                    <a:pt x="82897" y="38818"/>
                    <a:pt x="2590" y="50388"/>
                  </a:cubicBezTo>
                  <a:cubicBezTo>
                    <a:pt x="-2857" y="51122"/>
                    <a:pt x="1185" y="54244"/>
                    <a:pt x="6456" y="53510"/>
                  </a:cubicBezTo>
                  <a:cubicBezTo>
                    <a:pt x="83424" y="43593"/>
                    <a:pt x="161622" y="34044"/>
                    <a:pt x="242280" y="28718"/>
                  </a:cubicBezTo>
                  <a:cubicBezTo>
                    <a:pt x="284103" y="25964"/>
                    <a:pt x="325750" y="23026"/>
                    <a:pt x="367924" y="21006"/>
                  </a:cubicBezTo>
                  <a:cubicBezTo>
                    <a:pt x="406759" y="19169"/>
                    <a:pt x="454908" y="19904"/>
                    <a:pt x="489526" y="13477"/>
                  </a:cubicBezTo>
                  <a:cubicBezTo>
                    <a:pt x="505341" y="10906"/>
                    <a:pt x="502354" y="2091"/>
                    <a:pt x="484957" y="805"/>
                  </a:cubicBezTo>
                  <a:close/>
                </a:path>
              </a:pathLst>
            </a:custGeom>
            <a:solidFill>
              <a:srgbClr val="BACA59"/>
            </a:solidFill>
            <a:ln w="17566" cap="flat">
              <a:noFill/>
              <a:prstDash val="solid"/>
              <a:miter/>
            </a:ln>
          </p:spPr>
          <p:txBody>
            <a:bodyPr rtlCol="1" anchor="ctr"/>
            <a:lstStyle/>
            <a:p>
              <a:endParaRPr lang="he-IL"/>
            </a:p>
          </p:txBody>
        </p:sp>
        <p:sp>
          <p:nvSpPr>
            <p:cNvPr id="30" name="צורה חופשית: צורה 29">
              <a:extLst>
                <a:ext uri="{FF2B5EF4-FFF2-40B4-BE49-F238E27FC236}">
                  <a16:creationId xmlns:a16="http://schemas.microsoft.com/office/drawing/2014/main" id="{F48751DC-79A2-2624-9EAA-FE42585B2F30}"/>
                </a:ext>
              </a:extLst>
            </p:cNvPr>
            <p:cNvSpPr/>
            <p:nvPr/>
          </p:nvSpPr>
          <p:spPr>
            <a:xfrm>
              <a:off x="2908936" y="6399950"/>
              <a:ext cx="985923" cy="71666"/>
            </a:xfrm>
            <a:custGeom>
              <a:avLst/>
              <a:gdLst>
                <a:gd name="connsiteX0" fmla="*/ 982417 w 985923"/>
                <a:gd name="connsiteY0" fmla="*/ 6271 h 71666"/>
                <a:gd name="connsiteX1" fmla="*/ 898069 w 985923"/>
                <a:gd name="connsiteY1" fmla="*/ 945 h 71666"/>
                <a:gd name="connsiteX2" fmla="*/ 770668 w 985923"/>
                <a:gd name="connsiteY2" fmla="*/ 10311 h 71666"/>
                <a:gd name="connsiteX3" fmla="*/ 507079 w 985923"/>
                <a:gd name="connsiteY3" fmla="*/ 27206 h 71666"/>
                <a:gd name="connsiteX4" fmla="*/ 243491 w 985923"/>
                <a:gd name="connsiteY4" fmla="*/ 45019 h 71666"/>
                <a:gd name="connsiteX5" fmla="*/ 1341 w 985923"/>
                <a:gd name="connsiteY5" fmla="*/ 70177 h 71666"/>
                <a:gd name="connsiteX6" fmla="*/ 3098 w 985923"/>
                <a:gd name="connsiteY6" fmla="*/ 71646 h 71666"/>
                <a:gd name="connsiteX7" fmla="*/ 238044 w 985923"/>
                <a:gd name="connsiteY7" fmla="*/ 54751 h 71666"/>
                <a:gd name="connsiteX8" fmla="*/ 491264 w 985923"/>
                <a:gd name="connsiteY8" fmla="*/ 40428 h 71666"/>
                <a:gd name="connsiteX9" fmla="*/ 743606 w 985923"/>
                <a:gd name="connsiteY9" fmla="*/ 25737 h 71666"/>
                <a:gd name="connsiteX10" fmla="*/ 862397 w 985923"/>
                <a:gd name="connsiteY10" fmla="*/ 16922 h 71666"/>
                <a:gd name="connsiteX11" fmla="*/ 977145 w 985923"/>
                <a:gd name="connsiteY11" fmla="*/ 13066 h 71666"/>
                <a:gd name="connsiteX12" fmla="*/ 982417 w 985923"/>
                <a:gd name="connsiteY12" fmla="*/ 6271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923" h="71666">
                  <a:moveTo>
                    <a:pt x="982417" y="6271"/>
                  </a:moveTo>
                  <a:cubicBezTo>
                    <a:pt x="958518" y="-891"/>
                    <a:pt x="928294" y="-707"/>
                    <a:pt x="898069" y="945"/>
                  </a:cubicBezTo>
                  <a:cubicBezTo>
                    <a:pt x="855192" y="3149"/>
                    <a:pt x="812842" y="7189"/>
                    <a:pt x="770668" y="10311"/>
                  </a:cubicBezTo>
                  <a:cubicBezTo>
                    <a:pt x="683156" y="16738"/>
                    <a:pt x="594942" y="21697"/>
                    <a:pt x="507079" y="27206"/>
                  </a:cubicBezTo>
                  <a:cubicBezTo>
                    <a:pt x="419041" y="32899"/>
                    <a:pt x="331002" y="38591"/>
                    <a:pt x="243491" y="45019"/>
                  </a:cubicBezTo>
                  <a:cubicBezTo>
                    <a:pt x="162130" y="51079"/>
                    <a:pt x="76025" y="57139"/>
                    <a:pt x="1341" y="70177"/>
                  </a:cubicBezTo>
                  <a:cubicBezTo>
                    <a:pt x="-1471" y="70728"/>
                    <a:pt x="638" y="71830"/>
                    <a:pt x="3098" y="71646"/>
                  </a:cubicBezTo>
                  <a:cubicBezTo>
                    <a:pt x="81999" y="67606"/>
                    <a:pt x="159845" y="60077"/>
                    <a:pt x="238044" y="54751"/>
                  </a:cubicBezTo>
                  <a:cubicBezTo>
                    <a:pt x="322040" y="49059"/>
                    <a:pt x="406564" y="44835"/>
                    <a:pt x="491264" y="40428"/>
                  </a:cubicBezTo>
                  <a:cubicBezTo>
                    <a:pt x="575612" y="36204"/>
                    <a:pt x="659785" y="31429"/>
                    <a:pt x="743606" y="25737"/>
                  </a:cubicBezTo>
                  <a:cubicBezTo>
                    <a:pt x="783320" y="22982"/>
                    <a:pt x="823034" y="20227"/>
                    <a:pt x="862397" y="16922"/>
                  </a:cubicBezTo>
                  <a:cubicBezTo>
                    <a:pt x="901232" y="13800"/>
                    <a:pt x="938661" y="15269"/>
                    <a:pt x="977145" y="13066"/>
                  </a:cubicBezTo>
                  <a:cubicBezTo>
                    <a:pt x="985932" y="12882"/>
                    <a:pt x="988919" y="8291"/>
                    <a:pt x="982417" y="6271"/>
                  </a:cubicBezTo>
                  <a:close/>
                </a:path>
              </a:pathLst>
            </a:custGeom>
            <a:solidFill>
              <a:srgbClr val="BACA59"/>
            </a:solidFill>
            <a:ln w="17566" cap="flat">
              <a:noFill/>
              <a:prstDash val="solid"/>
              <a:miter/>
            </a:ln>
          </p:spPr>
          <p:txBody>
            <a:bodyPr rtlCol="1" anchor="ctr"/>
            <a:lstStyle/>
            <a:p>
              <a:endParaRPr lang="he-IL"/>
            </a:p>
          </p:txBody>
        </p:sp>
        <p:sp>
          <p:nvSpPr>
            <p:cNvPr id="31" name="צורה חופשית: צורה 30">
              <a:extLst>
                <a:ext uri="{FF2B5EF4-FFF2-40B4-BE49-F238E27FC236}">
                  <a16:creationId xmlns:a16="http://schemas.microsoft.com/office/drawing/2014/main" id="{CF44BFBB-D8A7-3C4B-1F2B-A300F798DEBB}"/>
                </a:ext>
              </a:extLst>
            </p:cNvPr>
            <p:cNvSpPr/>
            <p:nvPr/>
          </p:nvSpPr>
          <p:spPr>
            <a:xfrm>
              <a:off x="3937057" y="6408784"/>
              <a:ext cx="190316" cy="24257"/>
            </a:xfrm>
            <a:custGeom>
              <a:avLst/>
              <a:gdLst>
                <a:gd name="connsiteX0" fmla="*/ 187835 w 190316"/>
                <a:gd name="connsiteY0" fmla="*/ 21127 h 24257"/>
                <a:gd name="connsiteX1" fmla="*/ 5784 w 190316"/>
                <a:gd name="connsiteY1" fmla="*/ 8 h 24257"/>
                <a:gd name="connsiteX2" fmla="*/ 2796 w 190316"/>
                <a:gd name="connsiteY2" fmla="*/ 3681 h 24257"/>
                <a:gd name="connsiteX3" fmla="*/ 185375 w 190316"/>
                <a:gd name="connsiteY3" fmla="*/ 24248 h 24257"/>
                <a:gd name="connsiteX4" fmla="*/ 187835 w 190316"/>
                <a:gd name="connsiteY4" fmla="*/ 21127 h 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6" h="24257">
                  <a:moveTo>
                    <a:pt x="187835" y="21127"/>
                  </a:moveTo>
                  <a:cubicBezTo>
                    <a:pt x="131427" y="11945"/>
                    <a:pt x="67815" y="2579"/>
                    <a:pt x="5784" y="8"/>
                  </a:cubicBezTo>
                  <a:cubicBezTo>
                    <a:pt x="-191" y="-175"/>
                    <a:pt x="-2124" y="2763"/>
                    <a:pt x="2796" y="3681"/>
                  </a:cubicBezTo>
                  <a:cubicBezTo>
                    <a:pt x="57271" y="13781"/>
                    <a:pt x="122817" y="23330"/>
                    <a:pt x="185375" y="24248"/>
                  </a:cubicBezTo>
                  <a:cubicBezTo>
                    <a:pt x="190120" y="24432"/>
                    <a:pt x="192404" y="21861"/>
                    <a:pt x="187835" y="21127"/>
                  </a:cubicBezTo>
                  <a:close/>
                </a:path>
              </a:pathLst>
            </a:custGeom>
            <a:solidFill>
              <a:srgbClr val="BACA59"/>
            </a:solidFill>
            <a:ln w="17566" cap="flat">
              <a:noFill/>
              <a:prstDash val="solid"/>
              <a:miter/>
            </a:ln>
          </p:spPr>
          <p:txBody>
            <a:bodyPr rtlCol="1" anchor="ctr"/>
            <a:lstStyle/>
            <a:p>
              <a:endParaRPr lang="he-IL"/>
            </a:p>
          </p:txBody>
        </p:sp>
        <p:sp>
          <p:nvSpPr>
            <p:cNvPr id="32" name="צורה חופשית: צורה 31">
              <a:extLst>
                <a:ext uri="{FF2B5EF4-FFF2-40B4-BE49-F238E27FC236}">
                  <a16:creationId xmlns:a16="http://schemas.microsoft.com/office/drawing/2014/main" id="{56710824-EADF-B7A2-2424-F35A02046F6F}"/>
                </a:ext>
              </a:extLst>
            </p:cNvPr>
            <p:cNvSpPr/>
            <p:nvPr/>
          </p:nvSpPr>
          <p:spPr>
            <a:xfrm>
              <a:off x="247451" y="6566158"/>
              <a:ext cx="144394" cy="11591"/>
            </a:xfrm>
            <a:custGeom>
              <a:avLst/>
              <a:gdLst>
                <a:gd name="connsiteX0" fmla="*/ 140988 w 144394"/>
                <a:gd name="connsiteY0" fmla="*/ 11 h 11591"/>
                <a:gd name="connsiteX1" fmla="*/ 2165 w 144394"/>
                <a:gd name="connsiteY1" fmla="*/ 9560 h 11591"/>
                <a:gd name="connsiteX2" fmla="*/ 3043 w 144394"/>
                <a:gd name="connsiteY2" fmla="*/ 11580 h 11591"/>
                <a:gd name="connsiteX3" fmla="*/ 142042 w 144394"/>
                <a:gd name="connsiteY3" fmla="*/ 2215 h 11591"/>
                <a:gd name="connsiteX4" fmla="*/ 140988 w 144394"/>
                <a:gd name="connsiteY4" fmla="*/ 11 h 1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4" h="11591">
                  <a:moveTo>
                    <a:pt x="140988" y="11"/>
                  </a:moveTo>
                  <a:cubicBezTo>
                    <a:pt x="93366" y="1296"/>
                    <a:pt x="48908" y="6805"/>
                    <a:pt x="2165" y="9560"/>
                  </a:cubicBezTo>
                  <a:cubicBezTo>
                    <a:pt x="-1174" y="9744"/>
                    <a:pt x="-471" y="11764"/>
                    <a:pt x="3043" y="11580"/>
                  </a:cubicBezTo>
                  <a:cubicBezTo>
                    <a:pt x="50841" y="10478"/>
                    <a:pt x="94948" y="4785"/>
                    <a:pt x="142042" y="2215"/>
                  </a:cubicBezTo>
                  <a:cubicBezTo>
                    <a:pt x="145732" y="2031"/>
                    <a:pt x="144854" y="-173"/>
                    <a:pt x="140988" y="11"/>
                  </a:cubicBezTo>
                  <a:close/>
                </a:path>
              </a:pathLst>
            </a:custGeom>
            <a:solidFill>
              <a:srgbClr val="A7B838"/>
            </a:solidFill>
            <a:ln w="17566" cap="flat">
              <a:noFill/>
              <a:prstDash val="solid"/>
              <a:miter/>
            </a:ln>
          </p:spPr>
          <p:txBody>
            <a:bodyPr rtlCol="1" anchor="ctr"/>
            <a:lstStyle/>
            <a:p>
              <a:endParaRPr lang="he-IL"/>
            </a:p>
          </p:txBody>
        </p:sp>
        <p:sp>
          <p:nvSpPr>
            <p:cNvPr id="33" name="צורה חופשית: צורה 32">
              <a:extLst>
                <a:ext uri="{FF2B5EF4-FFF2-40B4-BE49-F238E27FC236}">
                  <a16:creationId xmlns:a16="http://schemas.microsoft.com/office/drawing/2014/main" id="{40E45954-70F2-5121-1503-BE5F64388F51}"/>
                </a:ext>
              </a:extLst>
            </p:cNvPr>
            <p:cNvSpPr/>
            <p:nvPr/>
          </p:nvSpPr>
          <p:spPr>
            <a:xfrm>
              <a:off x="491041" y="6489800"/>
              <a:ext cx="919260" cy="74182"/>
            </a:xfrm>
            <a:custGeom>
              <a:avLst/>
              <a:gdLst>
                <a:gd name="connsiteX0" fmla="*/ 912741 w 919260"/>
                <a:gd name="connsiteY0" fmla="*/ 1812 h 74182"/>
                <a:gd name="connsiteX1" fmla="*/ 716631 w 919260"/>
                <a:gd name="connsiteY1" fmla="*/ 6770 h 74182"/>
                <a:gd name="connsiteX2" fmla="*/ 495041 w 919260"/>
                <a:gd name="connsiteY2" fmla="*/ 28807 h 74182"/>
                <a:gd name="connsiteX3" fmla="*/ 261150 w 919260"/>
                <a:gd name="connsiteY3" fmla="*/ 49741 h 74182"/>
                <a:gd name="connsiteX4" fmla="*/ 8105 w 919260"/>
                <a:gd name="connsiteY4" fmla="*/ 68289 h 74182"/>
                <a:gd name="connsiteX5" fmla="*/ 8105 w 919260"/>
                <a:gd name="connsiteY5" fmla="*/ 74165 h 74182"/>
                <a:gd name="connsiteX6" fmla="*/ 469561 w 919260"/>
                <a:gd name="connsiteY6" fmla="*/ 42029 h 74182"/>
                <a:gd name="connsiteX7" fmla="*/ 677093 w 919260"/>
                <a:gd name="connsiteY7" fmla="*/ 21094 h 74182"/>
                <a:gd name="connsiteX8" fmla="*/ 910281 w 919260"/>
                <a:gd name="connsiteY8" fmla="*/ 8056 h 74182"/>
                <a:gd name="connsiteX9" fmla="*/ 912741 w 919260"/>
                <a:gd name="connsiteY9" fmla="*/ 1812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260" h="74182">
                  <a:moveTo>
                    <a:pt x="912741" y="1812"/>
                  </a:moveTo>
                  <a:cubicBezTo>
                    <a:pt x="847371" y="-2595"/>
                    <a:pt x="780419" y="1812"/>
                    <a:pt x="716631" y="6770"/>
                  </a:cubicBezTo>
                  <a:cubicBezTo>
                    <a:pt x="641772" y="12647"/>
                    <a:pt x="568846" y="21278"/>
                    <a:pt x="495041" y="28807"/>
                  </a:cubicBezTo>
                  <a:cubicBezTo>
                    <a:pt x="417722" y="36519"/>
                    <a:pt x="338997" y="42947"/>
                    <a:pt x="261150" y="49741"/>
                  </a:cubicBezTo>
                  <a:cubicBezTo>
                    <a:pt x="177329" y="57271"/>
                    <a:pt x="93860" y="64433"/>
                    <a:pt x="8105" y="68289"/>
                  </a:cubicBezTo>
                  <a:cubicBezTo>
                    <a:pt x="-2614" y="68840"/>
                    <a:pt x="-2789" y="74533"/>
                    <a:pt x="8105" y="74165"/>
                  </a:cubicBezTo>
                  <a:cubicBezTo>
                    <a:pt x="164501" y="67738"/>
                    <a:pt x="317383" y="55802"/>
                    <a:pt x="469561" y="42029"/>
                  </a:cubicBezTo>
                  <a:cubicBezTo>
                    <a:pt x="539324" y="35785"/>
                    <a:pt x="607681" y="27705"/>
                    <a:pt x="677093" y="21094"/>
                  </a:cubicBezTo>
                  <a:cubicBezTo>
                    <a:pt x="754236" y="13748"/>
                    <a:pt x="831028" y="10627"/>
                    <a:pt x="910281" y="8056"/>
                  </a:cubicBezTo>
                  <a:cubicBezTo>
                    <a:pt x="919770" y="7505"/>
                    <a:pt x="923460" y="2547"/>
                    <a:pt x="912741" y="1812"/>
                  </a:cubicBezTo>
                  <a:close/>
                </a:path>
              </a:pathLst>
            </a:custGeom>
            <a:solidFill>
              <a:srgbClr val="A7B838"/>
            </a:solidFill>
            <a:ln w="17566" cap="flat">
              <a:noFill/>
              <a:prstDash val="solid"/>
              <a:miter/>
            </a:ln>
          </p:spPr>
          <p:txBody>
            <a:bodyPr rtlCol="1" anchor="ctr"/>
            <a:lstStyle/>
            <a:p>
              <a:endParaRPr lang="he-IL"/>
            </a:p>
          </p:txBody>
        </p:sp>
        <p:sp>
          <p:nvSpPr>
            <p:cNvPr id="34" name="צורה חופשית: צורה 33">
              <a:extLst>
                <a:ext uri="{FF2B5EF4-FFF2-40B4-BE49-F238E27FC236}">
                  <a16:creationId xmlns:a16="http://schemas.microsoft.com/office/drawing/2014/main" id="{DB55F463-355E-4A8C-6B5A-CB50E2B07BF0}"/>
                </a:ext>
              </a:extLst>
            </p:cNvPr>
            <p:cNvSpPr/>
            <p:nvPr/>
          </p:nvSpPr>
          <p:spPr>
            <a:xfrm>
              <a:off x="1461096" y="6489967"/>
              <a:ext cx="235008" cy="20230"/>
            </a:xfrm>
            <a:custGeom>
              <a:avLst/>
              <a:gdLst>
                <a:gd name="connsiteX0" fmla="*/ 232633 w 235008"/>
                <a:gd name="connsiteY0" fmla="*/ 17438 h 20230"/>
                <a:gd name="connsiteX1" fmla="*/ 3487 w 235008"/>
                <a:gd name="connsiteY1" fmla="*/ 1278 h 20230"/>
                <a:gd name="connsiteX2" fmla="*/ 4892 w 235008"/>
                <a:gd name="connsiteY2" fmla="*/ 4583 h 20230"/>
                <a:gd name="connsiteX3" fmla="*/ 116830 w 235008"/>
                <a:gd name="connsiteY3" fmla="*/ 11194 h 20230"/>
                <a:gd name="connsiteX4" fmla="*/ 229294 w 235008"/>
                <a:gd name="connsiteY4" fmla="*/ 20193 h 20230"/>
                <a:gd name="connsiteX5" fmla="*/ 232633 w 235008"/>
                <a:gd name="connsiteY5" fmla="*/ 17438 h 2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08" h="20230">
                  <a:moveTo>
                    <a:pt x="232633" y="17438"/>
                  </a:moveTo>
                  <a:cubicBezTo>
                    <a:pt x="163924" y="7522"/>
                    <a:pt x="78521" y="-3864"/>
                    <a:pt x="3487" y="1278"/>
                  </a:cubicBezTo>
                  <a:cubicBezTo>
                    <a:pt x="-2312" y="1645"/>
                    <a:pt x="-204" y="4400"/>
                    <a:pt x="4892" y="4583"/>
                  </a:cubicBezTo>
                  <a:cubicBezTo>
                    <a:pt x="42146" y="6236"/>
                    <a:pt x="80103" y="8256"/>
                    <a:pt x="116830" y="11194"/>
                  </a:cubicBezTo>
                  <a:cubicBezTo>
                    <a:pt x="154083" y="14133"/>
                    <a:pt x="191513" y="18540"/>
                    <a:pt x="229294" y="20193"/>
                  </a:cubicBezTo>
                  <a:cubicBezTo>
                    <a:pt x="233687" y="20560"/>
                    <a:pt x="237729" y="18173"/>
                    <a:pt x="232633" y="17438"/>
                  </a:cubicBezTo>
                  <a:close/>
                </a:path>
              </a:pathLst>
            </a:custGeom>
            <a:solidFill>
              <a:srgbClr val="A7B838"/>
            </a:solidFill>
            <a:ln w="17566" cap="flat">
              <a:noFill/>
              <a:prstDash val="solid"/>
              <a:miter/>
            </a:ln>
          </p:spPr>
          <p:txBody>
            <a:bodyPr rtlCol="1" anchor="ctr"/>
            <a:lstStyle/>
            <a:p>
              <a:endParaRPr lang="he-IL"/>
            </a:p>
          </p:txBody>
        </p:sp>
        <p:sp>
          <p:nvSpPr>
            <p:cNvPr id="35" name="צורה חופשית: צורה 34">
              <a:extLst>
                <a:ext uri="{FF2B5EF4-FFF2-40B4-BE49-F238E27FC236}">
                  <a16:creationId xmlns:a16="http://schemas.microsoft.com/office/drawing/2014/main" id="{7D4F2EC2-0160-16E1-A562-55C81282A5E1}"/>
                </a:ext>
              </a:extLst>
            </p:cNvPr>
            <p:cNvSpPr/>
            <p:nvPr/>
          </p:nvSpPr>
          <p:spPr>
            <a:xfrm>
              <a:off x="1771855" y="6512859"/>
              <a:ext cx="54303" cy="9237"/>
            </a:xfrm>
            <a:custGeom>
              <a:avLst/>
              <a:gdLst>
                <a:gd name="connsiteX0" fmla="*/ 51559 w 54303"/>
                <a:gd name="connsiteY0" fmla="*/ 5198 h 9237"/>
                <a:gd name="connsiteX1" fmla="*/ 33284 w 54303"/>
                <a:gd name="connsiteY1" fmla="*/ 1892 h 9237"/>
                <a:gd name="connsiteX2" fmla="*/ 9034 w 54303"/>
                <a:gd name="connsiteY2" fmla="*/ 56 h 9237"/>
                <a:gd name="connsiteX3" fmla="*/ 3586 w 54303"/>
                <a:gd name="connsiteY3" fmla="*/ 4463 h 9237"/>
                <a:gd name="connsiteX4" fmla="*/ 25376 w 54303"/>
                <a:gd name="connsiteY4" fmla="*/ 7952 h 9237"/>
                <a:gd name="connsiteX5" fmla="*/ 48572 w 54303"/>
                <a:gd name="connsiteY5" fmla="*/ 9238 h 9237"/>
                <a:gd name="connsiteX6" fmla="*/ 51559 w 54303"/>
                <a:gd name="connsiteY6" fmla="*/ 5198 h 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3" h="9237">
                  <a:moveTo>
                    <a:pt x="51559" y="5198"/>
                  </a:moveTo>
                  <a:cubicBezTo>
                    <a:pt x="45409" y="3729"/>
                    <a:pt x="40137" y="2627"/>
                    <a:pt x="33284" y="1892"/>
                  </a:cubicBezTo>
                  <a:cubicBezTo>
                    <a:pt x="25552" y="974"/>
                    <a:pt x="16941" y="607"/>
                    <a:pt x="9034" y="56"/>
                  </a:cubicBezTo>
                  <a:cubicBezTo>
                    <a:pt x="1653" y="-495"/>
                    <a:pt x="-3970" y="3178"/>
                    <a:pt x="3586" y="4463"/>
                  </a:cubicBezTo>
                  <a:cubicBezTo>
                    <a:pt x="10615" y="5565"/>
                    <a:pt x="17820" y="7218"/>
                    <a:pt x="25376" y="7952"/>
                  </a:cubicBezTo>
                  <a:cubicBezTo>
                    <a:pt x="33284" y="8870"/>
                    <a:pt x="40313" y="9054"/>
                    <a:pt x="48572" y="9238"/>
                  </a:cubicBezTo>
                  <a:cubicBezTo>
                    <a:pt x="54898" y="9238"/>
                    <a:pt x="56128" y="6300"/>
                    <a:pt x="51559" y="5198"/>
                  </a:cubicBezTo>
                  <a:close/>
                </a:path>
              </a:pathLst>
            </a:custGeom>
            <a:solidFill>
              <a:srgbClr val="A7B838"/>
            </a:solidFill>
            <a:ln w="17566" cap="flat">
              <a:noFill/>
              <a:prstDash val="solid"/>
              <a:miter/>
            </a:ln>
          </p:spPr>
          <p:txBody>
            <a:bodyPr rtlCol="1" anchor="ctr"/>
            <a:lstStyle/>
            <a:p>
              <a:endParaRPr lang="he-IL"/>
            </a:p>
          </p:txBody>
        </p:sp>
      </p:grpSp>
      <p:grpSp>
        <p:nvGrpSpPr>
          <p:cNvPr id="36" name="גרפיקה 6">
            <a:extLst>
              <a:ext uri="{FF2B5EF4-FFF2-40B4-BE49-F238E27FC236}">
                <a16:creationId xmlns:a16="http://schemas.microsoft.com/office/drawing/2014/main" id="{420A6BFD-7D1F-3AA5-584D-19C2F616472E}"/>
              </a:ext>
            </a:extLst>
          </p:cNvPr>
          <p:cNvGrpSpPr/>
          <p:nvPr/>
        </p:nvGrpSpPr>
        <p:grpSpPr>
          <a:xfrm>
            <a:off x="802529" y="1316264"/>
            <a:ext cx="7126833" cy="1797655"/>
            <a:chOff x="5795462" y="1780299"/>
            <a:chExt cx="4550136" cy="1448096"/>
          </a:xfrm>
          <a:solidFill>
            <a:srgbClr val="FFFFFF"/>
          </a:solidFill>
        </p:grpSpPr>
        <p:sp>
          <p:nvSpPr>
            <p:cNvPr id="37" name="צורה חופשית: צורה 36">
              <a:extLst>
                <a:ext uri="{FF2B5EF4-FFF2-40B4-BE49-F238E27FC236}">
                  <a16:creationId xmlns:a16="http://schemas.microsoft.com/office/drawing/2014/main" id="{A88C99DA-657F-2827-8755-1DE86E8D4831}"/>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8" name="צורה חופשית: צורה 37">
              <a:extLst>
                <a:ext uri="{FF2B5EF4-FFF2-40B4-BE49-F238E27FC236}">
                  <a16:creationId xmlns:a16="http://schemas.microsoft.com/office/drawing/2014/main" id="{37733640-DFA9-ADE8-48A7-185DDAA60DFB}"/>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9" name="צורה חופשית: צורה 38">
              <a:extLst>
                <a:ext uri="{FF2B5EF4-FFF2-40B4-BE49-F238E27FC236}">
                  <a16:creationId xmlns:a16="http://schemas.microsoft.com/office/drawing/2014/main" id="{4781DC1E-F8C8-CF9D-AA9F-45DDDDB6369D}"/>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0" name="צורה חופשית: צורה 39">
              <a:extLst>
                <a:ext uri="{FF2B5EF4-FFF2-40B4-BE49-F238E27FC236}">
                  <a16:creationId xmlns:a16="http://schemas.microsoft.com/office/drawing/2014/main" id="{A92A1823-5939-C553-742B-824AE80CE0E7}"/>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41" name="גרפיקה 6">
            <a:extLst>
              <a:ext uri="{FF2B5EF4-FFF2-40B4-BE49-F238E27FC236}">
                <a16:creationId xmlns:a16="http://schemas.microsoft.com/office/drawing/2014/main" id="{DCFDFD2C-CAE4-1B25-FE28-B00C4B99D363}"/>
              </a:ext>
            </a:extLst>
          </p:cNvPr>
          <p:cNvGrpSpPr/>
          <p:nvPr/>
        </p:nvGrpSpPr>
        <p:grpSpPr>
          <a:xfrm>
            <a:off x="2902430" y="785450"/>
            <a:ext cx="6104451" cy="4725524"/>
            <a:chOff x="3932026" y="196087"/>
            <a:chExt cx="6505994" cy="4602817"/>
          </a:xfrm>
          <a:solidFill>
            <a:srgbClr val="FFFFFF"/>
          </a:solidFill>
        </p:grpSpPr>
        <p:sp>
          <p:nvSpPr>
            <p:cNvPr id="42" name="צורה חופשית: צורה 41">
              <a:extLst>
                <a:ext uri="{FF2B5EF4-FFF2-40B4-BE49-F238E27FC236}">
                  <a16:creationId xmlns:a16="http://schemas.microsoft.com/office/drawing/2014/main" id="{77DF1847-49D0-1C03-90A7-05927775EF44}"/>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3" name="צורה חופשית: צורה 42">
              <a:extLst>
                <a:ext uri="{FF2B5EF4-FFF2-40B4-BE49-F238E27FC236}">
                  <a16:creationId xmlns:a16="http://schemas.microsoft.com/office/drawing/2014/main" id="{BB75F233-6151-A724-3B2A-A7CE96589A92}"/>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4" name="צורה חופשית: צורה 43">
              <a:extLst>
                <a:ext uri="{FF2B5EF4-FFF2-40B4-BE49-F238E27FC236}">
                  <a16:creationId xmlns:a16="http://schemas.microsoft.com/office/drawing/2014/main" id="{148716B7-E1FC-B70D-42C2-E500811CDE72}"/>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5" name="צורה חופשית: צורה 44">
              <a:extLst>
                <a:ext uri="{FF2B5EF4-FFF2-40B4-BE49-F238E27FC236}">
                  <a16:creationId xmlns:a16="http://schemas.microsoft.com/office/drawing/2014/main" id="{1CCF03BA-1EAE-BEE6-AEA2-3FDA1C5CA1D4}"/>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6" name="צורה חופשית: צורה 45">
              <a:extLst>
                <a:ext uri="{FF2B5EF4-FFF2-40B4-BE49-F238E27FC236}">
                  <a16:creationId xmlns:a16="http://schemas.microsoft.com/office/drawing/2014/main" id="{34BB7365-E916-B0A5-4483-02BBFD1255C3}"/>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47" name="גרפיקה 6">
              <a:extLst>
                <a:ext uri="{FF2B5EF4-FFF2-40B4-BE49-F238E27FC236}">
                  <a16:creationId xmlns:a16="http://schemas.microsoft.com/office/drawing/2014/main" id="{CFEFEBBD-B6B9-A637-1051-24E2927D1EE9}"/>
                </a:ext>
              </a:extLst>
            </p:cNvPr>
            <p:cNvGrpSpPr/>
            <p:nvPr/>
          </p:nvGrpSpPr>
          <p:grpSpPr>
            <a:xfrm>
              <a:off x="8636339" y="3395875"/>
              <a:ext cx="1801682" cy="1403028"/>
              <a:chOff x="8636339" y="3395875"/>
              <a:chExt cx="1801682" cy="1403028"/>
            </a:xfrm>
            <a:solidFill>
              <a:srgbClr val="FFFFFF"/>
            </a:solidFill>
          </p:grpSpPr>
          <p:sp>
            <p:nvSpPr>
              <p:cNvPr id="48" name="צורה חופשית: צורה 47">
                <a:extLst>
                  <a:ext uri="{FF2B5EF4-FFF2-40B4-BE49-F238E27FC236}">
                    <a16:creationId xmlns:a16="http://schemas.microsoft.com/office/drawing/2014/main" id="{ED0DBF36-D0D6-EF52-1CF1-8834036FAD76}"/>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9" name="צורה חופשית: צורה 48">
                <a:extLst>
                  <a:ext uri="{FF2B5EF4-FFF2-40B4-BE49-F238E27FC236}">
                    <a16:creationId xmlns:a16="http://schemas.microsoft.com/office/drawing/2014/main" id="{805FF805-551A-1FCB-13DF-DBA928603127}"/>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0" name="צורה חופשית: צורה 49">
                <a:extLst>
                  <a:ext uri="{FF2B5EF4-FFF2-40B4-BE49-F238E27FC236}">
                    <a16:creationId xmlns:a16="http://schemas.microsoft.com/office/drawing/2014/main" id="{9EB73E12-87EB-1D03-0963-C3667F1C6629}"/>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sp>
        <p:nvSpPr>
          <p:cNvPr id="55" name="צורה חופשית: צורה 54">
            <a:extLst>
              <a:ext uri="{FF2B5EF4-FFF2-40B4-BE49-F238E27FC236}">
                <a16:creationId xmlns:a16="http://schemas.microsoft.com/office/drawing/2014/main" id="{47ABD8CF-A186-A8E6-B799-AA5E27259B07}"/>
              </a:ext>
            </a:extLst>
          </p:cNvPr>
          <p:cNvSpPr/>
          <p:nvPr/>
        </p:nvSpPr>
        <p:spPr>
          <a:xfrm>
            <a:off x="4873533" y="209525"/>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6" name="מלבן: מסגרת משופעת 55">
            <a:extLst>
              <a:ext uri="{FF2B5EF4-FFF2-40B4-BE49-F238E27FC236}">
                <a16:creationId xmlns:a16="http://schemas.microsoft.com/office/drawing/2014/main" id="{2AE1C4F7-A766-9F57-FCD8-AC7C972E8475}"/>
              </a:ext>
            </a:extLst>
          </p:cNvPr>
          <p:cNvSpPr/>
          <p:nvPr/>
        </p:nvSpPr>
        <p:spPr>
          <a:xfrm>
            <a:off x="9869829" y="5946169"/>
            <a:ext cx="2325217" cy="911831"/>
          </a:xfrm>
          <a:prstGeom prst="bevel">
            <a:avLst>
              <a:gd name="adj" fmla="val 4054"/>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פיתוח וכתיבה: </a:t>
            </a: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אביבה </a:t>
            </a:r>
            <a:r>
              <a:rPr lang="he-IL" dirty="0" err="1">
                <a:solidFill>
                  <a:schemeClr val="bg1"/>
                </a:solidFill>
                <a:latin typeface="Assistant ExtraBold" panose="00000900000000000000" pitchFamily="2" charset="-79"/>
                <a:cs typeface="Assistant ExtraBold" panose="00000900000000000000" pitchFamily="2" charset="-79"/>
              </a:rPr>
              <a:t>אלעזרי</a:t>
            </a:r>
            <a:endParaRPr lang="en-US" dirty="0">
              <a:solidFill>
                <a:schemeClr val="bg1"/>
              </a:solidFill>
              <a:latin typeface="Assistant ExtraBold" panose="00000900000000000000" pitchFamily="2" charset="-79"/>
              <a:cs typeface="Assistant ExtraBold" panose="00000900000000000000" pitchFamily="2" charset="-79"/>
            </a:endParaRPr>
          </a:p>
        </p:txBody>
      </p:sp>
      <p:sp>
        <p:nvSpPr>
          <p:cNvPr id="57" name="צורה חופשית: צורה 56">
            <a:extLst>
              <a:ext uri="{FF2B5EF4-FFF2-40B4-BE49-F238E27FC236}">
                <a16:creationId xmlns:a16="http://schemas.microsoft.com/office/drawing/2014/main" id="{F26D6EED-BE09-DCED-86A6-D2386EADA73A}"/>
              </a:ext>
            </a:extLst>
          </p:cNvPr>
          <p:cNvSpPr/>
          <p:nvPr/>
        </p:nvSpPr>
        <p:spPr>
          <a:xfrm>
            <a:off x="11299097" y="2696793"/>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8" name="צורה חופשית: צורה 57">
            <a:extLst>
              <a:ext uri="{FF2B5EF4-FFF2-40B4-BE49-F238E27FC236}">
                <a16:creationId xmlns:a16="http://schemas.microsoft.com/office/drawing/2014/main" id="{E38FF083-75B2-1397-7BE1-D102BFB70FCC}"/>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9" name="צורה חופשית: צורה 58">
            <a:extLst>
              <a:ext uri="{FF2B5EF4-FFF2-40B4-BE49-F238E27FC236}">
                <a16:creationId xmlns:a16="http://schemas.microsoft.com/office/drawing/2014/main" id="{79995DF4-1961-435B-C128-CA1D09035634}"/>
              </a:ext>
            </a:extLst>
          </p:cNvPr>
          <p:cNvSpPr/>
          <p:nvPr/>
        </p:nvSpPr>
        <p:spPr>
          <a:xfrm>
            <a:off x="-1448085" y="4685322"/>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971BD7E6-4AB3-54BE-AA94-6B3791A4FCDD}"/>
              </a:ext>
            </a:extLst>
          </p:cNvPr>
          <p:cNvSpPr/>
          <p:nvPr/>
        </p:nvSpPr>
        <p:spPr>
          <a:xfrm>
            <a:off x="1344650" y="6320124"/>
            <a:ext cx="1932" cy="734"/>
          </a:xfrm>
          <a:custGeom>
            <a:avLst/>
            <a:gdLst>
              <a:gd name="connsiteX0" fmla="*/ 0 w 1932"/>
              <a:gd name="connsiteY0" fmla="*/ 735 h 734"/>
              <a:gd name="connsiteX1" fmla="*/ 1933 w 1932"/>
              <a:gd name="connsiteY1" fmla="*/ 0 h 734"/>
              <a:gd name="connsiteX2" fmla="*/ 0 w 1932"/>
              <a:gd name="connsiteY2" fmla="*/ 735 h 734"/>
            </a:gdLst>
            <a:ahLst/>
            <a:cxnLst>
              <a:cxn ang="0">
                <a:pos x="connsiteX0" y="connsiteY0"/>
              </a:cxn>
              <a:cxn ang="0">
                <a:pos x="connsiteX1" y="connsiteY1"/>
              </a:cxn>
              <a:cxn ang="0">
                <a:pos x="connsiteX2" y="connsiteY2"/>
              </a:cxn>
            </a:cxnLst>
            <a:rect l="l" t="t" r="r" b="b"/>
            <a:pathLst>
              <a:path w="1932" h="734">
                <a:moveTo>
                  <a:pt x="0" y="735"/>
                </a:moveTo>
                <a:cubicBezTo>
                  <a:pt x="703" y="367"/>
                  <a:pt x="1406" y="184"/>
                  <a:pt x="1933" y="0"/>
                </a:cubicBezTo>
                <a:cubicBezTo>
                  <a:pt x="1933" y="0"/>
                  <a:pt x="1054" y="184"/>
                  <a:pt x="0" y="735"/>
                </a:cubicBezTo>
                <a:close/>
              </a:path>
            </a:pathLst>
          </a:custGeom>
          <a:noFill/>
          <a:ln w="17566" cap="flat">
            <a:noFill/>
            <a:prstDash val="solid"/>
            <a:miter/>
          </a:ln>
        </p:spPr>
        <p:txBody>
          <a:bodyPr rtlCol="1" anchor="ctr"/>
          <a:lstStyle/>
          <a:p>
            <a:endParaRPr lang="he-IL"/>
          </a:p>
        </p:txBody>
      </p:sp>
      <p:grpSp>
        <p:nvGrpSpPr>
          <p:cNvPr id="61" name="גרפיקה 7359">
            <a:extLst>
              <a:ext uri="{FF2B5EF4-FFF2-40B4-BE49-F238E27FC236}">
                <a16:creationId xmlns:a16="http://schemas.microsoft.com/office/drawing/2014/main" id="{AB22C854-84C6-CF8E-0E8B-02C50D0251C6}"/>
              </a:ext>
            </a:extLst>
          </p:cNvPr>
          <p:cNvGrpSpPr/>
          <p:nvPr/>
        </p:nvGrpSpPr>
        <p:grpSpPr>
          <a:xfrm>
            <a:off x="1345352" y="6319206"/>
            <a:ext cx="3163" cy="1469"/>
            <a:chOff x="2052560" y="6649725"/>
            <a:chExt cx="3163" cy="1469"/>
          </a:xfrm>
        </p:grpSpPr>
        <p:sp>
          <p:nvSpPr>
            <p:cNvPr id="62" name="צורה חופשית: צורה 61">
              <a:extLst>
                <a:ext uri="{FF2B5EF4-FFF2-40B4-BE49-F238E27FC236}">
                  <a16:creationId xmlns:a16="http://schemas.microsoft.com/office/drawing/2014/main" id="{B8FF85C2-6A4D-4CC8-ED26-78BDABA60CDC}"/>
                </a:ext>
              </a:extLst>
            </p:cNvPr>
            <p:cNvSpPr/>
            <p:nvPr/>
          </p:nvSpPr>
          <p:spPr>
            <a:xfrm>
              <a:off x="2052560" y="6650092"/>
              <a:ext cx="2460" cy="1101"/>
            </a:xfrm>
            <a:custGeom>
              <a:avLst/>
              <a:gdLst>
                <a:gd name="connsiteX0" fmla="*/ 2460 w 2460"/>
                <a:gd name="connsiteY0" fmla="*/ 0 h 1101"/>
                <a:gd name="connsiteX1" fmla="*/ 0 w 2460"/>
                <a:gd name="connsiteY1" fmla="*/ 1102 h 1101"/>
                <a:gd name="connsiteX2" fmla="*/ 1406 w 2460"/>
                <a:gd name="connsiteY2" fmla="*/ 551 h 1101"/>
                <a:gd name="connsiteX3" fmla="*/ 2460 w 2460"/>
                <a:gd name="connsiteY3" fmla="*/ 0 h 1101"/>
              </a:gdLst>
              <a:ahLst/>
              <a:cxnLst>
                <a:cxn ang="0">
                  <a:pos x="connsiteX0" y="connsiteY0"/>
                </a:cxn>
                <a:cxn ang="0">
                  <a:pos x="connsiteX1" y="connsiteY1"/>
                </a:cxn>
                <a:cxn ang="0">
                  <a:pos x="connsiteX2" y="connsiteY2"/>
                </a:cxn>
                <a:cxn ang="0">
                  <a:pos x="connsiteX3" y="connsiteY3"/>
                </a:cxn>
              </a:cxnLst>
              <a:rect l="l" t="t" r="r" b="b"/>
              <a:pathLst>
                <a:path w="2460" h="1101">
                  <a:moveTo>
                    <a:pt x="2460" y="0"/>
                  </a:moveTo>
                  <a:cubicBezTo>
                    <a:pt x="1757" y="184"/>
                    <a:pt x="879" y="551"/>
                    <a:pt x="0" y="1102"/>
                  </a:cubicBezTo>
                  <a:cubicBezTo>
                    <a:pt x="527" y="918"/>
                    <a:pt x="879" y="735"/>
                    <a:pt x="1406" y="551"/>
                  </a:cubicBezTo>
                  <a:cubicBezTo>
                    <a:pt x="1582" y="367"/>
                    <a:pt x="2109" y="184"/>
                    <a:pt x="2460" y="0"/>
                  </a:cubicBezTo>
                  <a:close/>
                </a:path>
              </a:pathLst>
            </a:custGeom>
            <a:noFill/>
            <a:ln w="17566"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85FE4E8B-635F-0558-1D78-59F97FEFE39E}"/>
                </a:ext>
              </a:extLst>
            </p:cNvPr>
            <p:cNvSpPr/>
            <p:nvPr/>
          </p:nvSpPr>
          <p:spPr>
            <a:xfrm>
              <a:off x="2055021" y="6649725"/>
              <a:ext cx="703" cy="367"/>
            </a:xfrm>
            <a:custGeom>
              <a:avLst/>
              <a:gdLst>
                <a:gd name="connsiteX0" fmla="*/ 703 w 703"/>
                <a:gd name="connsiteY0" fmla="*/ 0 h 367"/>
                <a:gd name="connsiteX1" fmla="*/ 0 w 703"/>
                <a:gd name="connsiteY1" fmla="*/ 367 h 367"/>
                <a:gd name="connsiteX2" fmla="*/ 703 w 703"/>
                <a:gd name="connsiteY2" fmla="*/ 0 h 367"/>
                <a:gd name="connsiteX3" fmla="*/ 703 w 703"/>
                <a:gd name="connsiteY3" fmla="*/ 0 h 367"/>
              </a:gdLst>
              <a:ahLst/>
              <a:cxnLst>
                <a:cxn ang="0">
                  <a:pos x="connsiteX0" y="connsiteY0"/>
                </a:cxn>
                <a:cxn ang="0">
                  <a:pos x="connsiteX1" y="connsiteY1"/>
                </a:cxn>
                <a:cxn ang="0">
                  <a:pos x="connsiteX2" y="connsiteY2"/>
                </a:cxn>
                <a:cxn ang="0">
                  <a:pos x="connsiteX3" y="connsiteY3"/>
                </a:cxn>
              </a:cxnLst>
              <a:rect l="l" t="t" r="r" b="b"/>
              <a:pathLst>
                <a:path w="703" h="367">
                  <a:moveTo>
                    <a:pt x="703" y="0"/>
                  </a:moveTo>
                  <a:cubicBezTo>
                    <a:pt x="527" y="0"/>
                    <a:pt x="352" y="184"/>
                    <a:pt x="0" y="367"/>
                  </a:cubicBezTo>
                  <a:cubicBezTo>
                    <a:pt x="352" y="184"/>
                    <a:pt x="703" y="184"/>
                    <a:pt x="703" y="0"/>
                  </a:cubicBezTo>
                  <a:lnTo>
                    <a:pt x="703" y="0"/>
                  </a:lnTo>
                  <a:close/>
                </a:path>
              </a:pathLst>
            </a:custGeom>
            <a:solidFill>
              <a:srgbClr val="B8AEA4"/>
            </a:solidFill>
            <a:ln w="17566" cap="flat">
              <a:noFill/>
              <a:prstDash val="solid"/>
              <a:miter/>
            </a:ln>
          </p:spPr>
          <p:txBody>
            <a:bodyPr rtlCol="1" anchor="ctr"/>
            <a:lstStyle/>
            <a:p>
              <a:endParaRPr lang="he-IL"/>
            </a:p>
          </p:txBody>
        </p:sp>
      </p:grpSp>
      <p:sp>
        <p:nvSpPr>
          <p:cNvPr id="64" name="צורה חופשית: צורה 63">
            <a:extLst>
              <a:ext uri="{FF2B5EF4-FFF2-40B4-BE49-F238E27FC236}">
                <a16:creationId xmlns:a16="http://schemas.microsoft.com/office/drawing/2014/main" id="{6AC3C753-79D8-4005-0242-D4F8B5E8A1F4}"/>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E6DAC6"/>
          </a:solidFill>
          <a:ln w="17566"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71572B1F-5743-3059-7C2E-B39EBB74885B}"/>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E6DAC6"/>
          </a:solidFill>
          <a:ln w="17566"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0D03CBE0-9195-4009-3AF3-5D8407BA23BD}"/>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40D010C8-AAEF-9282-A5B1-19A830CA720D}"/>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5E14FCAC-1B7B-7B32-6B82-D0F904854048}"/>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E6DAC6"/>
          </a:solidFill>
          <a:ln w="17566"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0573AC22-BFEC-8C59-D1AD-84C05D7A442B}"/>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E6DAC6"/>
          </a:solidFill>
          <a:ln w="17566"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03B3B315-38C1-4181-419F-B40D42A0D15A}"/>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E6DAC6"/>
          </a:solidFill>
          <a:ln w="17566"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8861654B-0256-068D-84BB-3C321DDC742A}"/>
              </a:ext>
            </a:extLst>
          </p:cNvPr>
          <p:cNvSpPr/>
          <p:nvPr/>
        </p:nvSpPr>
        <p:spPr>
          <a:xfrm>
            <a:off x="1940008" y="6168806"/>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82CE48CA-BA24-C181-33BC-2EF26681898E}"/>
              </a:ext>
            </a:extLst>
          </p:cNvPr>
          <p:cNvSpPr/>
          <p:nvPr/>
        </p:nvSpPr>
        <p:spPr>
          <a:xfrm>
            <a:off x="1942819" y="6168990"/>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73" name="צורה חופשית: צורה 72">
            <a:extLst>
              <a:ext uri="{FF2B5EF4-FFF2-40B4-BE49-F238E27FC236}">
                <a16:creationId xmlns:a16="http://schemas.microsoft.com/office/drawing/2014/main" id="{E7A884AD-3B94-5518-2F54-303387CA148A}"/>
              </a:ext>
            </a:extLst>
          </p:cNvPr>
          <p:cNvSpPr/>
          <p:nvPr/>
        </p:nvSpPr>
        <p:spPr>
          <a:xfrm>
            <a:off x="1940359" y="61680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74" name="צורה חופשית: צורה 73">
            <a:extLst>
              <a:ext uri="{FF2B5EF4-FFF2-40B4-BE49-F238E27FC236}">
                <a16:creationId xmlns:a16="http://schemas.microsoft.com/office/drawing/2014/main" id="{E6FAD811-8771-2BEB-94AE-9CE01F096A6F}"/>
              </a:ext>
            </a:extLst>
          </p:cNvPr>
          <p:cNvSpPr/>
          <p:nvPr/>
        </p:nvSpPr>
        <p:spPr>
          <a:xfrm>
            <a:off x="1940184" y="6167888"/>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0"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75" name="צורה חופשית: צורה 74">
            <a:extLst>
              <a:ext uri="{FF2B5EF4-FFF2-40B4-BE49-F238E27FC236}">
                <a16:creationId xmlns:a16="http://schemas.microsoft.com/office/drawing/2014/main" id="{3E35E84D-E149-F067-F6F7-5767BDF4A624}"/>
              </a:ext>
            </a:extLst>
          </p:cNvPr>
          <p:cNvSpPr/>
          <p:nvPr/>
        </p:nvSpPr>
        <p:spPr>
          <a:xfrm>
            <a:off x="1950727" y="6175417"/>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176" y="184"/>
                  <a:pt x="176" y="0"/>
                </a:cubicBezTo>
                <a:close/>
              </a:path>
            </a:pathLst>
          </a:custGeom>
          <a:solidFill>
            <a:srgbClr val="5B5144"/>
          </a:solidFill>
          <a:ln w="17566" cap="flat">
            <a:noFill/>
            <a:prstDash val="solid"/>
            <a:miter/>
          </a:ln>
        </p:spPr>
        <p:txBody>
          <a:bodyPr rtlCol="1" anchor="ctr"/>
          <a:lstStyle/>
          <a:p>
            <a:endParaRPr lang="he-IL"/>
          </a:p>
        </p:txBody>
      </p:sp>
      <p:sp>
        <p:nvSpPr>
          <p:cNvPr id="76" name="צורה חופשית: צורה 75">
            <a:extLst>
              <a:ext uri="{FF2B5EF4-FFF2-40B4-BE49-F238E27FC236}">
                <a16:creationId xmlns:a16="http://schemas.microsoft.com/office/drawing/2014/main" id="{1A54E104-5267-60B7-9E9C-7C9849D2D37A}"/>
              </a:ext>
            </a:extLst>
          </p:cNvPr>
          <p:cNvSpPr/>
          <p:nvPr/>
        </p:nvSpPr>
        <p:spPr>
          <a:xfrm>
            <a:off x="1951782" y="617596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7" name="צורה חופשית: צורה 76">
            <a:extLst>
              <a:ext uri="{FF2B5EF4-FFF2-40B4-BE49-F238E27FC236}">
                <a16:creationId xmlns:a16="http://schemas.microsoft.com/office/drawing/2014/main" id="{8D3D12E6-1535-FF4B-468C-2F8DD3A9DABD}"/>
              </a:ext>
            </a:extLst>
          </p:cNvPr>
          <p:cNvSpPr/>
          <p:nvPr/>
        </p:nvSpPr>
        <p:spPr>
          <a:xfrm>
            <a:off x="1951782" y="6175601"/>
            <a:ext cx="175" cy="18363"/>
          </a:xfrm>
          <a:custGeom>
            <a:avLst/>
            <a:gdLst>
              <a:gd name="connsiteX0" fmla="*/ 0 w 175"/>
              <a:gd name="connsiteY0" fmla="*/ 0 h 18363"/>
              <a:gd name="connsiteX1" fmla="*/ 0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0" y="0"/>
                </a:lnTo>
                <a:lnTo>
                  <a:pt x="176" y="0"/>
                </a:lnTo>
                <a:close/>
              </a:path>
            </a:pathLst>
          </a:custGeom>
          <a:solidFill>
            <a:srgbClr val="5B5144"/>
          </a:solidFill>
          <a:ln w="17566" cap="flat">
            <a:noFill/>
            <a:prstDash val="solid"/>
            <a:miter/>
          </a:ln>
        </p:spPr>
        <p:txBody>
          <a:bodyPr rtlCol="1" anchor="ctr"/>
          <a:lstStyle/>
          <a:p>
            <a:endParaRPr lang="he-IL"/>
          </a:p>
        </p:txBody>
      </p:sp>
      <p:sp>
        <p:nvSpPr>
          <p:cNvPr id="78" name="צורה חופשית: צורה 77">
            <a:extLst>
              <a:ext uri="{FF2B5EF4-FFF2-40B4-BE49-F238E27FC236}">
                <a16:creationId xmlns:a16="http://schemas.microsoft.com/office/drawing/2014/main" id="{734BB4CE-2481-EA5D-D8F3-A8DA1CC35BD5}"/>
              </a:ext>
            </a:extLst>
          </p:cNvPr>
          <p:cNvSpPr/>
          <p:nvPr/>
        </p:nvSpPr>
        <p:spPr>
          <a:xfrm>
            <a:off x="1612807" y="61983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9" name="צורה חופשית: צורה 78">
            <a:extLst>
              <a:ext uri="{FF2B5EF4-FFF2-40B4-BE49-F238E27FC236}">
                <a16:creationId xmlns:a16="http://schemas.microsoft.com/office/drawing/2014/main" id="{43CED735-DE0C-2EA5-78C2-382D6BF34B9F}"/>
              </a:ext>
            </a:extLst>
          </p:cNvPr>
          <p:cNvSpPr/>
          <p:nvPr/>
        </p:nvSpPr>
        <p:spPr>
          <a:xfrm>
            <a:off x="1615618" y="61921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80" name="צורה חופשית: צורה 79">
            <a:extLst>
              <a:ext uri="{FF2B5EF4-FFF2-40B4-BE49-F238E27FC236}">
                <a16:creationId xmlns:a16="http://schemas.microsoft.com/office/drawing/2014/main" id="{8EC14432-761E-37DB-38DD-E1994BD5D6A4}"/>
              </a:ext>
            </a:extLst>
          </p:cNvPr>
          <p:cNvSpPr/>
          <p:nvPr/>
        </p:nvSpPr>
        <p:spPr>
          <a:xfrm>
            <a:off x="1613861" y="61913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FB389D03-8BCE-3E40-B81D-0092522D6662}"/>
              </a:ext>
            </a:extLst>
          </p:cNvPr>
          <p:cNvSpPr/>
          <p:nvPr/>
        </p:nvSpPr>
        <p:spPr>
          <a:xfrm>
            <a:off x="1621593" y="61970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0" y="184"/>
                  <a:pt x="0" y="184"/>
                </a:cubicBezTo>
                <a:lnTo>
                  <a:pt x="0" y="184"/>
                </a:ln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82" name="צורה חופשית: צורה 81">
            <a:extLst>
              <a:ext uri="{FF2B5EF4-FFF2-40B4-BE49-F238E27FC236}">
                <a16:creationId xmlns:a16="http://schemas.microsoft.com/office/drawing/2014/main" id="{439E45BD-47DD-F93A-BACF-5D36DFEA3C9C}"/>
              </a:ext>
            </a:extLst>
          </p:cNvPr>
          <p:cNvSpPr/>
          <p:nvPr/>
        </p:nvSpPr>
        <p:spPr>
          <a:xfrm>
            <a:off x="1622472" y="61974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4301D061-FDD2-AF4B-813D-0C62A708BC97}"/>
              </a:ext>
            </a:extLst>
          </p:cNvPr>
          <p:cNvSpPr/>
          <p:nvPr/>
        </p:nvSpPr>
        <p:spPr>
          <a:xfrm>
            <a:off x="1622472" y="61970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4" name="צורה חופשית: צורה 83">
            <a:extLst>
              <a:ext uri="{FF2B5EF4-FFF2-40B4-BE49-F238E27FC236}">
                <a16:creationId xmlns:a16="http://schemas.microsoft.com/office/drawing/2014/main" id="{AE53F956-DA80-61E9-870F-959D3E70E6DF}"/>
              </a:ext>
            </a:extLst>
          </p:cNvPr>
          <p:cNvSpPr/>
          <p:nvPr/>
        </p:nvSpPr>
        <p:spPr>
          <a:xfrm>
            <a:off x="1071572" y="6148973"/>
            <a:ext cx="17572" cy="183"/>
          </a:xfrm>
          <a:custGeom>
            <a:avLst/>
            <a:gdLst>
              <a:gd name="connsiteX0" fmla="*/ 0 w 17572"/>
              <a:gd name="connsiteY0" fmla="*/ 184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184"/>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85" name="צורה חופשית: צורה 84">
            <a:extLst>
              <a:ext uri="{FF2B5EF4-FFF2-40B4-BE49-F238E27FC236}">
                <a16:creationId xmlns:a16="http://schemas.microsoft.com/office/drawing/2014/main" id="{9653546F-A75B-BC33-6A85-967FECCFEA0A}"/>
              </a:ext>
            </a:extLst>
          </p:cNvPr>
          <p:cNvSpPr/>
          <p:nvPr/>
        </p:nvSpPr>
        <p:spPr>
          <a:xfrm>
            <a:off x="1074384" y="6142730"/>
            <a:ext cx="17572" cy="183"/>
          </a:xfrm>
          <a:custGeom>
            <a:avLst/>
            <a:gdLst>
              <a:gd name="connsiteX0" fmla="*/ 0 w 17572"/>
              <a:gd name="connsiteY0" fmla="*/ 184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86" name="צורה חופשית: צורה 85">
            <a:extLst>
              <a:ext uri="{FF2B5EF4-FFF2-40B4-BE49-F238E27FC236}">
                <a16:creationId xmlns:a16="http://schemas.microsoft.com/office/drawing/2014/main" id="{ADE5A5C3-6D8E-A1E2-BD96-E9BB0FE352ED}"/>
              </a:ext>
            </a:extLst>
          </p:cNvPr>
          <p:cNvSpPr/>
          <p:nvPr/>
        </p:nvSpPr>
        <p:spPr>
          <a:xfrm>
            <a:off x="1083521" y="6188272"/>
            <a:ext cx="17572" cy="183"/>
          </a:xfrm>
          <a:custGeom>
            <a:avLst/>
            <a:gdLst>
              <a:gd name="connsiteX0" fmla="*/ 0 w 17572"/>
              <a:gd name="connsiteY0" fmla="*/ 0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0"/>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87" name="צורה חופשית: צורה 86">
            <a:extLst>
              <a:ext uri="{FF2B5EF4-FFF2-40B4-BE49-F238E27FC236}">
                <a16:creationId xmlns:a16="http://schemas.microsoft.com/office/drawing/2014/main" id="{B829FA36-B1D7-67A6-BEC3-FCD8FAF1B289}"/>
              </a:ext>
            </a:extLst>
          </p:cNvPr>
          <p:cNvSpPr/>
          <p:nvPr/>
        </p:nvSpPr>
        <p:spPr>
          <a:xfrm>
            <a:off x="1086333" y="61820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7F000E7B-FE82-2B16-4152-187FA7B3FDEC}"/>
              </a:ext>
            </a:extLst>
          </p:cNvPr>
          <p:cNvSpPr/>
          <p:nvPr/>
        </p:nvSpPr>
        <p:spPr>
          <a:xfrm>
            <a:off x="1080358" y="6147688"/>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176" y="184"/>
                  <a:pt x="0" y="184"/>
                </a:cubicBezTo>
                <a:lnTo>
                  <a:pt x="0" y="184"/>
                </a:ln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3E24723C-D5CF-8B22-3D6F-D8D1F20148F3}"/>
              </a:ext>
            </a:extLst>
          </p:cNvPr>
          <p:cNvSpPr/>
          <p:nvPr/>
        </p:nvSpPr>
        <p:spPr>
          <a:xfrm>
            <a:off x="1081237" y="614805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CD87424E-3C33-A8FF-07BE-CCD71650F95E}"/>
              </a:ext>
            </a:extLst>
          </p:cNvPr>
          <p:cNvSpPr/>
          <p:nvPr/>
        </p:nvSpPr>
        <p:spPr>
          <a:xfrm>
            <a:off x="1081237" y="61476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667D747D-107A-B952-84EF-CFD46E93A372}"/>
              </a:ext>
            </a:extLst>
          </p:cNvPr>
          <p:cNvSpPr/>
          <p:nvPr/>
        </p:nvSpPr>
        <p:spPr>
          <a:xfrm>
            <a:off x="1072626" y="614217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22640921-9F36-24BF-65BE-97DC706C50B2}"/>
              </a:ext>
            </a:extLst>
          </p:cNvPr>
          <p:cNvSpPr/>
          <p:nvPr/>
        </p:nvSpPr>
        <p:spPr>
          <a:xfrm>
            <a:off x="1084576" y="61812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93" name="צורה חופשית: צורה 92">
            <a:extLst>
              <a:ext uri="{FF2B5EF4-FFF2-40B4-BE49-F238E27FC236}">
                <a16:creationId xmlns:a16="http://schemas.microsoft.com/office/drawing/2014/main" id="{ADD26340-4911-3FB7-CFB5-974E5C485040}"/>
              </a:ext>
            </a:extLst>
          </p:cNvPr>
          <p:cNvSpPr/>
          <p:nvPr/>
        </p:nvSpPr>
        <p:spPr>
          <a:xfrm>
            <a:off x="1092308" y="61869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cubicBezTo>
                  <a:pt x="0" y="184"/>
                  <a:pt x="0" y="184"/>
                  <a:pt x="0" y="184"/>
                </a:cubicBez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94" name="צורה חופשית: צורה 93">
            <a:extLst>
              <a:ext uri="{FF2B5EF4-FFF2-40B4-BE49-F238E27FC236}">
                <a16:creationId xmlns:a16="http://schemas.microsoft.com/office/drawing/2014/main" id="{BA5D2545-10F6-E2C4-B299-2F97C96C612C}"/>
              </a:ext>
            </a:extLst>
          </p:cNvPr>
          <p:cNvSpPr/>
          <p:nvPr/>
        </p:nvSpPr>
        <p:spPr>
          <a:xfrm>
            <a:off x="1093186" y="61873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5" name="צורה חופשית: צורה 94">
            <a:extLst>
              <a:ext uri="{FF2B5EF4-FFF2-40B4-BE49-F238E27FC236}">
                <a16:creationId xmlns:a16="http://schemas.microsoft.com/office/drawing/2014/main" id="{869A5736-1348-6EE6-323F-EC0979ED620D}"/>
              </a:ext>
            </a:extLst>
          </p:cNvPr>
          <p:cNvSpPr/>
          <p:nvPr/>
        </p:nvSpPr>
        <p:spPr>
          <a:xfrm>
            <a:off x="1093186" y="61869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6" name="צורה חופשית: צורה 95">
            <a:extLst>
              <a:ext uri="{FF2B5EF4-FFF2-40B4-BE49-F238E27FC236}">
                <a16:creationId xmlns:a16="http://schemas.microsoft.com/office/drawing/2014/main" id="{2E334C6E-E0D7-C97C-202F-723F258C3EAB}"/>
              </a:ext>
            </a:extLst>
          </p:cNvPr>
          <p:cNvSpPr/>
          <p:nvPr/>
        </p:nvSpPr>
        <p:spPr>
          <a:xfrm>
            <a:off x="941008" y="61803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7" name="צורה חופשית: צורה 96">
            <a:extLst>
              <a:ext uri="{FF2B5EF4-FFF2-40B4-BE49-F238E27FC236}">
                <a16:creationId xmlns:a16="http://schemas.microsoft.com/office/drawing/2014/main" id="{F8744F01-4D3E-2A36-A53F-F2472054CBBE}"/>
              </a:ext>
            </a:extLst>
          </p:cNvPr>
          <p:cNvSpPr/>
          <p:nvPr/>
        </p:nvSpPr>
        <p:spPr>
          <a:xfrm>
            <a:off x="943995" y="6174132"/>
            <a:ext cx="17572" cy="183"/>
          </a:xfrm>
          <a:custGeom>
            <a:avLst/>
            <a:gdLst>
              <a:gd name="connsiteX0" fmla="*/ 0 w 17572"/>
              <a:gd name="connsiteY0" fmla="*/ 0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0"/>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98" name="צורה חופשית: צורה 97">
            <a:extLst>
              <a:ext uri="{FF2B5EF4-FFF2-40B4-BE49-F238E27FC236}">
                <a16:creationId xmlns:a16="http://schemas.microsoft.com/office/drawing/2014/main" id="{E74C7FE1-5370-23AD-6286-43C00054C663}"/>
              </a:ext>
            </a:extLst>
          </p:cNvPr>
          <p:cNvSpPr/>
          <p:nvPr/>
        </p:nvSpPr>
        <p:spPr>
          <a:xfrm>
            <a:off x="942062" y="617339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9" name="צורה חופשית: צורה 98">
            <a:extLst>
              <a:ext uri="{FF2B5EF4-FFF2-40B4-BE49-F238E27FC236}">
                <a16:creationId xmlns:a16="http://schemas.microsoft.com/office/drawing/2014/main" id="{AC64A949-1046-9DBB-5235-D2187591A75A}"/>
              </a:ext>
            </a:extLst>
          </p:cNvPr>
          <p:cNvSpPr/>
          <p:nvPr/>
        </p:nvSpPr>
        <p:spPr>
          <a:xfrm>
            <a:off x="949970" y="617890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lnTo>
                  <a:pt x="0" y="184"/>
                </a:ln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00" name="צורה חופשית: צורה 99">
            <a:extLst>
              <a:ext uri="{FF2B5EF4-FFF2-40B4-BE49-F238E27FC236}">
                <a16:creationId xmlns:a16="http://schemas.microsoft.com/office/drawing/2014/main" id="{EAC165D0-9479-CAF2-358E-83ACFDE37A6E}"/>
              </a:ext>
            </a:extLst>
          </p:cNvPr>
          <p:cNvSpPr/>
          <p:nvPr/>
        </p:nvSpPr>
        <p:spPr>
          <a:xfrm>
            <a:off x="950849" y="617945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1" name="צורה חופשית: צורה 100">
            <a:extLst>
              <a:ext uri="{FF2B5EF4-FFF2-40B4-BE49-F238E27FC236}">
                <a16:creationId xmlns:a16="http://schemas.microsoft.com/office/drawing/2014/main" id="{D6DEB716-5CA0-24FA-2AD9-CC466CA17627}"/>
              </a:ext>
            </a:extLst>
          </p:cNvPr>
          <p:cNvSpPr/>
          <p:nvPr/>
        </p:nvSpPr>
        <p:spPr>
          <a:xfrm>
            <a:off x="950849" y="617909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2" name="צורה חופשית: צורה 101">
            <a:extLst>
              <a:ext uri="{FF2B5EF4-FFF2-40B4-BE49-F238E27FC236}">
                <a16:creationId xmlns:a16="http://schemas.microsoft.com/office/drawing/2014/main" id="{358DAF0D-5E1F-7347-A2A9-617B2790328D}"/>
              </a:ext>
            </a:extLst>
          </p:cNvPr>
          <p:cNvSpPr/>
          <p:nvPr/>
        </p:nvSpPr>
        <p:spPr>
          <a:xfrm>
            <a:off x="1985345" y="619341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103" name="צורה חופשית: צורה 102">
            <a:extLst>
              <a:ext uri="{FF2B5EF4-FFF2-40B4-BE49-F238E27FC236}">
                <a16:creationId xmlns:a16="http://schemas.microsoft.com/office/drawing/2014/main" id="{9D456A91-6270-D028-F0E4-8020423E4202}"/>
              </a:ext>
            </a:extLst>
          </p:cNvPr>
          <p:cNvSpPr/>
          <p:nvPr/>
        </p:nvSpPr>
        <p:spPr>
          <a:xfrm>
            <a:off x="1987981" y="619323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176" y="367"/>
                  <a:pt x="176" y="367"/>
                </a:cubicBezTo>
                <a:close/>
              </a:path>
            </a:pathLst>
          </a:custGeom>
          <a:solidFill>
            <a:srgbClr val="5B5144"/>
          </a:solidFill>
          <a:ln w="17566" cap="flat">
            <a:noFill/>
            <a:prstDash val="solid"/>
            <a:miter/>
          </a:ln>
        </p:spPr>
        <p:txBody>
          <a:bodyPr rtlCol="1" anchor="ctr"/>
          <a:lstStyle/>
          <a:p>
            <a:endParaRPr lang="he-IL"/>
          </a:p>
        </p:txBody>
      </p:sp>
      <p:sp>
        <p:nvSpPr>
          <p:cNvPr id="104" name="צורה חופשית: צורה 103">
            <a:extLst>
              <a:ext uri="{FF2B5EF4-FFF2-40B4-BE49-F238E27FC236}">
                <a16:creationId xmlns:a16="http://schemas.microsoft.com/office/drawing/2014/main" id="{C480060D-6C44-9A37-C65F-F0E2DB00A31A}"/>
              </a:ext>
            </a:extLst>
          </p:cNvPr>
          <p:cNvSpPr/>
          <p:nvPr/>
        </p:nvSpPr>
        <p:spPr>
          <a:xfrm>
            <a:off x="2019260" y="6184966"/>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105" name="צורה חופשית: צורה 104">
            <a:extLst>
              <a:ext uri="{FF2B5EF4-FFF2-40B4-BE49-F238E27FC236}">
                <a16:creationId xmlns:a16="http://schemas.microsoft.com/office/drawing/2014/main" id="{519CC62B-AEA3-CF4F-1CA1-E5E82168BEA6}"/>
              </a:ext>
            </a:extLst>
          </p:cNvPr>
          <p:cNvSpPr/>
          <p:nvPr/>
        </p:nvSpPr>
        <p:spPr>
          <a:xfrm>
            <a:off x="2021896" y="618478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06" name="צורה חופשית: צורה 105">
            <a:extLst>
              <a:ext uri="{FF2B5EF4-FFF2-40B4-BE49-F238E27FC236}">
                <a16:creationId xmlns:a16="http://schemas.microsoft.com/office/drawing/2014/main" id="{0882C407-9CAC-EFF2-1615-B0A6D995D79F}"/>
              </a:ext>
            </a:extLst>
          </p:cNvPr>
          <p:cNvSpPr/>
          <p:nvPr/>
        </p:nvSpPr>
        <p:spPr>
          <a:xfrm>
            <a:off x="1976383" y="620002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7" name="צורה חופשית: צורה 106">
            <a:extLst>
              <a:ext uri="{FF2B5EF4-FFF2-40B4-BE49-F238E27FC236}">
                <a16:creationId xmlns:a16="http://schemas.microsoft.com/office/drawing/2014/main" id="{35F7FA06-1E04-9274-AD6D-CA120658F89D}"/>
              </a:ext>
            </a:extLst>
          </p:cNvPr>
          <p:cNvSpPr/>
          <p:nvPr/>
        </p:nvSpPr>
        <p:spPr>
          <a:xfrm>
            <a:off x="197638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8" name="צורה חופשית: צורה 107">
            <a:extLst>
              <a:ext uri="{FF2B5EF4-FFF2-40B4-BE49-F238E27FC236}">
                <a16:creationId xmlns:a16="http://schemas.microsoft.com/office/drawing/2014/main" id="{29EAA6D1-7584-C23A-48EB-24C3CA22FE07}"/>
              </a:ext>
            </a:extLst>
          </p:cNvPr>
          <p:cNvSpPr/>
          <p:nvPr/>
        </p:nvSpPr>
        <p:spPr>
          <a:xfrm>
            <a:off x="1977262" y="619984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176" y="367"/>
                  <a:pt x="352" y="367"/>
                </a:cubicBezTo>
                <a:close/>
              </a:path>
            </a:pathLst>
          </a:custGeom>
          <a:solidFill>
            <a:srgbClr val="5B5144"/>
          </a:solidFill>
          <a:ln w="17566" cap="flat">
            <a:noFill/>
            <a:prstDash val="solid"/>
            <a:miter/>
          </a:ln>
        </p:spPr>
        <p:txBody>
          <a:bodyPr rtlCol="1" anchor="ctr"/>
          <a:lstStyle/>
          <a:p>
            <a:endParaRPr lang="he-IL"/>
          </a:p>
        </p:txBody>
      </p:sp>
      <p:sp>
        <p:nvSpPr>
          <p:cNvPr id="109" name="צורה חופשית: צורה 108">
            <a:extLst>
              <a:ext uri="{FF2B5EF4-FFF2-40B4-BE49-F238E27FC236}">
                <a16:creationId xmlns:a16="http://schemas.microsoft.com/office/drawing/2014/main" id="{98FDECE5-DDEA-95DE-E831-CF473DA77F04}"/>
              </a:ext>
            </a:extLst>
          </p:cNvPr>
          <p:cNvSpPr/>
          <p:nvPr/>
        </p:nvSpPr>
        <p:spPr>
          <a:xfrm>
            <a:off x="1987805" y="619231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10" name="צורה חופשית: צורה 109">
            <a:extLst>
              <a:ext uri="{FF2B5EF4-FFF2-40B4-BE49-F238E27FC236}">
                <a16:creationId xmlns:a16="http://schemas.microsoft.com/office/drawing/2014/main" id="{64187E71-7A62-166E-ACF1-9539193DBDFB}"/>
              </a:ext>
            </a:extLst>
          </p:cNvPr>
          <p:cNvSpPr/>
          <p:nvPr/>
        </p:nvSpPr>
        <p:spPr>
          <a:xfrm>
            <a:off x="1987805" y="6192495"/>
            <a:ext cx="17572" cy="81"/>
          </a:xfrm>
          <a:custGeom>
            <a:avLst/>
            <a:gdLst>
              <a:gd name="connsiteX0" fmla="*/ 0 w 17572"/>
              <a:gd name="connsiteY0" fmla="*/ 0 h 81"/>
              <a:gd name="connsiteX1" fmla="*/ 0 w 17572"/>
              <a:gd name="connsiteY1" fmla="*/ 0 h 81"/>
              <a:gd name="connsiteX2" fmla="*/ 0 w 17572"/>
              <a:gd name="connsiteY2" fmla="*/ 0 h 81"/>
            </a:gdLst>
            <a:ahLst/>
            <a:cxnLst>
              <a:cxn ang="0">
                <a:pos x="connsiteX0" y="connsiteY0"/>
              </a:cxn>
              <a:cxn ang="0">
                <a:pos x="connsiteX1" y="connsiteY1"/>
              </a:cxn>
              <a:cxn ang="0">
                <a:pos x="connsiteX2" y="connsiteY2"/>
              </a:cxn>
            </a:cxnLst>
            <a:rect l="l" t="t" r="r" b="b"/>
            <a:pathLst>
              <a:path w="17572" h="81">
                <a:moveTo>
                  <a:pt x="0" y="0"/>
                </a:moveTo>
                <a:cubicBezTo>
                  <a:pt x="0" y="0"/>
                  <a:pt x="0" y="184"/>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11" name="צורה חופשית: צורה 110">
            <a:extLst>
              <a:ext uri="{FF2B5EF4-FFF2-40B4-BE49-F238E27FC236}">
                <a16:creationId xmlns:a16="http://schemas.microsoft.com/office/drawing/2014/main" id="{BF145AD2-ACA3-1E07-375E-EBE169D1AF9E}"/>
              </a:ext>
            </a:extLst>
          </p:cNvPr>
          <p:cNvSpPr/>
          <p:nvPr/>
        </p:nvSpPr>
        <p:spPr>
          <a:xfrm>
            <a:off x="2010122" y="6191394"/>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2" name="צורה חופשית: צורה 111">
            <a:extLst>
              <a:ext uri="{FF2B5EF4-FFF2-40B4-BE49-F238E27FC236}">
                <a16:creationId xmlns:a16="http://schemas.microsoft.com/office/drawing/2014/main" id="{13403BB3-45C8-AA0A-D97C-3AEAFC5E1AED}"/>
              </a:ext>
            </a:extLst>
          </p:cNvPr>
          <p:cNvSpPr/>
          <p:nvPr/>
        </p:nvSpPr>
        <p:spPr>
          <a:xfrm>
            <a:off x="2010122" y="619194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3" name="צורה חופשית: צורה 112">
            <a:extLst>
              <a:ext uri="{FF2B5EF4-FFF2-40B4-BE49-F238E27FC236}">
                <a16:creationId xmlns:a16="http://schemas.microsoft.com/office/drawing/2014/main" id="{4E0F6B95-FE94-40E8-4EE2-A22859041D24}"/>
              </a:ext>
            </a:extLst>
          </p:cNvPr>
          <p:cNvSpPr/>
          <p:nvPr/>
        </p:nvSpPr>
        <p:spPr>
          <a:xfrm>
            <a:off x="2011177" y="619139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lnTo>
                  <a:pt x="176" y="367"/>
                </a:lnTo>
                <a:cubicBezTo>
                  <a:pt x="0" y="367"/>
                  <a:pt x="0" y="184"/>
                  <a:pt x="0" y="0"/>
                </a:cubicBezTo>
                <a:cubicBezTo>
                  <a:pt x="0" y="0"/>
                  <a:pt x="0" y="0"/>
                  <a:pt x="0" y="0"/>
                </a:cubicBezTo>
                <a:cubicBezTo>
                  <a:pt x="0"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14" name="צורה חופשית: צורה 113">
            <a:extLst>
              <a:ext uri="{FF2B5EF4-FFF2-40B4-BE49-F238E27FC236}">
                <a16:creationId xmlns:a16="http://schemas.microsoft.com/office/drawing/2014/main" id="{691D64FD-5DA8-1ED1-A56D-4303F367F499}"/>
              </a:ext>
            </a:extLst>
          </p:cNvPr>
          <p:cNvSpPr/>
          <p:nvPr/>
        </p:nvSpPr>
        <p:spPr>
          <a:xfrm>
            <a:off x="2021720" y="618368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15" name="צורה חופשית: צורה 114">
            <a:extLst>
              <a:ext uri="{FF2B5EF4-FFF2-40B4-BE49-F238E27FC236}">
                <a16:creationId xmlns:a16="http://schemas.microsoft.com/office/drawing/2014/main" id="{7BBEDA76-C602-0D36-559C-63D5A98979C8}"/>
              </a:ext>
            </a:extLst>
          </p:cNvPr>
          <p:cNvSpPr/>
          <p:nvPr/>
        </p:nvSpPr>
        <p:spPr>
          <a:xfrm>
            <a:off x="2021720" y="618404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6" name="צורה חופשית: צורה 115">
            <a:extLst>
              <a:ext uri="{FF2B5EF4-FFF2-40B4-BE49-F238E27FC236}">
                <a16:creationId xmlns:a16="http://schemas.microsoft.com/office/drawing/2014/main" id="{4DE6BEF6-726A-06FE-3128-DEF656181E0E}"/>
              </a:ext>
            </a:extLst>
          </p:cNvPr>
          <p:cNvSpPr/>
          <p:nvPr/>
        </p:nvSpPr>
        <p:spPr>
          <a:xfrm>
            <a:off x="1655157" y="6211410"/>
            <a:ext cx="175" cy="183"/>
          </a:xfrm>
          <a:custGeom>
            <a:avLst/>
            <a:gdLst>
              <a:gd name="connsiteX0" fmla="*/ 0 w 175"/>
              <a:gd name="connsiteY0" fmla="*/ 184 h 183"/>
              <a:gd name="connsiteX1" fmla="*/ 0 w 175"/>
              <a:gd name="connsiteY1" fmla="*/ 0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0"/>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17" name="צורה חופשית: צורה 116">
            <a:extLst>
              <a:ext uri="{FF2B5EF4-FFF2-40B4-BE49-F238E27FC236}">
                <a16:creationId xmlns:a16="http://schemas.microsoft.com/office/drawing/2014/main" id="{C23290D3-4E8E-ABC5-7243-6FC031623ACC}"/>
              </a:ext>
            </a:extLst>
          </p:cNvPr>
          <p:cNvSpPr/>
          <p:nvPr/>
        </p:nvSpPr>
        <p:spPr>
          <a:xfrm>
            <a:off x="1657793" y="6211227"/>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18" name="צורה חופשית: צורה 117">
            <a:extLst>
              <a:ext uri="{FF2B5EF4-FFF2-40B4-BE49-F238E27FC236}">
                <a16:creationId xmlns:a16="http://schemas.microsoft.com/office/drawing/2014/main" id="{4DDAA794-42C2-304B-CF61-1BBC1D1CBB4A}"/>
              </a:ext>
            </a:extLst>
          </p:cNvPr>
          <p:cNvSpPr/>
          <p:nvPr/>
        </p:nvSpPr>
        <p:spPr>
          <a:xfrm>
            <a:off x="1693465" y="6187583"/>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 name="connsiteX4" fmla="*/ 0 w 17572"/>
              <a:gd name="connsiteY4" fmla="*/ 138 h 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37">
                <a:moveTo>
                  <a:pt x="0" y="138"/>
                </a:moveTo>
                <a:lnTo>
                  <a:pt x="0" y="138"/>
                </a:lnTo>
                <a:cubicBezTo>
                  <a:pt x="0" y="-46"/>
                  <a:pt x="0" y="-46"/>
                  <a:pt x="0" y="138"/>
                </a:cubicBezTo>
                <a:cubicBezTo>
                  <a:pt x="0" y="-46"/>
                  <a:pt x="0" y="138"/>
                  <a:pt x="0" y="138"/>
                </a:cubicBezTo>
                <a:cubicBezTo>
                  <a:pt x="0" y="138"/>
                  <a:pt x="0" y="138"/>
                  <a:pt x="0" y="138"/>
                </a:cubicBezTo>
                <a:close/>
              </a:path>
            </a:pathLst>
          </a:custGeom>
          <a:solidFill>
            <a:srgbClr val="5B5144"/>
          </a:solidFill>
          <a:ln w="17566" cap="flat">
            <a:noFill/>
            <a:prstDash val="solid"/>
            <a:miter/>
          </a:ln>
        </p:spPr>
        <p:txBody>
          <a:bodyPr rtlCol="1" anchor="ctr"/>
          <a:lstStyle/>
          <a:p>
            <a:endParaRPr lang="he-IL"/>
          </a:p>
        </p:txBody>
      </p:sp>
      <p:sp>
        <p:nvSpPr>
          <p:cNvPr id="119" name="צורה חופשית: צורה 118">
            <a:extLst>
              <a:ext uri="{FF2B5EF4-FFF2-40B4-BE49-F238E27FC236}">
                <a16:creationId xmlns:a16="http://schemas.microsoft.com/office/drawing/2014/main" id="{9833B642-F85A-2B3D-C072-0FA6DF3ED052}"/>
              </a:ext>
            </a:extLst>
          </p:cNvPr>
          <p:cNvSpPr/>
          <p:nvPr/>
        </p:nvSpPr>
        <p:spPr>
          <a:xfrm>
            <a:off x="1696101" y="618735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20" name="צורה חופשית: צורה 119">
            <a:extLst>
              <a:ext uri="{FF2B5EF4-FFF2-40B4-BE49-F238E27FC236}">
                <a16:creationId xmlns:a16="http://schemas.microsoft.com/office/drawing/2014/main" id="{3EB367E6-C7B0-7AC8-5D17-04CC4E53CE20}"/>
              </a:ext>
            </a:extLst>
          </p:cNvPr>
          <p:cNvSpPr/>
          <p:nvPr/>
        </p:nvSpPr>
        <p:spPr>
          <a:xfrm>
            <a:off x="1646195" y="621783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1" name="צורה חופשית: צורה 120">
            <a:extLst>
              <a:ext uri="{FF2B5EF4-FFF2-40B4-BE49-F238E27FC236}">
                <a16:creationId xmlns:a16="http://schemas.microsoft.com/office/drawing/2014/main" id="{495A8E78-2600-9690-F66B-9BF2C8731E9F}"/>
              </a:ext>
            </a:extLst>
          </p:cNvPr>
          <p:cNvSpPr/>
          <p:nvPr/>
        </p:nvSpPr>
        <p:spPr>
          <a:xfrm>
            <a:off x="1646195" y="62183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2" name="צורה חופשית: צורה 121">
            <a:extLst>
              <a:ext uri="{FF2B5EF4-FFF2-40B4-BE49-F238E27FC236}">
                <a16:creationId xmlns:a16="http://schemas.microsoft.com/office/drawing/2014/main" id="{EE6082F6-EED0-CBA1-6BDE-2BEA08D37762}"/>
              </a:ext>
            </a:extLst>
          </p:cNvPr>
          <p:cNvSpPr/>
          <p:nvPr/>
        </p:nvSpPr>
        <p:spPr>
          <a:xfrm>
            <a:off x="1647074" y="6217838"/>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176" y="184"/>
                  <a:pt x="351" y="367"/>
                </a:cubicBezTo>
                <a:close/>
              </a:path>
            </a:pathLst>
          </a:custGeom>
          <a:solidFill>
            <a:srgbClr val="5B5144"/>
          </a:solidFill>
          <a:ln w="17566" cap="flat">
            <a:noFill/>
            <a:prstDash val="solid"/>
            <a:miter/>
          </a:ln>
        </p:spPr>
        <p:txBody>
          <a:bodyPr rtlCol="1" anchor="ctr"/>
          <a:lstStyle/>
          <a:p>
            <a:endParaRPr lang="he-IL"/>
          </a:p>
        </p:txBody>
      </p:sp>
      <p:sp>
        <p:nvSpPr>
          <p:cNvPr id="123" name="צורה חופשית: צורה 122">
            <a:extLst>
              <a:ext uri="{FF2B5EF4-FFF2-40B4-BE49-F238E27FC236}">
                <a16:creationId xmlns:a16="http://schemas.microsoft.com/office/drawing/2014/main" id="{C79E18BC-D06E-EF63-64BD-F1AD1C313DD2}"/>
              </a:ext>
            </a:extLst>
          </p:cNvPr>
          <p:cNvSpPr/>
          <p:nvPr/>
        </p:nvSpPr>
        <p:spPr>
          <a:xfrm>
            <a:off x="1657617" y="6210125"/>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124" name="צורה חופשית: צורה 123">
            <a:extLst>
              <a:ext uri="{FF2B5EF4-FFF2-40B4-BE49-F238E27FC236}">
                <a16:creationId xmlns:a16="http://schemas.microsoft.com/office/drawing/2014/main" id="{C63922B2-0AED-EF83-FE12-A2992FF05D7F}"/>
              </a:ext>
            </a:extLst>
          </p:cNvPr>
          <p:cNvSpPr/>
          <p:nvPr/>
        </p:nvSpPr>
        <p:spPr>
          <a:xfrm>
            <a:off x="1657617" y="621049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25" name="צורה חופשית: צורה 124">
            <a:extLst>
              <a:ext uri="{FF2B5EF4-FFF2-40B4-BE49-F238E27FC236}">
                <a16:creationId xmlns:a16="http://schemas.microsoft.com/office/drawing/2014/main" id="{BF26F3F5-8B4C-FC66-6AA5-C38D8896A315}"/>
              </a:ext>
            </a:extLst>
          </p:cNvPr>
          <p:cNvSpPr/>
          <p:nvPr/>
        </p:nvSpPr>
        <p:spPr>
          <a:xfrm>
            <a:off x="1684327" y="619396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6" name="צורה חופשית: צורה 125">
            <a:extLst>
              <a:ext uri="{FF2B5EF4-FFF2-40B4-BE49-F238E27FC236}">
                <a16:creationId xmlns:a16="http://schemas.microsoft.com/office/drawing/2014/main" id="{BF34BF6F-0281-AFBD-B00A-299948C7A099}"/>
              </a:ext>
            </a:extLst>
          </p:cNvPr>
          <p:cNvSpPr/>
          <p:nvPr/>
        </p:nvSpPr>
        <p:spPr>
          <a:xfrm>
            <a:off x="1684327" y="6194516"/>
            <a:ext cx="175" cy="18363"/>
          </a:xfrm>
          <a:custGeom>
            <a:avLst/>
            <a:gdLst>
              <a:gd name="connsiteX0" fmla="*/ 0 w 175"/>
              <a:gd name="connsiteY0" fmla="*/ 0 h 18363"/>
              <a:gd name="connsiteX1" fmla="*/ 176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176" y="0"/>
                </a:lnTo>
                <a:lnTo>
                  <a:pt x="176" y="0"/>
                </a:lnTo>
                <a:close/>
              </a:path>
            </a:pathLst>
          </a:custGeom>
          <a:solidFill>
            <a:srgbClr val="5B5144"/>
          </a:solidFill>
          <a:ln w="17566" cap="flat">
            <a:noFill/>
            <a:prstDash val="solid"/>
            <a:miter/>
          </a:ln>
        </p:spPr>
        <p:txBody>
          <a:bodyPr rtlCol="1" anchor="ctr"/>
          <a:lstStyle/>
          <a:p>
            <a:endParaRPr lang="he-IL"/>
          </a:p>
        </p:txBody>
      </p:sp>
      <p:sp>
        <p:nvSpPr>
          <p:cNvPr id="127" name="צורה חופשית: צורה 126">
            <a:extLst>
              <a:ext uri="{FF2B5EF4-FFF2-40B4-BE49-F238E27FC236}">
                <a16:creationId xmlns:a16="http://schemas.microsoft.com/office/drawing/2014/main" id="{A8803C1F-E482-0226-5C22-FC5F9336BAC7}"/>
              </a:ext>
            </a:extLst>
          </p:cNvPr>
          <p:cNvSpPr/>
          <p:nvPr/>
        </p:nvSpPr>
        <p:spPr>
          <a:xfrm>
            <a:off x="1685382" y="619396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lnTo>
                  <a:pt x="352" y="367"/>
                </a:lnTo>
                <a:cubicBezTo>
                  <a:pt x="176" y="184"/>
                  <a:pt x="176" y="184"/>
                  <a:pt x="0" y="0"/>
                </a:cubicBezTo>
                <a:lnTo>
                  <a:pt x="0" y="0"/>
                </a:lnTo>
                <a:cubicBezTo>
                  <a:pt x="0" y="184"/>
                  <a:pt x="176" y="184"/>
                  <a:pt x="352" y="367"/>
                </a:cubicBezTo>
                <a:close/>
              </a:path>
            </a:pathLst>
          </a:custGeom>
          <a:solidFill>
            <a:srgbClr val="5B5144"/>
          </a:solidFill>
          <a:ln w="17566" cap="flat">
            <a:noFill/>
            <a:prstDash val="solid"/>
            <a:miter/>
          </a:ln>
        </p:spPr>
        <p:txBody>
          <a:bodyPr rtlCol="1" anchor="ctr"/>
          <a:lstStyle/>
          <a:p>
            <a:endParaRPr lang="he-IL"/>
          </a:p>
        </p:txBody>
      </p:sp>
      <p:sp>
        <p:nvSpPr>
          <p:cNvPr id="128" name="צורה חופשית: צורה 127">
            <a:extLst>
              <a:ext uri="{FF2B5EF4-FFF2-40B4-BE49-F238E27FC236}">
                <a16:creationId xmlns:a16="http://schemas.microsoft.com/office/drawing/2014/main" id="{704F2C8C-7B43-943A-90F1-C6733F64A806}"/>
              </a:ext>
            </a:extLst>
          </p:cNvPr>
          <p:cNvSpPr/>
          <p:nvPr/>
        </p:nvSpPr>
        <p:spPr>
          <a:xfrm>
            <a:off x="1695925" y="618625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29" name="צורה חופשית: צורה 128">
            <a:extLst>
              <a:ext uri="{FF2B5EF4-FFF2-40B4-BE49-F238E27FC236}">
                <a16:creationId xmlns:a16="http://schemas.microsoft.com/office/drawing/2014/main" id="{3DD11F25-C406-08DE-2BD9-5BF48FEB3ED5}"/>
              </a:ext>
            </a:extLst>
          </p:cNvPr>
          <p:cNvSpPr/>
          <p:nvPr/>
        </p:nvSpPr>
        <p:spPr>
          <a:xfrm>
            <a:off x="1695925" y="618661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30" name="צורה חופשית: צורה 129">
            <a:extLst>
              <a:ext uri="{FF2B5EF4-FFF2-40B4-BE49-F238E27FC236}">
                <a16:creationId xmlns:a16="http://schemas.microsoft.com/office/drawing/2014/main" id="{57D33766-C74E-5F09-5808-36B18528E9E7}"/>
              </a:ext>
            </a:extLst>
          </p:cNvPr>
          <p:cNvSpPr/>
          <p:nvPr/>
        </p:nvSpPr>
        <p:spPr>
          <a:xfrm>
            <a:off x="1466252" y="6209757"/>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131" name="צורה חופשית: צורה 130">
            <a:extLst>
              <a:ext uri="{FF2B5EF4-FFF2-40B4-BE49-F238E27FC236}">
                <a16:creationId xmlns:a16="http://schemas.microsoft.com/office/drawing/2014/main" id="{9A0DC247-A8DD-5863-04BA-F23864A315E1}"/>
              </a:ext>
            </a:extLst>
          </p:cNvPr>
          <p:cNvSpPr/>
          <p:nvPr/>
        </p:nvSpPr>
        <p:spPr>
          <a:xfrm>
            <a:off x="1468888" y="620957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32" name="צורה חופשית: צורה 131">
            <a:extLst>
              <a:ext uri="{FF2B5EF4-FFF2-40B4-BE49-F238E27FC236}">
                <a16:creationId xmlns:a16="http://schemas.microsoft.com/office/drawing/2014/main" id="{5B7F337E-D907-F6D0-F669-E20753719165}"/>
              </a:ext>
            </a:extLst>
          </p:cNvPr>
          <p:cNvSpPr/>
          <p:nvPr/>
        </p:nvSpPr>
        <p:spPr>
          <a:xfrm>
            <a:off x="1457114" y="6216185"/>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3" name="צורה חופשית: צורה 132">
            <a:extLst>
              <a:ext uri="{FF2B5EF4-FFF2-40B4-BE49-F238E27FC236}">
                <a16:creationId xmlns:a16="http://schemas.microsoft.com/office/drawing/2014/main" id="{5EBE3985-70EA-019F-13F6-061431E00904}"/>
              </a:ext>
            </a:extLst>
          </p:cNvPr>
          <p:cNvSpPr/>
          <p:nvPr/>
        </p:nvSpPr>
        <p:spPr>
          <a:xfrm>
            <a:off x="1457114"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4" name="צורה חופשית: צורה 133">
            <a:extLst>
              <a:ext uri="{FF2B5EF4-FFF2-40B4-BE49-F238E27FC236}">
                <a16:creationId xmlns:a16="http://schemas.microsoft.com/office/drawing/2014/main" id="{6F8F9ABE-F1D9-125B-31A3-EFDD8A25AD3D}"/>
              </a:ext>
            </a:extLst>
          </p:cNvPr>
          <p:cNvSpPr/>
          <p:nvPr/>
        </p:nvSpPr>
        <p:spPr>
          <a:xfrm>
            <a:off x="1457993" y="621618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184"/>
                  <a:pt x="352" y="367"/>
                </a:cubicBezTo>
                <a:close/>
              </a:path>
            </a:pathLst>
          </a:custGeom>
          <a:solidFill>
            <a:srgbClr val="5B5144"/>
          </a:solidFill>
          <a:ln w="17566" cap="flat">
            <a:noFill/>
            <a:prstDash val="solid"/>
            <a:miter/>
          </a:ln>
        </p:spPr>
        <p:txBody>
          <a:bodyPr rtlCol="1" anchor="ctr"/>
          <a:lstStyle/>
          <a:p>
            <a:endParaRPr lang="he-IL"/>
          </a:p>
        </p:txBody>
      </p:sp>
      <p:sp>
        <p:nvSpPr>
          <p:cNvPr id="135" name="צורה חופשית: צורה 134">
            <a:extLst>
              <a:ext uri="{FF2B5EF4-FFF2-40B4-BE49-F238E27FC236}">
                <a16:creationId xmlns:a16="http://schemas.microsoft.com/office/drawing/2014/main" id="{EBB122D7-1189-E578-1E6F-475DBA68C107}"/>
              </a:ext>
            </a:extLst>
          </p:cNvPr>
          <p:cNvSpPr/>
          <p:nvPr/>
        </p:nvSpPr>
        <p:spPr>
          <a:xfrm>
            <a:off x="1468712"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36" name="צורה חופשית: צורה 135">
            <a:extLst>
              <a:ext uri="{FF2B5EF4-FFF2-40B4-BE49-F238E27FC236}">
                <a16:creationId xmlns:a16="http://schemas.microsoft.com/office/drawing/2014/main" id="{34979E3C-85A3-1F83-D4B3-2E99B5A59547}"/>
              </a:ext>
            </a:extLst>
          </p:cNvPr>
          <p:cNvSpPr/>
          <p:nvPr/>
        </p:nvSpPr>
        <p:spPr>
          <a:xfrm>
            <a:off x="1468712" y="620883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7" name="צורה חופשית: צורה 136">
            <a:extLst>
              <a:ext uri="{FF2B5EF4-FFF2-40B4-BE49-F238E27FC236}">
                <a16:creationId xmlns:a16="http://schemas.microsoft.com/office/drawing/2014/main" id="{681BD154-573A-B7A1-2D5D-0F75DECC40B2}"/>
              </a:ext>
            </a:extLst>
          </p:cNvPr>
          <p:cNvSpPr/>
          <p:nvPr/>
        </p:nvSpPr>
        <p:spPr>
          <a:xfrm>
            <a:off x="1043807" y="6123448"/>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 name="connsiteX4" fmla="*/ 0 w 17572"/>
              <a:gd name="connsiteY4" fmla="*/ 184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83">
                <a:moveTo>
                  <a:pt x="0" y="184"/>
                </a:moveTo>
                <a:cubicBezTo>
                  <a:pt x="0" y="184"/>
                  <a:pt x="0" y="184"/>
                  <a:pt x="0" y="184"/>
                </a:cubicBezTo>
                <a:cubicBezTo>
                  <a:pt x="0" y="0"/>
                  <a:pt x="0" y="0"/>
                  <a:pt x="0" y="0"/>
                </a:cubicBezTo>
                <a:cubicBezTo>
                  <a:pt x="0" y="0"/>
                  <a:pt x="0" y="184"/>
                  <a:pt x="0" y="184"/>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138" name="צורה חופשית: צורה 137">
            <a:extLst>
              <a:ext uri="{FF2B5EF4-FFF2-40B4-BE49-F238E27FC236}">
                <a16:creationId xmlns:a16="http://schemas.microsoft.com/office/drawing/2014/main" id="{E513EB4A-32F2-7D35-C504-B8138351B51E}"/>
              </a:ext>
            </a:extLst>
          </p:cNvPr>
          <p:cNvSpPr/>
          <p:nvPr/>
        </p:nvSpPr>
        <p:spPr>
          <a:xfrm>
            <a:off x="1046443" y="612326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39" name="צורה חופשית: צורה 138">
            <a:extLst>
              <a:ext uri="{FF2B5EF4-FFF2-40B4-BE49-F238E27FC236}">
                <a16:creationId xmlns:a16="http://schemas.microsoft.com/office/drawing/2014/main" id="{128460FC-E677-690B-0668-707F9FFE4DB0}"/>
              </a:ext>
            </a:extLst>
          </p:cNvPr>
          <p:cNvSpPr/>
          <p:nvPr/>
        </p:nvSpPr>
        <p:spPr>
          <a:xfrm>
            <a:off x="1034670" y="61298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0" name="צורה חופשית: צורה 139">
            <a:extLst>
              <a:ext uri="{FF2B5EF4-FFF2-40B4-BE49-F238E27FC236}">
                <a16:creationId xmlns:a16="http://schemas.microsoft.com/office/drawing/2014/main" id="{9E34AA0A-FECE-6D52-DEC2-9FAD35357B71}"/>
              </a:ext>
            </a:extLst>
          </p:cNvPr>
          <p:cNvSpPr/>
          <p:nvPr/>
        </p:nvSpPr>
        <p:spPr>
          <a:xfrm>
            <a:off x="1034670" y="613042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1" name="צורה חופשית: צורה 140">
            <a:extLst>
              <a:ext uri="{FF2B5EF4-FFF2-40B4-BE49-F238E27FC236}">
                <a16:creationId xmlns:a16="http://schemas.microsoft.com/office/drawing/2014/main" id="{1265A1F5-21FD-897F-2615-455E8681BEAF}"/>
              </a:ext>
            </a:extLst>
          </p:cNvPr>
          <p:cNvSpPr/>
          <p:nvPr/>
        </p:nvSpPr>
        <p:spPr>
          <a:xfrm>
            <a:off x="1035548" y="6129875"/>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351" y="184"/>
                  <a:pt x="351" y="367"/>
                </a:cubicBezTo>
                <a:close/>
              </a:path>
            </a:pathLst>
          </a:custGeom>
          <a:solidFill>
            <a:srgbClr val="5B5144"/>
          </a:solidFill>
          <a:ln w="17566" cap="flat">
            <a:noFill/>
            <a:prstDash val="solid"/>
            <a:miter/>
          </a:ln>
        </p:spPr>
        <p:txBody>
          <a:bodyPr rtlCol="1" anchor="ctr"/>
          <a:lstStyle/>
          <a:p>
            <a:endParaRPr lang="he-IL"/>
          </a:p>
        </p:txBody>
      </p:sp>
      <p:sp>
        <p:nvSpPr>
          <p:cNvPr id="142" name="צורה חופשית: צורה 141">
            <a:extLst>
              <a:ext uri="{FF2B5EF4-FFF2-40B4-BE49-F238E27FC236}">
                <a16:creationId xmlns:a16="http://schemas.microsoft.com/office/drawing/2014/main" id="{DC1313F0-C127-3CAC-B0C0-0C7BB0A24C8E}"/>
              </a:ext>
            </a:extLst>
          </p:cNvPr>
          <p:cNvSpPr/>
          <p:nvPr/>
        </p:nvSpPr>
        <p:spPr>
          <a:xfrm>
            <a:off x="1046268" y="612216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43" name="צורה חופשית: צורה 142">
            <a:extLst>
              <a:ext uri="{FF2B5EF4-FFF2-40B4-BE49-F238E27FC236}">
                <a16:creationId xmlns:a16="http://schemas.microsoft.com/office/drawing/2014/main" id="{B9074DB9-C3C4-F1E1-9F4A-EB14D55BCE78}"/>
              </a:ext>
            </a:extLst>
          </p:cNvPr>
          <p:cNvSpPr/>
          <p:nvPr/>
        </p:nvSpPr>
        <p:spPr>
          <a:xfrm>
            <a:off x="1046268" y="612253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44" name="צורה חופשית: צורה 143">
            <a:extLst>
              <a:ext uri="{FF2B5EF4-FFF2-40B4-BE49-F238E27FC236}">
                <a16:creationId xmlns:a16="http://schemas.microsoft.com/office/drawing/2014/main" id="{B3BDB569-0564-8547-04CF-8D3DD64CE620}"/>
              </a:ext>
            </a:extLst>
          </p:cNvPr>
          <p:cNvSpPr/>
          <p:nvPr/>
        </p:nvSpPr>
        <p:spPr>
          <a:xfrm>
            <a:off x="1155042" y="6191026"/>
            <a:ext cx="175" cy="183"/>
          </a:xfrm>
          <a:custGeom>
            <a:avLst/>
            <a:gdLst>
              <a:gd name="connsiteX0" fmla="*/ 0 w 175"/>
              <a:gd name="connsiteY0" fmla="*/ 184 h 183"/>
              <a:gd name="connsiteX1" fmla="*/ 0 w 175"/>
              <a:gd name="connsiteY1" fmla="*/ 184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184"/>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45" name="צורה חופשית: צורה 144">
            <a:extLst>
              <a:ext uri="{FF2B5EF4-FFF2-40B4-BE49-F238E27FC236}">
                <a16:creationId xmlns:a16="http://schemas.microsoft.com/office/drawing/2014/main" id="{0B12AC44-7B21-82E7-52E2-E89192F2A56F}"/>
              </a:ext>
            </a:extLst>
          </p:cNvPr>
          <p:cNvSpPr/>
          <p:nvPr/>
        </p:nvSpPr>
        <p:spPr>
          <a:xfrm>
            <a:off x="1157678" y="619084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46" name="צורה חופשית: צורה 145">
            <a:extLst>
              <a:ext uri="{FF2B5EF4-FFF2-40B4-BE49-F238E27FC236}">
                <a16:creationId xmlns:a16="http://schemas.microsoft.com/office/drawing/2014/main" id="{847D11DB-886D-5731-23A4-7140E4AD4AFE}"/>
              </a:ext>
            </a:extLst>
          </p:cNvPr>
          <p:cNvSpPr/>
          <p:nvPr/>
        </p:nvSpPr>
        <p:spPr>
          <a:xfrm>
            <a:off x="1146080" y="619763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7" name="צורה חופשית: צורה 146">
            <a:extLst>
              <a:ext uri="{FF2B5EF4-FFF2-40B4-BE49-F238E27FC236}">
                <a16:creationId xmlns:a16="http://schemas.microsoft.com/office/drawing/2014/main" id="{49FF7C98-16AE-A539-9B12-D42F51488BD7}"/>
              </a:ext>
            </a:extLst>
          </p:cNvPr>
          <p:cNvSpPr/>
          <p:nvPr/>
        </p:nvSpPr>
        <p:spPr>
          <a:xfrm>
            <a:off x="1146080" y="61980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8" name="צורה חופשית: צורה 147">
            <a:extLst>
              <a:ext uri="{FF2B5EF4-FFF2-40B4-BE49-F238E27FC236}">
                <a16:creationId xmlns:a16="http://schemas.microsoft.com/office/drawing/2014/main" id="{42564DC5-D887-7C2B-B3A1-AD200859FE76}"/>
              </a:ext>
            </a:extLst>
          </p:cNvPr>
          <p:cNvSpPr/>
          <p:nvPr/>
        </p:nvSpPr>
        <p:spPr>
          <a:xfrm>
            <a:off x="1147134" y="619745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cubicBezTo>
                  <a:pt x="176" y="367"/>
                  <a:pt x="176" y="367"/>
                  <a:pt x="176" y="367"/>
                </a:cubicBezTo>
                <a:cubicBezTo>
                  <a:pt x="0" y="184"/>
                  <a:pt x="0" y="184"/>
                  <a:pt x="0" y="0"/>
                </a:cubicBezTo>
                <a:lnTo>
                  <a:pt x="0" y="0"/>
                </a:ln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49" name="צורה חופשית: צורה 148">
            <a:extLst>
              <a:ext uri="{FF2B5EF4-FFF2-40B4-BE49-F238E27FC236}">
                <a16:creationId xmlns:a16="http://schemas.microsoft.com/office/drawing/2014/main" id="{670E607D-146D-56B5-5C28-551266C5E1F2}"/>
              </a:ext>
            </a:extLst>
          </p:cNvPr>
          <p:cNvSpPr/>
          <p:nvPr/>
        </p:nvSpPr>
        <p:spPr>
          <a:xfrm>
            <a:off x="1157502" y="618974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176"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150" name="צורה חופשית: צורה 149">
            <a:extLst>
              <a:ext uri="{FF2B5EF4-FFF2-40B4-BE49-F238E27FC236}">
                <a16:creationId xmlns:a16="http://schemas.microsoft.com/office/drawing/2014/main" id="{92606EA8-6EC0-8B52-6C9F-E75B3C35EE9F}"/>
              </a:ext>
            </a:extLst>
          </p:cNvPr>
          <p:cNvSpPr/>
          <p:nvPr/>
        </p:nvSpPr>
        <p:spPr>
          <a:xfrm>
            <a:off x="1157502" y="619010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51" name="צורה חופשית: צורה 150">
            <a:extLst>
              <a:ext uri="{FF2B5EF4-FFF2-40B4-BE49-F238E27FC236}">
                <a16:creationId xmlns:a16="http://schemas.microsoft.com/office/drawing/2014/main" id="{8F0CA4AA-383B-45DE-9BFB-DC011B540DBB}"/>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152" name="צורה חופשית: צורה 151">
            <a:extLst>
              <a:ext uri="{FF2B5EF4-FFF2-40B4-BE49-F238E27FC236}">
                <a16:creationId xmlns:a16="http://schemas.microsoft.com/office/drawing/2014/main" id="{422FA5B8-1E33-0C99-1671-C5A17A1D1E89}"/>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5B5144"/>
          </a:solidFill>
          <a:ln w="17566" cap="flat">
            <a:noFill/>
            <a:prstDash val="solid"/>
            <a:miter/>
          </a:ln>
        </p:spPr>
        <p:txBody>
          <a:bodyPr rtlCol="1" anchor="ctr"/>
          <a:lstStyle/>
          <a:p>
            <a:endParaRPr lang="he-IL"/>
          </a:p>
        </p:txBody>
      </p:sp>
      <p:sp>
        <p:nvSpPr>
          <p:cNvPr id="153" name="צורה חופשית: צורה 152">
            <a:extLst>
              <a:ext uri="{FF2B5EF4-FFF2-40B4-BE49-F238E27FC236}">
                <a16:creationId xmlns:a16="http://schemas.microsoft.com/office/drawing/2014/main" id="{A9ECF835-E868-9DBC-96F7-6FAF40949FFA}"/>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4" name="צורה חופשית: צורה 153">
            <a:extLst>
              <a:ext uri="{FF2B5EF4-FFF2-40B4-BE49-F238E27FC236}">
                <a16:creationId xmlns:a16="http://schemas.microsoft.com/office/drawing/2014/main" id="{BD3AC33C-0124-EE05-E45A-C2320DFB6303}"/>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5" name="צורה חופשית: צורה 154">
            <a:extLst>
              <a:ext uri="{FF2B5EF4-FFF2-40B4-BE49-F238E27FC236}">
                <a16:creationId xmlns:a16="http://schemas.microsoft.com/office/drawing/2014/main" id="{9620D7C7-209A-8FBB-FE4A-FCB1028EC050}"/>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5B5144"/>
          </a:solidFill>
          <a:ln w="17566" cap="flat">
            <a:noFill/>
            <a:prstDash val="solid"/>
            <a:miter/>
          </a:ln>
        </p:spPr>
        <p:txBody>
          <a:bodyPr rtlCol="1" anchor="ctr"/>
          <a:lstStyle/>
          <a:p>
            <a:endParaRPr lang="he-IL"/>
          </a:p>
        </p:txBody>
      </p:sp>
      <p:sp>
        <p:nvSpPr>
          <p:cNvPr id="156" name="צורה חופשית: צורה 155">
            <a:extLst>
              <a:ext uri="{FF2B5EF4-FFF2-40B4-BE49-F238E27FC236}">
                <a16:creationId xmlns:a16="http://schemas.microsoft.com/office/drawing/2014/main" id="{1E8DE6CF-C5FD-DDA4-0208-D9AA7FA5B210}"/>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57" name="צורה חופשית: צורה 156">
            <a:extLst>
              <a:ext uri="{FF2B5EF4-FFF2-40B4-BE49-F238E27FC236}">
                <a16:creationId xmlns:a16="http://schemas.microsoft.com/office/drawing/2014/main" id="{D5D37DCE-3791-0EE0-3965-8F3C35B22A9B}"/>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5B5144"/>
          </a:solidFill>
          <a:ln w="17566" cap="flat">
            <a:noFill/>
            <a:prstDash val="solid"/>
            <a:miter/>
          </a:ln>
        </p:spPr>
        <p:txBody>
          <a:bodyPr rtlCol="1" anchor="ctr"/>
          <a:lstStyle/>
          <a:p>
            <a:endParaRPr lang="he-IL"/>
          </a:p>
        </p:txBody>
      </p:sp>
      <p:sp>
        <p:nvSpPr>
          <p:cNvPr id="158" name="צורה חופשית: צורה 157">
            <a:extLst>
              <a:ext uri="{FF2B5EF4-FFF2-40B4-BE49-F238E27FC236}">
                <a16:creationId xmlns:a16="http://schemas.microsoft.com/office/drawing/2014/main" id="{0F826907-6A9A-7B9D-2F5B-AA793B411990}"/>
              </a:ext>
            </a:extLst>
          </p:cNvPr>
          <p:cNvSpPr/>
          <p:nvPr/>
        </p:nvSpPr>
        <p:spPr>
          <a:xfrm>
            <a:off x="2084982" y="6201310"/>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59" name="צורה חופשית: צורה 158">
            <a:extLst>
              <a:ext uri="{FF2B5EF4-FFF2-40B4-BE49-F238E27FC236}">
                <a16:creationId xmlns:a16="http://schemas.microsoft.com/office/drawing/2014/main" id="{5DF7BBCA-3E1A-BE29-4243-088AD65BD747}"/>
              </a:ext>
            </a:extLst>
          </p:cNvPr>
          <p:cNvSpPr/>
          <p:nvPr/>
        </p:nvSpPr>
        <p:spPr>
          <a:xfrm>
            <a:off x="2087617" y="6201494"/>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0"/>
                  <a:pt x="0" y="184"/>
                  <a:pt x="0" y="184"/>
                </a:cubicBezTo>
                <a:close/>
              </a:path>
            </a:pathLst>
          </a:custGeom>
          <a:solidFill>
            <a:srgbClr val="5B5144"/>
          </a:solidFill>
          <a:ln w="17566" cap="flat">
            <a:noFill/>
            <a:prstDash val="solid"/>
            <a:miter/>
          </a:ln>
        </p:spPr>
        <p:txBody>
          <a:bodyPr rtlCol="1" anchor="ctr"/>
          <a:lstStyle/>
          <a:p>
            <a:endParaRPr lang="he-IL"/>
          </a:p>
        </p:txBody>
      </p:sp>
      <p:sp>
        <p:nvSpPr>
          <p:cNvPr id="160" name="צורה חופשית: צורה 159">
            <a:extLst>
              <a:ext uri="{FF2B5EF4-FFF2-40B4-BE49-F238E27FC236}">
                <a16:creationId xmlns:a16="http://schemas.microsoft.com/office/drawing/2014/main" id="{717B2474-7373-C726-9D0F-310C86E5CEFB}"/>
              </a:ext>
            </a:extLst>
          </p:cNvPr>
          <p:cNvSpPr/>
          <p:nvPr/>
        </p:nvSpPr>
        <p:spPr>
          <a:xfrm>
            <a:off x="208533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61" name="צורה חופשית: צורה 160">
            <a:extLst>
              <a:ext uri="{FF2B5EF4-FFF2-40B4-BE49-F238E27FC236}">
                <a16:creationId xmlns:a16="http://schemas.microsoft.com/office/drawing/2014/main" id="{CF43121C-65AE-FB1F-812C-D894D0665430}"/>
              </a:ext>
            </a:extLst>
          </p:cNvPr>
          <p:cNvSpPr/>
          <p:nvPr/>
        </p:nvSpPr>
        <p:spPr>
          <a:xfrm>
            <a:off x="2084982" y="6200392"/>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176"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3" name="מלבן 2">
            <a:extLst>
              <a:ext uri="{FF2B5EF4-FFF2-40B4-BE49-F238E27FC236}">
                <a16:creationId xmlns:a16="http://schemas.microsoft.com/office/drawing/2014/main" id="{77C5BC33-29F0-04E0-193C-80A078F355FF}"/>
              </a:ext>
            </a:extLst>
          </p:cNvPr>
          <p:cNvSpPr/>
          <p:nvPr/>
        </p:nvSpPr>
        <p:spPr>
          <a:xfrm>
            <a:off x="335360" y="285751"/>
            <a:ext cx="11589424" cy="46168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2" name="צורה חופשית: צורה 161">
            <a:extLst>
              <a:ext uri="{FF2B5EF4-FFF2-40B4-BE49-F238E27FC236}">
                <a16:creationId xmlns:a16="http://schemas.microsoft.com/office/drawing/2014/main" id="{1CCCFC3D-E8A1-8CAC-B4CE-8E1ECB7F7230}"/>
              </a:ext>
            </a:extLst>
          </p:cNvPr>
          <p:cNvSpPr/>
          <p:nvPr/>
        </p:nvSpPr>
        <p:spPr>
          <a:xfrm>
            <a:off x="2095701" y="6207921"/>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0" y="184"/>
                  <a:pt x="176" y="0"/>
                </a:cubicBezTo>
                <a:close/>
              </a:path>
            </a:pathLst>
          </a:custGeom>
          <a:solidFill>
            <a:srgbClr val="5B5144"/>
          </a:solidFill>
          <a:ln w="17566" cap="flat">
            <a:noFill/>
            <a:prstDash val="solid"/>
            <a:miter/>
          </a:ln>
        </p:spPr>
        <p:txBody>
          <a:bodyPr rtlCol="1" anchor="ctr"/>
          <a:lstStyle/>
          <a:p>
            <a:endParaRPr lang="he-IL"/>
          </a:p>
        </p:txBody>
      </p:sp>
      <p:sp>
        <p:nvSpPr>
          <p:cNvPr id="163" name="צורה חופשית: צורה 162">
            <a:extLst>
              <a:ext uri="{FF2B5EF4-FFF2-40B4-BE49-F238E27FC236}">
                <a16:creationId xmlns:a16="http://schemas.microsoft.com/office/drawing/2014/main" id="{3731470D-EB2A-8D48-2070-5506365644D5}"/>
              </a:ext>
            </a:extLst>
          </p:cNvPr>
          <p:cNvSpPr/>
          <p:nvPr/>
        </p:nvSpPr>
        <p:spPr>
          <a:xfrm>
            <a:off x="2096755" y="62084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64" name="צורה חופשית: צורה 163">
            <a:extLst>
              <a:ext uri="{FF2B5EF4-FFF2-40B4-BE49-F238E27FC236}">
                <a16:creationId xmlns:a16="http://schemas.microsoft.com/office/drawing/2014/main" id="{2F3AFE63-A0DA-C559-C1EF-522EEE1BD52C}"/>
              </a:ext>
            </a:extLst>
          </p:cNvPr>
          <p:cNvSpPr/>
          <p:nvPr/>
        </p:nvSpPr>
        <p:spPr>
          <a:xfrm>
            <a:off x="2096755" y="62081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65" name="צורה חופשית: צורה 164">
            <a:extLst>
              <a:ext uri="{FF2B5EF4-FFF2-40B4-BE49-F238E27FC236}">
                <a16:creationId xmlns:a16="http://schemas.microsoft.com/office/drawing/2014/main" id="{D294B7CE-363D-FF03-1B69-644619289401}"/>
              </a:ext>
            </a:extLst>
          </p:cNvPr>
          <p:cNvSpPr/>
          <p:nvPr/>
        </p:nvSpPr>
        <p:spPr>
          <a:xfrm>
            <a:off x="2150176" y="6338488"/>
            <a:ext cx="107544" cy="24240"/>
          </a:xfrm>
          <a:custGeom>
            <a:avLst/>
            <a:gdLst>
              <a:gd name="connsiteX0" fmla="*/ 107544 w 107544"/>
              <a:gd name="connsiteY0" fmla="*/ 12120 h 24240"/>
              <a:gd name="connsiteX1" fmla="*/ 53772 w 107544"/>
              <a:gd name="connsiteY1" fmla="*/ 24240 h 24240"/>
              <a:gd name="connsiteX2" fmla="*/ 0 w 107544"/>
              <a:gd name="connsiteY2" fmla="*/ 12120 h 24240"/>
              <a:gd name="connsiteX3" fmla="*/ 53772 w 107544"/>
              <a:gd name="connsiteY3" fmla="*/ 0 h 24240"/>
              <a:gd name="connsiteX4" fmla="*/ 107544 w 107544"/>
              <a:gd name="connsiteY4" fmla="*/ 12120 h 2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 h="24240">
                <a:moveTo>
                  <a:pt x="107544" y="12120"/>
                </a:moveTo>
                <a:cubicBezTo>
                  <a:pt x="107544" y="18731"/>
                  <a:pt x="83470" y="24240"/>
                  <a:pt x="53772" y="24240"/>
                </a:cubicBezTo>
                <a:cubicBezTo>
                  <a:pt x="24075" y="24240"/>
                  <a:pt x="0" y="18731"/>
                  <a:pt x="0" y="12120"/>
                </a:cubicBezTo>
                <a:cubicBezTo>
                  <a:pt x="0" y="5509"/>
                  <a:pt x="24075" y="0"/>
                  <a:pt x="53772" y="0"/>
                </a:cubicBezTo>
                <a:cubicBezTo>
                  <a:pt x="83470" y="0"/>
                  <a:pt x="107544" y="5326"/>
                  <a:pt x="107544" y="12120"/>
                </a:cubicBezTo>
                <a:close/>
              </a:path>
            </a:pathLst>
          </a:custGeom>
          <a:solidFill>
            <a:srgbClr val="4D632D">
              <a:alpha val="50000"/>
            </a:srgbClr>
          </a:solidFill>
          <a:ln w="17566" cap="flat">
            <a:noFill/>
            <a:prstDash val="solid"/>
            <a:miter/>
          </a:ln>
        </p:spPr>
        <p:txBody>
          <a:bodyPr rtlCol="1" anchor="ctr"/>
          <a:lstStyle/>
          <a:p>
            <a:endParaRPr lang="he-IL"/>
          </a:p>
        </p:txBody>
      </p:sp>
      <p:sp>
        <p:nvSpPr>
          <p:cNvPr id="166" name="צורה חופשית: צורה 165">
            <a:extLst>
              <a:ext uri="{FF2B5EF4-FFF2-40B4-BE49-F238E27FC236}">
                <a16:creationId xmlns:a16="http://schemas.microsoft.com/office/drawing/2014/main" id="{EA691F39-C314-9F7B-D4F5-DB6346ED35D3}"/>
              </a:ext>
            </a:extLst>
          </p:cNvPr>
          <p:cNvSpPr/>
          <p:nvPr/>
        </p:nvSpPr>
        <p:spPr>
          <a:xfrm>
            <a:off x="2361231" y="6283888"/>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67" name="צורה חופשית: צורה 166">
            <a:extLst>
              <a:ext uri="{FF2B5EF4-FFF2-40B4-BE49-F238E27FC236}">
                <a16:creationId xmlns:a16="http://schemas.microsoft.com/office/drawing/2014/main" id="{D25C88D8-DCEC-0485-0D32-1353391223F7}"/>
              </a:ext>
            </a:extLst>
          </p:cNvPr>
          <p:cNvSpPr/>
          <p:nvPr/>
        </p:nvSpPr>
        <p:spPr>
          <a:xfrm>
            <a:off x="1980776" y="6515514"/>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68" name="צורה חופשית: צורה 167">
            <a:extLst>
              <a:ext uri="{FF2B5EF4-FFF2-40B4-BE49-F238E27FC236}">
                <a16:creationId xmlns:a16="http://schemas.microsoft.com/office/drawing/2014/main" id="{B1C2F668-EC98-6C66-3A60-64DD0741A7DC}"/>
              </a:ext>
            </a:extLst>
          </p:cNvPr>
          <p:cNvSpPr/>
          <p:nvPr/>
        </p:nvSpPr>
        <p:spPr>
          <a:xfrm>
            <a:off x="1449636" y="6309621"/>
            <a:ext cx="256544" cy="137034"/>
          </a:xfrm>
          <a:custGeom>
            <a:avLst/>
            <a:gdLst>
              <a:gd name="connsiteX0" fmla="*/ 209386 w 256544"/>
              <a:gd name="connsiteY0" fmla="*/ 36 h 137034"/>
              <a:gd name="connsiteX1" fmla="*/ 150518 w 256544"/>
              <a:gd name="connsiteY1" fmla="*/ 7749 h 137034"/>
              <a:gd name="connsiteX2" fmla="*/ 74956 w 256544"/>
              <a:gd name="connsiteY2" fmla="*/ 60269 h 137034"/>
              <a:gd name="connsiteX3" fmla="*/ 4842 w 256544"/>
              <a:gd name="connsiteY3" fmla="*/ 123440 h 137034"/>
              <a:gd name="connsiteX4" fmla="*/ 75132 w 256544"/>
              <a:gd name="connsiteY4" fmla="*/ 136846 h 137034"/>
              <a:gd name="connsiteX5" fmla="*/ 168969 w 256544"/>
              <a:gd name="connsiteY5" fmla="*/ 124909 h 137034"/>
              <a:gd name="connsiteX6" fmla="*/ 176350 w 256544"/>
              <a:gd name="connsiteY6" fmla="*/ 61922 h 137034"/>
              <a:gd name="connsiteX7" fmla="*/ 252615 w 256544"/>
              <a:gd name="connsiteY7" fmla="*/ 10503 h 137034"/>
              <a:gd name="connsiteX8" fmla="*/ 209386 w 256544"/>
              <a:gd name="connsiteY8" fmla="*/ 36 h 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4" h="137034">
                <a:moveTo>
                  <a:pt x="209386" y="36"/>
                </a:moveTo>
                <a:cubicBezTo>
                  <a:pt x="186718" y="403"/>
                  <a:pt x="161940" y="4994"/>
                  <a:pt x="150518" y="7749"/>
                </a:cubicBezTo>
                <a:cubicBezTo>
                  <a:pt x="118185" y="14910"/>
                  <a:pt x="99909" y="43742"/>
                  <a:pt x="74956" y="60269"/>
                </a:cubicBezTo>
                <a:cubicBezTo>
                  <a:pt x="62128" y="68716"/>
                  <a:pt x="-20638" y="94977"/>
                  <a:pt x="4842" y="123440"/>
                </a:cubicBezTo>
                <a:cubicBezTo>
                  <a:pt x="18197" y="138315"/>
                  <a:pt x="57911" y="136479"/>
                  <a:pt x="75132" y="136846"/>
                </a:cubicBezTo>
                <a:cubicBezTo>
                  <a:pt x="105532" y="137580"/>
                  <a:pt x="140326" y="136662"/>
                  <a:pt x="168969" y="124909"/>
                </a:cubicBezTo>
                <a:cubicBezTo>
                  <a:pt x="220281" y="104158"/>
                  <a:pt x="165806" y="89835"/>
                  <a:pt x="176350" y="61922"/>
                </a:cubicBezTo>
                <a:cubicBezTo>
                  <a:pt x="183906" y="41905"/>
                  <a:pt x="276514" y="35661"/>
                  <a:pt x="252615" y="10503"/>
                </a:cubicBezTo>
                <a:cubicBezTo>
                  <a:pt x="244883" y="2056"/>
                  <a:pt x="227662" y="-332"/>
                  <a:pt x="209386" y="36"/>
                </a:cubicBezTo>
                <a:close/>
              </a:path>
            </a:pathLst>
          </a:custGeom>
          <a:solidFill>
            <a:srgbClr val="4D632D">
              <a:alpha val="30000"/>
            </a:srgbClr>
          </a:solidFill>
          <a:ln w="17566" cap="flat">
            <a:noFill/>
            <a:prstDash val="solid"/>
            <a:miter/>
          </a:ln>
        </p:spPr>
        <p:txBody>
          <a:bodyPr rtlCol="1" anchor="ctr"/>
          <a:lstStyle/>
          <a:p>
            <a:endParaRPr lang="he-IL"/>
          </a:p>
        </p:txBody>
      </p:sp>
      <p:sp>
        <p:nvSpPr>
          <p:cNvPr id="376" name="צורה חופשית: צורה 375">
            <a:extLst>
              <a:ext uri="{FF2B5EF4-FFF2-40B4-BE49-F238E27FC236}">
                <a16:creationId xmlns:a16="http://schemas.microsoft.com/office/drawing/2014/main" id="{8E82211B-B42C-6871-C691-AF3B94A42491}"/>
              </a:ext>
            </a:extLst>
          </p:cNvPr>
          <p:cNvSpPr/>
          <p:nvPr/>
        </p:nvSpPr>
        <p:spPr>
          <a:xfrm>
            <a:off x="2339784" y="6696398"/>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2" y="17629"/>
                  <a:pt x="94716" y="17629"/>
                </a:cubicBezTo>
                <a:cubicBezTo>
                  <a:pt x="42350" y="17629"/>
                  <a:pt x="0" y="13773"/>
                  <a:pt x="0" y="8815"/>
                </a:cubicBezTo>
                <a:cubicBezTo>
                  <a:pt x="0" y="3857"/>
                  <a:pt x="42350" y="0"/>
                  <a:pt x="94716" y="0"/>
                </a:cubicBezTo>
                <a:cubicBezTo>
                  <a:pt x="147082"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77" name="צורה חופשית: צורה 376">
            <a:extLst>
              <a:ext uri="{FF2B5EF4-FFF2-40B4-BE49-F238E27FC236}">
                <a16:creationId xmlns:a16="http://schemas.microsoft.com/office/drawing/2014/main" id="{A905061D-396A-46BF-44AB-D7C2F48AAD17}"/>
              </a:ext>
            </a:extLst>
          </p:cNvPr>
          <p:cNvSpPr/>
          <p:nvPr/>
        </p:nvSpPr>
        <p:spPr>
          <a:xfrm>
            <a:off x="2683327" y="6735512"/>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3" y="17629"/>
                  <a:pt x="94716" y="17629"/>
                </a:cubicBezTo>
                <a:cubicBezTo>
                  <a:pt x="42350" y="17629"/>
                  <a:pt x="0" y="13773"/>
                  <a:pt x="0" y="8815"/>
                </a:cubicBezTo>
                <a:cubicBezTo>
                  <a:pt x="0" y="3856"/>
                  <a:pt x="42350" y="0"/>
                  <a:pt x="94716" y="0"/>
                </a:cubicBezTo>
                <a:cubicBezTo>
                  <a:pt x="147083"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78" name="צורה חופשית: צורה 377">
            <a:extLst>
              <a:ext uri="{FF2B5EF4-FFF2-40B4-BE49-F238E27FC236}">
                <a16:creationId xmlns:a16="http://schemas.microsoft.com/office/drawing/2014/main" id="{311D43EF-3190-25C7-2F8C-32EB00D9CB3A}"/>
              </a:ext>
            </a:extLst>
          </p:cNvPr>
          <p:cNvSpPr/>
          <p:nvPr/>
        </p:nvSpPr>
        <p:spPr>
          <a:xfrm>
            <a:off x="-463132" y="6637302"/>
            <a:ext cx="2260754" cy="362633"/>
          </a:xfrm>
          <a:custGeom>
            <a:avLst/>
            <a:gdLst>
              <a:gd name="connsiteX0" fmla="*/ 952433 w 1368550"/>
              <a:gd name="connsiteY0" fmla="*/ 57486 h 142510"/>
              <a:gd name="connsiteX1" fmla="*/ 1311264 w 1368550"/>
              <a:gd name="connsiteY1" fmla="*/ 29573 h 142510"/>
              <a:gd name="connsiteX2" fmla="*/ 1368551 w 1368550"/>
              <a:gd name="connsiteY2" fmla="*/ 23330 h 142510"/>
              <a:gd name="connsiteX3" fmla="*/ 1367848 w 1368550"/>
              <a:gd name="connsiteY3" fmla="*/ 23146 h 142510"/>
              <a:gd name="connsiteX4" fmla="*/ 1198097 w 1368550"/>
              <a:gd name="connsiteY4" fmla="*/ 375 h 142510"/>
              <a:gd name="connsiteX5" fmla="*/ 1064897 w 1368550"/>
              <a:gd name="connsiteY5" fmla="*/ 12311 h 142510"/>
              <a:gd name="connsiteX6" fmla="*/ 910259 w 1368550"/>
              <a:gd name="connsiteY6" fmla="*/ 31042 h 142510"/>
              <a:gd name="connsiteX7" fmla="*/ 883548 w 1368550"/>
              <a:gd name="connsiteY7" fmla="*/ 30675 h 142510"/>
              <a:gd name="connsiteX8" fmla="*/ 681288 w 1368550"/>
              <a:gd name="connsiteY8" fmla="*/ 51243 h 142510"/>
              <a:gd name="connsiteX9" fmla="*/ 480258 w 1368550"/>
              <a:gd name="connsiteY9" fmla="*/ 75666 h 142510"/>
              <a:gd name="connsiteX10" fmla="*/ 277822 w 1368550"/>
              <a:gd name="connsiteY10" fmla="*/ 100825 h 142510"/>
              <a:gd name="connsiteX11" fmla="*/ 276065 w 1368550"/>
              <a:gd name="connsiteY11" fmla="*/ 101376 h 142510"/>
              <a:gd name="connsiteX12" fmla="*/ 224929 w 1368550"/>
              <a:gd name="connsiteY12" fmla="*/ 104130 h 142510"/>
              <a:gd name="connsiteX13" fmla="*/ 147961 w 1368550"/>
              <a:gd name="connsiteY13" fmla="*/ 108905 h 142510"/>
              <a:gd name="connsiteX14" fmla="*/ 139526 w 1368550"/>
              <a:gd name="connsiteY14" fmla="*/ 106334 h 142510"/>
              <a:gd name="connsiteX15" fmla="*/ 40065 w 1368550"/>
              <a:gd name="connsiteY15" fmla="*/ 112761 h 142510"/>
              <a:gd name="connsiteX16" fmla="*/ 1406 w 1368550"/>
              <a:gd name="connsiteY16" fmla="*/ 141041 h 142510"/>
              <a:gd name="connsiteX17" fmla="*/ 0 w 1368550"/>
              <a:gd name="connsiteY17" fmla="*/ 142510 h 142510"/>
              <a:gd name="connsiteX18" fmla="*/ 28292 w 1368550"/>
              <a:gd name="connsiteY18" fmla="*/ 140674 h 142510"/>
              <a:gd name="connsiteX19" fmla="*/ 952433 w 1368550"/>
              <a:gd name="connsiteY19" fmla="*/ 57486 h 1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8550" h="142510">
                <a:moveTo>
                  <a:pt x="952433" y="57486"/>
                </a:moveTo>
                <a:cubicBezTo>
                  <a:pt x="1074211" y="45366"/>
                  <a:pt x="1185972" y="38021"/>
                  <a:pt x="1311264" y="29573"/>
                </a:cubicBezTo>
                <a:cubicBezTo>
                  <a:pt x="1330243" y="28104"/>
                  <a:pt x="1349397" y="26084"/>
                  <a:pt x="1368551" y="23330"/>
                </a:cubicBezTo>
                <a:cubicBezTo>
                  <a:pt x="1368200" y="23330"/>
                  <a:pt x="1367848" y="23146"/>
                  <a:pt x="1367848" y="23146"/>
                </a:cubicBezTo>
                <a:cubicBezTo>
                  <a:pt x="1279283" y="7169"/>
                  <a:pt x="1264697" y="-2012"/>
                  <a:pt x="1198097" y="375"/>
                </a:cubicBezTo>
                <a:cubicBezTo>
                  <a:pt x="1178240" y="1109"/>
                  <a:pt x="1110586" y="7720"/>
                  <a:pt x="1064897" y="12311"/>
                </a:cubicBezTo>
                <a:cubicBezTo>
                  <a:pt x="1017451" y="17086"/>
                  <a:pt x="965085" y="27921"/>
                  <a:pt x="910259" y="31042"/>
                </a:cubicBezTo>
                <a:cubicBezTo>
                  <a:pt x="901472" y="30675"/>
                  <a:pt x="892510" y="30491"/>
                  <a:pt x="883548" y="30675"/>
                </a:cubicBezTo>
                <a:cubicBezTo>
                  <a:pt x="811852" y="30859"/>
                  <a:pt x="745779" y="41143"/>
                  <a:pt x="681288" y="51243"/>
                </a:cubicBezTo>
                <a:cubicBezTo>
                  <a:pt x="615918" y="61526"/>
                  <a:pt x="549494" y="69606"/>
                  <a:pt x="480258" y="75666"/>
                </a:cubicBezTo>
                <a:cubicBezTo>
                  <a:pt x="410495" y="81910"/>
                  <a:pt x="340908" y="87970"/>
                  <a:pt x="277822" y="100825"/>
                </a:cubicBezTo>
                <a:cubicBezTo>
                  <a:pt x="277119" y="101008"/>
                  <a:pt x="276592" y="101192"/>
                  <a:pt x="276065" y="101376"/>
                </a:cubicBezTo>
                <a:cubicBezTo>
                  <a:pt x="259020" y="102294"/>
                  <a:pt x="241974" y="103212"/>
                  <a:pt x="224929" y="104130"/>
                </a:cubicBezTo>
                <a:cubicBezTo>
                  <a:pt x="199273" y="105599"/>
                  <a:pt x="173441" y="106885"/>
                  <a:pt x="147961" y="108905"/>
                </a:cubicBezTo>
                <a:cubicBezTo>
                  <a:pt x="146379" y="107619"/>
                  <a:pt x="143744" y="106701"/>
                  <a:pt x="139526" y="106334"/>
                </a:cubicBezTo>
                <a:cubicBezTo>
                  <a:pt x="102448" y="104497"/>
                  <a:pt x="70290" y="103579"/>
                  <a:pt x="40065" y="112761"/>
                </a:cubicBezTo>
                <a:cubicBezTo>
                  <a:pt x="18100" y="119556"/>
                  <a:pt x="9489" y="131492"/>
                  <a:pt x="1406" y="141041"/>
                </a:cubicBezTo>
                <a:cubicBezTo>
                  <a:pt x="879" y="141592"/>
                  <a:pt x="527" y="142143"/>
                  <a:pt x="0" y="142510"/>
                </a:cubicBezTo>
                <a:cubicBezTo>
                  <a:pt x="9313" y="141776"/>
                  <a:pt x="18803" y="141225"/>
                  <a:pt x="28292" y="140674"/>
                </a:cubicBezTo>
                <a:cubicBezTo>
                  <a:pt x="353209" y="117169"/>
                  <a:pt x="640871" y="87970"/>
                  <a:pt x="952433" y="57486"/>
                </a:cubicBezTo>
                <a:close/>
              </a:path>
            </a:pathLst>
          </a:custGeom>
          <a:solidFill>
            <a:srgbClr val="9EC06E"/>
          </a:solidFill>
          <a:ln w="17566" cap="flat">
            <a:noFill/>
            <a:prstDash val="solid"/>
            <a:miter/>
          </a:ln>
          <a:effectLst>
            <a:softEdge rad="12700"/>
          </a:effectLst>
        </p:spPr>
        <p:txBody>
          <a:bodyPr rtlCol="1" anchor="ctr"/>
          <a:lstStyle/>
          <a:p>
            <a:endParaRPr lang="he-IL"/>
          </a:p>
        </p:txBody>
      </p:sp>
      <p:sp>
        <p:nvSpPr>
          <p:cNvPr id="379" name="צורה חופשית: צורה 378">
            <a:extLst>
              <a:ext uri="{FF2B5EF4-FFF2-40B4-BE49-F238E27FC236}">
                <a16:creationId xmlns:a16="http://schemas.microsoft.com/office/drawing/2014/main" id="{0A54BB58-FF25-0D4C-3C52-AD157A4FA873}"/>
              </a:ext>
            </a:extLst>
          </p:cNvPr>
          <p:cNvSpPr/>
          <p:nvPr/>
        </p:nvSpPr>
        <p:spPr>
          <a:xfrm>
            <a:off x="272028" y="7112784"/>
            <a:ext cx="2261045" cy="132586"/>
          </a:xfrm>
          <a:custGeom>
            <a:avLst/>
            <a:gdLst>
              <a:gd name="connsiteX0" fmla="*/ 1368200 w 1368726"/>
              <a:gd name="connsiteY0" fmla="*/ 13589 h 132586"/>
              <a:gd name="connsiteX1" fmla="*/ 1299315 w 1368726"/>
              <a:gd name="connsiteY1" fmla="*/ 0 h 132586"/>
              <a:gd name="connsiteX2" fmla="*/ 1323741 w 1368726"/>
              <a:gd name="connsiteY2" fmla="*/ 8815 h 132586"/>
              <a:gd name="connsiteX3" fmla="*/ 1316185 w 1368726"/>
              <a:gd name="connsiteY3" fmla="*/ 15242 h 132586"/>
              <a:gd name="connsiteX4" fmla="*/ 1186148 w 1368726"/>
              <a:gd name="connsiteY4" fmla="*/ 25342 h 132586"/>
              <a:gd name="connsiteX5" fmla="*/ 1056462 w 1368726"/>
              <a:gd name="connsiteY5" fmla="*/ 35075 h 132586"/>
              <a:gd name="connsiteX6" fmla="*/ 968600 w 1368726"/>
              <a:gd name="connsiteY6" fmla="*/ 41686 h 132586"/>
              <a:gd name="connsiteX7" fmla="*/ 903757 w 1368726"/>
              <a:gd name="connsiteY7" fmla="*/ 39115 h 132586"/>
              <a:gd name="connsiteX8" fmla="*/ 704133 w 1368726"/>
              <a:gd name="connsiteY8" fmla="*/ 62437 h 132586"/>
              <a:gd name="connsiteX9" fmla="*/ 525244 w 1368726"/>
              <a:gd name="connsiteY9" fmla="*/ 67395 h 132586"/>
              <a:gd name="connsiteX10" fmla="*/ 521378 w 1368726"/>
              <a:gd name="connsiteY10" fmla="*/ 62070 h 132586"/>
              <a:gd name="connsiteX11" fmla="*/ 522081 w 1368726"/>
              <a:gd name="connsiteY11" fmla="*/ 61702 h 132586"/>
              <a:gd name="connsiteX12" fmla="*/ 480258 w 1368726"/>
              <a:gd name="connsiteY12" fmla="*/ 65742 h 132586"/>
              <a:gd name="connsiteX13" fmla="*/ 277822 w 1368726"/>
              <a:gd name="connsiteY13" fmla="*/ 90901 h 132586"/>
              <a:gd name="connsiteX14" fmla="*/ 276065 w 1368726"/>
              <a:gd name="connsiteY14" fmla="*/ 91452 h 132586"/>
              <a:gd name="connsiteX15" fmla="*/ 224929 w 1368726"/>
              <a:gd name="connsiteY15" fmla="*/ 94206 h 132586"/>
              <a:gd name="connsiteX16" fmla="*/ 147961 w 1368726"/>
              <a:gd name="connsiteY16" fmla="*/ 98981 h 132586"/>
              <a:gd name="connsiteX17" fmla="*/ 139526 w 1368726"/>
              <a:gd name="connsiteY17" fmla="*/ 96410 h 132586"/>
              <a:gd name="connsiteX18" fmla="*/ 40065 w 1368726"/>
              <a:gd name="connsiteY18" fmla="*/ 102837 h 132586"/>
              <a:gd name="connsiteX19" fmla="*/ 1406 w 1368726"/>
              <a:gd name="connsiteY19" fmla="*/ 131117 h 132586"/>
              <a:gd name="connsiteX20" fmla="*/ 0 w 1368726"/>
              <a:gd name="connsiteY20" fmla="*/ 132586 h 132586"/>
              <a:gd name="connsiteX21" fmla="*/ 28292 w 1368726"/>
              <a:gd name="connsiteY21" fmla="*/ 130750 h 132586"/>
              <a:gd name="connsiteX22" fmla="*/ 952609 w 1368726"/>
              <a:gd name="connsiteY22" fmla="*/ 47929 h 132586"/>
              <a:gd name="connsiteX23" fmla="*/ 1311440 w 1368726"/>
              <a:gd name="connsiteY23" fmla="*/ 20016 h 132586"/>
              <a:gd name="connsiteX24" fmla="*/ 1368727 w 1368726"/>
              <a:gd name="connsiteY24" fmla="*/ 13773 h 132586"/>
              <a:gd name="connsiteX25" fmla="*/ 1368200 w 1368726"/>
              <a:gd name="connsiteY25" fmla="*/ 13589 h 1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8726" h="132586">
                <a:moveTo>
                  <a:pt x="1368200" y="13589"/>
                </a:moveTo>
                <a:cubicBezTo>
                  <a:pt x="1338502" y="8264"/>
                  <a:pt x="1317064" y="3673"/>
                  <a:pt x="1299315" y="0"/>
                </a:cubicBezTo>
                <a:cubicBezTo>
                  <a:pt x="1307925" y="2755"/>
                  <a:pt x="1316009" y="5693"/>
                  <a:pt x="1323741" y="8815"/>
                </a:cubicBezTo>
                <a:cubicBezTo>
                  <a:pt x="1329891" y="11202"/>
                  <a:pt x="1325850" y="15242"/>
                  <a:pt x="1316185" y="15242"/>
                </a:cubicBezTo>
                <a:cubicBezTo>
                  <a:pt x="1271199" y="15609"/>
                  <a:pt x="1229025" y="21486"/>
                  <a:pt x="1186148" y="25342"/>
                </a:cubicBezTo>
                <a:cubicBezTo>
                  <a:pt x="1143271" y="29198"/>
                  <a:pt x="1099339" y="31218"/>
                  <a:pt x="1056462" y="35075"/>
                </a:cubicBezTo>
                <a:cubicBezTo>
                  <a:pt x="1027643" y="37646"/>
                  <a:pt x="998121" y="40217"/>
                  <a:pt x="968600" y="41686"/>
                </a:cubicBezTo>
                <a:cubicBezTo>
                  <a:pt x="946985" y="42788"/>
                  <a:pt x="922735" y="43339"/>
                  <a:pt x="903757" y="39115"/>
                </a:cubicBezTo>
                <a:cubicBezTo>
                  <a:pt x="836981" y="47011"/>
                  <a:pt x="772665" y="56377"/>
                  <a:pt x="704133" y="62437"/>
                </a:cubicBezTo>
                <a:cubicBezTo>
                  <a:pt x="646495" y="67395"/>
                  <a:pt x="583409" y="76210"/>
                  <a:pt x="525244" y="67395"/>
                </a:cubicBezTo>
                <a:cubicBezTo>
                  <a:pt x="520323" y="66660"/>
                  <a:pt x="518215" y="63722"/>
                  <a:pt x="521378" y="62070"/>
                </a:cubicBezTo>
                <a:cubicBezTo>
                  <a:pt x="521554" y="61886"/>
                  <a:pt x="521905" y="61886"/>
                  <a:pt x="522081" y="61702"/>
                </a:cubicBezTo>
                <a:cubicBezTo>
                  <a:pt x="508198" y="63171"/>
                  <a:pt x="494316" y="64457"/>
                  <a:pt x="480258" y="65742"/>
                </a:cubicBezTo>
                <a:cubicBezTo>
                  <a:pt x="410495" y="71986"/>
                  <a:pt x="340908" y="78046"/>
                  <a:pt x="277822" y="90901"/>
                </a:cubicBezTo>
                <a:cubicBezTo>
                  <a:pt x="277119" y="91084"/>
                  <a:pt x="276592" y="91268"/>
                  <a:pt x="276065" y="91452"/>
                </a:cubicBezTo>
                <a:cubicBezTo>
                  <a:pt x="259020" y="92370"/>
                  <a:pt x="241974" y="93288"/>
                  <a:pt x="224929" y="94206"/>
                </a:cubicBezTo>
                <a:cubicBezTo>
                  <a:pt x="199273" y="95675"/>
                  <a:pt x="173441" y="96961"/>
                  <a:pt x="147961" y="98981"/>
                </a:cubicBezTo>
                <a:cubicBezTo>
                  <a:pt x="146379" y="97695"/>
                  <a:pt x="143744" y="96777"/>
                  <a:pt x="139526" y="96410"/>
                </a:cubicBezTo>
                <a:cubicBezTo>
                  <a:pt x="102448" y="94573"/>
                  <a:pt x="70290" y="93655"/>
                  <a:pt x="40065" y="102837"/>
                </a:cubicBezTo>
                <a:cubicBezTo>
                  <a:pt x="18100" y="109632"/>
                  <a:pt x="9489" y="121568"/>
                  <a:pt x="1406" y="131117"/>
                </a:cubicBezTo>
                <a:cubicBezTo>
                  <a:pt x="879" y="131668"/>
                  <a:pt x="527" y="132219"/>
                  <a:pt x="0" y="132586"/>
                </a:cubicBezTo>
                <a:cubicBezTo>
                  <a:pt x="9313" y="131852"/>
                  <a:pt x="18803" y="131301"/>
                  <a:pt x="28292" y="130750"/>
                </a:cubicBezTo>
                <a:cubicBezTo>
                  <a:pt x="353384" y="107612"/>
                  <a:pt x="641047" y="78413"/>
                  <a:pt x="952609" y="47929"/>
                </a:cubicBezTo>
                <a:cubicBezTo>
                  <a:pt x="1074386" y="35809"/>
                  <a:pt x="1186148" y="28464"/>
                  <a:pt x="1311440" y="20016"/>
                </a:cubicBezTo>
                <a:cubicBezTo>
                  <a:pt x="1330418" y="18547"/>
                  <a:pt x="1349573" y="16527"/>
                  <a:pt x="1368727" y="13773"/>
                </a:cubicBezTo>
                <a:cubicBezTo>
                  <a:pt x="1368727" y="13589"/>
                  <a:pt x="1368375" y="13589"/>
                  <a:pt x="1368200" y="13589"/>
                </a:cubicBezTo>
                <a:close/>
              </a:path>
            </a:pathLst>
          </a:custGeom>
          <a:solidFill>
            <a:srgbClr val="9EC06E">
              <a:alpha val="20000"/>
            </a:srgbClr>
          </a:solidFill>
          <a:ln w="17566" cap="flat">
            <a:noFill/>
            <a:prstDash val="solid"/>
            <a:miter/>
          </a:ln>
        </p:spPr>
        <p:txBody>
          <a:bodyPr rtlCol="1" anchor="ctr"/>
          <a:lstStyle/>
          <a:p>
            <a:endParaRPr lang="he-IL"/>
          </a:p>
        </p:txBody>
      </p:sp>
      <p:sp>
        <p:nvSpPr>
          <p:cNvPr id="380" name="צורה חופשית: צורה 379">
            <a:extLst>
              <a:ext uri="{FF2B5EF4-FFF2-40B4-BE49-F238E27FC236}">
                <a16:creationId xmlns:a16="http://schemas.microsoft.com/office/drawing/2014/main" id="{D239666B-B078-4080-EECB-FB8EAF764421}"/>
              </a:ext>
            </a:extLst>
          </p:cNvPr>
          <p:cNvSpPr/>
          <p:nvPr/>
        </p:nvSpPr>
        <p:spPr>
          <a:xfrm>
            <a:off x="2883020" y="6536991"/>
            <a:ext cx="1653629" cy="358417"/>
          </a:xfrm>
          <a:custGeom>
            <a:avLst/>
            <a:gdLst>
              <a:gd name="connsiteX0" fmla="*/ 37635 w 1938107"/>
              <a:gd name="connsiteY0" fmla="*/ 73778 h 94162"/>
              <a:gd name="connsiteX1" fmla="*/ 175404 w 1938107"/>
              <a:gd name="connsiteY1" fmla="*/ 82593 h 94162"/>
              <a:gd name="connsiteX2" fmla="*/ 355698 w 1938107"/>
              <a:gd name="connsiteY2" fmla="*/ 86633 h 94162"/>
              <a:gd name="connsiteX3" fmla="*/ 515784 w 1938107"/>
              <a:gd name="connsiteY3" fmla="*/ 88102 h 94162"/>
              <a:gd name="connsiteX4" fmla="*/ 712070 w 1938107"/>
              <a:gd name="connsiteY4" fmla="*/ 90306 h 94162"/>
              <a:gd name="connsiteX5" fmla="*/ 1200762 w 1938107"/>
              <a:gd name="connsiteY5" fmla="*/ 94162 h 94162"/>
              <a:gd name="connsiteX6" fmla="*/ 1938107 w 1938107"/>
              <a:gd name="connsiteY6" fmla="*/ 94162 h 94162"/>
              <a:gd name="connsiteX7" fmla="*/ 1938107 w 1938107"/>
              <a:gd name="connsiteY7" fmla="*/ 28420 h 94162"/>
              <a:gd name="connsiteX8" fmla="*/ 1897339 w 1938107"/>
              <a:gd name="connsiteY8" fmla="*/ 27502 h 94162"/>
              <a:gd name="connsiteX9" fmla="*/ 1692092 w 1938107"/>
              <a:gd name="connsiteY9" fmla="*/ 19605 h 94162"/>
              <a:gd name="connsiteX10" fmla="*/ 1422880 w 1938107"/>
              <a:gd name="connsiteY10" fmla="*/ 8587 h 94162"/>
              <a:gd name="connsiteX11" fmla="*/ 1376313 w 1938107"/>
              <a:gd name="connsiteY11" fmla="*/ 9138 h 94162"/>
              <a:gd name="connsiteX12" fmla="*/ 1206738 w 1938107"/>
              <a:gd name="connsiteY12" fmla="*/ 140 h 94162"/>
              <a:gd name="connsiteX13" fmla="*/ 1073713 w 1938107"/>
              <a:gd name="connsiteY13" fmla="*/ 4731 h 94162"/>
              <a:gd name="connsiteX14" fmla="*/ 919250 w 1938107"/>
              <a:gd name="connsiteY14" fmla="*/ 12076 h 94162"/>
              <a:gd name="connsiteX15" fmla="*/ 892716 w 1938107"/>
              <a:gd name="connsiteY15" fmla="*/ 11893 h 94162"/>
              <a:gd name="connsiteX16" fmla="*/ 690807 w 1938107"/>
              <a:gd name="connsiteY16" fmla="*/ 19973 h 94162"/>
              <a:gd name="connsiteX17" fmla="*/ 489953 w 1938107"/>
              <a:gd name="connsiteY17" fmla="*/ 29522 h 94162"/>
              <a:gd name="connsiteX18" fmla="*/ 287868 w 1938107"/>
              <a:gd name="connsiteY18" fmla="*/ 39438 h 94162"/>
              <a:gd name="connsiteX19" fmla="*/ 286111 w 1938107"/>
              <a:gd name="connsiteY19" fmla="*/ 39622 h 94162"/>
              <a:gd name="connsiteX20" fmla="*/ 235151 w 1938107"/>
              <a:gd name="connsiteY20" fmla="*/ 40724 h 94162"/>
              <a:gd name="connsiteX21" fmla="*/ 158358 w 1938107"/>
              <a:gd name="connsiteY21" fmla="*/ 42560 h 94162"/>
              <a:gd name="connsiteX22" fmla="*/ 149924 w 1938107"/>
              <a:gd name="connsiteY22" fmla="*/ 41642 h 94162"/>
              <a:gd name="connsiteX23" fmla="*/ 50639 w 1938107"/>
              <a:gd name="connsiteY23" fmla="*/ 44213 h 94162"/>
              <a:gd name="connsiteX24" fmla="*/ 12155 w 1938107"/>
              <a:gd name="connsiteY24" fmla="*/ 55415 h 94162"/>
              <a:gd name="connsiteX25" fmla="*/ 3193 w 1938107"/>
              <a:gd name="connsiteY25" fmla="*/ 66800 h 94162"/>
              <a:gd name="connsiteX26" fmla="*/ 37635 w 1938107"/>
              <a:gd name="connsiteY26" fmla="*/ 73778 h 9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8107" h="94162">
                <a:moveTo>
                  <a:pt x="37635" y="73778"/>
                </a:moveTo>
                <a:cubicBezTo>
                  <a:pt x="75767" y="78553"/>
                  <a:pt x="127079" y="80940"/>
                  <a:pt x="175404" y="82593"/>
                </a:cubicBezTo>
                <a:cubicBezTo>
                  <a:pt x="234448" y="84797"/>
                  <a:pt x="295249" y="85899"/>
                  <a:pt x="355698" y="86633"/>
                </a:cubicBezTo>
                <a:cubicBezTo>
                  <a:pt x="408943" y="87368"/>
                  <a:pt x="462364" y="87735"/>
                  <a:pt x="515784" y="88102"/>
                </a:cubicBezTo>
                <a:cubicBezTo>
                  <a:pt x="581330" y="88470"/>
                  <a:pt x="646524" y="89571"/>
                  <a:pt x="712070" y="90306"/>
                </a:cubicBezTo>
                <a:cubicBezTo>
                  <a:pt x="874792" y="92142"/>
                  <a:pt x="1037689" y="93244"/>
                  <a:pt x="1200762" y="94162"/>
                </a:cubicBezTo>
                <a:lnTo>
                  <a:pt x="1938107" y="94162"/>
                </a:lnTo>
                <a:lnTo>
                  <a:pt x="1938107" y="28420"/>
                </a:lnTo>
                <a:cubicBezTo>
                  <a:pt x="1924576" y="28053"/>
                  <a:pt x="1910870" y="27685"/>
                  <a:pt x="1897339" y="27502"/>
                </a:cubicBezTo>
                <a:cubicBezTo>
                  <a:pt x="1794012" y="25115"/>
                  <a:pt x="1788916" y="25298"/>
                  <a:pt x="1692092" y="19605"/>
                </a:cubicBezTo>
                <a:cubicBezTo>
                  <a:pt x="1482978" y="7302"/>
                  <a:pt x="1456092" y="6751"/>
                  <a:pt x="1422880" y="8587"/>
                </a:cubicBezTo>
                <a:cubicBezTo>
                  <a:pt x="1395291" y="10056"/>
                  <a:pt x="1379124" y="9322"/>
                  <a:pt x="1376313" y="9138"/>
                </a:cubicBezTo>
                <a:cubicBezTo>
                  <a:pt x="1287747" y="2894"/>
                  <a:pt x="1273162" y="-778"/>
                  <a:pt x="1206738" y="140"/>
                </a:cubicBezTo>
                <a:cubicBezTo>
                  <a:pt x="1186881" y="323"/>
                  <a:pt x="1119402" y="3078"/>
                  <a:pt x="1073713" y="4731"/>
                </a:cubicBezTo>
                <a:cubicBezTo>
                  <a:pt x="1026267" y="6567"/>
                  <a:pt x="974077" y="10791"/>
                  <a:pt x="919250" y="12076"/>
                </a:cubicBezTo>
                <a:cubicBezTo>
                  <a:pt x="910288" y="11893"/>
                  <a:pt x="901502" y="11893"/>
                  <a:pt x="892716" y="11893"/>
                </a:cubicBezTo>
                <a:cubicBezTo>
                  <a:pt x="821020" y="11893"/>
                  <a:pt x="755123" y="15933"/>
                  <a:pt x="690807" y="19973"/>
                </a:cubicBezTo>
                <a:cubicBezTo>
                  <a:pt x="625437" y="24013"/>
                  <a:pt x="559189" y="27134"/>
                  <a:pt x="489953" y="29522"/>
                </a:cubicBezTo>
                <a:cubicBezTo>
                  <a:pt x="420365" y="31909"/>
                  <a:pt x="350954" y="34296"/>
                  <a:pt x="287868" y="39438"/>
                </a:cubicBezTo>
                <a:cubicBezTo>
                  <a:pt x="287165" y="39438"/>
                  <a:pt x="286638" y="39622"/>
                  <a:pt x="286111" y="39622"/>
                </a:cubicBezTo>
                <a:cubicBezTo>
                  <a:pt x="269066" y="39989"/>
                  <a:pt x="252020" y="40356"/>
                  <a:pt x="235151" y="40724"/>
                </a:cubicBezTo>
                <a:cubicBezTo>
                  <a:pt x="209495" y="41275"/>
                  <a:pt x="183663" y="41826"/>
                  <a:pt x="158358" y="42560"/>
                </a:cubicBezTo>
                <a:cubicBezTo>
                  <a:pt x="156953" y="42009"/>
                  <a:pt x="154141" y="41642"/>
                  <a:pt x="149924" y="41642"/>
                </a:cubicBezTo>
                <a:cubicBezTo>
                  <a:pt x="112846" y="40907"/>
                  <a:pt x="80864" y="40540"/>
                  <a:pt x="50639" y="44213"/>
                </a:cubicBezTo>
                <a:cubicBezTo>
                  <a:pt x="28673" y="46784"/>
                  <a:pt x="20238" y="51558"/>
                  <a:pt x="12155" y="55415"/>
                </a:cubicBezTo>
                <a:cubicBezTo>
                  <a:pt x="4423" y="58904"/>
                  <a:pt x="-5066" y="63128"/>
                  <a:pt x="3193" y="66800"/>
                </a:cubicBezTo>
                <a:cubicBezTo>
                  <a:pt x="8992" y="69371"/>
                  <a:pt x="21995" y="71942"/>
                  <a:pt x="37635" y="73778"/>
                </a:cubicBezTo>
                <a:close/>
              </a:path>
            </a:pathLst>
          </a:custGeom>
          <a:solidFill>
            <a:srgbClr val="75A03C"/>
          </a:solidFill>
          <a:ln w="17566" cap="flat">
            <a:noFill/>
            <a:prstDash val="solid"/>
            <a:miter/>
          </a:ln>
          <a:effectLst>
            <a:softEdge rad="31750"/>
          </a:effectLst>
        </p:spPr>
        <p:txBody>
          <a:bodyPr rtlCol="1" anchor="ctr"/>
          <a:lstStyle/>
          <a:p>
            <a:endParaRPr lang="he-IL"/>
          </a:p>
        </p:txBody>
      </p:sp>
      <p:sp>
        <p:nvSpPr>
          <p:cNvPr id="381" name="צורה חופשית: צורה 380">
            <a:extLst>
              <a:ext uri="{FF2B5EF4-FFF2-40B4-BE49-F238E27FC236}">
                <a16:creationId xmlns:a16="http://schemas.microsoft.com/office/drawing/2014/main" id="{858D6ABE-25DF-A60C-060F-8DAC5ACACBD4}"/>
              </a:ext>
            </a:extLst>
          </p:cNvPr>
          <p:cNvSpPr/>
          <p:nvPr/>
        </p:nvSpPr>
        <p:spPr>
          <a:xfrm>
            <a:off x="1786224" y="6721889"/>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p:spPr>
        <p:txBody>
          <a:bodyPr rtlCol="1" anchor="ctr"/>
          <a:lstStyle/>
          <a:p>
            <a:endParaRPr lang="he-IL"/>
          </a:p>
        </p:txBody>
      </p:sp>
      <p:sp>
        <p:nvSpPr>
          <p:cNvPr id="636" name="צורה חופשית: צורה 635">
            <a:extLst>
              <a:ext uri="{FF2B5EF4-FFF2-40B4-BE49-F238E27FC236}">
                <a16:creationId xmlns:a16="http://schemas.microsoft.com/office/drawing/2014/main" id="{33F74FF1-6A3E-48D0-6B8E-7C9774928256}"/>
              </a:ext>
            </a:extLst>
          </p:cNvPr>
          <p:cNvSpPr/>
          <p:nvPr/>
        </p:nvSpPr>
        <p:spPr>
          <a:xfrm>
            <a:off x="1338500" y="7135667"/>
            <a:ext cx="404775" cy="27486"/>
          </a:xfrm>
          <a:custGeom>
            <a:avLst/>
            <a:gdLst>
              <a:gd name="connsiteX0" fmla="*/ 237783 w 245031"/>
              <a:gd name="connsiteY0" fmla="*/ 439 h 27486"/>
              <a:gd name="connsiteX1" fmla="*/ 183484 w 245031"/>
              <a:gd name="connsiteY1" fmla="*/ 3010 h 27486"/>
              <a:gd name="connsiteX2" fmla="*/ 120925 w 245031"/>
              <a:gd name="connsiteY2" fmla="*/ 9437 h 27486"/>
              <a:gd name="connsiteX3" fmla="*/ 1256 w 245031"/>
              <a:gd name="connsiteY3" fmla="*/ 25781 h 27486"/>
              <a:gd name="connsiteX4" fmla="*/ 3189 w 245031"/>
              <a:gd name="connsiteY4" fmla="*/ 27433 h 27486"/>
              <a:gd name="connsiteX5" fmla="*/ 118817 w 245031"/>
              <a:gd name="connsiteY5" fmla="*/ 14762 h 27486"/>
              <a:gd name="connsiteX6" fmla="*/ 180496 w 245031"/>
              <a:gd name="connsiteY6" fmla="*/ 10906 h 27486"/>
              <a:gd name="connsiteX7" fmla="*/ 240243 w 245031"/>
              <a:gd name="connsiteY7" fmla="*/ 7050 h 27486"/>
              <a:gd name="connsiteX8" fmla="*/ 237783 w 245031"/>
              <a:gd name="connsiteY8" fmla="*/ 439 h 2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31" h="27486">
                <a:moveTo>
                  <a:pt x="237783" y="439"/>
                </a:moveTo>
                <a:cubicBezTo>
                  <a:pt x="220210" y="-1030"/>
                  <a:pt x="200705" y="1541"/>
                  <a:pt x="183484" y="3010"/>
                </a:cubicBezTo>
                <a:cubicBezTo>
                  <a:pt x="162572" y="4846"/>
                  <a:pt x="141134" y="6866"/>
                  <a:pt x="120925" y="9437"/>
                </a:cubicBezTo>
                <a:cubicBezTo>
                  <a:pt x="80684" y="14579"/>
                  <a:pt x="40619" y="19721"/>
                  <a:pt x="1256" y="25781"/>
                </a:cubicBezTo>
                <a:cubicBezTo>
                  <a:pt x="-1380" y="26148"/>
                  <a:pt x="553" y="27801"/>
                  <a:pt x="3189" y="27433"/>
                </a:cubicBezTo>
                <a:cubicBezTo>
                  <a:pt x="40794" y="22292"/>
                  <a:pt x="79278" y="17517"/>
                  <a:pt x="118817" y="14762"/>
                </a:cubicBezTo>
                <a:cubicBezTo>
                  <a:pt x="139376" y="13293"/>
                  <a:pt x="159761" y="11824"/>
                  <a:pt x="180496" y="10906"/>
                </a:cubicBezTo>
                <a:cubicBezTo>
                  <a:pt x="199475" y="9988"/>
                  <a:pt x="223198" y="10355"/>
                  <a:pt x="240243" y="7050"/>
                </a:cubicBezTo>
                <a:cubicBezTo>
                  <a:pt x="247623" y="5580"/>
                  <a:pt x="246218" y="1173"/>
                  <a:pt x="237783" y="439"/>
                </a:cubicBezTo>
                <a:close/>
              </a:path>
            </a:pathLst>
          </a:custGeom>
          <a:solidFill>
            <a:srgbClr val="A2C670"/>
          </a:solidFill>
          <a:ln w="17566" cap="flat">
            <a:noFill/>
            <a:prstDash val="solid"/>
            <a:miter/>
          </a:ln>
        </p:spPr>
        <p:txBody>
          <a:bodyPr rtlCol="1" anchor="ctr"/>
          <a:lstStyle/>
          <a:p>
            <a:endParaRPr lang="he-IL"/>
          </a:p>
        </p:txBody>
      </p:sp>
      <p:sp>
        <p:nvSpPr>
          <p:cNvPr id="637" name="צורה חופשית: צורה 636">
            <a:extLst>
              <a:ext uri="{FF2B5EF4-FFF2-40B4-BE49-F238E27FC236}">
                <a16:creationId xmlns:a16="http://schemas.microsoft.com/office/drawing/2014/main" id="{C39CD601-335F-957E-65D1-F93D5DC158AF}"/>
              </a:ext>
            </a:extLst>
          </p:cNvPr>
          <p:cNvSpPr/>
          <p:nvPr/>
        </p:nvSpPr>
        <p:spPr>
          <a:xfrm>
            <a:off x="3234566" y="6740953"/>
            <a:ext cx="798441" cy="36634"/>
          </a:xfrm>
          <a:custGeom>
            <a:avLst/>
            <a:gdLst>
              <a:gd name="connsiteX0" fmla="*/ 481631 w 483337"/>
              <a:gd name="connsiteY0" fmla="*/ 3183 h 36634"/>
              <a:gd name="connsiteX1" fmla="*/ 440160 w 483337"/>
              <a:gd name="connsiteY1" fmla="*/ 429 h 36634"/>
              <a:gd name="connsiteX2" fmla="*/ 377602 w 483337"/>
              <a:gd name="connsiteY2" fmla="*/ 5203 h 36634"/>
              <a:gd name="connsiteX3" fmla="*/ 248444 w 483337"/>
              <a:gd name="connsiteY3" fmla="*/ 13834 h 36634"/>
              <a:gd name="connsiteX4" fmla="*/ 119285 w 483337"/>
              <a:gd name="connsiteY4" fmla="*/ 23016 h 36634"/>
              <a:gd name="connsiteX5" fmla="*/ 671 w 483337"/>
              <a:gd name="connsiteY5" fmla="*/ 35871 h 36634"/>
              <a:gd name="connsiteX6" fmla="*/ 1549 w 483337"/>
              <a:gd name="connsiteY6" fmla="*/ 36605 h 36634"/>
              <a:gd name="connsiteX7" fmla="*/ 116649 w 483337"/>
              <a:gd name="connsiteY7" fmla="*/ 27974 h 36634"/>
              <a:gd name="connsiteX8" fmla="*/ 240712 w 483337"/>
              <a:gd name="connsiteY8" fmla="*/ 20629 h 36634"/>
              <a:gd name="connsiteX9" fmla="*/ 364422 w 483337"/>
              <a:gd name="connsiteY9" fmla="*/ 13099 h 36634"/>
              <a:gd name="connsiteX10" fmla="*/ 422587 w 483337"/>
              <a:gd name="connsiteY10" fmla="*/ 8508 h 36634"/>
              <a:gd name="connsiteX11" fmla="*/ 478820 w 483337"/>
              <a:gd name="connsiteY11" fmla="*/ 6488 h 36634"/>
              <a:gd name="connsiteX12" fmla="*/ 481631 w 483337"/>
              <a:gd name="connsiteY12" fmla="*/ 3183 h 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337" h="36634">
                <a:moveTo>
                  <a:pt x="481631" y="3183"/>
                </a:moveTo>
                <a:cubicBezTo>
                  <a:pt x="469858" y="-490"/>
                  <a:pt x="455097" y="-306"/>
                  <a:pt x="440160" y="429"/>
                </a:cubicBezTo>
                <a:cubicBezTo>
                  <a:pt x="419249" y="1530"/>
                  <a:pt x="398513" y="3550"/>
                  <a:pt x="377602" y="5203"/>
                </a:cubicBezTo>
                <a:cubicBezTo>
                  <a:pt x="334725" y="8508"/>
                  <a:pt x="291496" y="11079"/>
                  <a:pt x="248444" y="13834"/>
                </a:cubicBezTo>
                <a:cubicBezTo>
                  <a:pt x="205215" y="16772"/>
                  <a:pt x="162162" y="19710"/>
                  <a:pt x="119285" y="23016"/>
                </a:cubicBezTo>
                <a:cubicBezTo>
                  <a:pt x="79396" y="26138"/>
                  <a:pt x="37221" y="29260"/>
                  <a:pt x="671" y="35871"/>
                </a:cubicBezTo>
                <a:cubicBezTo>
                  <a:pt x="-735" y="36054"/>
                  <a:pt x="319" y="36789"/>
                  <a:pt x="1549" y="36605"/>
                </a:cubicBezTo>
                <a:cubicBezTo>
                  <a:pt x="40209" y="34585"/>
                  <a:pt x="78341" y="30729"/>
                  <a:pt x="116649" y="27974"/>
                </a:cubicBezTo>
                <a:cubicBezTo>
                  <a:pt x="157769" y="25036"/>
                  <a:pt x="199240" y="22832"/>
                  <a:pt x="240712" y="20629"/>
                </a:cubicBezTo>
                <a:cubicBezTo>
                  <a:pt x="282183" y="18425"/>
                  <a:pt x="323303" y="16038"/>
                  <a:pt x="364422" y="13099"/>
                </a:cubicBezTo>
                <a:cubicBezTo>
                  <a:pt x="383928" y="11630"/>
                  <a:pt x="403433" y="10161"/>
                  <a:pt x="422587" y="8508"/>
                </a:cubicBezTo>
                <a:cubicBezTo>
                  <a:pt x="441566" y="6856"/>
                  <a:pt x="460017" y="7590"/>
                  <a:pt x="478820" y="6488"/>
                </a:cubicBezTo>
                <a:cubicBezTo>
                  <a:pt x="483389" y="6488"/>
                  <a:pt x="484794" y="4285"/>
                  <a:pt x="481631" y="3183"/>
                </a:cubicBezTo>
                <a:close/>
              </a:path>
            </a:pathLst>
          </a:custGeom>
          <a:solidFill>
            <a:srgbClr val="A2C670"/>
          </a:solidFill>
          <a:ln w="17566" cap="flat">
            <a:noFill/>
            <a:prstDash val="solid"/>
            <a:miter/>
          </a:ln>
        </p:spPr>
        <p:txBody>
          <a:bodyPr rtlCol="1" anchor="ctr"/>
          <a:lstStyle/>
          <a:p>
            <a:endParaRPr lang="he-IL"/>
          </a:p>
        </p:txBody>
      </p:sp>
      <p:sp>
        <p:nvSpPr>
          <p:cNvPr id="638" name="צורה חופשית: צורה 637">
            <a:extLst>
              <a:ext uri="{FF2B5EF4-FFF2-40B4-BE49-F238E27FC236}">
                <a16:creationId xmlns:a16="http://schemas.microsoft.com/office/drawing/2014/main" id="{553F41FB-B6BD-5597-6D73-8FF5360303F6}"/>
              </a:ext>
            </a:extLst>
          </p:cNvPr>
          <p:cNvSpPr/>
          <p:nvPr/>
        </p:nvSpPr>
        <p:spPr>
          <a:xfrm>
            <a:off x="2713966" y="7132052"/>
            <a:ext cx="154154" cy="12517"/>
          </a:xfrm>
          <a:custGeom>
            <a:avLst/>
            <a:gdLst>
              <a:gd name="connsiteX0" fmla="*/ 92054 w 93317"/>
              <a:gd name="connsiteY0" fmla="*/ 10849 h 12517"/>
              <a:gd name="connsiteX1" fmla="*/ 2785 w 93317"/>
              <a:gd name="connsiteY1" fmla="*/ 14 h 12517"/>
              <a:gd name="connsiteX2" fmla="*/ 1379 w 93317"/>
              <a:gd name="connsiteY2" fmla="*/ 1851 h 12517"/>
              <a:gd name="connsiteX3" fmla="*/ 90823 w 93317"/>
              <a:gd name="connsiteY3" fmla="*/ 12502 h 12517"/>
              <a:gd name="connsiteX4" fmla="*/ 92054 w 93317"/>
              <a:gd name="connsiteY4" fmla="*/ 10849 h 1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7" h="12517">
                <a:moveTo>
                  <a:pt x="92054" y="10849"/>
                </a:moveTo>
                <a:cubicBezTo>
                  <a:pt x="64465" y="6258"/>
                  <a:pt x="33186" y="1300"/>
                  <a:pt x="2785" y="14"/>
                </a:cubicBezTo>
                <a:cubicBezTo>
                  <a:pt x="-27" y="-169"/>
                  <a:pt x="-1081" y="1483"/>
                  <a:pt x="1379" y="1851"/>
                </a:cubicBezTo>
                <a:cubicBezTo>
                  <a:pt x="28089" y="6993"/>
                  <a:pt x="60071" y="11951"/>
                  <a:pt x="90823" y="12502"/>
                </a:cubicBezTo>
                <a:cubicBezTo>
                  <a:pt x="93283" y="12685"/>
                  <a:pt x="94338" y="11216"/>
                  <a:pt x="92054" y="10849"/>
                </a:cubicBezTo>
                <a:close/>
              </a:path>
            </a:pathLst>
          </a:custGeom>
          <a:solidFill>
            <a:srgbClr val="A2C670"/>
          </a:solidFill>
          <a:ln w="17566" cap="flat">
            <a:noFill/>
            <a:prstDash val="solid"/>
            <a:miter/>
          </a:ln>
        </p:spPr>
        <p:txBody>
          <a:bodyPr rtlCol="1" anchor="ctr"/>
          <a:lstStyle/>
          <a:p>
            <a:endParaRPr lang="he-IL"/>
          </a:p>
        </p:txBody>
      </p:sp>
      <p:sp>
        <p:nvSpPr>
          <p:cNvPr id="639" name="צורה חופשית: צורה 638">
            <a:extLst>
              <a:ext uri="{FF2B5EF4-FFF2-40B4-BE49-F238E27FC236}">
                <a16:creationId xmlns:a16="http://schemas.microsoft.com/office/drawing/2014/main" id="{BD43A45F-2D02-39F2-917C-A774231D649C}"/>
              </a:ext>
            </a:extLst>
          </p:cNvPr>
          <p:cNvSpPr/>
          <p:nvPr/>
        </p:nvSpPr>
        <p:spPr>
          <a:xfrm>
            <a:off x="-273664" y="7212866"/>
            <a:ext cx="116694" cy="6060"/>
          </a:xfrm>
          <a:custGeom>
            <a:avLst/>
            <a:gdLst>
              <a:gd name="connsiteX0" fmla="*/ 69031 w 70641"/>
              <a:gd name="connsiteY0" fmla="*/ 0 h 6060"/>
              <a:gd name="connsiteX1" fmla="*/ 1025 w 70641"/>
              <a:gd name="connsiteY1" fmla="*/ 4958 h 6060"/>
              <a:gd name="connsiteX2" fmla="*/ 1376 w 70641"/>
              <a:gd name="connsiteY2" fmla="*/ 6060 h 6060"/>
              <a:gd name="connsiteX3" fmla="*/ 69558 w 70641"/>
              <a:gd name="connsiteY3" fmla="*/ 1285 h 6060"/>
              <a:gd name="connsiteX4" fmla="*/ 69031 w 70641"/>
              <a:gd name="connsiteY4" fmla="*/ 0 h 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1" h="6060">
                <a:moveTo>
                  <a:pt x="69031" y="0"/>
                </a:moveTo>
                <a:cubicBezTo>
                  <a:pt x="45659" y="735"/>
                  <a:pt x="23869" y="3489"/>
                  <a:pt x="1025" y="4958"/>
                </a:cubicBezTo>
                <a:cubicBezTo>
                  <a:pt x="-557" y="4958"/>
                  <a:pt x="-205" y="6060"/>
                  <a:pt x="1376" y="6060"/>
                </a:cubicBezTo>
                <a:cubicBezTo>
                  <a:pt x="24748" y="5509"/>
                  <a:pt x="46362" y="2571"/>
                  <a:pt x="69558" y="1285"/>
                </a:cubicBezTo>
                <a:cubicBezTo>
                  <a:pt x="71315" y="1102"/>
                  <a:pt x="70788" y="0"/>
                  <a:pt x="69031" y="0"/>
                </a:cubicBezTo>
                <a:close/>
              </a:path>
            </a:pathLst>
          </a:custGeom>
          <a:solidFill>
            <a:srgbClr val="83A94B"/>
          </a:solidFill>
          <a:ln w="17566" cap="flat">
            <a:noFill/>
            <a:prstDash val="solid"/>
            <a:miter/>
          </a:ln>
        </p:spPr>
        <p:txBody>
          <a:bodyPr rtlCol="1" anchor="ctr"/>
          <a:lstStyle/>
          <a:p>
            <a:endParaRPr lang="he-IL"/>
          </a:p>
        </p:txBody>
      </p:sp>
      <p:sp>
        <p:nvSpPr>
          <p:cNvPr id="640" name="צורה חופשית: צורה 639">
            <a:extLst>
              <a:ext uri="{FF2B5EF4-FFF2-40B4-BE49-F238E27FC236}">
                <a16:creationId xmlns:a16="http://schemas.microsoft.com/office/drawing/2014/main" id="{F3D4D87A-79F8-D912-39B0-7DE3A0F3EBD4}"/>
              </a:ext>
            </a:extLst>
          </p:cNvPr>
          <p:cNvSpPr/>
          <p:nvPr/>
        </p:nvSpPr>
        <p:spPr>
          <a:xfrm>
            <a:off x="-76463" y="7173766"/>
            <a:ext cx="744295" cy="38028"/>
          </a:xfrm>
          <a:custGeom>
            <a:avLst/>
            <a:gdLst>
              <a:gd name="connsiteX0" fmla="*/ 447309 w 450560"/>
              <a:gd name="connsiteY0" fmla="*/ 904 h 38028"/>
              <a:gd name="connsiteX1" fmla="*/ 351188 w 450560"/>
              <a:gd name="connsiteY1" fmla="*/ 3475 h 38028"/>
              <a:gd name="connsiteX2" fmla="*/ 242589 w 450560"/>
              <a:gd name="connsiteY2" fmla="*/ 14677 h 38028"/>
              <a:gd name="connsiteX3" fmla="*/ 128016 w 450560"/>
              <a:gd name="connsiteY3" fmla="*/ 25511 h 38028"/>
              <a:gd name="connsiteX4" fmla="*/ 3954 w 450560"/>
              <a:gd name="connsiteY4" fmla="*/ 35060 h 38028"/>
              <a:gd name="connsiteX5" fmla="*/ 3954 w 450560"/>
              <a:gd name="connsiteY5" fmla="*/ 37999 h 38028"/>
              <a:gd name="connsiteX6" fmla="*/ 230289 w 450560"/>
              <a:gd name="connsiteY6" fmla="*/ 21471 h 38028"/>
              <a:gd name="connsiteX7" fmla="*/ 332034 w 450560"/>
              <a:gd name="connsiteY7" fmla="*/ 10637 h 38028"/>
              <a:gd name="connsiteX8" fmla="*/ 446431 w 450560"/>
              <a:gd name="connsiteY8" fmla="*/ 3842 h 38028"/>
              <a:gd name="connsiteX9" fmla="*/ 447309 w 450560"/>
              <a:gd name="connsiteY9" fmla="*/ 904 h 3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60" h="38028">
                <a:moveTo>
                  <a:pt x="447309" y="904"/>
                </a:moveTo>
                <a:cubicBezTo>
                  <a:pt x="415328" y="-1300"/>
                  <a:pt x="382467" y="904"/>
                  <a:pt x="351188" y="3475"/>
                </a:cubicBezTo>
                <a:cubicBezTo>
                  <a:pt x="314461" y="6597"/>
                  <a:pt x="278789" y="11004"/>
                  <a:pt x="242589" y="14677"/>
                </a:cubicBezTo>
                <a:cubicBezTo>
                  <a:pt x="204632" y="18717"/>
                  <a:pt x="166149" y="21839"/>
                  <a:pt x="128016" y="25511"/>
                </a:cubicBezTo>
                <a:cubicBezTo>
                  <a:pt x="86896" y="29368"/>
                  <a:pt x="46128" y="33040"/>
                  <a:pt x="3954" y="35060"/>
                </a:cubicBezTo>
                <a:cubicBezTo>
                  <a:pt x="-1318" y="35244"/>
                  <a:pt x="-1318" y="38366"/>
                  <a:pt x="3954" y="37999"/>
                </a:cubicBezTo>
                <a:cubicBezTo>
                  <a:pt x="80570" y="34693"/>
                  <a:pt x="155605" y="28633"/>
                  <a:pt x="230289" y="21471"/>
                </a:cubicBezTo>
                <a:cubicBezTo>
                  <a:pt x="264555" y="18166"/>
                  <a:pt x="297943" y="14126"/>
                  <a:pt x="332034" y="10637"/>
                </a:cubicBezTo>
                <a:cubicBezTo>
                  <a:pt x="369815" y="6964"/>
                  <a:pt x="407596" y="5311"/>
                  <a:pt x="446431" y="3842"/>
                </a:cubicBezTo>
                <a:cubicBezTo>
                  <a:pt x="450824" y="3842"/>
                  <a:pt x="452581" y="1271"/>
                  <a:pt x="447309" y="904"/>
                </a:cubicBezTo>
                <a:close/>
              </a:path>
            </a:pathLst>
          </a:custGeom>
          <a:solidFill>
            <a:srgbClr val="83A94B"/>
          </a:solidFill>
          <a:ln w="17566" cap="flat">
            <a:noFill/>
            <a:prstDash val="solid"/>
            <a:miter/>
          </a:ln>
        </p:spPr>
        <p:txBody>
          <a:bodyPr rtlCol="1" anchor="ctr"/>
          <a:lstStyle/>
          <a:p>
            <a:endParaRPr lang="he-IL"/>
          </a:p>
        </p:txBody>
      </p:sp>
      <p:sp>
        <p:nvSpPr>
          <p:cNvPr id="641" name="צורה חופשית: צורה 640">
            <a:extLst>
              <a:ext uri="{FF2B5EF4-FFF2-40B4-BE49-F238E27FC236}">
                <a16:creationId xmlns:a16="http://schemas.microsoft.com/office/drawing/2014/main" id="{71088BA8-CA4D-E405-67EF-F27C218B1747}"/>
              </a:ext>
            </a:extLst>
          </p:cNvPr>
          <p:cNvSpPr/>
          <p:nvPr/>
        </p:nvSpPr>
        <p:spPr>
          <a:xfrm>
            <a:off x="709039" y="7173783"/>
            <a:ext cx="190169" cy="10317"/>
          </a:xfrm>
          <a:custGeom>
            <a:avLst/>
            <a:gdLst>
              <a:gd name="connsiteX0" fmla="*/ 113968 w 115119"/>
              <a:gd name="connsiteY0" fmla="*/ 8967 h 10317"/>
              <a:gd name="connsiteX1" fmla="*/ 1679 w 115119"/>
              <a:gd name="connsiteY1" fmla="*/ 703 h 10317"/>
              <a:gd name="connsiteX2" fmla="*/ 2382 w 115119"/>
              <a:gd name="connsiteY2" fmla="*/ 2356 h 10317"/>
              <a:gd name="connsiteX3" fmla="*/ 57208 w 115119"/>
              <a:gd name="connsiteY3" fmla="*/ 5662 h 10317"/>
              <a:gd name="connsiteX4" fmla="*/ 112386 w 115119"/>
              <a:gd name="connsiteY4" fmla="*/ 10253 h 10317"/>
              <a:gd name="connsiteX5" fmla="*/ 113968 w 115119"/>
              <a:gd name="connsiteY5" fmla="*/ 8967 h 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9" h="10317">
                <a:moveTo>
                  <a:pt x="113968" y="8967"/>
                </a:moveTo>
                <a:cubicBezTo>
                  <a:pt x="80228" y="3825"/>
                  <a:pt x="38406" y="-2051"/>
                  <a:pt x="1679" y="703"/>
                </a:cubicBezTo>
                <a:cubicBezTo>
                  <a:pt x="-1133" y="887"/>
                  <a:pt x="-78" y="2356"/>
                  <a:pt x="2382" y="2356"/>
                </a:cubicBezTo>
                <a:cubicBezTo>
                  <a:pt x="20657" y="3091"/>
                  <a:pt x="39284" y="4376"/>
                  <a:pt x="57208" y="5662"/>
                </a:cubicBezTo>
                <a:cubicBezTo>
                  <a:pt x="75484" y="7131"/>
                  <a:pt x="93759" y="9518"/>
                  <a:pt x="112386" y="10253"/>
                </a:cubicBezTo>
                <a:cubicBezTo>
                  <a:pt x="114495" y="10620"/>
                  <a:pt x="116428" y="9334"/>
                  <a:pt x="113968" y="8967"/>
                </a:cubicBezTo>
                <a:close/>
              </a:path>
            </a:pathLst>
          </a:custGeom>
          <a:solidFill>
            <a:srgbClr val="83A94B"/>
          </a:solidFill>
          <a:ln w="17566" cap="flat">
            <a:noFill/>
            <a:prstDash val="solid"/>
            <a:miter/>
          </a:ln>
        </p:spPr>
        <p:txBody>
          <a:bodyPr rtlCol="1" anchor="ctr"/>
          <a:lstStyle/>
          <a:p>
            <a:endParaRPr lang="he-IL"/>
          </a:p>
        </p:txBody>
      </p:sp>
      <p:sp>
        <p:nvSpPr>
          <p:cNvPr id="679" name="מלבן 678">
            <a:extLst>
              <a:ext uri="{FF2B5EF4-FFF2-40B4-BE49-F238E27FC236}">
                <a16:creationId xmlns:a16="http://schemas.microsoft.com/office/drawing/2014/main" id="{44EA9388-5602-71DF-BA79-B3D52AB7BB2C}"/>
              </a:ext>
            </a:extLst>
          </p:cNvPr>
          <p:cNvSpPr/>
          <p:nvPr/>
        </p:nvSpPr>
        <p:spPr>
          <a:xfrm>
            <a:off x="6206749" y="2696793"/>
            <a:ext cx="3312368" cy="19885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2" name="צורה חופשית: צורה 641">
            <a:extLst>
              <a:ext uri="{FF2B5EF4-FFF2-40B4-BE49-F238E27FC236}">
                <a16:creationId xmlns:a16="http://schemas.microsoft.com/office/drawing/2014/main" id="{E77F0367-EA53-284C-954C-585D51661F45}"/>
              </a:ext>
            </a:extLst>
          </p:cNvPr>
          <p:cNvSpPr/>
          <p:nvPr/>
        </p:nvSpPr>
        <p:spPr>
          <a:xfrm>
            <a:off x="960555" y="7185675"/>
            <a:ext cx="44067" cy="4603"/>
          </a:xfrm>
          <a:custGeom>
            <a:avLst/>
            <a:gdLst>
              <a:gd name="connsiteX0" fmla="*/ 25325 w 26676"/>
              <a:gd name="connsiteY0" fmla="*/ 2584 h 4603"/>
              <a:gd name="connsiteX1" fmla="*/ 16363 w 26676"/>
              <a:gd name="connsiteY1" fmla="*/ 931 h 4603"/>
              <a:gd name="connsiteX2" fmla="*/ 4413 w 26676"/>
              <a:gd name="connsiteY2" fmla="*/ 13 h 4603"/>
              <a:gd name="connsiteX3" fmla="*/ 1777 w 26676"/>
              <a:gd name="connsiteY3" fmla="*/ 2216 h 4603"/>
              <a:gd name="connsiteX4" fmla="*/ 12497 w 26676"/>
              <a:gd name="connsiteY4" fmla="*/ 4053 h 4603"/>
              <a:gd name="connsiteX5" fmla="*/ 23919 w 26676"/>
              <a:gd name="connsiteY5" fmla="*/ 4604 h 4603"/>
              <a:gd name="connsiteX6" fmla="*/ 25325 w 26676"/>
              <a:gd name="connsiteY6" fmla="*/ 2584 h 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6" h="4603">
                <a:moveTo>
                  <a:pt x="25325" y="2584"/>
                </a:moveTo>
                <a:cubicBezTo>
                  <a:pt x="22337" y="1849"/>
                  <a:pt x="19701" y="1298"/>
                  <a:pt x="16363" y="931"/>
                </a:cubicBezTo>
                <a:cubicBezTo>
                  <a:pt x="12497" y="380"/>
                  <a:pt x="8455" y="196"/>
                  <a:pt x="4413" y="13"/>
                </a:cubicBezTo>
                <a:cubicBezTo>
                  <a:pt x="723" y="-171"/>
                  <a:pt x="-1913" y="1666"/>
                  <a:pt x="1777" y="2216"/>
                </a:cubicBezTo>
                <a:cubicBezTo>
                  <a:pt x="5292" y="2767"/>
                  <a:pt x="8806" y="3686"/>
                  <a:pt x="12497" y="4053"/>
                </a:cubicBezTo>
                <a:cubicBezTo>
                  <a:pt x="16363" y="4420"/>
                  <a:pt x="19701" y="4604"/>
                  <a:pt x="23919" y="4604"/>
                </a:cubicBezTo>
                <a:cubicBezTo>
                  <a:pt x="26906" y="4604"/>
                  <a:pt x="27609" y="3135"/>
                  <a:pt x="25325" y="2584"/>
                </a:cubicBezTo>
                <a:close/>
              </a:path>
            </a:pathLst>
          </a:custGeom>
          <a:solidFill>
            <a:srgbClr val="83A94B"/>
          </a:solidFill>
          <a:ln w="17566" cap="flat">
            <a:noFill/>
            <a:prstDash val="solid"/>
            <a:miter/>
          </a:ln>
        </p:spPr>
        <p:txBody>
          <a:bodyPr rtlCol="1" anchor="ctr"/>
          <a:lstStyle/>
          <a:p>
            <a:endParaRPr lang="he-IL"/>
          </a:p>
        </p:txBody>
      </p:sp>
      <p:pic>
        <p:nvPicPr>
          <p:cNvPr id="643" name="תמונה 642" descr="תמונה שמכילה צמח, עץ, אולמוס, בונזאי&#10;&#10;התיאור נוצר באופן אוטומטי">
            <a:extLst>
              <a:ext uri="{FF2B5EF4-FFF2-40B4-BE49-F238E27FC236}">
                <a16:creationId xmlns:a16="http://schemas.microsoft.com/office/drawing/2014/main" id="{A60D87E8-F656-5548-6761-7AFCE63335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6320" y="4779315"/>
            <a:ext cx="1471311" cy="1622769"/>
          </a:xfrm>
          <a:prstGeom prst="rect">
            <a:avLst/>
          </a:prstGeom>
        </p:spPr>
      </p:pic>
      <p:sp>
        <p:nvSpPr>
          <p:cNvPr id="644" name="צורה חופשית: צורה 643">
            <a:extLst>
              <a:ext uri="{FF2B5EF4-FFF2-40B4-BE49-F238E27FC236}">
                <a16:creationId xmlns:a16="http://schemas.microsoft.com/office/drawing/2014/main" id="{A1183F60-9E77-779A-371A-F9E9E4AC6FBA}"/>
              </a:ext>
            </a:extLst>
          </p:cNvPr>
          <p:cNvSpPr/>
          <p:nvPr/>
        </p:nvSpPr>
        <p:spPr>
          <a:xfrm rot="338728">
            <a:off x="4302243" y="6770730"/>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a:effectLst>
            <a:softEdge rad="12700"/>
          </a:effectLst>
        </p:spPr>
        <p:txBody>
          <a:bodyPr rtlCol="1" anchor="ctr"/>
          <a:lstStyle/>
          <a:p>
            <a:endParaRPr lang="he-IL"/>
          </a:p>
        </p:txBody>
      </p:sp>
      <p:pic>
        <p:nvPicPr>
          <p:cNvPr id="647" name="תמונה 646">
            <a:extLst>
              <a:ext uri="{FF2B5EF4-FFF2-40B4-BE49-F238E27FC236}">
                <a16:creationId xmlns:a16="http://schemas.microsoft.com/office/drawing/2014/main" id="{1D06C3C0-1940-9752-41C0-3FDAA5599F92}"/>
              </a:ext>
            </a:extLst>
          </p:cNvPr>
          <p:cNvPicPr>
            <a:picLocks noChangeAspect="1"/>
          </p:cNvPicPr>
          <p:nvPr/>
        </p:nvPicPr>
        <p:blipFill>
          <a:blip r:embed="rId5"/>
          <a:stretch>
            <a:fillRect/>
          </a:stretch>
        </p:blipFill>
        <p:spPr>
          <a:xfrm>
            <a:off x="9192299" y="440446"/>
            <a:ext cx="2610163" cy="834476"/>
          </a:xfrm>
          <a:prstGeom prst="rect">
            <a:avLst/>
          </a:prstGeom>
        </p:spPr>
      </p:pic>
      <p:pic>
        <p:nvPicPr>
          <p:cNvPr id="652" name="תמונה 651">
            <a:extLst>
              <a:ext uri="{FF2B5EF4-FFF2-40B4-BE49-F238E27FC236}">
                <a16:creationId xmlns:a16="http://schemas.microsoft.com/office/drawing/2014/main" id="{050A2672-2920-7FF5-9219-EF7B59299C01}"/>
              </a:ext>
            </a:extLst>
          </p:cNvPr>
          <p:cNvPicPr>
            <a:picLocks noChangeAspect="1"/>
          </p:cNvPicPr>
          <p:nvPr/>
        </p:nvPicPr>
        <p:blipFill>
          <a:blip r:embed="rId6"/>
          <a:stretch>
            <a:fillRect/>
          </a:stretch>
        </p:blipFill>
        <p:spPr>
          <a:xfrm rot="21172591">
            <a:off x="8833617" y="-88351"/>
            <a:ext cx="959371" cy="873951"/>
          </a:xfrm>
          <a:custGeom>
            <a:avLst/>
            <a:gdLst>
              <a:gd name="connsiteX0" fmla="*/ -437 w 848953"/>
              <a:gd name="connsiteY0" fmla="*/ -438 h 773365"/>
              <a:gd name="connsiteX1" fmla="*/ 848517 w 848953"/>
              <a:gd name="connsiteY1" fmla="*/ -438 h 773365"/>
              <a:gd name="connsiteX2" fmla="*/ 848517 w 848953"/>
              <a:gd name="connsiteY2" fmla="*/ 772928 h 773365"/>
              <a:gd name="connsiteX3" fmla="*/ -437 w 848953"/>
              <a:gd name="connsiteY3" fmla="*/ 772928 h 773365"/>
            </a:gdLst>
            <a:ahLst/>
            <a:cxnLst>
              <a:cxn ang="0">
                <a:pos x="connsiteX0" y="connsiteY0"/>
              </a:cxn>
              <a:cxn ang="0">
                <a:pos x="connsiteX1" y="connsiteY1"/>
              </a:cxn>
              <a:cxn ang="0">
                <a:pos x="connsiteX2" y="connsiteY2"/>
              </a:cxn>
              <a:cxn ang="0">
                <a:pos x="connsiteX3" y="connsiteY3"/>
              </a:cxn>
            </a:cxnLst>
            <a:rect l="l" t="t" r="r" b="b"/>
            <a:pathLst>
              <a:path w="848953" h="773365">
                <a:moveTo>
                  <a:pt x="-437" y="-438"/>
                </a:moveTo>
                <a:lnTo>
                  <a:pt x="848517" y="-438"/>
                </a:lnTo>
                <a:lnTo>
                  <a:pt x="848517" y="772928"/>
                </a:lnTo>
                <a:lnTo>
                  <a:pt x="-437" y="772928"/>
                </a:lnTo>
                <a:close/>
              </a:path>
            </a:pathLst>
          </a:custGeom>
        </p:spPr>
      </p:pic>
      <p:sp>
        <p:nvSpPr>
          <p:cNvPr id="18" name="כותרת משנה 4">
            <a:extLst>
              <a:ext uri="{FF2B5EF4-FFF2-40B4-BE49-F238E27FC236}">
                <a16:creationId xmlns:a16="http://schemas.microsoft.com/office/drawing/2014/main" id="{56C6BB2F-82A2-4633-A267-6CFEFFF293C8}"/>
              </a:ext>
            </a:extLst>
          </p:cNvPr>
          <p:cNvSpPr>
            <a:spLocks noGrp="1"/>
          </p:cNvSpPr>
          <p:nvPr>
            <p:ph type="subTitle" idx="4294967295"/>
          </p:nvPr>
        </p:nvSpPr>
        <p:spPr>
          <a:xfrm>
            <a:off x="3059660" y="4896562"/>
            <a:ext cx="5435600" cy="1000125"/>
          </a:xfrm>
          <a:noFill/>
        </p:spPr>
        <p:txBody>
          <a:bodyPr>
            <a:noAutofit/>
          </a:bodyPr>
          <a:lstStyle/>
          <a:p>
            <a:pPr marL="0" indent="0" algn="ctr">
              <a:buNone/>
            </a:pPr>
            <a:r>
              <a:rPr lang="he-IL" sz="4800" b="1" dirty="0">
                <a:solidFill>
                  <a:schemeClr val="tx1"/>
                </a:solidFill>
                <a:latin typeface="Assistant SemiBold" panose="00000700000000000000" pitchFamily="2" charset="-79"/>
                <a:cs typeface="Assistant SemiBold" panose="00000700000000000000" pitchFamily="2" charset="-79"/>
              </a:rPr>
              <a:t>אִם נִשְׁמָרִים לֹא </a:t>
            </a:r>
            <a:r>
              <a:rPr lang="he-IL" sz="4800" b="1" dirty="0" err="1">
                <a:solidFill>
                  <a:schemeClr val="tx1"/>
                </a:solidFill>
                <a:latin typeface="Assistant SemiBold" panose="00000700000000000000" pitchFamily="2" charset="-79"/>
                <a:cs typeface="Assistant SemiBold" panose="00000700000000000000" pitchFamily="2" charset="-79"/>
              </a:rPr>
              <a:t>נִכְוִים</a:t>
            </a:r>
            <a:endParaRPr lang="he-IL" sz="4800" b="1" dirty="0">
              <a:solidFill>
                <a:schemeClr val="tx1"/>
              </a:solidFill>
              <a:latin typeface="Assistant SemiBold" panose="00000700000000000000" pitchFamily="2" charset="-79"/>
              <a:cs typeface="Assistant SemiBold" panose="00000700000000000000" pitchFamily="2" charset="-79"/>
            </a:endParaRPr>
          </a:p>
        </p:txBody>
      </p:sp>
      <p:sp>
        <p:nvSpPr>
          <p:cNvPr id="678" name="מלבן 677">
            <a:extLst>
              <a:ext uri="{FF2B5EF4-FFF2-40B4-BE49-F238E27FC236}">
                <a16:creationId xmlns:a16="http://schemas.microsoft.com/office/drawing/2014/main" id="{AF00091A-99B8-E138-FF78-22CC98BFA0CF}"/>
              </a:ext>
            </a:extLst>
          </p:cNvPr>
          <p:cNvSpPr/>
          <p:nvPr/>
        </p:nvSpPr>
        <p:spPr>
          <a:xfrm>
            <a:off x="2106985" y="2696793"/>
            <a:ext cx="3312368" cy="19885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3">
            <a:extLst>
              <a:ext uri="{FF2B5EF4-FFF2-40B4-BE49-F238E27FC236}">
                <a16:creationId xmlns:a16="http://schemas.microsoft.com/office/drawing/2014/main" id="{7C30B749-446C-1E90-089C-4C5BE921E1A6}"/>
              </a:ext>
            </a:extLst>
          </p:cNvPr>
          <p:cNvSpPr txBox="1">
            <a:spLocks/>
          </p:cNvSpPr>
          <p:nvPr/>
        </p:nvSpPr>
        <p:spPr>
          <a:xfrm>
            <a:off x="-384720" y="260647"/>
            <a:ext cx="8974744" cy="129614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he-IL" sz="7200" dirty="0">
                <a:solidFill>
                  <a:srgbClr val="0070C0"/>
                </a:solidFill>
                <a:latin typeface="Assistant SemiBold" panose="00000700000000000000" pitchFamily="2" charset="-79"/>
                <a:cs typeface="Assistant SemiBold" panose="00000700000000000000" pitchFamily="2" charset="-79"/>
              </a:rPr>
              <a:t>מוּדָעוּת לִמְנִיעַת </a:t>
            </a:r>
            <a:r>
              <a:rPr lang="he-IL" sz="7200" dirty="0" err="1">
                <a:solidFill>
                  <a:srgbClr val="0070C0"/>
                </a:solidFill>
                <a:latin typeface="Assistant SemiBold" panose="00000700000000000000" pitchFamily="2" charset="-79"/>
                <a:cs typeface="Assistant SemiBold" panose="00000700000000000000" pitchFamily="2" charset="-79"/>
              </a:rPr>
              <a:t>כְּוִיּוֹת</a:t>
            </a:r>
            <a:endParaRPr lang="he-IL" sz="7200" dirty="0">
              <a:solidFill>
                <a:srgbClr val="0070C0"/>
              </a:solidFill>
              <a:latin typeface="Assistant SemiBold" panose="00000700000000000000" pitchFamily="2" charset="-79"/>
              <a:cs typeface="Assistant SemiBold" panose="00000700000000000000" pitchFamily="2" charset="-79"/>
            </a:endParaRPr>
          </a:p>
        </p:txBody>
      </p:sp>
      <p:sp>
        <p:nvSpPr>
          <p:cNvPr id="4" name="כותרת 3">
            <a:extLst>
              <a:ext uri="{FF2B5EF4-FFF2-40B4-BE49-F238E27FC236}">
                <a16:creationId xmlns:a16="http://schemas.microsoft.com/office/drawing/2014/main" id="{CC986ADF-21AD-BC18-C0AF-12887A8AD5CB}"/>
              </a:ext>
            </a:extLst>
          </p:cNvPr>
          <p:cNvSpPr txBox="1">
            <a:spLocks/>
          </p:cNvSpPr>
          <p:nvPr/>
        </p:nvSpPr>
        <p:spPr>
          <a:xfrm>
            <a:off x="1599003" y="1539744"/>
            <a:ext cx="7704856" cy="97393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he-IL" sz="4800" dirty="0">
                <a:solidFill>
                  <a:srgbClr val="0070C0"/>
                </a:solidFill>
                <a:latin typeface="Assistant SemiBold" panose="00000700000000000000" pitchFamily="2" charset="-79"/>
                <a:cs typeface="Assistant SemiBold" panose="00000700000000000000" pitchFamily="2" charset="-79"/>
              </a:rPr>
              <a:t>הַפְעָלוֹת לְיַלְדֵי הַגַּן וּלְכִתָּה א'</a:t>
            </a:r>
          </a:p>
        </p:txBody>
      </p:sp>
      <p:sp>
        <p:nvSpPr>
          <p:cNvPr id="5" name="תיבת טקסט 4">
            <a:hlinkClick r:id="rId7" action="ppaction://hlinksldjump"/>
            <a:extLst>
              <a:ext uri="{FF2B5EF4-FFF2-40B4-BE49-F238E27FC236}">
                <a16:creationId xmlns:a16="http://schemas.microsoft.com/office/drawing/2014/main" id="{269DA161-5D6A-F293-1BB1-70338FBBC20C}"/>
              </a:ext>
            </a:extLst>
          </p:cNvPr>
          <p:cNvSpPr txBox="1"/>
          <p:nvPr/>
        </p:nvSpPr>
        <p:spPr>
          <a:xfrm>
            <a:off x="6225615" y="2746330"/>
            <a:ext cx="3274636" cy="1938992"/>
          </a:xfrm>
          <a:prstGeom prst="rect">
            <a:avLst/>
          </a:prstGeom>
          <a:solidFill>
            <a:srgbClr val="E2D4B9">
              <a:alpha val="50000"/>
            </a:srgbClr>
          </a:solidFill>
          <a:scene3d>
            <a:camera prst="orthographicFront"/>
            <a:lightRig rig="threePt" dir="t"/>
          </a:scene3d>
          <a:sp3d>
            <a:bevelT/>
            <a:bevelB w="152400" h="50800" prst="softRound"/>
          </a:sp3d>
        </p:spPr>
        <p:txBody>
          <a:bodyPr wrap="square">
            <a:spAutoFit/>
          </a:bodyPr>
          <a:lstStyle/>
          <a:p>
            <a:pPr algn="ctr"/>
            <a:r>
              <a:rPr lang="he-IL" sz="4000" dirty="0">
                <a:ln>
                  <a:solidFill>
                    <a:schemeClr val="tx1"/>
                  </a:solidFill>
                </a:ln>
                <a:solidFill>
                  <a:schemeClr val="tx2"/>
                </a:solidFill>
                <a:latin typeface="Assistant SemiBold" panose="00000700000000000000" pitchFamily="2" charset="-79"/>
                <a:cs typeface="Assistant SemiBold" panose="00000700000000000000" pitchFamily="2" charset="-79"/>
              </a:rPr>
              <a:t>שִׁעוּר רִאשׁוֹן</a:t>
            </a:r>
          </a:p>
          <a:p>
            <a:pPr algn="ctr"/>
            <a:r>
              <a:rPr lang="he-IL" sz="4000" dirty="0">
                <a:solidFill>
                  <a:srgbClr val="0070C0"/>
                </a:solidFill>
                <a:latin typeface="Assistant SemiBold" panose="00000700000000000000" pitchFamily="2" charset="-79"/>
                <a:cs typeface="Assistant SemiBold" panose="00000700000000000000" pitchFamily="2" charset="-79"/>
              </a:rPr>
              <a:t>מָה הִיא </a:t>
            </a:r>
            <a:r>
              <a:rPr lang="he-IL" sz="4000" dirty="0" err="1">
                <a:solidFill>
                  <a:srgbClr val="0070C0"/>
                </a:solidFill>
                <a:latin typeface="Assistant SemiBold" panose="00000700000000000000" pitchFamily="2" charset="-79"/>
                <a:cs typeface="Assistant SemiBold" panose="00000700000000000000" pitchFamily="2" charset="-79"/>
              </a:rPr>
              <a:t>כְּוִיָּה</a:t>
            </a:r>
            <a:r>
              <a:rPr lang="he-IL" sz="4000" dirty="0">
                <a:solidFill>
                  <a:srgbClr val="0070C0"/>
                </a:solidFill>
                <a:latin typeface="Assistant SemiBold" panose="00000700000000000000" pitchFamily="2" charset="-79"/>
                <a:cs typeface="Assistant SemiBold" panose="00000700000000000000" pitchFamily="2" charset="-79"/>
              </a:rPr>
              <a:t> וְכֵיצַד נִגְרֶמֶת</a:t>
            </a:r>
          </a:p>
        </p:txBody>
      </p:sp>
      <p:sp>
        <p:nvSpPr>
          <p:cNvPr id="6" name="תיבת טקסט 5">
            <a:hlinkClick r:id="" action="ppaction://noaction"/>
            <a:extLst>
              <a:ext uri="{FF2B5EF4-FFF2-40B4-BE49-F238E27FC236}">
                <a16:creationId xmlns:a16="http://schemas.microsoft.com/office/drawing/2014/main" id="{FA9C0EE1-B5C2-D529-8B6F-09C0D714A7C2}"/>
              </a:ext>
            </a:extLst>
          </p:cNvPr>
          <p:cNvSpPr txBox="1"/>
          <p:nvPr/>
        </p:nvSpPr>
        <p:spPr>
          <a:xfrm>
            <a:off x="2135560" y="2730160"/>
            <a:ext cx="3274637" cy="1938992"/>
          </a:xfrm>
          <a:prstGeom prst="rect">
            <a:avLst/>
          </a:prstGeom>
          <a:solidFill>
            <a:srgbClr val="E2D4B9">
              <a:alpha val="50000"/>
            </a:srgbClr>
          </a:solidFill>
          <a:scene3d>
            <a:camera prst="orthographicFront"/>
            <a:lightRig rig="threePt" dir="t"/>
          </a:scene3d>
          <a:sp3d prstMaterial="plastic">
            <a:bevelT/>
          </a:sp3d>
        </p:spPr>
        <p:txBody>
          <a:bodyPr wrap="square">
            <a:spAutoFit/>
          </a:bodyPr>
          <a:lstStyle/>
          <a:p>
            <a:pPr algn="ctr"/>
            <a:r>
              <a:rPr lang="he-IL" sz="4000" dirty="0">
                <a:ln>
                  <a:solidFill>
                    <a:schemeClr val="tx1"/>
                  </a:solidFill>
                </a:ln>
                <a:solidFill>
                  <a:srgbClr val="FF0000"/>
                </a:solidFill>
                <a:latin typeface="Assistant SemiBold" panose="00000700000000000000" pitchFamily="2" charset="-79"/>
                <a:cs typeface="Assistant SemiBold" panose="00000700000000000000" pitchFamily="2" charset="-79"/>
              </a:rPr>
              <a:t>שִׁעוּר שֵׁנִי</a:t>
            </a:r>
          </a:p>
          <a:p>
            <a:pPr algn="ctr"/>
            <a:r>
              <a:rPr lang="he-IL" sz="4000" dirty="0">
                <a:solidFill>
                  <a:srgbClr val="0070C0"/>
                </a:solidFill>
                <a:latin typeface="Assistant SemiBold" panose="00000700000000000000" pitchFamily="2" charset="-79"/>
                <a:cs typeface="Assistant SemiBold" panose="00000700000000000000" pitchFamily="2" charset="-79"/>
              </a:rPr>
              <a:t>הַקְנָיַת מוּדָעוּת לִמְנִיעַת </a:t>
            </a:r>
            <a:r>
              <a:rPr lang="he-IL" sz="4000" dirty="0" err="1">
                <a:solidFill>
                  <a:srgbClr val="0070C0"/>
                </a:solidFill>
                <a:latin typeface="Assistant SemiBold" panose="00000700000000000000" pitchFamily="2" charset="-79"/>
                <a:cs typeface="Assistant SemiBold" panose="00000700000000000000" pitchFamily="2" charset="-79"/>
              </a:rPr>
              <a:t>כְּוִיּוֹת</a:t>
            </a:r>
            <a:endParaRPr lang="he-IL" sz="4000" dirty="0">
              <a:solidFill>
                <a:srgbClr val="0070C0"/>
              </a:solidFill>
              <a:latin typeface="Assistant SemiBold" panose="00000700000000000000" pitchFamily="2" charset="-79"/>
              <a:cs typeface="Assistant SemiBold" panose="00000700000000000000" pitchFamily="2" charset="-79"/>
            </a:endParaRPr>
          </a:p>
        </p:txBody>
      </p:sp>
      <p:pic>
        <p:nvPicPr>
          <p:cNvPr id="8" name="תמונה 7">
            <a:hlinkClick r:id="rId8" action="ppaction://hlinksldjump"/>
            <a:extLst>
              <a:ext uri="{FF2B5EF4-FFF2-40B4-BE49-F238E27FC236}">
                <a16:creationId xmlns:a16="http://schemas.microsoft.com/office/drawing/2014/main" id="{177F9F58-D1EC-A7FE-2018-4C8DA45C2CC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00" b="94500" l="10000" r="90000">
                        <a14:foregroundMark x1="43500" y1="4000" x2="43500" y2="4000"/>
                        <a14:foregroundMark x1="42000" y1="58500" x2="42000" y2="58500"/>
                        <a14:foregroundMark x1="40000" y1="94500" x2="40000" y2="94500"/>
                        <a14:foregroundMark x1="51500" y1="94000" x2="51500" y2="94000"/>
                        <a14:foregroundMark x1="80000" y1="22000" x2="80000" y2="22000"/>
                        <a14:foregroundMark x1="74500" y1="41500" x2="74500" y2="41500"/>
                        <a14:foregroundMark x1="76000" y1="38000" x2="76000" y2="38000"/>
                        <a14:foregroundMark x1="39500" y1="24000" x2="39500" y2="24000"/>
                        <a14:foregroundMark x1="81500" y1="20000" x2="81500" y2="20000"/>
                        <a14:foregroundMark x1="80500" y1="22500" x2="80500" y2="22500"/>
                        <a14:foregroundMark x1="81500" y1="20500" x2="81500" y2="24500"/>
                        <a14:foregroundMark x1="76500" y1="32500" x2="76500" y2="32500"/>
                        <a14:foregroundMark x1="79500" y1="26500" x2="79500" y2="26500"/>
                        <a14:foregroundMark x1="76500" y1="35500" x2="76500" y2="35500"/>
                        <a14:backgroundMark x1="53500" y1="28000" x2="53500" y2="28000"/>
                      </a14:backgroundRemoval>
                    </a14:imgEffect>
                  </a14:imgLayer>
                </a14:imgProps>
              </a:ext>
            </a:extLst>
          </a:blip>
          <a:stretch>
            <a:fillRect/>
          </a:stretch>
        </p:blipFill>
        <p:spPr>
          <a:xfrm>
            <a:off x="895193" y="5761561"/>
            <a:ext cx="1117125" cy="1117125"/>
          </a:xfrm>
          <a:prstGeom prst="rect">
            <a:avLst/>
          </a:prstGeom>
        </p:spPr>
      </p:pic>
      <p:sp>
        <p:nvSpPr>
          <p:cNvPr id="9" name="תיבת טקסט 8">
            <a:extLst>
              <a:ext uri="{FF2B5EF4-FFF2-40B4-BE49-F238E27FC236}">
                <a16:creationId xmlns:a16="http://schemas.microsoft.com/office/drawing/2014/main" id="{7C614BBF-99BE-4EEF-7A34-DB184125B0BD}"/>
              </a:ext>
            </a:extLst>
          </p:cNvPr>
          <p:cNvSpPr txBox="1"/>
          <p:nvPr/>
        </p:nvSpPr>
        <p:spPr>
          <a:xfrm>
            <a:off x="1082466" y="6078918"/>
            <a:ext cx="2615218" cy="646331"/>
          </a:xfrm>
          <a:prstGeom prst="rect">
            <a:avLst/>
          </a:prstGeom>
          <a:noFill/>
        </p:spPr>
        <p:txBody>
          <a:bodyPr wrap="square" rtlCol="1">
            <a:spAutoFit/>
          </a:bodyPr>
          <a:lstStyle/>
          <a:p>
            <a:r>
              <a:rPr lang="he-IL" b="1" dirty="0">
                <a:latin typeface="Assistant SemiBold" panose="00000700000000000000" pitchFamily="2" charset="-79"/>
                <a:ea typeface="Tahoma" panose="020B0604030504040204" pitchFamily="34" charset="0"/>
                <a:cs typeface="Assistant SemiBold" panose="00000700000000000000" pitchFamily="2" charset="-79"/>
              </a:rPr>
              <a:t>הקדמה לפעילות</a:t>
            </a:r>
          </a:p>
          <a:p>
            <a:r>
              <a:rPr lang="he-IL" b="1" dirty="0">
                <a:latin typeface="Assistant SemiBold" panose="00000700000000000000" pitchFamily="2" charset="-79"/>
                <a:ea typeface="Tahoma" panose="020B0604030504040204" pitchFamily="34" charset="0"/>
                <a:cs typeface="Assistant SemiBold" panose="00000700000000000000" pitchFamily="2" charset="-79"/>
              </a:rPr>
              <a:t>מקליקים על התמונה</a:t>
            </a:r>
          </a:p>
        </p:txBody>
      </p:sp>
      <p:sp>
        <p:nvSpPr>
          <p:cNvPr id="672" name="צורה חופשית: צורה 671">
            <a:extLst>
              <a:ext uri="{FF2B5EF4-FFF2-40B4-BE49-F238E27FC236}">
                <a16:creationId xmlns:a16="http://schemas.microsoft.com/office/drawing/2014/main" id="{D35FE4AD-715C-9B8E-CAC3-32E557A4CAD2}"/>
              </a:ext>
            </a:extLst>
          </p:cNvPr>
          <p:cNvSpPr/>
          <p:nvPr/>
        </p:nvSpPr>
        <p:spPr>
          <a:xfrm>
            <a:off x="6066585" y="6402084"/>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673" name="צורה חופשית: צורה 672">
            <a:extLst>
              <a:ext uri="{FF2B5EF4-FFF2-40B4-BE49-F238E27FC236}">
                <a16:creationId xmlns:a16="http://schemas.microsoft.com/office/drawing/2014/main" id="{D66EA96C-36D8-A06C-AB65-9BC09DB58A9F}"/>
              </a:ext>
            </a:extLst>
          </p:cNvPr>
          <p:cNvSpPr/>
          <p:nvPr/>
        </p:nvSpPr>
        <p:spPr>
          <a:xfrm>
            <a:off x="8278150" y="6095332"/>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674" name="צורה חופשית: צורה 673">
            <a:extLst>
              <a:ext uri="{FF2B5EF4-FFF2-40B4-BE49-F238E27FC236}">
                <a16:creationId xmlns:a16="http://schemas.microsoft.com/office/drawing/2014/main" id="{D633EF76-807A-C20B-B53A-1288EEEB95AB}"/>
              </a:ext>
            </a:extLst>
          </p:cNvPr>
          <p:cNvSpPr/>
          <p:nvPr/>
        </p:nvSpPr>
        <p:spPr>
          <a:xfrm>
            <a:off x="8448461" y="6328955"/>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675" name="צורה חופשית: צורה 674">
            <a:extLst>
              <a:ext uri="{FF2B5EF4-FFF2-40B4-BE49-F238E27FC236}">
                <a16:creationId xmlns:a16="http://schemas.microsoft.com/office/drawing/2014/main" id="{87F82440-E435-174A-5123-4F6B5CC0C2A0}"/>
              </a:ext>
            </a:extLst>
          </p:cNvPr>
          <p:cNvSpPr/>
          <p:nvPr/>
        </p:nvSpPr>
        <p:spPr>
          <a:xfrm>
            <a:off x="7917321" y="6123062"/>
            <a:ext cx="256544" cy="137034"/>
          </a:xfrm>
          <a:custGeom>
            <a:avLst/>
            <a:gdLst>
              <a:gd name="connsiteX0" fmla="*/ 209386 w 256544"/>
              <a:gd name="connsiteY0" fmla="*/ 36 h 137034"/>
              <a:gd name="connsiteX1" fmla="*/ 150518 w 256544"/>
              <a:gd name="connsiteY1" fmla="*/ 7749 h 137034"/>
              <a:gd name="connsiteX2" fmla="*/ 74956 w 256544"/>
              <a:gd name="connsiteY2" fmla="*/ 60269 h 137034"/>
              <a:gd name="connsiteX3" fmla="*/ 4842 w 256544"/>
              <a:gd name="connsiteY3" fmla="*/ 123440 h 137034"/>
              <a:gd name="connsiteX4" fmla="*/ 75132 w 256544"/>
              <a:gd name="connsiteY4" fmla="*/ 136846 h 137034"/>
              <a:gd name="connsiteX5" fmla="*/ 168969 w 256544"/>
              <a:gd name="connsiteY5" fmla="*/ 124909 h 137034"/>
              <a:gd name="connsiteX6" fmla="*/ 176350 w 256544"/>
              <a:gd name="connsiteY6" fmla="*/ 61922 h 137034"/>
              <a:gd name="connsiteX7" fmla="*/ 252615 w 256544"/>
              <a:gd name="connsiteY7" fmla="*/ 10503 h 137034"/>
              <a:gd name="connsiteX8" fmla="*/ 209386 w 256544"/>
              <a:gd name="connsiteY8" fmla="*/ 36 h 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4" h="137034">
                <a:moveTo>
                  <a:pt x="209386" y="36"/>
                </a:moveTo>
                <a:cubicBezTo>
                  <a:pt x="186718" y="403"/>
                  <a:pt x="161940" y="4994"/>
                  <a:pt x="150518" y="7749"/>
                </a:cubicBezTo>
                <a:cubicBezTo>
                  <a:pt x="118185" y="14910"/>
                  <a:pt x="99909" y="43742"/>
                  <a:pt x="74956" y="60269"/>
                </a:cubicBezTo>
                <a:cubicBezTo>
                  <a:pt x="62128" y="68716"/>
                  <a:pt x="-20638" y="94977"/>
                  <a:pt x="4842" y="123440"/>
                </a:cubicBezTo>
                <a:cubicBezTo>
                  <a:pt x="18197" y="138315"/>
                  <a:pt x="57911" y="136479"/>
                  <a:pt x="75132" y="136846"/>
                </a:cubicBezTo>
                <a:cubicBezTo>
                  <a:pt x="105532" y="137580"/>
                  <a:pt x="140326" y="136662"/>
                  <a:pt x="168969" y="124909"/>
                </a:cubicBezTo>
                <a:cubicBezTo>
                  <a:pt x="220281" y="104158"/>
                  <a:pt x="165806" y="89835"/>
                  <a:pt x="176350" y="61922"/>
                </a:cubicBezTo>
                <a:cubicBezTo>
                  <a:pt x="183906" y="41905"/>
                  <a:pt x="276514" y="35661"/>
                  <a:pt x="252615" y="10503"/>
                </a:cubicBezTo>
                <a:cubicBezTo>
                  <a:pt x="244883" y="2056"/>
                  <a:pt x="227662" y="-332"/>
                  <a:pt x="209386" y="36"/>
                </a:cubicBezTo>
                <a:close/>
              </a:path>
            </a:pathLst>
          </a:custGeom>
          <a:solidFill>
            <a:srgbClr val="4D632D">
              <a:alpha val="30000"/>
            </a:srgbClr>
          </a:solidFill>
          <a:ln w="17566" cap="flat">
            <a:noFill/>
            <a:prstDash val="solid"/>
            <a:miter/>
          </a:ln>
        </p:spPr>
        <p:txBody>
          <a:bodyPr rtlCol="1" anchor="ctr"/>
          <a:lstStyle/>
          <a:p>
            <a:endParaRPr lang="he-IL"/>
          </a:p>
        </p:txBody>
      </p:sp>
      <p:sp>
        <p:nvSpPr>
          <p:cNvPr id="676" name="צורה חופשית: צורה 675">
            <a:extLst>
              <a:ext uri="{FF2B5EF4-FFF2-40B4-BE49-F238E27FC236}">
                <a16:creationId xmlns:a16="http://schemas.microsoft.com/office/drawing/2014/main" id="{4D8D4AB1-7CE2-95C2-97DC-1FA01498E4CA}"/>
              </a:ext>
            </a:extLst>
          </p:cNvPr>
          <p:cNvSpPr/>
          <p:nvPr/>
        </p:nvSpPr>
        <p:spPr>
          <a:xfrm>
            <a:off x="6004553" y="6450743"/>
            <a:ext cx="2260754" cy="362633"/>
          </a:xfrm>
          <a:custGeom>
            <a:avLst/>
            <a:gdLst>
              <a:gd name="connsiteX0" fmla="*/ 952433 w 1368550"/>
              <a:gd name="connsiteY0" fmla="*/ 57486 h 142510"/>
              <a:gd name="connsiteX1" fmla="*/ 1311264 w 1368550"/>
              <a:gd name="connsiteY1" fmla="*/ 29573 h 142510"/>
              <a:gd name="connsiteX2" fmla="*/ 1368551 w 1368550"/>
              <a:gd name="connsiteY2" fmla="*/ 23330 h 142510"/>
              <a:gd name="connsiteX3" fmla="*/ 1367848 w 1368550"/>
              <a:gd name="connsiteY3" fmla="*/ 23146 h 142510"/>
              <a:gd name="connsiteX4" fmla="*/ 1198097 w 1368550"/>
              <a:gd name="connsiteY4" fmla="*/ 375 h 142510"/>
              <a:gd name="connsiteX5" fmla="*/ 1064897 w 1368550"/>
              <a:gd name="connsiteY5" fmla="*/ 12311 h 142510"/>
              <a:gd name="connsiteX6" fmla="*/ 910259 w 1368550"/>
              <a:gd name="connsiteY6" fmla="*/ 31042 h 142510"/>
              <a:gd name="connsiteX7" fmla="*/ 883548 w 1368550"/>
              <a:gd name="connsiteY7" fmla="*/ 30675 h 142510"/>
              <a:gd name="connsiteX8" fmla="*/ 681288 w 1368550"/>
              <a:gd name="connsiteY8" fmla="*/ 51243 h 142510"/>
              <a:gd name="connsiteX9" fmla="*/ 480258 w 1368550"/>
              <a:gd name="connsiteY9" fmla="*/ 75666 h 142510"/>
              <a:gd name="connsiteX10" fmla="*/ 277822 w 1368550"/>
              <a:gd name="connsiteY10" fmla="*/ 100825 h 142510"/>
              <a:gd name="connsiteX11" fmla="*/ 276065 w 1368550"/>
              <a:gd name="connsiteY11" fmla="*/ 101376 h 142510"/>
              <a:gd name="connsiteX12" fmla="*/ 224929 w 1368550"/>
              <a:gd name="connsiteY12" fmla="*/ 104130 h 142510"/>
              <a:gd name="connsiteX13" fmla="*/ 147961 w 1368550"/>
              <a:gd name="connsiteY13" fmla="*/ 108905 h 142510"/>
              <a:gd name="connsiteX14" fmla="*/ 139526 w 1368550"/>
              <a:gd name="connsiteY14" fmla="*/ 106334 h 142510"/>
              <a:gd name="connsiteX15" fmla="*/ 40065 w 1368550"/>
              <a:gd name="connsiteY15" fmla="*/ 112761 h 142510"/>
              <a:gd name="connsiteX16" fmla="*/ 1406 w 1368550"/>
              <a:gd name="connsiteY16" fmla="*/ 141041 h 142510"/>
              <a:gd name="connsiteX17" fmla="*/ 0 w 1368550"/>
              <a:gd name="connsiteY17" fmla="*/ 142510 h 142510"/>
              <a:gd name="connsiteX18" fmla="*/ 28292 w 1368550"/>
              <a:gd name="connsiteY18" fmla="*/ 140674 h 142510"/>
              <a:gd name="connsiteX19" fmla="*/ 952433 w 1368550"/>
              <a:gd name="connsiteY19" fmla="*/ 57486 h 1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8550" h="142510">
                <a:moveTo>
                  <a:pt x="952433" y="57486"/>
                </a:moveTo>
                <a:cubicBezTo>
                  <a:pt x="1074211" y="45366"/>
                  <a:pt x="1185972" y="38021"/>
                  <a:pt x="1311264" y="29573"/>
                </a:cubicBezTo>
                <a:cubicBezTo>
                  <a:pt x="1330243" y="28104"/>
                  <a:pt x="1349397" y="26084"/>
                  <a:pt x="1368551" y="23330"/>
                </a:cubicBezTo>
                <a:cubicBezTo>
                  <a:pt x="1368200" y="23330"/>
                  <a:pt x="1367848" y="23146"/>
                  <a:pt x="1367848" y="23146"/>
                </a:cubicBezTo>
                <a:cubicBezTo>
                  <a:pt x="1279283" y="7169"/>
                  <a:pt x="1264697" y="-2012"/>
                  <a:pt x="1198097" y="375"/>
                </a:cubicBezTo>
                <a:cubicBezTo>
                  <a:pt x="1178240" y="1109"/>
                  <a:pt x="1110586" y="7720"/>
                  <a:pt x="1064897" y="12311"/>
                </a:cubicBezTo>
                <a:cubicBezTo>
                  <a:pt x="1017451" y="17086"/>
                  <a:pt x="965085" y="27921"/>
                  <a:pt x="910259" y="31042"/>
                </a:cubicBezTo>
                <a:cubicBezTo>
                  <a:pt x="901472" y="30675"/>
                  <a:pt x="892510" y="30491"/>
                  <a:pt x="883548" y="30675"/>
                </a:cubicBezTo>
                <a:cubicBezTo>
                  <a:pt x="811852" y="30859"/>
                  <a:pt x="745779" y="41143"/>
                  <a:pt x="681288" y="51243"/>
                </a:cubicBezTo>
                <a:cubicBezTo>
                  <a:pt x="615918" y="61526"/>
                  <a:pt x="549494" y="69606"/>
                  <a:pt x="480258" y="75666"/>
                </a:cubicBezTo>
                <a:cubicBezTo>
                  <a:pt x="410495" y="81910"/>
                  <a:pt x="340908" y="87970"/>
                  <a:pt x="277822" y="100825"/>
                </a:cubicBezTo>
                <a:cubicBezTo>
                  <a:pt x="277119" y="101008"/>
                  <a:pt x="276592" y="101192"/>
                  <a:pt x="276065" y="101376"/>
                </a:cubicBezTo>
                <a:cubicBezTo>
                  <a:pt x="259020" y="102294"/>
                  <a:pt x="241974" y="103212"/>
                  <a:pt x="224929" y="104130"/>
                </a:cubicBezTo>
                <a:cubicBezTo>
                  <a:pt x="199273" y="105599"/>
                  <a:pt x="173441" y="106885"/>
                  <a:pt x="147961" y="108905"/>
                </a:cubicBezTo>
                <a:cubicBezTo>
                  <a:pt x="146379" y="107619"/>
                  <a:pt x="143744" y="106701"/>
                  <a:pt x="139526" y="106334"/>
                </a:cubicBezTo>
                <a:cubicBezTo>
                  <a:pt x="102448" y="104497"/>
                  <a:pt x="70290" y="103579"/>
                  <a:pt x="40065" y="112761"/>
                </a:cubicBezTo>
                <a:cubicBezTo>
                  <a:pt x="18100" y="119556"/>
                  <a:pt x="9489" y="131492"/>
                  <a:pt x="1406" y="141041"/>
                </a:cubicBezTo>
                <a:cubicBezTo>
                  <a:pt x="879" y="141592"/>
                  <a:pt x="527" y="142143"/>
                  <a:pt x="0" y="142510"/>
                </a:cubicBezTo>
                <a:cubicBezTo>
                  <a:pt x="9313" y="141776"/>
                  <a:pt x="18803" y="141225"/>
                  <a:pt x="28292" y="140674"/>
                </a:cubicBezTo>
                <a:cubicBezTo>
                  <a:pt x="353209" y="117169"/>
                  <a:pt x="640871" y="87970"/>
                  <a:pt x="952433" y="57486"/>
                </a:cubicBezTo>
                <a:close/>
              </a:path>
            </a:pathLst>
          </a:custGeom>
          <a:solidFill>
            <a:srgbClr val="9EC06E"/>
          </a:solidFill>
          <a:ln w="17566" cap="flat">
            <a:noFill/>
            <a:prstDash val="solid"/>
            <a:miter/>
          </a:ln>
          <a:effectLst>
            <a:softEdge rad="12700"/>
          </a:effectLst>
        </p:spPr>
        <p:txBody>
          <a:bodyPr rtlCol="1" anchor="ctr"/>
          <a:lstStyle/>
          <a:p>
            <a:endParaRPr lang="he-IL"/>
          </a:p>
        </p:txBody>
      </p:sp>
      <p:sp>
        <p:nvSpPr>
          <p:cNvPr id="648" name="Freeform 6">
            <a:extLst>
              <a:ext uri="{FF2B5EF4-FFF2-40B4-BE49-F238E27FC236}">
                <a16:creationId xmlns:a16="http://schemas.microsoft.com/office/drawing/2014/main" id="{BDE1B476-C1F4-522E-1A8D-D1150DCBAA6C}"/>
              </a:ext>
            </a:extLst>
          </p:cNvPr>
          <p:cNvSpPr/>
          <p:nvPr/>
        </p:nvSpPr>
        <p:spPr>
          <a:xfrm>
            <a:off x="6956767" y="5728814"/>
            <a:ext cx="2417726" cy="1078910"/>
          </a:xfrm>
          <a:custGeom>
            <a:avLst/>
            <a:gdLst/>
            <a:ahLst/>
            <a:cxnLst/>
            <a:rect l="l" t="t" r="r" b="b"/>
            <a:pathLst>
              <a:path w="5605367" h="2501395">
                <a:moveTo>
                  <a:pt x="0" y="0"/>
                </a:moveTo>
                <a:lnTo>
                  <a:pt x="5605367" y="0"/>
                </a:lnTo>
                <a:lnTo>
                  <a:pt x="5605367" y="2501396"/>
                </a:lnTo>
                <a:lnTo>
                  <a:pt x="0" y="2501396"/>
                </a:lnTo>
                <a:lnTo>
                  <a:pt x="0" y="0"/>
                </a:lnTo>
                <a:close/>
              </a:path>
            </a:pathLst>
          </a:custGeom>
          <a:blipFill>
            <a:blip r:embed="rId11"/>
            <a:stretch>
              <a:fillRect/>
            </a:stretch>
          </a:blipFill>
        </p:spPr>
        <p:txBody>
          <a:bodyPr/>
          <a:lstStyle/>
          <a:p>
            <a:endParaRPr lang="he-IL"/>
          </a:p>
        </p:txBody>
      </p:sp>
      <p:pic>
        <p:nvPicPr>
          <p:cNvPr id="677" name="תמונה 676" descr="תמונה שמכילה צמח, עץ, אולמוס, בונזאי&#10;&#10;התיאור נוצר באופן אוטומטי">
            <a:extLst>
              <a:ext uri="{FF2B5EF4-FFF2-40B4-BE49-F238E27FC236}">
                <a16:creationId xmlns:a16="http://schemas.microsoft.com/office/drawing/2014/main" id="{F9827C6E-5573-8108-D3F8-B42748FA0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825" y="5568235"/>
            <a:ext cx="1211244" cy="1335931"/>
          </a:xfrm>
          <a:prstGeom prst="rect">
            <a:avLst/>
          </a:prstGeom>
        </p:spPr>
      </p:pic>
    </p:spTree>
    <p:extLst>
      <p:ext uri="{BB962C8B-B14F-4D97-AF65-F5344CB8AC3E}">
        <p14:creationId xmlns:p14="http://schemas.microsoft.com/office/powerpoint/2010/main" val="287473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1000"/>
                                  </p:stCondLst>
                                  <p:childTnLst>
                                    <p:animScale>
                                      <p:cBhvr>
                                        <p:cTn id="6" dur="2000" fill="hold"/>
                                        <p:tgtEl>
                                          <p:spTgt spid="18">
                                            <p:bg/>
                                          </p:spTgt>
                                        </p:tgtEl>
                                      </p:cBhvr>
                                      <p:by x="150000" y="150000"/>
                                    </p:animScale>
                                  </p:childTnLst>
                                </p:cTn>
                              </p:par>
                              <p:par>
                                <p:cTn id="7" presetID="6" presetClass="emph" presetSubtype="0" fill="hold" grpId="0" nodeType="withEffect">
                                  <p:stCondLst>
                                    <p:cond delay="1000"/>
                                  </p:stCondLst>
                                  <p:childTnLst>
                                    <p:animScale>
                                      <p:cBhvr>
                                        <p:cTn id="8" dur="2000" fill="hold"/>
                                        <p:tgtEl>
                                          <p:spTgt spid="18">
                                            <p:txEl>
                                              <p:pRg st="0" end="0"/>
                                            </p:txEl>
                                          </p:spTgt>
                                        </p:tgtEl>
                                      </p:cBhvr>
                                      <p:by x="150000" y="150000"/>
                                    </p:animScale>
                                  </p:childTnLst>
                                </p:cTn>
                              </p:par>
                              <p:par>
                                <p:cTn id="9" presetID="10"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B7D7BF76-77DD-EF03-DF8D-0FC11A607A73}"/>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6597384D-7889-FAAD-DA74-D20115728D9E}"/>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כותרת משנה 4">
            <a:extLst>
              <a:ext uri="{FF2B5EF4-FFF2-40B4-BE49-F238E27FC236}">
                <a16:creationId xmlns:a16="http://schemas.microsoft.com/office/drawing/2014/main" id="{68E56773-4503-44CD-AD42-BB1BBB9618C5}"/>
              </a:ext>
            </a:extLst>
          </p:cNvPr>
          <p:cNvSpPr txBox="1">
            <a:spLocks/>
          </p:cNvSpPr>
          <p:nvPr/>
        </p:nvSpPr>
        <p:spPr>
          <a:xfrm>
            <a:off x="3660925" y="545495"/>
            <a:ext cx="5040560" cy="856949"/>
          </a:xfrm>
          <a:prstGeom prst="rect">
            <a:avLst/>
          </a:prstGeom>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0" indent="0" algn="r" rtl="1">
              <a:lnSpc>
                <a:spcPct val="107000"/>
              </a:lnSpc>
              <a:spcAft>
                <a:spcPts val="800"/>
              </a:spcAft>
              <a:buNone/>
            </a:pP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מִמָּה נִגְרֶמֶת </a:t>
            </a:r>
            <a:r>
              <a:rPr lang="he-IL" sz="4400" b="1" spc="40" dirty="0" err="1">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כְּוִיָּה</a:t>
            </a: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 </a:t>
            </a:r>
          </a:p>
        </p:txBody>
      </p:sp>
      <p:sp>
        <p:nvSpPr>
          <p:cNvPr id="12" name="תיבת טקסט 11">
            <a:extLst>
              <a:ext uri="{FF2B5EF4-FFF2-40B4-BE49-F238E27FC236}">
                <a16:creationId xmlns:a16="http://schemas.microsoft.com/office/drawing/2014/main" id="{8CBDE2C0-9EA9-4A8C-BBB1-905E450F7592}"/>
              </a:ext>
            </a:extLst>
          </p:cNvPr>
          <p:cNvSpPr txBox="1"/>
          <p:nvPr/>
        </p:nvSpPr>
        <p:spPr>
          <a:xfrm>
            <a:off x="7824192" y="2061629"/>
            <a:ext cx="3744415" cy="719299"/>
          </a:xfrm>
          <a:prstGeom prst="rect">
            <a:avLst/>
          </a:prstGeom>
          <a:noFill/>
        </p:spPr>
        <p:txBody>
          <a:bodyPr wrap="square">
            <a:spAutoFit/>
          </a:bodyPr>
          <a:lstStyle/>
          <a:p>
            <a:pPr>
              <a:lnSpc>
                <a:spcPct val="113000"/>
              </a:lnSpc>
              <a:spcAft>
                <a:spcPts val="1200"/>
              </a:spcAft>
            </a:pPr>
            <a:r>
              <a:rPr lang="he-IL" sz="4000" dirty="0" err="1">
                <a:solidFill>
                  <a:srgbClr val="000099"/>
                </a:solidFill>
                <a:latin typeface="Tahoma" panose="020B0604030504040204" pitchFamily="34" charset="0"/>
                <a:ea typeface="Tahoma" panose="020B0604030504040204" pitchFamily="34" charset="0"/>
                <a:cs typeface="Tahoma" panose="020B0604030504040204" pitchFamily="34" charset="0"/>
              </a:rPr>
              <a:t>חֳמָרִים</a:t>
            </a:r>
            <a:r>
              <a:rPr lang="he-IL" sz="4000" dirty="0">
                <a:solidFill>
                  <a:srgbClr val="000099"/>
                </a:solidFill>
                <a:latin typeface="Tahoma" panose="020B0604030504040204" pitchFamily="34" charset="0"/>
                <a:ea typeface="Tahoma" panose="020B0604030504040204" pitchFamily="34" charset="0"/>
                <a:cs typeface="Tahoma" panose="020B0604030504040204" pitchFamily="34" charset="0"/>
              </a:rPr>
              <a:t> כִּימִיִּים </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3" name="תיבת טקסט 12">
            <a:extLst>
              <a:ext uri="{FF2B5EF4-FFF2-40B4-BE49-F238E27FC236}">
                <a16:creationId xmlns:a16="http://schemas.microsoft.com/office/drawing/2014/main" id="{B2B873C9-DC96-4E5E-89CD-7ADE38DBFB03}"/>
              </a:ext>
            </a:extLst>
          </p:cNvPr>
          <p:cNvSpPr txBox="1"/>
          <p:nvPr/>
        </p:nvSpPr>
        <p:spPr>
          <a:xfrm>
            <a:off x="5591944" y="4869160"/>
            <a:ext cx="6204531" cy="719299"/>
          </a:xfrm>
          <a:prstGeom prst="rect">
            <a:avLst/>
          </a:prstGeom>
          <a:noFill/>
        </p:spPr>
        <p:txBody>
          <a:bodyPr wrap="square">
            <a:spAutoFit/>
          </a:bodyPr>
          <a:lstStyle/>
          <a:p>
            <a:pPr>
              <a:lnSpc>
                <a:spcPct val="113000"/>
              </a:lnSpc>
              <a:spcAft>
                <a:spcPts val="1200"/>
              </a:spcAft>
            </a:pP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תְּנוּ </a:t>
            </a:r>
            <a:r>
              <a:rPr lang="he-IL" sz="4000"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דֻּגְמָאוֹת</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 נוֹסָפוֹת. . .</a:t>
            </a:r>
          </a:p>
        </p:txBody>
      </p:sp>
      <p:pic>
        <p:nvPicPr>
          <p:cNvPr id="3" name="תמונה 2">
            <a:extLst>
              <a:ext uri="{FF2B5EF4-FFF2-40B4-BE49-F238E27FC236}">
                <a16:creationId xmlns:a16="http://schemas.microsoft.com/office/drawing/2014/main" id="{2DB9A702-2842-4D73-A309-FB1DAAA33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904" y="2254839"/>
            <a:ext cx="2442288" cy="2217028"/>
          </a:xfrm>
          <a:prstGeom prst="rect">
            <a:avLst/>
          </a:prstGeom>
        </p:spPr>
      </p:pic>
      <p:pic>
        <p:nvPicPr>
          <p:cNvPr id="4098" name="Picture 2" descr="אילו חומרים מסתתרים מאחורי התרסיס?">
            <a:extLst>
              <a:ext uri="{FF2B5EF4-FFF2-40B4-BE49-F238E27FC236}">
                <a16:creationId xmlns:a16="http://schemas.microsoft.com/office/drawing/2014/main" id="{D6170CE3-4113-4B96-B89B-4E03BC8CE3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12" y="2303865"/>
            <a:ext cx="2217028" cy="221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34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4318CCC5-9072-B9DA-73BF-2C4034609347}"/>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698C8C40-170E-88D4-395C-78322F203AB5}"/>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כותרת משנה 4">
            <a:extLst>
              <a:ext uri="{FF2B5EF4-FFF2-40B4-BE49-F238E27FC236}">
                <a16:creationId xmlns:a16="http://schemas.microsoft.com/office/drawing/2014/main" id="{68E56773-4503-44CD-AD42-BB1BBB9618C5}"/>
              </a:ext>
            </a:extLst>
          </p:cNvPr>
          <p:cNvSpPr txBox="1">
            <a:spLocks/>
          </p:cNvSpPr>
          <p:nvPr/>
        </p:nvSpPr>
        <p:spPr>
          <a:xfrm>
            <a:off x="2855640" y="439202"/>
            <a:ext cx="5040560" cy="856949"/>
          </a:xfrm>
          <a:prstGeom prst="rect">
            <a:avLst/>
          </a:prstGeom>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0" indent="0" algn="r" rtl="1">
              <a:lnSpc>
                <a:spcPct val="107000"/>
              </a:lnSpc>
              <a:spcAft>
                <a:spcPts val="800"/>
              </a:spcAft>
              <a:buNone/>
            </a:pP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מִמָּה נִגְרֶמֶת </a:t>
            </a:r>
            <a:r>
              <a:rPr lang="he-IL" sz="4400" b="1" spc="40" dirty="0" err="1">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כְּוִיָּה</a:t>
            </a: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 </a:t>
            </a:r>
          </a:p>
        </p:txBody>
      </p:sp>
      <p:sp>
        <p:nvSpPr>
          <p:cNvPr id="12" name="תיבת טקסט 11">
            <a:extLst>
              <a:ext uri="{FF2B5EF4-FFF2-40B4-BE49-F238E27FC236}">
                <a16:creationId xmlns:a16="http://schemas.microsoft.com/office/drawing/2014/main" id="{8CBDE2C0-9EA9-4A8C-BBB1-905E450F7592}"/>
              </a:ext>
            </a:extLst>
          </p:cNvPr>
          <p:cNvSpPr txBox="1"/>
          <p:nvPr/>
        </p:nvSpPr>
        <p:spPr>
          <a:xfrm>
            <a:off x="7824192" y="2061629"/>
            <a:ext cx="3744415" cy="719299"/>
          </a:xfrm>
          <a:prstGeom prst="rect">
            <a:avLst/>
          </a:prstGeom>
          <a:noFill/>
        </p:spPr>
        <p:txBody>
          <a:bodyPr wrap="square">
            <a:spAutoFit/>
          </a:bodyPr>
          <a:lstStyle/>
          <a:p>
            <a:pPr>
              <a:lnSpc>
                <a:spcPct val="113000"/>
              </a:lnSpc>
              <a:spcAft>
                <a:spcPts val="1200"/>
              </a:spcAft>
            </a:pPr>
            <a:r>
              <a:rPr lang="he-IL" sz="4000" dirty="0">
                <a:solidFill>
                  <a:srgbClr val="000099"/>
                </a:solidFill>
                <a:latin typeface="Tahoma" panose="020B0604030504040204" pitchFamily="34" charset="0"/>
                <a:ea typeface="Tahoma" panose="020B0604030504040204" pitchFamily="34" charset="0"/>
                <a:cs typeface="Tahoma" panose="020B0604030504040204" pitchFamily="34" charset="0"/>
              </a:rPr>
              <a:t>שֶׁמֶשׁ </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3" name="תיבת טקסט 12">
            <a:extLst>
              <a:ext uri="{FF2B5EF4-FFF2-40B4-BE49-F238E27FC236}">
                <a16:creationId xmlns:a16="http://schemas.microsoft.com/office/drawing/2014/main" id="{B2B873C9-DC96-4E5E-89CD-7ADE38DBFB03}"/>
              </a:ext>
            </a:extLst>
          </p:cNvPr>
          <p:cNvSpPr txBox="1"/>
          <p:nvPr/>
        </p:nvSpPr>
        <p:spPr>
          <a:xfrm>
            <a:off x="5591944" y="4869160"/>
            <a:ext cx="6204531" cy="719299"/>
          </a:xfrm>
          <a:prstGeom prst="rect">
            <a:avLst/>
          </a:prstGeom>
          <a:noFill/>
        </p:spPr>
        <p:txBody>
          <a:bodyPr wrap="square">
            <a:spAutoFit/>
          </a:bodyPr>
          <a:lstStyle/>
          <a:p>
            <a:pPr>
              <a:lnSpc>
                <a:spcPct val="113000"/>
              </a:lnSpc>
              <a:spcAft>
                <a:spcPts val="1200"/>
              </a:spcAft>
            </a:pP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תְּנוּ </a:t>
            </a:r>
            <a:r>
              <a:rPr lang="he-IL" sz="4000"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דֻּגְמָאוֹת</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 נוֹסָפוֹת. . .</a:t>
            </a:r>
          </a:p>
        </p:txBody>
      </p:sp>
      <p:pic>
        <p:nvPicPr>
          <p:cNvPr id="5" name="תמונה 4">
            <a:extLst>
              <a:ext uri="{FF2B5EF4-FFF2-40B4-BE49-F238E27FC236}">
                <a16:creationId xmlns:a16="http://schemas.microsoft.com/office/drawing/2014/main" id="{0D1AB8A5-97CF-4DC6-86FC-9C37DC854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984" y="2041775"/>
            <a:ext cx="2315696" cy="2315696"/>
          </a:xfrm>
          <a:prstGeom prst="rect">
            <a:avLst/>
          </a:prstGeom>
        </p:spPr>
      </p:pic>
      <p:pic>
        <p:nvPicPr>
          <p:cNvPr id="9" name="Picture 2">
            <a:extLst>
              <a:ext uri="{FF2B5EF4-FFF2-40B4-BE49-F238E27FC236}">
                <a16:creationId xmlns:a16="http://schemas.microsoft.com/office/drawing/2014/main" id="{395CF20F-96C1-44C7-9ADF-46DC1F65B2F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202">
                        <a14:foregroundMark x1="18351" y1="21667" x2="18351" y2="21667"/>
                        <a14:foregroundMark x1="17553" y1="15333" x2="17553" y2="15333"/>
                        <a14:foregroundMark x1="14894" y1="6667" x2="14894" y2="6667"/>
                        <a14:foregroundMark x1="22872" y1="5333" x2="22872" y2="5333"/>
                        <a14:foregroundMark x1="19415" y1="9667" x2="19415" y2="9667"/>
                        <a14:foregroundMark x1="24202" y1="3667" x2="24202" y2="3667"/>
                        <a14:foregroundMark x1="12766" y1="3333" x2="12766" y2="3333"/>
                        <a14:foregroundMark x1="14362" y1="2333" x2="14362" y2="2333"/>
                        <a14:foregroundMark x1="14096" y1="9667" x2="14096" y2="9667"/>
                        <a14:foregroundMark x1="2394" y1="9667" x2="24468" y2="22667"/>
                        <a14:foregroundMark x1="8245" y1="33667" x2="12500" y2="26000"/>
                        <a14:foregroundMark x1="3191" y1="22667" x2="24202" y2="15333"/>
                      </a14:backgroundRemoval>
                    </a14:imgEffect>
                  </a14:imgLayer>
                </a14:imgProps>
              </a:ext>
              <a:ext uri="{28A0092B-C50C-407E-A947-70E740481C1C}">
                <a14:useLocalDpi xmlns:a14="http://schemas.microsoft.com/office/drawing/2010/main" val="0"/>
              </a:ext>
            </a:extLst>
          </a:blip>
          <a:srcRect/>
          <a:stretch>
            <a:fillRect/>
          </a:stretch>
        </p:blipFill>
        <p:spPr bwMode="auto">
          <a:xfrm>
            <a:off x="1559496" y="1729784"/>
            <a:ext cx="3293368" cy="262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322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0FE1CEC0-12C7-43CA-73DF-D892830CE0DC}"/>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 name="מלבן 4">
            <a:extLst>
              <a:ext uri="{FF2B5EF4-FFF2-40B4-BE49-F238E27FC236}">
                <a16:creationId xmlns:a16="http://schemas.microsoft.com/office/drawing/2014/main" id="{3DC3B506-0DEA-B2D3-5C3E-0804A865693E}"/>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D8D40F21-6FB6-42A4-B4B9-4AC7055596EE}"/>
              </a:ext>
            </a:extLst>
          </p:cNvPr>
          <p:cNvSpPr/>
          <p:nvPr/>
        </p:nvSpPr>
        <p:spPr>
          <a:xfrm>
            <a:off x="333275" y="1235007"/>
            <a:ext cx="11521280" cy="2296013"/>
          </a:xfrm>
          <a:prstGeom prst="rect">
            <a:avLst/>
          </a:prstGeom>
          <a:gradFill flip="none" rotWithShape="1">
            <a:gsLst>
              <a:gs pos="0">
                <a:schemeClr val="tx2">
                  <a:lumMod val="8000"/>
                  <a:lumOff val="92000"/>
                </a:schemeClr>
              </a:gs>
              <a:gs pos="40000">
                <a:schemeClr val="tx2">
                  <a:lumMod val="20000"/>
                  <a:lumOff val="80000"/>
                </a:schemeClr>
              </a:gs>
              <a:gs pos="100000">
                <a:schemeClr val="tx2">
                  <a:lumMod val="40000"/>
                  <a:lumOff val="60000"/>
                </a:schemeClr>
              </a:gs>
            </a:gsLst>
            <a:lin ang="10800000" scaled="1"/>
            <a:tileRect/>
          </a:gra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07000"/>
              </a:lnSpc>
            </a:pPr>
            <a:r>
              <a:rPr lang="he-IL" sz="1050" b="1" spc="-90" dirty="0">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he-IL" sz="3600" dirty="0" err="1">
                <a:solidFill>
                  <a:srgbClr val="002060"/>
                </a:solidFill>
                <a:latin typeface="Tahoma" panose="020B0604030504040204" pitchFamily="34" charset="0"/>
                <a:ea typeface="Tahoma" panose="020B0604030504040204" pitchFamily="34" charset="0"/>
                <a:cs typeface="Tahoma" panose="020B0604030504040204" pitchFamily="34" charset="0"/>
              </a:rPr>
              <a:t>עַכְשָׁו</a:t>
            </a:r>
            <a:r>
              <a:rPr lang="he-IL" sz="3600" dirty="0">
                <a:solidFill>
                  <a:srgbClr val="002060"/>
                </a:solidFill>
                <a:latin typeface="Tahoma" panose="020B0604030504040204" pitchFamily="34" charset="0"/>
                <a:ea typeface="Tahoma" panose="020B0604030504040204" pitchFamily="34" charset="0"/>
                <a:cs typeface="Tahoma" panose="020B0604030504040204" pitchFamily="34" charset="0"/>
              </a:rPr>
              <a:t> לְאַחַר שֶׁלָּמַדְנוּ מָה זוֹ </a:t>
            </a:r>
            <a:r>
              <a:rPr lang="he-IL" sz="3600" dirty="0" err="1">
                <a:solidFill>
                  <a:srgbClr val="002060"/>
                </a:solidFill>
                <a:latin typeface="Tahoma" panose="020B0604030504040204" pitchFamily="34" charset="0"/>
                <a:ea typeface="Tahoma" panose="020B0604030504040204" pitchFamily="34" charset="0"/>
                <a:cs typeface="Tahoma" panose="020B0604030504040204" pitchFamily="34" charset="0"/>
              </a:rPr>
              <a:t>כְּוִיָּה</a:t>
            </a:r>
            <a:r>
              <a:rPr lang="he-IL" sz="3600" dirty="0">
                <a:solidFill>
                  <a:srgbClr val="002060"/>
                </a:solidFill>
                <a:latin typeface="Tahoma" panose="020B0604030504040204" pitchFamily="34" charset="0"/>
                <a:ea typeface="Tahoma" panose="020B0604030504040204" pitchFamily="34" charset="0"/>
                <a:cs typeface="Tahoma" panose="020B0604030504040204" pitchFamily="34" charset="0"/>
              </a:rPr>
              <a:t> וּמֵהֶם הַגּוֹרְמִים </a:t>
            </a:r>
            <a:r>
              <a:rPr lang="he-IL" sz="3600" dirty="0" err="1">
                <a:solidFill>
                  <a:srgbClr val="002060"/>
                </a:solidFill>
                <a:latin typeface="Tahoma" panose="020B0604030504040204" pitchFamily="34" charset="0"/>
                <a:ea typeface="Tahoma" panose="020B0604030504040204" pitchFamily="34" charset="0"/>
                <a:cs typeface="Tahoma" panose="020B0604030504040204" pitchFamily="34" charset="0"/>
              </a:rPr>
              <a:t>לִכְוִיּוֹת</a:t>
            </a:r>
            <a:r>
              <a:rPr lang="he-IL" sz="3600" dirty="0">
                <a:solidFill>
                  <a:srgbClr val="002060"/>
                </a:solidFill>
                <a:latin typeface="Tahoma" panose="020B0604030504040204" pitchFamily="34" charset="0"/>
                <a:ea typeface="Tahoma" panose="020B0604030504040204" pitchFamily="34" charset="0"/>
                <a:cs typeface="Tahoma" panose="020B0604030504040204" pitchFamily="34" charset="0"/>
              </a:rPr>
              <a:t>, נִהְיֶה זְהִירִים יוֹתֵר וְנִשְׁתַּדֵּל </a:t>
            </a:r>
            <a:r>
              <a:rPr lang="he-IL" sz="3600" dirty="0" err="1">
                <a:solidFill>
                  <a:srgbClr val="002060"/>
                </a:solidFill>
                <a:latin typeface="Tahoma" panose="020B0604030504040204" pitchFamily="34" charset="0"/>
                <a:ea typeface="Tahoma" panose="020B0604030504040204" pitchFamily="34" charset="0"/>
                <a:cs typeface="Tahoma" panose="020B0604030504040204" pitchFamily="34" charset="0"/>
              </a:rPr>
              <a:t>לְהִמָּנַע</a:t>
            </a:r>
            <a:r>
              <a:rPr lang="he-IL" sz="3600" dirty="0">
                <a:solidFill>
                  <a:srgbClr val="002060"/>
                </a:solidFill>
                <a:latin typeface="Tahoma" panose="020B0604030504040204" pitchFamily="34" charset="0"/>
                <a:ea typeface="Tahoma" panose="020B0604030504040204" pitchFamily="34" charset="0"/>
                <a:cs typeface="Tahoma" panose="020B0604030504040204" pitchFamily="34" charset="0"/>
              </a:rPr>
              <a:t> מִמַּצָּבִים שֶׁבָּהֶם אָנוּ עֲלוּלִים </a:t>
            </a:r>
            <a:r>
              <a:rPr lang="he-IL" sz="3600" dirty="0" err="1">
                <a:solidFill>
                  <a:srgbClr val="002060"/>
                </a:solidFill>
                <a:latin typeface="Tahoma" panose="020B0604030504040204" pitchFamily="34" charset="0"/>
                <a:ea typeface="Tahoma" panose="020B0604030504040204" pitchFamily="34" charset="0"/>
                <a:cs typeface="Tahoma" panose="020B0604030504040204" pitchFamily="34" charset="0"/>
              </a:rPr>
              <a:t>לְהִפָּגַע</a:t>
            </a:r>
            <a:r>
              <a:rPr lang="he-IL" sz="36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r>
              <a:rPr lang="he-IL" sz="1000" b="1" spc="-9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9" name="כותרת 1">
            <a:hlinkClick r:id="rId2"/>
            <a:extLst>
              <a:ext uri="{FF2B5EF4-FFF2-40B4-BE49-F238E27FC236}">
                <a16:creationId xmlns:a16="http://schemas.microsoft.com/office/drawing/2014/main" id="{C2F678CE-45B8-41C3-BB83-D68F09064B05}"/>
              </a:ext>
            </a:extLst>
          </p:cNvPr>
          <p:cNvSpPr txBox="1">
            <a:spLocks/>
          </p:cNvSpPr>
          <p:nvPr/>
        </p:nvSpPr>
        <p:spPr>
          <a:xfrm>
            <a:off x="607515" y="21740"/>
            <a:ext cx="10972800" cy="1143000"/>
          </a:xfrm>
          <a:prstGeom prst="rect">
            <a:avLst/>
          </a:prstGeom>
        </p:spPr>
        <p:txBody>
          <a:bodyPr vert="horz" lIns="91440" tIns="45720" rIns="91440" bIns="45720" rtlCol="0" anchor="b">
            <a:normAutofit/>
          </a:bodyPr>
          <a:lst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he-IL" sz="6000" spc="40" dirty="0">
                <a:solidFill>
                  <a:srgbClr val="0070C0"/>
                </a:solidFill>
                <a:latin typeface="Assistant SemiBold" panose="00000700000000000000" pitchFamily="2" charset="-79"/>
                <a:cs typeface="Assistant SemiBold" panose="00000700000000000000" pitchFamily="2" charset="-79"/>
              </a:rPr>
              <a:t>סִכּוּם </a:t>
            </a:r>
            <a:r>
              <a:rPr lang="he-IL" sz="6000" spc="40" dirty="0" err="1">
                <a:solidFill>
                  <a:srgbClr val="0070C0"/>
                </a:solidFill>
                <a:latin typeface="Assistant SemiBold" panose="00000700000000000000" pitchFamily="2" charset="-79"/>
                <a:cs typeface="Assistant SemiBold" panose="00000700000000000000" pitchFamily="2" charset="-79"/>
              </a:rPr>
              <a:t>הַשִּׁעוּר</a:t>
            </a:r>
            <a:endParaRPr lang="he-IL" sz="6000" spc="40" dirty="0">
              <a:solidFill>
                <a:srgbClr val="0070C0"/>
              </a:solidFill>
              <a:latin typeface="Assistant SemiBold" panose="00000700000000000000" pitchFamily="2" charset="-79"/>
              <a:cs typeface="Assistant SemiBold" panose="00000700000000000000" pitchFamily="2" charset="-79"/>
            </a:endParaRPr>
          </a:p>
        </p:txBody>
      </p:sp>
      <p:sp>
        <p:nvSpPr>
          <p:cNvPr id="12" name="מלבן 11">
            <a:extLst>
              <a:ext uri="{FF2B5EF4-FFF2-40B4-BE49-F238E27FC236}">
                <a16:creationId xmlns:a16="http://schemas.microsoft.com/office/drawing/2014/main" id="{F39095CE-59DC-41EA-BFBB-D0511000DBCF}"/>
              </a:ext>
            </a:extLst>
          </p:cNvPr>
          <p:cNvSpPr/>
          <p:nvPr/>
        </p:nvSpPr>
        <p:spPr>
          <a:xfrm>
            <a:off x="4943872" y="4195560"/>
            <a:ext cx="6910683" cy="1858522"/>
          </a:xfrm>
          <a:prstGeom prst="rect">
            <a:avLst/>
          </a:prstGeom>
          <a:gradFill flip="none" rotWithShape="1">
            <a:gsLst>
              <a:gs pos="0">
                <a:schemeClr val="tx2">
                  <a:lumMod val="8000"/>
                  <a:lumOff val="92000"/>
                </a:schemeClr>
              </a:gs>
              <a:gs pos="40000">
                <a:schemeClr val="tx2">
                  <a:lumMod val="20000"/>
                  <a:lumOff val="80000"/>
                </a:schemeClr>
              </a:gs>
              <a:gs pos="100000">
                <a:schemeClr val="tx2">
                  <a:lumMod val="40000"/>
                  <a:lumOff val="60000"/>
                </a:schemeClr>
              </a:gs>
            </a:gsLst>
            <a:lin ang="10800000" scaled="1"/>
            <a:tileRect/>
          </a:gra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07000"/>
              </a:lnSpc>
            </a:pPr>
            <a:r>
              <a:rPr lang="he-IL" sz="1050" b="1" spc="-90" dirty="0">
                <a:latin typeface="Tahoma" panose="020B0604030504040204" pitchFamily="34" charset="0"/>
                <a:ea typeface="Tahoma" panose="020B0604030504040204" pitchFamily="34" charset="0"/>
                <a:cs typeface="Tahoma" panose="020B0604030504040204" pitchFamily="34" charset="0"/>
              </a:rPr>
              <a:t>     </a:t>
            </a:r>
          </a:p>
          <a:p>
            <a:pPr>
              <a:lnSpc>
                <a:spcPct val="120000"/>
              </a:lnSpc>
            </a:pPr>
            <a:r>
              <a:rPr lang="he-IL" sz="3600" dirty="0">
                <a:solidFill>
                  <a:srgbClr val="002060"/>
                </a:solidFill>
                <a:latin typeface="Tahoma" panose="020B0604030504040204" pitchFamily="34" charset="0"/>
                <a:ea typeface="Tahoma" panose="020B0604030504040204" pitchFamily="34" charset="0"/>
                <a:cs typeface="Tahoma" panose="020B0604030504040204" pitchFamily="34" charset="0"/>
              </a:rPr>
              <a:t>כָּל יֶלֶד יֹאמַר דָּבָר אֶחָד שֶׁלָּמַד </a:t>
            </a:r>
            <a:r>
              <a:rPr lang="he-IL" sz="3600" dirty="0" err="1">
                <a:solidFill>
                  <a:srgbClr val="002060"/>
                </a:solidFill>
                <a:latin typeface="Tahoma" panose="020B0604030504040204" pitchFamily="34" charset="0"/>
                <a:ea typeface="Tahoma" panose="020B0604030504040204" pitchFamily="34" charset="0"/>
                <a:cs typeface="Tahoma" panose="020B0604030504040204" pitchFamily="34" charset="0"/>
              </a:rPr>
              <a:t>בַשִּׁעוּר</a:t>
            </a:r>
            <a:r>
              <a:rPr lang="he-IL" sz="3600" dirty="0">
                <a:solidFill>
                  <a:srgbClr val="002060"/>
                </a:solidFill>
                <a:latin typeface="Tahoma" panose="020B0604030504040204" pitchFamily="34" charset="0"/>
                <a:ea typeface="Tahoma" panose="020B0604030504040204" pitchFamily="34" charset="0"/>
                <a:cs typeface="Tahoma" panose="020B0604030504040204" pitchFamily="34" charset="0"/>
              </a:rPr>
              <a:t> הַזֶּה?</a:t>
            </a:r>
          </a:p>
          <a:p>
            <a:pPr>
              <a:lnSpc>
                <a:spcPct val="120000"/>
              </a:lnSpc>
            </a:pPr>
            <a:r>
              <a:rPr lang="he-IL" sz="1600" dirty="0">
                <a:solidFill>
                  <a:schemeClr val="accent3"/>
                </a:solidFill>
                <a:latin typeface="Tahoma" panose="020B0604030504040204" pitchFamily="34" charset="0"/>
                <a:ea typeface="Tahoma" panose="020B0604030504040204" pitchFamily="34" charset="0"/>
                <a:cs typeface="Tahoma" panose="020B0604030504040204" pitchFamily="34" charset="0"/>
              </a:rPr>
              <a:t>  </a:t>
            </a:r>
          </a:p>
        </p:txBody>
      </p:sp>
      <p:pic>
        <p:nvPicPr>
          <p:cNvPr id="13" name="Picture 4" descr="אנימציה של נר שחור לבן">
            <a:extLst>
              <a:ext uri="{FF2B5EF4-FFF2-40B4-BE49-F238E27FC236}">
                <a16:creationId xmlns:a16="http://schemas.microsoft.com/office/drawing/2014/main" id="{8C2C96DA-B977-4CD2-B333-CFC4A96C1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15" y="3601287"/>
            <a:ext cx="4403515" cy="244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71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3" presetClass="emph" presetSubtype="1" grpId="0" nodeType="withEffect">
                                  <p:stCondLst>
                                    <p:cond delay="2000"/>
                                  </p:stCondLst>
                                  <p:childTnLst>
                                    <p:set>
                                      <p:cBhvr override="childStyle">
                                        <p:cTn id="9" dur="indefinite"/>
                                        <p:tgtEl>
                                          <p:spTgt spid="9"/>
                                        </p:tgtEl>
                                        <p:attrNameLst>
                                          <p:attrName>style.color</p:attrName>
                                        </p:attrNameLst>
                                      </p:cBhvr>
                                      <p:to>
                                        <p:clrVal>
                                          <a:srgbClr val="F1F1F9"/>
                                        </p:clrVal>
                                      </p:to>
                                    </p:set>
                                  </p:childTnLst>
                                </p:cTn>
                              </p:par>
                            </p:childTnLst>
                          </p:cTn>
                        </p:par>
                        <p:par>
                          <p:cTn id="10" fill="hold">
                            <p:stCondLst>
                              <p:cond delay="2000"/>
                            </p:stCondLst>
                            <p:childTnLst>
                              <p:par>
                                <p:cTn id="11" presetID="9"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F90B8A9D-EF0B-45AF-0BC3-19C5F0A8DB4E}"/>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 name="מלבן 4">
            <a:extLst>
              <a:ext uri="{FF2B5EF4-FFF2-40B4-BE49-F238E27FC236}">
                <a16:creationId xmlns:a16="http://schemas.microsoft.com/office/drawing/2014/main" id="{16F1A866-6887-47EA-A256-392D577944D9}"/>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8">
            <a:extLst>
              <a:ext uri="{FF2B5EF4-FFF2-40B4-BE49-F238E27FC236}">
                <a16:creationId xmlns:a16="http://schemas.microsoft.com/office/drawing/2014/main" id="{BCC5B957-1F1B-4608-B601-1970B2E10FC8}"/>
              </a:ext>
            </a:extLst>
          </p:cNvPr>
          <p:cNvSpPr txBox="1"/>
          <p:nvPr/>
        </p:nvSpPr>
        <p:spPr>
          <a:xfrm>
            <a:off x="7583688" y="5907933"/>
            <a:ext cx="3616988" cy="369332"/>
          </a:xfrm>
          <a:prstGeom prst="rect">
            <a:avLst/>
          </a:prstGeom>
          <a:noFill/>
        </p:spPr>
        <p:txBody>
          <a:bodyPr wrap="square" rtlCol="1">
            <a:spAutoFit/>
          </a:bodyPr>
          <a:lstStyle/>
          <a:p>
            <a:r>
              <a:rPr lang="he-IL"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כְּתִיבָה וּפִתּוּחַ: אֲבִיבָה אֶלְעָזָרִי</a:t>
            </a:r>
          </a:p>
        </p:txBody>
      </p:sp>
      <p:sp>
        <p:nvSpPr>
          <p:cNvPr id="14" name="כותרת משנה 4">
            <a:extLst>
              <a:ext uri="{FF2B5EF4-FFF2-40B4-BE49-F238E27FC236}">
                <a16:creationId xmlns:a16="http://schemas.microsoft.com/office/drawing/2014/main" id="{5100B8BE-06C3-47B2-A496-F0B2C0093F40}"/>
              </a:ext>
            </a:extLst>
          </p:cNvPr>
          <p:cNvSpPr txBox="1">
            <a:spLocks/>
          </p:cNvSpPr>
          <p:nvPr/>
        </p:nvSpPr>
        <p:spPr>
          <a:xfrm>
            <a:off x="2135560" y="3645024"/>
            <a:ext cx="5377212" cy="1690573"/>
          </a:xfrm>
          <a:prstGeom prst="rect">
            <a:avLst/>
          </a:prstGeom>
        </p:spPr>
        <p:txBody>
          <a:bodyPr vert="horz" lIns="91440" tIns="45720" rIns="91440" bIns="45720" rtlCol="0">
            <a:noAutofit/>
          </a:bodyPr>
          <a:lstStyle>
            <a:lvl1pPr marL="0" indent="0" algn="l" defTabSz="914400" rtl="1" eaLnBrk="1" latinLnBrk="0" hangingPunct="1">
              <a:spcBef>
                <a:spcPct val="20000"/>
              </a:spcBef>
              <a:buClr>
                <a:schemeClr val="accent1">
                  <a:lumMod val="60000"/>
                  <a:lumOff val="40000"/>
                </a:schemeClr>
              </a:buClr>
              <a:buFont typeface="Arial" pitchFamily="34" charset="0"/>
              <a:buNone/>
              <a:defRPr sz="2200" kern="1200">
                <a:solidFill>
                  <a:srgbClr val="FFFFFF"/>
                </a:solidFill>
                <a:latin typeface="+mn-lt"/>
                <a:ea typeface="+mn-ea"/>
                <a:cs typeface="+mn-cs"/>
              </a:defRPr>
            </a:lvl1pPr>
            <a:lvl2pPr marL="457200" indent="0" algn="ctr" defTabSz="914400" rtl="1" eaLnBrk="1" latinLnBrk="0" hangingPunct="1">
              <a:spcBef>
                <a:spcPct val="20000"/>
              </a:spcBef>
              <a:buClr>
                <a:schemeClr val="accent1">
                  <a:lumMod val="60000"/>
                  <a:lumOff val="40000"/>
                </a:schemeClr>
              </a:buClr>
              <a:buFont typeface="Arial" pitchFamily="34" charset="0"/>
              <a:buNone/>
              <a:defRPr sz="2000" kern="1200">
                <a:solidFill>
                  <a:schemeClr val="tx1">
                    <a:tint val="75000"/>
                  </a:schemeClr>
                </a:solidFill>
                <a:latin typeface="+mn-lt"/>
                <a:ea typeface="+mn-ea"/>
                <a:cs typeface="+mn-cs"/>
              </a:defRPr>
            </a:lvl2pPr>
            <a:lvl3pPr marL="914400" indent="0" algn="ctr" defTabSz="914400" rtl="1"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3pPr>
            <a:lvl4pPr marL="1371600" indent="0" algn="ctr" defTabSz="914400" rtl="1"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4pPr>
            <a:lvl5pPr marL="1828800" indent="0" algn="ctr" defTabSz="914400" rtl="1" eaLnBrk="1" latinLnBrk="0" hangingPunct="1">
              <a:spcBef>
                <a:spcPct val="20000"/>
              </a:spcBef>
              <a:buClr>
                <a:schemeClr val="accent4"/>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1"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1"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1"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1"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a:spcBef>
                <a:spcPct val="0"/>
              </a:spcBef>
              <a:tabLst>
                <a:tab pos="3830638" algn="l"/>
              </a:tabLst>
            </a:pP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תּוֹדָה עַל הִשְׁתַּתְּפוּתְכֶם</a:t>
            </a:r>
          </a:p>
          <a:p>
            <a:pPr algn="ctr">
              <a:spcBef>
                <a:spcPct val="0"/>
              </a:spcBef>
              <a:tabLst>
                <a:tab pos="3830638" algn="l"/>
              </a:tabLst>
            </a:pP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הֱיִיתֶם מַקְסִימִים</a:t>
            </a:r>
          </a:p>
        </p:txBody>
      </p:sp>
      <p:sp>
        <p:nvSpPr>
          <p:cNvPr id="16" name="כותרת 3">
            <a:extLst>
              <a:ext uri="{FF2B5EF4-FFF2-40B4-BE49-F238E27FC236}">
                <a16:creationId xmlns:a16="http://schemas.microsoft.com/office/drawing/2014/main" id="{D9E2E080-13D1-44A2-AB52-CAE995A11CE5}"/>
              </a:ext>
            </a:extLst>
          </p:cNvPr>
          <p:cNvSpPr txBox="1">
            <a:spLocks/>
          </p:cNvSpPr>
          <p:nvPr/>
        </p:nvSpPr>
        <p:spPr>
          <a:xfrm>
            <a:off x="-3050088" y="1788330"/>
            <a:ext cx="11637122" cy="129614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he-IL" sz="7200" dirty="0">
                <a:solidFill>
                  <a:srgbClr val="0070C0"/>
                </a:solidFill>
                <a:latin typeface="Assistant SemiBold" panose="00000700000000000000" pitchFamily="2" charset="-79"/>
                <a:cs typeface="Assistant SemiBold" panose="00000700000000000000" pitchFamily="2" charset="-79"/>
              </a:rPr>
              <a:t>מוּדָעוּת לִמְנִיעַת </a:t>
            </a:r>
            <a:r>
              <a:rPr lang="he-IL" sz="7200" dirty="0" err="1">
                <a:solidFill>
                  <a:srgbClr val="0070C0"/>
                </a:solidFill>
                <a:latin typeface="Assistant SemiBold" panose="00000700000000000000" pitchFamily="2" charset="-79"/>
                <a:cs typeface="Assistant SemiBold" panose="00000700000000000000" pitchFamily="2" charset="-79"/>
              </a:rPr>
              <a:t>כְּוִיּוֹת</a:t>
            </a:r>
            <a:endParaRPr lang="he-IL" sz="7200" dirty="0">
              <a:solidFill>
                <a:srgbClr val="0070C0"/>
              </a:solidFill>
              <a:latin typeface="Assistant SemiBold" panose="00000700000000000000" pitchFamily="2" charset="-79"/>
              <a:cs typeface="Assistant SemiBold" panose="00000700000000000000" pitchFamily="2" charset="-79"/>
            </a:endParaRPr>
          </a:p>
        </p:txBody>
      </p:sp>
      <p:pic>
        <p:nvPicPr>
          <p:cNvPr id="2" name="תמונה 1">
            <a:extLst>
              <a:ext uri="{FF2B5EF4-FFF2-40B4-BE49-F238E27FC236}">
                <a16:creationId xmlns:a16="http://schemas.microsoft.com/office/drawing/2014/main" id="{C8F13D50-F0B5-3192-A8AA-495678EB3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5" y="327809"/>
            <a:ext cx="3585537" cy="1330051"/>
          </a:xfrm>
          <a:prstGeom prst="rect">
            <a:avLst/>
          </a:prstGeom>
        </p:spPr>
      </p:pic>
    </p:spTree>
    <p:extLst>
      <p:ext uri="{BB962C8B-B14F-4D97-AF65-F5344CB8AC3E}">
        <p14:creationId xmlns:p14="http://schemas.microsoft.com/office/powerpoint/2010/main" val="3002964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2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4">
                                            <p:txEl>
                                              <p:pRg st="0" end="0"/>
                                            </p:txEl>
                                          </p:spTgt>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2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צורה חופשית: צורה 9">
            <a:extLst>
              <a:ext uri="{FF2B5EF4-FFF2-40B4-BE49-F238E27FC236}">
                <a16:creationId xmlns:a16="http://schemas.microsoft.com/office/drawing/2014/main" id="{2FBE77D2-BB29-21CD-6DD9-5C91104140B5}"/>
              </a:ext>
            </a:extLst>
          </p:cNvPr>
          <p:cNvSpPr/>
          <p:nvPr/>
        </p:nvSpPr>
        <p:spPr>
          <a:xfrm>
            <a:off x="306" y="1"/>
            <a:ext cx="12191693" cy="6858000"/>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0" name="AutoShape 2" descr="מים וירטואליים | SDG ישראל - פיתוח בר קיימא">
            <a:extLst>
              <a:ext uri="{FF2B5EF4-FFF2-40B4-BE49-F238E27FC236}">
                <a16:creationId xmlns:a16="http://schemas.microsoft.com/office/drawing/2014/main" id="{B7FA354D-EB5D-21B2-E352-0685FB2BDBAC}"/>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50" name="גרפיקה 6">
            <a:extLst>
              <a:ext uri="{FF2B5EF4-FFF2-40B4-BE49-F238E27FC236}">
                <a16:creationId xmlns:a16="http://schemas.microsoft.com/office/drawing/2014/main" id="{0E52D1AC-02DE-DF1B-B07B-4A87182CAAF7}"/>
              </a:ext>
            </a:extLst>
          </p:cNvPr>
          <p:cNvGrpSpPr/>
          <p:nvPr/>
        </p:nvGrpSpPr>
        <p:grpSpPr>
          <a:xfrm>
            <a:off x="802529" y="1316264"/>
            <a:ext cx="7126833" cy="1797655"/>
            <a:chOff x="5795462" y="1780299"/>
            <a:chExt cx="4550136" cy="1448096"/>
          </a:xfrm>
          <a:solidFill>
            <a:srgbClr val="FFFFFF"/>
          </a:solidFill>
        </p:grpSpPr>
        <p:sp>
          <p:nvSpPr>
            <p:cNvPr id="51" name="צורה חופשית: צורה 50">
              <a:extLst>
                <a:ext uri="{FF2B5EF4-FFF2-40B4-BE49-F238E27FC236}">
                  <a16:creationId xmlns:a16="http://schemas.microsoft.com/office/drawing/2014/main" id="{7D8624D1-4043-3AE7-6CDB-B44E903F45F3}"/>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2" name="צורה חופשית: צורה 51">
              <a:extLst>
                <a:ext uri="{FF2B5EF4-FFF2-40B4-BE49-F238E27FC236}">
                  <a16:creationId xmlns:a16="http://schemas.microsoft.com/office/drawing/2014/main" id="{8573384E-8B22-38AB-B281-48A9D7020534}"/>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3" name="צורה חופשית: צורה 52">
              <a:extLst>
                <a:ext uri="{FF2B5EF4-FFF2-40B4-BE49-F238E27FC236}">
                  <a16:creationId xmlns:a16="http://schemas.microsoft.com/office/drawing/2014/main" id="{9834D66A-2EE2-5573-87D5-9FEDE57C5F81}"/>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4" name="צורה חופשית: צורה 53">
              <a:extLst>
                <a:ext uri="{FF2B5EF4-FFF2-40B4-BE49-F238E27FC236}">
                  <a16:creationId xmlns:a16="http://schemas.microsoft.com/office/drawing/2014/main" id="{350CD356-4501-B660-5531-15CE95BF104C}"/>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55" name="גרפיקה 6">
            <a:extLst>
              <a:ext uri="{FF2B5EF4-FFF2-40B4-BE49-F238E27FC236}">
                <a16:creationId xmlns:a16="http://schemas.microsoft.com/office/drawing/2014/main" id="{E439E5C7-656E-9830-F7DA-C42F239140C3}"/>
              </a:ext>
            </a:extLst>
          </p:cNvPr>
          <p:cNvGrpSpPr/>
          <p:nvPr/>
        </p:nvGrpSpPr>
        <p:grpSpPr>
          <a:xfrm>
            <a:off x="2902430" y="785450"/>
            <a:ext cx="6104451" cy="4725524"/>
            <a:chOff x="3932026" y="196087"/>
            <a:chExt cx="6505994" cy="4602817"/>
          </a:xfrm>
          <a:solidFill>
            <a:srgbClr val="FFFFFF"/>
          </a:solidFill>
        </p:grpSpPr>
        <p:sp>
          <p:nvSpPr>
            <p:cNvPr id="56" name="צורה חופשית: צורה 55">
              <a:extLst>
                <a:ext uri="{FF2B5EF4-FFF2-40B4-BE49-F238E27FC236}">
                  <a16:creationId xmlns:a16="http://schemas.microsoft.com/office/drawing/2014/main" id="{318BF792-E068-66E4-4510-44E4365DB468}"/>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7" name="צורה חופשית: צורה 56">
              <a:extLst>
                <a:ext uri="{FF2B5EF4-FFF2-40B4-BE49-F238E27FC236}">
                  <a16:creationId xmlns:a16="http://schemas.microsoft.com/office/drawing/2014/main" id="{C3308845-E93D-168F-444F-DC173A7161D8}"/>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8" name="צורה חופשית: צורה 57">
              <a:extLst>
                <a:ext uri="{FF2B5EF4-FFF2-40B4-BE49-F238E27FC236}">
                  <a16:creationId xmlns:a16="http://schemas.microsoft.com/office/drawing/2014/main" id="{5FBF0114-D46C-97FE-D39D-8F05241BA7C1}"/>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9" name="צורה חופשית: צורה 58">
              <a:extLst>
                <a:ext uri="{FF2B5EF4-FFF2-40B4-BE49-F238E27FC236}">
                  <a16:creationId xmlns:a16="http://schemas.microsoft.com/office/drawing/2014/main" id="{0508495C-F257-6DE9-56C4-9030013ED2FE}"/>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0" name="צורה חופשית: צורה 59">
              <a:extLst>
                <a:ext uri="{FF2B5EF4-FFF2-40B4-BE49-F238E27FC236}">
                  <a16:creationId xmlns:a16="http://schemas.microsoft.com/office/drawing/2014/main" id="{8DA8FBBC-7725-3FC1-D78F-EA6BA5C35876}"/>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61" name="גרפיקה 6">
              <a:extLst>
                <a:ext uri="{FF2B5EF4-FFF2-40B4-BE49-F238E27FC236}">
                  <a16:creationId xmlns:a16="http://schemas.microsoft.com/office/drawing/2014/main" id="{97719709-EF9E-D330-92A4-CC186102E50A}"/>
                </a:ext>
              </a:extLst>
            </p:cNvPr>
            <p:cNvGrpSpPr/>
            <p:nvPr/>
          </p:nvGrpSpPr>
          <p:grpSpPr>
            <a:xfrm>
              <a:off x="8636339" y="3395875"/>
              <a:ext cx="1801682" cy="1403028"/>
              <a:chOff x="8636339" y="3395875"/>
              <a:chExt cx="1801682" cy="1403028"/>
            </a:xfrm>
            <a:solidFill>
              <a:srgbClr val="FFFFFF"/>
            </a:solidFill>
          </p:grpSpPr>
          <p:sp>
            <p:nvSpPr>
              <p:cNvPr id="62" name="צורה חופשית: צורה 61">
                <a:extLst>
                  <a:ext uri="{FF2B5EF4-FFF2-40B4-BE49-F238E27FC236}">
                    <a16:creationId xmlns:a16="http://schemas.microsoft.com/office/drawing/2014/main" id="{F765872A-0DFC-0EB3-2E4F-63F2D7A07F2B}"/>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3" name="צורה חופשית: צורה 62">
                <a:extLst>
                  <a:ext uri="{FF2B5EF4-FFF2-40B4-BE49-F238E27FC236}">
                    <a16:creationId xmlns:a16="http://schemas.microsoft.com/office/drawing/2014/main" id="{9EC43681-9700-A1D6-6AB1-A73C741DA570}"/>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4" name="צורה חופשית: צורה 63">
                <a:extLst>
                  <a:ext uri="{FF2B5EF4-FFF2-40B4-BE49-F238E27FC236}">
                    <a16:creationId xmlns:a16="http://schemas.microsoft.com/office/drawing/2014/main" id="{E0E5BFB0-35CB-063D-D50C-6EB644567944}"/>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sp>
        <p:nvSpPr>
          <p:cNvPr id="68" name="צורה חופשית: צורה 67">
            <a:extLst>
              <a:ext uri="{FF2B5EF4-FFF2-40B4-BE49-F238E27FC236}">
                <a16:creationId xmlns:a16="http://schemas.microsoft.com/office/drawing/2014/main" id="{8AD0DDFF-C57D-E7B0-C869-EFDE5171C87E}"/>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9" name="צורה חופשית: צורה 68">
            <a:extLst>
              <a:ext uri="{FF2B5EF4-FFF2-40B4-BE49-F238E27FC236}">
                <a16:creationId xmlns:a16="http://schemas.microsoft.com/office/drawing/2014/main" id="{1970E415-A7CB-46DA-E730-1CAA488EFEDE}"/>
              </a:ext>
            </a:extLst>
          </p:cNvPr>
          <p:cNvSpPr/>
          <p:nvPr/>
        </p:nvSpPr>
        <p:spPr>
          <a:xfrm>
            <a:off x="-1448085" y="4685322"/>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204" name="צורה חופשית: צורה 203">
            <a:extLst>
              <a:ext uri="{FF2B5EF4-FFF2-40B4-BE49-F238E27FC236}">
                <a16:creationId xmlns:a16="http://schemas.microsoft.com/office/drawing/2014/main" id="{F070DFB9-5441-7B7F-1ABB-14C7ECD8CB68}"/>
              </a:ext>
            </a:extLst>
          </p:cNvPr>
          <p:cNvSpPr/>
          <p:nvPr/>
        </p:nvSpPr>
        <p:spPr>
          <a:xfrm>
            <a:off x="8278150" y="6095332"/>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232" name="מלבן 231">
            <a:extLst>
              <a:ext uri="{FF2B5EF4-FFF2-40B4-BE49-F238E27FC236}">
                <a16:creationId xmlns:a16="http://schemas.microsoft.com/office/drawing/2014/main" id="{3CB2C2A7-8860-CD47-686B-8277DD592C88}"/>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תוכן 4">
            <a:extLst>
              <a:ext uri="{FF2B5EF4-FFF2-40B4-BE49-F238E27FC236}">
                <a16:creationId xmlns:a16="http://schemas.microsoft.com/office/drawing/2014/main" id="{02D0AB17-5530-45CD-A2D0-5A2852F9B9AD}"/>
              </a:ext>
            </a:extLst>
          </p:cNvPr>
          <p:cNvSpPr>
            <a:spLocks noGrp="1"/>
          </p:cNvSpPr>
          <p:nvPr>
            <p:ph idx="4294967295"/>
          </p:nvPr>
        </p:nvSpPr>
        <p:spPr>
          <a:xfrm>
            <a:off x="755968" y="1579303"/>
            <a:ext cx="10884648" cy="4740821"/>
          </a:xfrm>
          <a:solidFill>
            <a:schemeClr val="bg1">
              <a:alpha val="57000"/>
            </a:schemeClr>
          </a:solidFill>
          <a:effectLst>
            <a:softEdge rad="31750"/>
          </a:effectLst>
        </p:spPr>
        <p:txBody>
          <a:bodyPr>
            <a:normAutofit/>
          </a:bodyPr>
          <a:lstStyle/>
          <a:p>
            <a:pPr marL="0" indent="0" algn="r" rtl="1">
              <a:lnSpc>
                <a:spcPct val="107000"/>
              </a:lnSpc>
              <a:spcAft>
                <a:spcPts val="800"/>
              </a:spcAft>
              <a:buNone/>
            </a:pPr>
            <a:r>
              <a:rPr lang="he-IL" b="1" dirty="0">
                <a:latin typeface="Assistant SemiBold" panose="00000700000000000000" pitchFamily="2" charset="-79"/>
                <a:ea typeface="Tahoma" panose="020B0604030504040204" pitchFamily="34" charset="0"/>
                <a:cs typeface="Assistant SemiBold" panose="00000700000000000000" pitchFamily="2" charset="-79"/>
              </a:rPr>
              <a:t>פתח דבר</a:t>
            </a:r>
          </a:p>
          <a:p>
            <a:pPr marL="0" indent="0">
              <a:spcAft>
                <a:spcPts val="800"/>
              </a:spcAft>
              <a:buNone/>
            </a:pPr>
            <a:r>
              <a:rPr lang="he-IL" sz="2400" dirty="0">
                <a:solidFill>
                  <a:srgbClr val="002060"/>
                </a:solidFill>
                <a:latin typeface="Assistant SemiBold" panose="00000700000000000000" pitchFamily="2" charset="-79"/>
                <a:ea typeface="Tahoma" panose="020B0604030504040204" pitchFamily="34" charset="0"/>
                <a:cs typeface="Assistant SemiBold" panose="00000700000000000000" pitchFamily="2" charset="-79"/>
              </a:rPr>
              <a:t>החינוך לאורח חיים בטוח, נועד להקניית ידע ורכישת הרגלי התנהגות של אחריות אישית לבטיחות. להכשרת הילדים למניעת סכנה של קבלת כוויה, ישנה חשיבות רבה משום ש</a:t>
            </a:r>
            <a:r>
              <a:rPr lang="he-IL" sz="2400" b="0" i="0" dirty="0">
                <a:solidFill>
                  <a:srgbClr val="002060"/>
                </a:solidFill>
                <a:effectLst/>
                <a:latin typeface="Assistant SemiBold" panose="00000700000000000000" pitchFamily="2" charset="-79"/>
                <a:ea typeface="Tahoma" panose="020B0604030504040204" pitchFamily="34" charset="0"/>
                <a:cs typeface="Assistant SemiBold" panose="00000700000000000000" pitchFamily="2" charset="-79"/>
              </a:rPr>
              <a:t>כוויה היא אחת מהפגיעות הקשות ביותר בילדים. זאת בעיקר משום שעורם של הילדים דק ועדין יותר מזה של מבוגרים והיפגעות מכוויה, גורמת להם נזק חמור. </a:t>
            </a:r>
          </a:p>
          <a:p>
            <a:pPr marL="0" indent="0" algn="r" rtl="1">
              <a:lnSpc>
                <a:spcPct val="120000"/>
              </a:lnSpc>
              <a:spcAft>
                <a:spcPts val="800"/>
              </a:spcAft>
              <a:buNone/>
            </a:pPr>
            <a:r>
              <a:rPr lang="he-IL" sz="2400" dirty="0">
                <a:solidFill>
                  <a:srgbClr val="002060"/>
                </a:solidFill>
                <a:latin typeface="Assistant SemiBold" panose="00000700000000000000" pitchFamily="2" charset="-79"/>
                <a:ea typeface="Tahoma" panose="020B0604030504040204" pitchFamily="34" charset="0"/>
                <a:cs typeface="Assistant SemiBold" panose="00000700000000000000" pitchFamily="2" charset="-79"/>
              </a:rPr>
              <a:t>בחרנו לעסוק בהוראת נושא זה כבר בגיל גן חובה וכיתה א, מתוך הכרה והבנה ש</a:t>
            </a:r>
            <a:r>
              <a:rPr lang="he-IL" sz="2400" b="0" i="0" dirty="0">
                <a:solidFill>
                  <a:srgbClr val="002060"/>
                </a:solidFill>
                <a:effectLst/>
                <a:latin typeface="Assistant SemiBold" panose="00000700000000000000" pitchFamily="2" charset="-79"/>
                <a:ea typeface="Tahoma" panose="020B0604030504040204" pitchFamily="34" charset="0"/>
                <a:cs typeface="Assistant SemiBold" panose="00000700000000000000" pitchFamily="2" charset="-79"/>
              </a:rPr>
              <a:t>אימוץ כללי בטיחות נכונים כבר בגיל הרך, </a:t>
            </a:r>
            <a:r>
              <a:rPr lang="he-IL" sz="2400" dirty="0">
                <a:solidFill>
                  <a:srgbClr val="002060"/>
                </a:solidFill>
                <a:latin typeface="Assistant SemiBold" panose="00000700000000000000" pitchFamily="2" charset="-79"/>
                <a:ea typeface="Tahoma" panose="020B0604030504040204" pitchFamily="34" charset="0"/>
                <a:cs typeface="Assistant SemiBold" panose="00000700000000000000" pitchFamily="2" charset="-79"/>
              </a:rPr>
              <a:t>עשוי</a:t>
            </a:r>
            <a:r>
              <a:rPr lang="he-IL" sz="2400" b="0" i="0" dirty="0">
                <a:solidFill>
                  <a:srgbClr val="002060"/>
                </a:solidFill>
                <a:effectLst/>
                <a:latin typeface="Assistant SemiBold" panose="00000700000000000000" pitchFamily="2" charset="-79"/>
                <a:ea typeface="Tahoma" panose="020B0604030504040204" pitchFamily="34" charset="0"/>
                <a:cs typeface="Assistant SemiBold" panose="00000700000000000000" pitchFamily="2" charset="-79"/>
              </a:rPr>
              <a:t> לצמצם את סכנת ההיפגעות שלהם מכוויה. </a:t>
            </a:r>
          </a:p>
          <a:p>
            <a:pPr marL="0" indent="0" algn="r" rtl="1">
              <a:lnSpc>
                <a:spcPct val="120000"/>
              </a:lnSpc>
              <a:spcAft>
                <a:spcPts val="800"/>
              </a:spcAft>
              <a:buNone/>
            </a:pPr>
            <a:r>
              <a:rPr lang="he-IL" sz="2400" dirty="0">
                <a:solidFill>
                  <a:srgbClr val="002060"/>
                </a:solidFill>
                <a:latin typeface="Assistant SemiBold" panose="00000700000000000000" pitchFamily="2" charset="-79"/>
                <a:ea typeface="Tahoma" panose="020B0604030504040204" pitchFamily="34" charset="0"/>
                <a:cs typeface="Assistant SemiBold" panose="00000700000000000000" pitchFamily="2" charset="-79"/>
              </a:rPr>
              <a:t>בפעילויות הלימודית המוצעות, נתמקד בשלושה גורמי כוויות היותר שכיחים בקרב ילדים: אש פתוחה, נוזלים חמים וחומרים רעילים.</a:t>
            </a:r>
          </a:p>
          <a:p>
            <a:endParaRPr lang="he-IL" dirty="0"/>
          </a:p>
        </p:txBody>
      </p:sp>
      <p:sp>
        <p:nvSpPr>
          <p:cNvPr id="6" name="כותרת 3">
            <a:extLst>
              <a:ext uri="{FF2B5EF4-FFF2-40B4-BE49-F238E27FC236}">
                <a16:creationId xmlns:a16="http://schemas.microsoft.com/office/drawing/2014/main" id="{EC0F6F9E-8699-4574-90E6-BC4FFF31A906}"/>
              </a:ext>
            </a:extLst>
          </p:cNvPr>
          <p:cNvSpPr txBox="1">
            <a:spLocks/>
          </p:cNvSpPr>
          <p:nvPr/>
        </p:nvSpPr>
        <p:spPr>
          <a:xfrm>
            <a:off x="1907839" y="506904"/>
            <a:ext cx="8208912" cy="87329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he-IL" sz="4800" dirty="0">
                <a:solidFill>
                  <a:srgbClr val="0070C0"/>
                </a:solidFill>
                <a:latin typeface="Assistant SemiBold" panose="00000700000000000000" pitchFamily="2" charset="-79"/>
                <a:cs typeface="Assistant SemiBold" panose="00000700000000000000" pitchFamily="2" charset="-79"/>
              </a:rPr>
              <a:t>פעילות חינוכית להימנעות מכוויות</a:t>
            </a:r>
          </a:p>
        </p:txBody>
      </p:sp>
    </p:spTree>
    <p:extLst>
      <p:ext uri="{BB962C8B-B14F-4D97-AF65-F5344CB8AC3E}">
        <p14:creationId xmlns:p14="http://schemas.microsoft.com/office/powerpoint/2010/main" val="316751307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grpId="0" nodeType="withEffect">
                                  <p:stCondLst>
                                    <p:cond delay="0"/>
                                  </p:stCondLst>
                                  <p:childTnLst>
                                    <p:animEffect transition="out" filter="barn(inVertical)">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2E93B0-AD09-9820-B58D-568EE2CC7765}"/>
            </a:ext>
          </a:extLst>
        </p:cNvPr>
        <p:cNvGrpSpPr/>
        <p:nvPr/>
      </p:nvGrpSpPr>
      <p:grpSpPr>
        <a:xfrm>
          <a:off x="0" y="0"/>
          <a:ext cx="0" cy="0"/>
          <a:chOff x="0" y="0"/>
          <a:chExt cx="0" cy="0"/>
        </a:xfrm>
      </p:grpSpPr>
      <p:sp>
        <p:nvSpPr>
          <p:cNvPr id="4" name="מציין מיקום של כותרת תחתונה 3">
            <a:extLst>
              <a:ext uri="{FF2B5EF4-FFF2-40B4-BE49-F238E27FC236}">
                <a16:creationId xmlns:a16="http://schemas.microsoft.com/office/drawing/2014/main" id="{F03CB456-5228-6E06-CC0D-421B03BA6F68}"/>
              </a:ext>
            </a:extLst>
          </p:cNvPr>
          <p:cNvSpPr>
            <a:spLocks noGrp="1"/>
          </p:cNvSpPr>
          <p:nvPr>
            <p:ph type="ftr" sz="quarter" idx="11"/>
          </p:nvPr>
        </p:nvSpPr>
        <p:spPr>
          <a:xfrm>
            <a:off x="3863752" y="5776493"/>
            <a:ext cx="3922612" cy="309201"/>
          </a:xfrm>
        </p:spPr>
        <p:txBody>
          <a:bodyPr/>
          <a:lstStyle/>
          <a:p>
            <a:pPr algn="r"/>
            <a:r>
              <a:rPr lang="he-IL" altLang="he-IL" dirty="0">
                <a:latin typeface="Tahoma" panose="020B0604030504040204" pitchFamily="34" charset="0"/>
                <a:ea typeface="Tahoma" panose="020B0604030504040204" pitchFamily="34" charset="0"/>
                <a:cs typeface="Tahoma" panose="020B0604030504040204" pitchFamily="34" charset="0"/>
              </a:rPr>
              <a:t>פעילות חינוכית למניעת כוויות</a:t>
            </a:r>
          </a:p>
        </p:txBody>
      </p:sp>
      <p:sp>
        <p:nvSpPr>
          <p:cNvPr id="7" name="מציין מיקום של מספר שקופית 6">
            <a:extLst>
              <a:ext uri="{FF2B5EF4-FFF2-40B4-BE49-F238E27FC236}">
                <a16:creationId xmlns:a16="http://schemas.microsoft.com/office/drawing/2014/main" id="{4D5A060F-2BAA-D044-7076-65031EEE962D}"/>
              </a:ext>
            </a:extLst>
          </p:cNvPr>
          <p:cNvSpPr>
            <a:spLocks noGrp="1"/>
          </p:cNvSpPr>
          <p:nvPr>
            <p:ph type="sldNum" sz="quarter" idx="12"/>
          </p:nvPr>
        </p:nvSpPr>
        <p:spPr>
          <a:xfrm>
            <a:off x="7841170" y="5776493"/>
            <a:ext cx="559086" cy="503578"/>
          </a:xfrm>
        </p:spPr>
        <p:txBody>
          <a:bodyPr/>
          <a:lstStyle/>
          <a:p>
            <a:pPr algn="l"/>
            <a:fld id="{47003C39-7160-40F2-8639-AB78341ECFD7}" type="slidenum">
              <a:rPr lang="he-IL" altLang="he-IL" sz="140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pPr algn="l"/>
              <a:t>3</a:t>
            </a:fld>
            <a:endParaRPr lang="he-IL" altLang="he-IL"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צורה חופשית: צורה 1">
            <a:extLst>
              <a:ext uri="{FF2B5EF4-FFF2-40B4-BE49-F238E27FC236}">
                <a16:creationId xmlns:a16="http://schemas.microsoft.com/office/drawing/2014/main" id="{8BA16097-A407-D39D-C2B6-9E3EE4628B1E}"/>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AutoShape 2" descr="מים וירטואליים | SDG ישראל - פיתוח בר קיימא">
            <a:extLst>
              <a:ext uri="{FF2B5EF4-FFF2-40B4-BE49-F238E27FC236}">
                <a16:creationId xmlns:a16="http://schemas.microsoft.com/office/drawing/2014/main" id="{B800C691-B277-2ABB-6D7F-6E6C3F128A0B}"/>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מלבן 4">
            <a:extLst>
              <a:ext uri="{FF2B5EF4-FFF2-40B4-BE49-F238E27FC236}">
                <a16:creationId xmlns:a16="http://schemas.microsoft.com/office/drawing/2014/main" id="{450E8791-3783-6500-1A23-C9DD956744FE}"/>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0" name="גרפיקה 6">
            <a:extLst>
              <a:ext uri="{FF2B5EF4-FFF2-40B4-BE49-F238E27FC236}">
                <a16:creationId xmlns:a16="http://schemas.microsoft.com/office/drawing/2014/main" id="{4930A12F-3AE9-E4FC-CED3-5E9AE3E7FA3A}"/>
              </a:ext>
            </a:extLst>
          </p:cNvPr>
          <p:cNvGrpSpPr/>
          <p:nvPr/>
        </p:nvGrpSpPr>
        <p:grpSpPr>
          <a:xfrm>
            <a:off x="802529" y="1316264"/>
            <a:ext cx="7126833" cy="1797655"/>
            <a:chOff x="5795462" y="1780299"/>
            <a:chExt cx="4550136" cy="1448096"/>
          </a:xfrm>
          <a:solidFill>
            <a:srgbClr val="FFFFFF"/>
          </a:solidFill>
        </p:grpSpPr>
        <p:sp>
          <p:nvSpPr>
            <p:cNvPr id="11" name="צורה חופשית: צורה 10">
              <a:extLst>
                <a:ext uri="{FF2B5EF4-FFF2-40B4-BE49-F238E27FC236}">
                  <a16:creationId xmlns:a16="http://schemas.microsoft.com/office/drawing/2014/main" id="{727AB1C9-B688-D956-6B29-70BF47917487}"/>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צורה חופשית: צורה 11">
              <a:extLst>
                <a:ext uri="{FF2B5EF4-FFF2-40B4-BE49-F238E27FC236}">
                  <a16:creationId xmlns:a16="http://schemas.microsoft.com/office/drawing/2014/main" id="{A4D0EEEC-1F81-4B91-F51D-07A1AF2AEAE4}"/>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3" name="צורה חופשית: צורה 12">
              <a:extLst>
                <a:ext uri="{FF2B5EF4-FFF2-40B4-BE49-F238E27FC236}">
                  <a16:creationId xmlns:a16="http://schemas.microsoft.com/office/drawing/2014/main" id="{5A1B5320-0191-DFFC-0274-52897EE274F9}"/>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צורה חופשית: צורה 13">
              <a:extLst>
                <a:ext uri="{FF2B5EF4-FFF2-40B4-BE49-F238E27FC236}">
                  <a16:creationId xmlns:a16="http://schemas.microsoft.com/office/drawing/2014/main" id="{3642CF0C-68D8-9D93-E9E4-78CEC0D56C2D}"/>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15" name="גרפיקה 6">
            <a:extLst>
              <a:ext uri="{FF2B5EF4-FFF2-40B4-BE49-F238E27FC236}">
                <a16:creationId xmlns:a16="http://schemas.microsoft.com/office/drawing/2014/main" id="{900B6EF2-AFA2-D317-E59A-0EDCC134B03A}"/>
              </a:ext>
            </a:extLst>
          </p:cNvPr>
          <p:cNvGrpSpPr/>
          <p:nvPr/>
        </p:nvGrpSpPr>
        <p:grpSpPr>
          <a:xfrm>
            <a:off x="2902430" y="785450"/>
            <a:ext cx="6104451" cy="4725524"/>
            <a:chOff x="3932026" y="196087"/>
            <a:chExt cx="6505994" cy="4602817"/>
          </a:xfrm>
          <a:solidFill>
            <a:srgbClr val="FFFFFF"/>
          </a:solidFill>
        </p:grpSpPr>
        <p:sp>
          <p:nvSpPr>
            <p:cNvPr id="16" name="צורה חופשית: צורה 15">
              <a:extLst>
                <a:ext uri="{FF2B5EF4-FFF2-40B4-BE49-F238E27FC236}">
                  <a16:creationId xmlns:a16="http://schemas.microsoft.com/office/drawing/2014/main" id="{9A575CA2-FA36-2918-7A3B-CDB63C23299E}"/>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7" name="צורה חופשית: צורה 16">
              <a:extLst>
                <a:ext uri="{FF2B5EF4-FFF2-40B4-BE49-F238E27FC236}">
                  <a16:creationId xmlns:a16="http://schemas.microsoft.com/office/drawing/2014/main" id="{87254967-4FD1-26C3-6CC7-F9B8B2A53EAA}"/>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8" name="צורה חופשית: צורה 17">
              <a:extLst>
                <a:ext uri="{FF2B5EF4-FFF2-40B4-BE49-F238E27FC236}">
                  <a16:creationId xmlns:a16="http://schemas.microsoft.com/office/drawing/2014/main" id="{A0E6587E-AFD6-63CA-DF7D-95B843DF5EDC}"/>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צורה חופשית: צורה 18">
              <a:extLst>
                <a:ext uri="{FF2B5EF4-FFF2-40B4-BE49-F238E27FC236}">
                  <a16:creationId xmlns:a16="http://schemas.microsoft.com/office/drawing/2014/main" id="{2F7E788E-633A-ABA6-6286-E8F0D7F92DAB}"/>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0" name="צורה חופשית: צורה 19">
              <a:extLst>
                <a:ext uri="{FF2B5EF4-FFF2-40B4-BE49-F238E27FC236}">
                  <a16:creationId xmlns:a16="http://schemas.microsoft.com/office/drawing/2014/main" id="{680B455F-CE7D-E9EB-7DF8-BCC02DFDED0D}"/>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21" name="גרפיקה 6">
              <a:extLst>
                <a:ext uri="{FF2B5EF4-FFF2-40B4-BE49-F238E27FC236}">
                  <a16:creationId xmlns:a16="http://schemas.microsoft.com/office/drawing/2014/main" id="{DFCFC9A3-D54E-C792-D0D3-4DF2619F45AA}"/>
                </a:ext>
              </a:extLst>
            </p:cNvPr>
            <p:cNvGrpSpPr/>
            <p:nvPr/>
          </p:nvGrpSpPr>
          <p:grpSpPr>
            <a:xfrm>
              <a:off x="8636339" y="3395875"/>
              <a:ext cx="1801682" cy="1403028"/>
              <a:chOff x="8636339" y="3395875"/>
              <a:chExt cx="1801682" cy="1403028"/>
            </a:xfrm>
            <a:solidFill>
              <a:srgbClr val="FFFFFF"/>
            </a:solidFill>
          </p:grpSpPr>
          <p:sp>
            <p:nvSpPr>
              <p:cNvPr id="22" name="צורה חופשית: צורה 21">
                <a:extLst>
                  <a:ext uri="{FF2B5EF4-FFF2-40B4-BE49-F238E27FC236}">
                    <a16:creationId xmlns:a16="http://schemas.microsoft.com/office/drawing/2014/main" id="{6F426974-0CE1-7028-EFBC-7FE037655E5C}"/>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3" name="צורה חופשית: צורה 22">
                <a:extLst>
                  <a:ext uri="{FF2B5EF4-FFF2-40B4-BE49-F238E27FC236}">
                    <a16:creationId xmlns:a16="http://schemas.microsoft.com/office/drawing/2014/main" id="{5D2EC4B0-13DB-B0ED-C9E4-F5FF2AFD7BE0}"/>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4" name="צורה חופשית: צורה 23">
                <a:extLst>
                  <a:ext uri="{FF2B5EF4-FFF2-40B4-BE49-F238E27FC236}">
                    <a16:creationId xmlns:a16="http://schemas.microsoft.com/office/drawing/2014/main" id="{BEA49CE7-EB59-741A-39CD-172499ACECE3}"/>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sp>
        <p:nvSpPr>
          <p:cNvPr id="26" name="צורה חופשית: צורה 25">
            <a:extLst>
              <a:ext uri="{FF2B5EF4-FFF2-40B4-BE49-F238E27FC236}">
                <a16:creationId xmlns:a16="http://schemas.microsoft.com/office/drawing/2014/main" id="{C961ABA8-F5E8-DECA-8C80-C2F54A376523}"/>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7" name="צורה חופשית: צורה 26">
            <a:extLst>
              <a:ext uri="{FF2B5EF4-FFF2-40B4-BE49-F238E27FC236}">
                <a16:creationId xmlns:a16="http://schemas.microsoft.com/office/drawing/2014/main" id="{73BFEDA4-E614-7418-2F9D-F5AA627AD869}"/>
              </a:ext>
            </a:extLst>
          </p:cNvPr>
          <p:cNvSpPr/>
          <p:nvPr/>
        </p:nvSpPr>
        <p:spPr>
          <a:xfrm>
            <a:off x="-1448085" y="4685322"/>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6" name="כותרת 3">
            <a:extLst>
              <a:ext uri="{FF2B5EF4-FFF2-40B4-BE49-F238E27FC236}">
                <a16:creationId xmlns:a16="http://schemas.microsoft.com/office/drawing/2014/main" id="{44CB28B6-E5ED-B8FB-CE05-0059F76823EA}"/>
              </a:ext>
            </a:extLst>
          </p:cNvPr>
          <p:cNvSpPr txBox="1">
            <a:spLocks/>
          </p:cNvSpPr>
          <p:nvPr/>
        </p:nvSpPr>
        <p:spPr>
          <a:xfrm>
            <a:off x="1908602" y="231320"/>
            <a:ext cx="8208912" cy="87329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he-IL" sz="4800" dirty="0">
                <a:solidFill>
                  <a:srgbClr val="0070C0"/>
                </a:solidFill>
                <a:latin typeface="Assistant SemiBold" panose="00000700000000000000" pitchFamily="2" charset="-79"/>
                <a:cs typeface="Assistant SemiBold" panose="00000700000000000000" pitchFamily="2" charset="-79"/>
              </a:rPr>
              <a:t>פעילות חינוכית להימנעות מכוויות</a:t>
            </a:r>
          </a:p>
        </p:txBody>
      </p:sp>
      <p:sp>
        <p:nvSpPr>
          <p:cNvPr id="9" name="תיבת טקסט 8">
            <a:extLst>
              <a:ext uri="{FF2B5EF4-FFF2-40B4-BE49-F238E27FC236}">
                <a16:creationId xmlns:a16="http://schemas.microsoft.com/office/drawing/2014/main" id="{F6FE0734-0245-E8BD-C72E-8A1CC5253221}"/>
              </a:ext>
            </a:extLst>
          </p:cNvPr>
          <p:cNvSpPr txBox="1"/>
          <p:nvPr/>
        </p:nvSpPr>
        <p:spPr>
          <a:xfrm>
            <a:off x="639567" y="1085758"/>
            <a:ext cx="11113544" cy="5433410"/>
          </a:xfrm>
          <a:prstGeom prst="rect">
            <a:avLst/>
          </a:prstGeom>
          <a:solidFill>
            <a:schemeClr val="bg1">
              <a:alpha val="19000"/>
            </a:schemeClr>
          </a:solidFill>
        </p:spPr>
        <p:txBody>
          <a:bodyPr wrap="square">
            <a:spAutoFit/>
          </a:bodyPr>
          <a:lstStyle/>
          <a:p>
            <a:pPr marL="0" indent="0">
              <a:lnSpc>
                <a:spcPct val="120000"/>
              </a:lnSpc>
              <a:spcAft>
                <a:spcPts val="800"/>
              </a:spcAft>
              <a:buNone/>
            </a:pPr>
            <a:r>
              <a:rPr lang="he-IL" sz="2800" b="1" dirty="0">
                <a:latin typeface="Assistant SemiBold" panose="00000700000000000000" pitchFamily="2" charset="-79"/>
                <a:ea typeface="Tahoma" panose="020B0604030504040204" pitchFamily="34" charset="0"/>
                <a:cs typeface="Assistant SemiBold" panose="00000700000000000000" pitchFamily="2" charset="-79"/>
              </a:rPr>
              <a:t>דרכי הוראה</a:t>
            </a:r>
          </a:p>
          <a:p>
            <a:pPr marL="0" indent="0">
              <a:lnSpc>
                <a:spcPct val="120000"/>
              </a:lnSpc>
              <a:spcAft>
                <a:spcPts val="800"/>
              </a:spcAft>
              <a:buNone/>
            </a:pPr>
            <a:r>
              <a:rPr lang="he-IL" sz="2800" b="1" dirty="0">
                <a:latin typeface="Assistant SemiBold" panose="00000700000000000000" pitchFamily="2" charset="-79"/>
                <a:ea typeface="Tahoma" panose="020B0604030504040204" pitchFamily="34" charset="0"/>
                <a:cs typeface="Assistant SemiBold" panose="00000700000000000000" pitchFamily="2" charset="-79"/>
              </a:rPr>
              <a:t>ילדים לומדים כשמתאפשרת להם חווית הצלחה. את חווית הלמידה ניצור באמצעות סדנא לימודית שבה הילדים ייחשפו לגורמי הסיכון להיפגעות מכוויה ויוכלו להביא לידי ביטוי את היכולת והכישורים שלהם באופן עצמאי, לגלות יוזמה ויצירתיות ולקבל החלטות על פי הבנתם.</a:t>
            </a:r>
            <a:endParaRPr lang="en-US" sz="2800" b="1" dirty="0">
              <a:latin typeface="Assistant SemiBold" panose="00000700000000000000" pitchFamily="2" charset="-79"/>
              <a:ea typeface="Tahoma" panose="020B0604030504040204" pitchFamily="34" charset="0"/>
              <a:cs typeface="Assistant SemiBold" panose="00000700000000000000" pitchFamily="2" charset="-79"/>
            </a:endParaRPr>
          </a:p>
          <a:p>
            <a:pPr marL="0" indent="0" algn="r" rtl="1">
              <a:lnSpc>
                <a:spcPct val="120000"/>
              </a:lnSpc>
              <a:spcAft>
                <a:spcPts val="750"/>
              </a:spcAft>
              <a:buNone/>
            </a:pPr>
            <a:r>
              <a:rPr lang="he-IL" sz="2800" b="1" dirty="0">
                <a:latin typeface="Assistant SemiBold" panose="00000700000000000000" pitchFamily="2" charset="-79"/>
                <a:ea typeface="Tahoma" panose="020B0604030504040204" pitchFamily="34" charset="0"/>
                <a:cs typeface="Assistant SemiBold" panose="00000700000000000000" pitchFamily="2" charset="-79"/>
              </a:rPr>
              <a:t>בחרנו בשיטת למידה בסביבה דיגיטלית היוצרת גירוי לחשיבה ולתגובה. למידה באמצעות המצגת תוך שימוש מושכל במחשב, מאפשרת שוויון הזדמנויות לכל הילדים. כדי שסביבה עתירת ייצוגים ודינאמית תהיה אפקטיבית, עליה להיעשות במנות קטנות ובהדרגתיות. לכן, רצוי לחלק את הלמידה ולהתאימה למשוב מהילדים. אפשר לחזור על הלמידה לצורך שינון.</a:t>
            </a:r>
            <a:endParaRPr lang="en-US" sz="2800" b="1" dirty="0">
              <a:latin typeface="Assistant SemiBold" panose="00000700000000000000" pitchFamily="2" charset="-79"/>
              <a:ea typeface="Tahoma" panose="020B0604030504040204" pitchFamily="34" charset="0"/>
              <a:cs typeface="Assistant SemiBold" panose="00000700000000000000" pitchFamily="2" charset="-79"/>
            </a:endParaRPr>
          </a:p>
        </p:txBody>
      </p:sp>
    </p:spTree>
    <p:extLst>
      <p:ext uri="{BB962C8B-B14F-4D97-AF65-F5344CB8AC3E}">
        <p14:creationId xmlns:p14="http://schemas.microsoft.com/office/powerpoint/2010/main" val="2995684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צורה חופשית: צורה 4">
            <a:extLst>
              <a:ext uri="{FF2B5EF4-FFF2-40B4-BE49-F238E27FC236}">
                <a16:creationId xmlns:a16="http://schemas.microsoft.com/office/drawing/2014/main" id="{71193CFF-F993-AC0A-BB3C-076A9E9CDEF6}"/>
              </a:ext>
            </a:extLst>
          </p:cNvPr>
          <p:cNvSpPr/>
          <p:nvPr/>
        </p:nvSpPr>
        <p:spPr>
          <a:xfrm>
            <a:off x="7847" y="-34641"/>
            <a:ext cx="12191693" cy="6858000"/>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 name="מציין מיקום של כותרת תחתונה 3">
            <a:extLst>
              <a:ext uri="{FF2B5EF4-FFF2-40B4-BE49-F238E27FC236}">
                <a16:creationId xmlns:a16="http://schemas.microsoft.com/office/drawing/2014/main" id="{FAC08A95-360D-1C93-9975-232A82D6022A}"/>
              </a:ext>
            </a:extLst>
          </p:cNvPr>
          <p:cNvSpPr>
            <a:spLocks noGrp="1"/>
          </p:cNvSpPr>
          <p:nvPr>
            <p:ph type="ftr" sz="quarter" idx="11"/>
          </p:nvPr>
        </p:nvSpPr>
        <p:spPr>
          <a:xfrm>
            <a:off x="3863752" y="5776493"/>
            <a:ext cx="3922612" cy="309201"/>
          </a:xfrm>
        </p:spPr>
        <p:txBody>
          <a:bodyPr/>
          <a:lstStyle/>
          <a:p>
            <a:pPr algn="r"/>
            <a:r>
              <a:rPr lang="he-IL" altLang="he-IL" dirty="0">
                <a:latin typeface="Tahoma" panose="020B0604030504040204" pitchFamily="34" charset="0"/>
                <a:ea typeface="Tahoma" panose="020B0604030504040204" pitchFamily="34" charset="0"/>
                <a:cs typeface="Tahoma" panose="020B0604030504040204" pitchFamily="34" charset="0"/>
              </a:rPr>
              <a:t>פעילות חינוכית למניעת כוויות</a:t>
            </a:r>
          </a:p>
        </p:txBody>
      </p:sp>
      <p:sp>
        <p:nvSpPr>
          <p:cNvPr id="3" name="מציין מיקום של מספר שקופית 6">
            <a:extLst>
              <a:ext uri="{FF2B5EF4-FFF2-40B4-BE49-F238E27FC236}">
                <a16:creationId xmlns:a16="http://schemas.microsoft.com/office/drawing/2014/main" id="{1197D7D4-2FD8-66F4-8070-E61859600480}"/>
              </a:ext>
            </a:extLst>
          </p:cNvPr>
          <p:cNvSpPr>
            <a:spLocks noGrp="1"/>
          </p:cNvSpPr>
          <p:nvPr>
            <p:ph type="sldNum" sz="quarter" idx="12"/>
          </p:nvPr>
        </p:nvSpPr>
        <p:spPr>
          <a:xfrm>
            <a:off x="7841170" y="5776493"/>
            <a:ext cx="559086" cy="503578"/>
          </a:xfrm>
        </p:spPr>
        <p:txBody>
          <a:bodyPr/>
          <a:lstStyle/>
          <a:p>
            <a:pPr algn="l"/>
            <a:fld id="{47003C39-7160-40F2-8639-AB78341ECFD7}" type="slidenum">
              <a:rPr lang="he-IL" altLang="he-IL" sz="140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pPr algn="l"/>
              <a:t>4</a:t>
            </a:fld>
            <a:endParaRPr lang="he-IL" altLang="he-IL"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AutoShape 2" descr="מים וירטואליים | SDG ישראל - פיתוח בר קיימא">
            <a:extLst>
              <a:ext uri="{FF2B5EF4-FFF2-40B4-BE49-F238E27FC236}">
                <a16:creationId xmlns:a16="http://schemas.microsoft.com/office/drawing/2014/main" id="{5B846B5A-E0FB-8F6A-49B6-2B9FE1631565}"/>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8" name="גרפיקה 6">
            <a:extLst>
              <a:ext uri="{FF2B5EF4-FFF2-40B4-BE49-F238E27FC236}">
                <a16:creationId xmlns:a16="http://schemas.microsoft.com/office/drawing/2014/main" id="{1A9E4533-C1DF-89BF-9649-819F995E5E42}"/>
              </a:ext>
            </a:extLst>
          </p:cNvPr>
          <p:cNvGrpSpPr/>
          <p:nvPr/>
        </p:nvGrpSpPr>
        <p:grpSpPr>
          <a:xfrm>
            <a:off x="802529" y="1316264"/>
            <a:ext cx="7126833" cy="1797655"/>
            <a:chOff x="5795462" y="1780299"/>
            <a:chExt cx="4550136" cy="1448096"/>
          </a:xfrm>
          <a:solidFill>
            <a:srgbClr val="FFFFFF"/>
          </a:solidFill>
        </p:grpSpPr>
        <p:sp>
          <p:nvSpPr>
            <p:cNvPr id="10" name="צורה חופשית: צורה 9">
              <a:extLst>
                <a:ext uri="{FF2B5EF4-FFF2-40B4-BE49-F238E27FC236}">
                  <a16:creationId xmlns:a16="http://schemas.microsoft.com/office/drawing/2014/main" id="{4973958C-250F-B582-0EA5-63E1AA43607C}"/>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1" name="צורה חופשית: צורה 10">
              <a:extLst>
                <a:ext uri="{FF2B5EF4-FFF2-40B4-BE49-F238E27FC236}">
                  <a16:creationId xmlns:a16="http://schemas.microsoft.com/office/drawing/2014/main" id="{5F3C70FF-51E3-18D1-CED6-65B5BA3E543D}"/>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צורה חופשית: צורה 11">
              <a:extLst>
                <a:ext uri="{FF2B5EF4-FFF2-40B4-BE49-F238E27FC236}">
                  <a16:creationId xmlns:a16="http://schemas.microsoft.com/office/drawing/2014/main" id="{228CCB30-161A-F581-2240-90B5F352F927}"/>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3" name="צורה חופשית: צורה 12">
              <a:extLst>
                <a:ext uri="{FF2B5EF4-FFF2-40B4-BE49-F238E27FC236}">
                  <a16:creationId xmlns:a16="http://schemas.microsoft.com/office/drawing/2014/main" id="{E17930E3-ED6F-5DF2-F7D0-2B2EF21B776C}"/>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14" name="גרפיקה 6">
            <a:extLst>
              <a:ext uri="{FF2B5EF4-FFF2-40B4-BE49-F238E27FC236}">
                <a16:creationId xmlns:a16="http://schemas.microsoft.com/office/drawing/2014/main" id="{E687D2F8-7514-88AA-08FB-A1971D3E80F2}"/>
              </a:ext>
            </a:extLst>
          </p:cNvPr>
          <p:cNvGrpSpPr/>
          <p:nvPr/>
        </p:nvGrpSpPr>
        <p:grpSpPr>
          <a:xfrm>
            <a:off x="2902430" y="785450"/>
            <a:ext cx="6104451" cy="4725524"/>
            <a:chOff x="3932026" y="196087"/>
            <a:chExt cx="6505994" cy="4602817"/>
          </a:xfrm>
          <a:solidFill>
            <a:srgbClr val="FFFFFF"/>
          </a:solidFill>
        </p:grpSpPr>
        <p:sp>
          <p:nvSpPr>
            <p:cNvPr id="15" name="צורה חופשית: צורה 14">
              <a:extLst>
                <a:ext uri="{FF2B5EF4-FFF2-40B4-BE49-F238E27FC236}">
                  <a16:creationId xmlns:a16="http://schemas.microsoft.com/office/drawing/2014/main" id="{DC7EC7C2-07EB-86EE-BDBD-20D7C20F3AFC}"/>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7" name="צורה חופשית: צורה 16">
              <a:extLst>
                <a:ext uri="{FF2B5EF4-FFF2-40B4-BE49-F238E27FC236}">
                  <a16:creationId xmlns:a16="http://schemas.microsoft.com/office/drawing/2014/main" id="{2B6F3558-7B9E-9EE1-5912-17E0605188A6}"/>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8" name="צורה חופשית: צורה 17">
              <a:extLst>
                <a:ext uri="{FF2B5EF4-FFF2-40B4-BE49-F238E27FC236}">
                  <a16:creationId xmlns:a16="http://schemas.microsoft.com/office/drawing/2014/main" id="{4119D439-CFDC-F832-2FD2-8808CECCE14F}"/>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צורה חופשית: צורה 18">
              <a:extLst>
                <a:ext uri="{FF2B5EF4-FFF2-40B4-BE49-F238E27FC236}">
                  <a16:creationId xmlns:a16="http://schemas.microsoft.com/office/drawing/2014/main" id="{0F1248DF-2F30-C156-86AC-53176B35B920}"/>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0" name="צורה חופשית: צורה 19">
              <a:extLst>
                <a:ext uri="{FF2B5EF4-FFF2-40B4-BE49-F238E27FC236}">
                  <a16:creationId xmlns:a16="http://schemas.microsoft.com/office/drawing/2014/main" id="{C9F77045-15AC-37A4-CFDA-F15B6DFBEC04}"/>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21" name="גרפיקה 6">
              <a:extLst>
                <a:ext uri="{FF2B5EF4-FFF2-40B4-BE49-F238E27FC236}">
                  <a16:creationId xmlns:a16="http://schemas.microsoft.com/office/drawing/2014/main" id="{8C5101AA-228A-26BB-0CFA-168CC3660F1D}"/>
                </a:ext>
              </a:extLst>
            </p:cNvPr>
            <p:cNvGrpSpPr/>
            <p:nvPr/>
          </p:nvGrpSpPr>
          <p:grpSpPr>
            <a:xfrm>
              <a:off x="8636339" y="3395875"/>
              <a:ext cx="1801682" cy="1403028"/>
              <a:chOff x="8636339" y="3395875"/>
              <a:chExt cx="1801682" cy="1403028"/>
            </a:xfrm>
            <a:solidFill>
              <a:srgbClr val="FFFFFF"/>
            </a:solidFill>
          </p:grpSpPr>
          <p:sp>
            <p:nvSpPr>
              <p:cNvPr id="22" name="צורה חופשית: צורה 21">
                <a:extLst>
                  <a:ext uri="{FF2B5EF4-FFF2-40B4-BE49-F238E27FC236}">
                    <a16:creationId xmlns:a16="http://schemas.microsoft.com/office/drawing/2014/main" id="{F5ED79DE-09AE-8136-8A22-ECB5E52D3C27}"/>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3" name="צורה חופשית: צורה 22">
                <a:extLst>
                  <a:ext uri="{FF2B5EF4-FFF2-40B4-BE49-F238E27FC236}">
                    <a16:creationId xmlns:a16="http://schemas.microsoft.com/office/drawing/2014/main" id="{A97857F5-3750-2994-FFCC-B7335E764F19}"/>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4" name="צורה חופשית: צורה 23">
                <a:extLst>
                  <a:ext uri="{FF2B5EF4-FFF2-40B4-BE49-F238E27FC236}">
                    <a16:creationId xmlns:a16="http://schemas.microsoft.com/office/drawing/2014/main" id="{60DDB22A-263C-FA9A-2525-58D842E7FA72}"/>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sp>
        <p:nvSpPr>
          <p:cNvPr id="25" name="צורה חופשית: צורה 24">
            <a:extLst>
              <a:ext uri="{FF2B5EF4-FFF2-40B4-BE49-F238E27FC236}">
                <a16:creationId xmlns:a16="http://schemas.microsoft.com/office/drawing/2014/main" id="{60E75E1D-DA60-0675-B3AA-246666C76426}"/>
              </a:ext>
            </a:extLst>
          </p:cNvPr>
          <p:cNvSpPr/>
          <p:nvPr/>
        </p:nvSpPr>
        <p:spPr>
          <a:xfrm>
            <a:off x="4873533" y="209525"/>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6" name="צורה חופשית: צורה 25">
            <a:extLst>
              <a:ext uri="{FF2B5EF4-FFF2-40B4-BE49-F238E27FC236}">
                <a16:creationId xmlns:a16="http://schemas.microsoft.com/office/drawing/2014/main" id="{3A08414F-94DC-1B67-F7C0-684B4C416E4D}"/>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7" name="צורה חופשית: צורה 26">
            <a:extLst>
              <a:ext uri="{FF2B5EF4-FFF2-40B4-BE49-F238E27FC236}">
                <a16:creationId xmlns:a16="http://schemas.microsoft.com/office/drawing/2014/main" id="{B93BE733-DD11-90F8-9D6D-67C42446F928}"/>
              </a:ext>
            </a:extLst>
          </p:cNvPr>
          <p:cNvSpPr/>
          <p:nvPr/>
        </p:nvSpPr>
        <p:spPr>
          <a:xfrm>
            <a:off x="-1448085" y="4685322"/>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28" name="צורה חופשית: צורה 27">
            <a:extLst>
              <a:ext uri="{FF2B5EF4-FFF2-40B4-BE49-F238E27FC236}">
                <a16:creationId xmlns:a16="http://schemas.microsoft.com/office/drawing/2014/main" id="{F1646E5D-A937-B097-A572-E1D2B9485EE0}"/>
              </a:ext>
            </a:extLst>
          </p:cNvPr>
          <p:cNvSpPr/>
          <p:nvPr/>
        </p:nvSpPr>
        <p:spPr>
          <a:xfrm>
            <a:off x="1344650" y="6320124"/>
            <a:ext cx="1932" cy="734"/>
          </a:xfrm>
          <a:custGeom>
            <a:avLst/>
            <a:gdLst>
              <a:gd name="connsiteX0" fmla="*/ 0 w 1932"/>
              <a:gd name="connsiteY0" fmla="*/ 735 h 734"/>
              <a:gd name="connsiteX1" fmla="*/ 1933 w 1932"/>
              <a:gd name="connsiteY1" fmla="*/ 0 h 734"/>
              <a:gd name="connsiteX2" fmla="*/ 0 w 1932"/>
              <a:gd name="connsiteY2" fmla="*/ 735 h 734"/>
            </a:gdLst>
            <a:ahLst/>
            <a:cxnLst>
              <a:cxn ang="0">
                <a:pos x="connsiteX0" y="connsiteY0"/>
              </a:cxn>
              <a:cxn ang="0">
                <a:pos x="connsiteX1" y="connsiteY1"/>
              </a:cxn>
              <a:cxn ang="0">
                <a:pos x="connsiteX2" y="connsiteY2"/>
              </a:cxn>
            </a:cxnLst>
            <a:rect l="l" t="t" r="r" b="b"/>
            <a:pathLst>
              <a:path w="1932" h="734">
                <a:moveTo>
                  <a:pt x="0" y="735"/>
                </a:moveTo>
                <a:cubicBezTo>
                  <a:pt x="703" y="367"/>
                  <a:pt x="1406" y="184"/>
                  <a:pt x="1933" y="0"/>
                </a:cubicBezTo>
                <a:cubicBezTo>
                  <a:pt x="1933" y="0"/>
                  <a:pt x="1054" y="184"/>
                  <a:pt x="0" y="735"/>
                </a:cubicBezTo>
                <a:close/>
              </a:path>
            </a:pathLst>
          </a:custGeom>
          <a:noFill/>
          <a:ln w="17566" cap="flat">
            <a:noFill/>
            <a:prstDash val="solid"/>
            <a:miter/>
          </a:ln>
        </p:spPr>
        <p:txBody>
          <a:bodyPr rtlCol="1" anchor="ctr"/>
          <a:lstStyle/>
          <a:p>
            <a:endParaRPr lang="he-IL"/>
          </a:p>
        </p:txBody>
      </p:sp>
      <p:grpSp>
        <p:nvGrpSpPr>
          <p:cNvPr id="29" name="גרפיקה 7359">
            <a:extLst>
              <a:ext uri="{FF2B5EF4-FFF2-40B4-BE49-F238E27FC236}">
                <a16:creationId xmlns:a16="http://schemas.microsoft.com/office/drawing/2014/main" id="{D16E8739-DC2B-5F65-0F3F-AADC0F1CD257}"/>
              </a:ext>
            </a:extLst>
          </p:cNvPr>
          <p:cNvGrpSpPr/>
          <p:nvPr/>
        </p:nvGrpSpPr>
        <p:grpSpPr>
          <a:xfrm>
            <a:off x="1345352" y="6319206"/>
            <a:ext cx="3163" cy="1469"/>
            <a:chOff x="2052560" y="6649725"/>
            <a:chExt cx="3163" cy="1469"/>
          </a:xfrm>
        </p:grpSpPr>
        <p:sp>
          <p:nvSpPr>
            <p:cNvPr id="30" name="צורה חופשית: צורה 29">
              <a:extLst>
                <a:ext uri="{FF2B5EF4-FFF2-40B4-BE49-F238E27FC236}">
                  <a16:creationId xmlns:a16="http://schemas.microsoft.com/office/drawing/2014/main" id="{4189C070-F99A-06E3-95F0-8E8077E94E56}"/>
                </a:ext>
              </a:extLst>
            </p:cNvPr>
            <p:cNvSpPr/>
            <p:nvPr/>
          </p:nvSpPr>
          <p:spPr>
            <a:xfrm>
              <a:off x="2052560" y="6650092"/>
              <a:ext cx="2460" cy="1101"/>
            </a:xfrm>
            <a:custGeom>
              <a:avLst/>
              <a:gdLst>
                <a:gd name="connsiteX0" fmla="*/ 2460 w 2460"/>
                <a:gd name="connsiteY0" fmla="*/ 0 h 1101"/>
                <a:gd name="connsiteX1" fmla="*/ 0 w 2460"/>
                <a:gd name="connsiteY1" fmla="*/ 1102 h 1101"/>
                <a:gd name="connsiteX2" fmla="*/ 1406 w 2460"/>
                <a:gd name="connsiteY2" fmla="*/ 551 h 1101"/>
                <a:gd name="connsiteX3" fmla="*/ 2460 w 2460"/>
                <a:gd name="connsiteY3" fmla="*/ 0 h 1101"/>
              </a:gdLst>
              <a:ahLst/>
              <a:cxnLst>
                <a:cxn ang="0">
                  <a:pos x="connsiteX0" y="connsiteY0"/>
                </a:cxn>
                <a:cxn ang="0">
                  <a:pos x="connsiteX1" y="connsiteY1"/>
                </a:cxn>
                <a:cxn ang="0">
                  <a:pos x="connsiteX2" y="connsiteY2"/>
                </a:cxn>
                <a:cxn ang="0">
                  <a:pos x="connsiteX3" y="connsiteY3"/>
                </a:cxn>
              </a:cxnLst>
              <a:rect l="l" t="t" r="r" b="b"/>
              <a:pathLst>
                <a:path w="2460" h="1101">
                  <a:moveTo>
                    <a:pt x="2460" y="0"/>
                  </a:moveTo>
                  <a:cubicBezTo>
                    <a:pt x="1757" y="184"/>
                    <a:pt x="879" y="551"/>
                    <a:pt x="0" y="1102"/>
                  </a:cubicBezTo>
                  <a:cubicBezTo>
                    <a:pt x="527" y="918"/>
                    <a:pt x="879" y="735"/>
                    <a:pt x="1406" y="551"/>
                  </a:cubicBezTo>
                  <a:cubicBezTo>
                    <a:pt x="1582" y="367"/>
                    <a:pt x="2109" y="184"/>
                    <a:pt x="2460" y="0"/>
                  </a:cubicBezTo>
                  <a:close/>
                </a:path>
              </a:pathLst>
            </a:custGeom>
            <a:noFill/>
            <a:ln w="17566" cap="flat">
              <a:noFill/>
              <a:prstDash val="solid"/>
              <a:miter/>
            </a:ln>
          </p:spPr>
          <p:txBody>
            <a:bodyPr rtlCol="1" anchor="ctr"/>
            <a:lstStyle/>
            <a:p>
              <a:endParaRPr lang="he-IL"/>
            </a:p>
          </p:txBody>
        </p:sp>
        <p:sp>
          <p:nvSpPr>
            <p:cNvPr id="31" name="צורה חופשית: צורה 30">
              <a:extLst>
                <a:ext uri="{FF2B5EF4-FFF2-40B4-BE49-F238E27FC236}">
                  <a16:creationId xmlns:a16="http://schemas.microsoft.com/office/drawing/2014/main" id="{4AE30CCC-0A16-6440-10A1-E747DB161FFF}"/>
                </a:ext>
              </a:extLst>
            </p:cNvPr>
            <p:cNvSpPr/>
            <p:nvPr/>
          </p:nvSpPr>
          <p:spPr>
            <a:xfrm>
              <a:off x="2055021" y="6649725"/>
              <a:ext cx="703" cy="367"/>
            </a:xfrm>
            <a:custGeom>
              <a:avLst/>
              <a:gdLst>
                <a:gd name="connsiteX0" fmla="*/ 703 w 703"/>
                <a:gd name="connsiteY0" fmla="*/ 0 h 367"/>
                <a:gd name="connsiteX1" fmla="*/ 0 w 703"/>
                <a:gd name="connsiteY1" fmla="*/ 367 h 367"/>
                <a:gd name="connsiteX2" fmla="*/ 703 w 703"/>
                <a:gd name="connsiteY2" fmla="*/ 0 h 367"/>
                <a:gd name="connsiteX3" fmla="*/ 703 w 703"/>
                <a:gd name="connsiteY3" fmla="*/ 0 h 367"/>
              </a:gdLst>
              <a:ahLst/>
              <a:cxnLst>
                <a:cxn ang="0">
                  <a:pos x="connsiteX0" y="connsiteY0"/>
                </a:cxn>
                <a:cxn ang="0">
                  <a:pos x="connsiteX1" y="connsiteY1"/>
                </a:cxn>
                <a:cxn ang="0">
                  <a:pos x="connsiteX2" y="connsiteY2"/>
                </a:cxn>
                <a:cxn ang="0">
                  <a:pos x="connsiteX3" y="connsiteY3"/>
                </a:cxn>
              </a:cxnLst>
              <a:rect l="l" t="t" r="r" b="b"/>
              <a:pathLst>
                <a:path w="703" h="367">
                  <a:moveTo>
                    <a:pt x="703" y="0"/>
                  </a:moveTo>
                  <a:cubicBezTo>
                    <a:pt x="527" y="0"/>
                    <a:pt x="352" y="184"/>
                    <a:pt x="0" y="367"/>
                  </a:cubicBezTo>
                  <a:cubicBezTo>
                    <a:pt x="352" y="184"/>
                    <a:pt x="703" y="184"/>
                    <a:pt x="703" y="0"/>
                  </a:cubicBezTo>
                  <a:lnTo>
                    <a:pt x="703" y="0"/>
                  </a:lnTo>
                  <a:close/>
                </a:path>
              </a:pathLst>
            </a:custGeom>
            <a:solidFill>
              <a:srgbClr val="B8AEA4"/>
            </a:solidFill>
            <a:ln w="17566" cap="flat">
              <a:noFill/>
              <a:prstDash val="solid"/>
              <a:miter/>
            </a:ln>
          </p:spPr>
          <p:txBody>
            <a:bodyPr rtlCol="1" anchor="ctr"/>
            <a:lstStyle/>
            <a:p>
              <a:endParaRPr lang="he-IL"/>
            </a:p>
          </p:txBody>
        </p:sp>
      </p:grpSp>
      <p:sp>
        <p:nvSpPr>
          <p:cNvPr id="32" name="צורה חופשית: צורה 31">
            <a:extLst>
              <a:ext uri="{FF2B5EF4-FFF2-40B4-BE49-F238E27FC236}">
                <a16:creationId xmlns:a16="http://schemas.microsoft.com/office/drawing/2014/main" id="{AF3A5D32-09FA-A0F5-74C2-9E5AB2AF338E}"/>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E6DAC6"/>
          </a:solidFill>
          <a:ln w="17566" cap="flat">
            <a:noFill/>
            <a:prstDash val="solid"/>
            <a:miter/>
          </a:ln>
        </p:spPr>
        <p:txBody>
          <a:bodyPr rtlCol="1" anchor="ctr"/>
          <a:lstStyle/>
          <a:p>
            <a:endParaRPr lang="he-IL"/>
          </a:p>
        </p:txBody>
      </p:sp>
      <p:sp>
        <p:nvSpPr>
          <p:cNvPr id="33" name="צורה חופשית: צורה 32">
            <a:extLst>
              <a:ext uri="{FF2B5EF4-FFF2-40B4-BE49-F238E27FC236}">
                <a16:creationId xmlns:a16="http://schemas.microsoft.com/office/drawing/2014/main" id="{4504D7A3-3E57-2BFC-4BB2-B1C88875A97D}"/>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E6DAC6"/>
          </a:solidFill>
          <a:ln w="17566" cap="flat">
            <a:noFill/>
            <a:prstDash val="solid"/>
            <a:miter/>
          </a:ln>
        </p:spPr>
        <p:txBody>
          <a:bodyPr rtlCol="1" anchor="ctr"/>
          <a:lstStyle/>
          <a:p>
            <a:endParaRPr lang="he-IL"/>
          </a:p>
        </p:txBody>
      </p:sp>
      <p:sp>
        <p:nvSpPr>
          <p:cNvPr id="34" name="צורה חופשית: צורה 33">
            <a:extLst>
              <a:ext uri="{FF2B5EF4-FFF2-40B4-BE49-F238E27FC236}">
                <a16:creationId xmlns:a16="http://schemas.microsoft.com/office/drawing/2014/main" id="{2D55D7A7-3D2F-1006-B08E-395D29860FFC}"/>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36" name="צורה חופשית: צורה 35">
            <a:extLst>
              <a:ext uri="{FF2B5EF4-FFF2-40B4-BE49-F238E27FC236}">
                <a16:creationId xmlns:a16="http://schemas.microsoft.com/office/drawing/2014/main" id="{4429DD5A-E307-32CD-5007-8B189FAED05E}"/>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37" name="צורה חופשית: צורה 36">
            <a:extLst>
              <a:ext uri="{FF2B5EF4-FFF2-40B4-BE49-F238E27FC236}">
                <a16:creationId xmlns:a16="http://schemas.microsoft.com/office/drawing/2014/main" id="{5D259730-7C61-B19A-F1AA-0A0DB8700076}"/>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E6DAC6"/>
          </a:solidFill>
          <a:ln w="17566" cap="flat">
            <a:noFill/>
            <a:prstDash val="solid"/>
            <a:miter/>
          </a:ln>
        </p:spPr>
        <p:txBody>
          <a:bodyPr rtlCol="1" anchor="ctr"/>
          <a:lstStyle/>
          <a:p>
            <a:endParaRPr lang="he-IL"/>
          </a:p>
        </p:txBody>
      </p:sp>
      <p:sp>
        <p:nvSpPr>
          <p:cNvPr id="38" name="צורה חופשית: צורה 37">
            <a:extLst>
              <a:ext uri="{FF2B5EF4-FFF2-40B4-BE49-F238E27FC236}">
                <a16:creationId xmlns:a16="http://schemas.microsoft.com/office/drawing/2014/main" id="{B6CB3FE8-1461-B4A1-DAC2-613189AA997A}"/>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E6DAC6"/>
          </a:solidFill>
          <a:ln w="17566" cap="flat">
            <a:noFill/>
            <a:prstDash val="solid"/>
            <a:miter/>
          </a:ln>
        </p:spPr>
        <p:txBody>
          <a:bodyPr rtlCol="1" anchor="ctr"/>
          <a:lstStyle/>
          <a:p>
            <a:endParaRPr lang="he-IL"/>
          </a:p>
        </p:txBody>
      </p:sp>
      <p:sp>
        <p:nvSpPr>
          <p:cNvPr id="39" name="צורה חופשית: צורה 38">
            <a:extLst>
              <a:ext uri="{FF2B5EF4-FFF2-40B4-BE49-F238E27FC236}">
                <a16:creationId xmlns:a16="http://schemas.microsoft.com/office/drawing/2014/main" id="{E06E81F9-9F5A-8FF6-A666-0540AD4D7AEA}"/>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E6DAC6"/>
          </a:solidFill>
          <a:ln w="17566" cap="flat">
            <a:noFill/>
            <a:prstDash val="solid"/>
            <a:miter/>
          </a:ln>
        </p:spPr>
        <p:txBody>
          <a:bodyPr rtlCol="1" anchor="ctr"/>
          <a:lstStyle/>
          <a:p>
            <a:endParaRPr lang="he-IL"/>
          </a:p>
        </p:txBody>
      </p:sp>
      <p:sp>
        <p:nvSpPr>
          <p:cNvPr id="40" name="צורה חופשית: צורה 39">
            <a:extLst>
              <a:ext uri="{FF2B5EF4-FFF2-40B4-BE49-F238E27FC236}">
                <a16:creationId xmlns:a16="http://schemas.microsoft.com/office/drawing/2014/main" id="{6AB7EAFE-94EF-D3E9-0772-5CC6AD4DACE9}"/>
              </a:ext>
            </a:extLst>
          </p:cNvPr>
          <p:cNvSpPr/>
          <p:nvPr/>
        </p:nvSpPr>
        <p:spPr>
          <a:xfrm>
            <a:off x="1940008" y="6168806"/>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41" name="צורה חופשית: צורה 40">
            <a:extLst>
              <a:ext uri="{FF2B5EF4-FFF2-40B4-BE49-F238E27FC236}">
                <a16:creationId xmlns:a16="http://schemas.microsoft.com/office/drawing/2014/main" id="{B41D8482-34BA-5BAA-E693-9B633A301DFE}"/>
              </a:ext>
            </a:extLst>
          </p:cNvPr>
          <p:cNvSpPr/>
          <p:nvPr/>
        </p:nvSpPr>
        <p:spPr>
          <a:xfrm>
            <a:off x="1942819" y="6168990"/>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42" name="צורה חופשית: צורה 41">
            <a:extLst>
              <a:ext uri="{FF2B5EF4-FFF2-40B4-BE49-F238E27FC236}">
                <a16:creationId xmlns:a16="http://schemas.microsoft.com/office/drawing/2014/main" id="{0A5E319E-0977-1173-68BC-B7145976E001}"/>
              </a:ext>
            </a:extLst>
          </p:cNvPr>
          <p:cNvSpPr/>
          <p:nvPr/>
        </p:nvSpPr>
        <p:spPr>
          <a:xfrm>
            <a:off x="1940359" y="61680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43" name="צורה חופשית: צורה 42">
            <a:extLst>
              <a:ext uri="{FF2B5EF4-FFF2-40B4-BE49-F238E27FC236}">
                <a16:creationId xmlns:a16="http://schemas.microsoft.com/office/drawing/2014/main" id="{D88AE65D-614A-E923-41EE-C47FD9043FC5}"/>
              </a:ext>
            </a:extLst>
          </p:cNvPr>
          <p:cNvSpPr/>
          <p:nvPr/>
        </p:nvSpPr>
        <p:spPr>
          <a:xfrm>
            <a:off x="1940184" y="6167888"/>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0"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44" name="צורה חופשית: צורה 43">
            <a:extLst>
              <a:ext uri="{FF2B5EF4-FFF2-40B4-BE49-F238E27FC236}">
                <a16:creationId xmlns:a16="http://schemas.microsoft.com/office/drawing/2014/main" id="{25F2DD49-3617-CF2D-1B54-04EFDB89819B}"/>
              </a:ext>
            </a:extLst>
          </p:cNvPr>
          <p:cNvSpPr/>
          <p:nvPr/>
        </p:nvSpPr>
        <p:spPr>
          <a:xfrm>
            <a:off x="1950727" y="6175417"/>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176" y="184"/>
                  <a:pt x="176" y="0"/>
                </a:cubicBezTo>
                <a:close/>
              </a:path>
            </a:pathLst>
          </a:custGeom>
          <a:solidFill>
            <a:srgbClr val="5B5144"/>
          </a:solidFill>
          <a:ln w="17566" cap="flat">
            <a:noFill/>
            <a:prstDash val="solid"/>
            <a:miter/>
          </a:ln>
        </p:spPr>
        <p:txBody>
          <a:bodyPr rtlCol="1" anchor="ctr"/>
          <a:lstStyle/>
          <a:p>
            <a:endParaRPr lang="he-IL"/>
          </a:p>
        </p:txBody>
      </p:sp>
      <p:sp>
        <p:nvSpPr>
          <p:cNvPr id="45" name="צורה חופשית: צורה 44">
            <a:extLst>
              <a:ext uri="{FF2B5EF4-FFF2-40B4-BE49-F238E27FC236}">
                <a16:creationId xmlns:a16="http://schemas.microsoft.com/office/drawing/2014/main" id="{24D7A7F2-872F-20FE-4A2E-23D7EEC74559}"/>
              </a:ext>
            </a:extLst>
          </p:cNvPr>
          <p:cNvSpPr/>
          <p:nvPr/>
        </p:nvSpPr>
        <p:spPr>
          <a:xfrm>
            <a:off x="1951782" y="617596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46" name="צורה חופשית: צורה 45">
            <a:extLst>
              <a:ext uri="{FF2B5EF4-FFF2-40B4-BE49-F238E27FC236}">
                <a16:creationId xmlns:a16="http://schemas.microsoft.com/office/drawing/2014/main" id="{44256CDD-5770-0076-2A09-BF869BA9DF96}"/>
              </a:ext>
            </a:extLst>
          </p:cNvPr>
          <p:cNvSpPr/>
          <p:nvPr/>
        </p:nvSpPr>
        <p:spPr>
          <a:xfrm>
            <a:off x="1951782" y="6175601"/>
            <a:ext cx="175" cy="18363"/>
          </a:xfrm>
          <a:custGeom>
            <a:avLst/>
            <a:gdLst>
              <a:gd name="connsiteX0" fmla="*/ 0 w 175"/>
              <a:gd name="connsiteY0" fmla="*/ 0 h 18363"/>
              <a:gd name="connsiteX1" fmla="*/ 0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0" y="0"/>
                </a:lnTo>
                <a:lnTo>
                  <a:pt x="176" y="0"/>
                </a:lnTo>
                <a:close/>
              </a:path>
            </a:pathLst>
          </a:custGeom>
          <a:solidFill>
            <a:srgbClr val="5B5144"/>
          </a:solidFill>
          <a:ln w="17566" cap="flat">
            <a:noFill/>
            <a:prstDash val="solid"/>
            <a:miter/>
          </a:ln>
        </p:spPr>
        <p:txBody>
          <a:bodyPr rtlCol="1" anchor="ctr"/>
          <a:lstStyle/>
          <a:p>
            <a:endParaRPr lang="he-IL"/>
          </a:p>
        </p:txBody>
      </p:sp>
      <p:sp>
        <p:nvSpPr>
          <p:cNvPr id="47" name="צורה חופשית: צורה 46">
            <a:extLst>
              <a:ext uri="{FF2B5EF4-FFF2-40B4-BE49-F238E27FC236}">
                <a16:creationId xmlns:a16="http://schemas.microsoft.com/office/drawing/2014/main" id="{DD37BBA7-1E3E-EED0-93AA-4023C47525FB}"/>
              </a:ext>
            </a:extLst>
          </p:cNvPr>
          <p:cNvSpPr/>
          <p:nvPr/>
        </p:nvSpPr>
        <p:spPr>
          <a:xfrm>
            <a:off x="1612807" y="61983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97D622CE-1636-1B06-12E9-7C46606A2E7A}"/>
              </a:ext>
            </a:extLst>
          </p:cNvPr>
          <p:cNvSpPr/>
          <p:nvPr/>
        </p:nvSpPr>
        <p:spPr>
          <a:xfrm>
            <a:off x="1615618" y="61921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49" name="צורה חופשית: צורה 48">
            <a:extLst>
              <a:ext uri="{FF2B5EF4-FFF2-40B4-BE49-F238E27FC236}">
                <a16:creationId xmlns:a16="http://schemas.microsoft.com/office/drawing/2014/main" id="{4D1DFC6C-3D84-FBD7-F263-E53965D50B64}"/>
              </a:ext>
            </a:extLst>
          </p:cNvPr>
          <p:cNvSpPr/>
          <p:nvPr/>
        </p:nvSpPr>
        <p:spPr>
          <a:xfrm>
            <a:off x="1613861" y="61913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50" name="צורה חופשית: צורה 49">
            <a:extLst>
              <a:ext uri="{FF2B5EF4-FFF2-40B4-BE49-F238E27FC236}">
                <a16:creationId xmlns:a16="http://schemas.microsoft.com/office/drawing/2014/main" id="{05749BCC-4615-C440-F958-8A0FE21A643A}"/>
              </a:ext>
            </a:extLst>
          </p:cNvPr>
          <p:cNvSpPr/>
          <p:nvPr/>
        </p:nvSpPr>
        <p:spPr>
          <a:xfrm>
            <a:off x="1621593" y="61970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0" y="184"/>
                  <a:pt x="0" y="184"/>
                </a:cubicBezTo>
                <a:lnTo>
                  <a:pt x="0" y="184"/>
                </a:ln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5C5960D8-02A3-358B-8FBD-4F24BC3C01B4}"/>
              </a:ext>
            </a:extLst>
          </p:cNvPr>
          <p:cNvSpPr/>
          <p:nvPr/>
        </p:nvSpPr>
        <p:spPr>
          <a:xfrm>
            <a:off x="1622472" y="61974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52" name="צורה חופשית: צורה 51">
            <a:extLst>
              <a:ext uri="{FF2B5EF4-FFF2-40B4-BE49-F238E27FC236}">
                <a16:creationId xmlns:a16="http://schemas.microsoft.com/office/drawing/2014/main" id="{3657D268-262D-A05C-012A-26D044E1BECD}"/>
              </a:ext>
            </a:extLst>
          </p:cNvPr>
          <p:cNvSpPr/>
          <p:nvPr/>
        </p:nvSpPr>
        <p:spPr>
          <a:xfrm>
            <a:off x="1622472" y="61970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93995A5B-0A09-153A-AA4A-74FF1B185F04}"/>
              </a:ext>
            </a:extLst>
          </p:cNvPr>
          <p:cNvSpPr/>
          <p:nvPr/>
        </p:nvSpPr>
        <p:spPr>
          <a:xfrm>
            <a:off x="1071572" y="6148973"/>
            <a:ext cx="17572" cy="183"/>
          </a:xfrm>
          <a:custGeom>
            <a:avLst/>
            <a:gdLst>
              <a:gd name="connsiteX0" fmla="*/ 0 w 17572"/>
              <a:gd name="connsiteY0" fmla="*/ 184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184"/>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4A7DE7E4-A27C-E005-8A5C-49B2CF019054}"/>
              </a:ext>
            </a:extLst>
          </p:cNvPr>
          <p:cNvSpPr/>
          <p:nvPr/>
        </p:nvSpPr>
        <p:spPr>
          <a:xfrm>
            <a:off x="1074384" y="6142730"/>
            <a:ext cx="17572" cy="183"/>
          </a:xfrm>
          <a:custGeom>
            <a:avLst/>
            <a:gdLst>
              <a:gd name="connsiteX0" fmla="*/ 0 w 17572"/>
              <a:gd name="connsiteY0" fmla="*/ 184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7ACAEADA-2F27-6630-A65A-2A789EF4184A}"/>
              </a:ext>
            </a:extLst>
          </p:cNvPr>
          <p:cNvSpPr/>
          <p:nvPr/>
        </p:nvSpPr>
        <p:spPr>
          <a:xfrm>
            <a:off x="1083521" y="6188272"/>
            <a:ext cx="17572" cy="183"/>
          </a:xfrm>
          <a:custGeom>
            <a:avLst/>
            <a:gdLst>
              <a:gd name="connsiteX0" fmla="*/ 0 w 17572"/>
              <a:gd name="connsiteY0" fmla="*/ 0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0"/>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56" name="צורה חופשית: צורה 55">
            <a:extLst>
              <a:ext uri="{FF2B5EF4-FFF2-40B4-BE49-F238E27FC236}">
                <a16:creationId xmlns:a16="http://schemas.microsoft.com/office/drawing/2014/main" id="{0F1E79E7-336F-AF44-1BDB-373BE680DC01}"/>
              </a:ext>
            </a:extLst>
          </p:cNvPr>
          <p:cNvSpPr/>
          <p:nvPr/>
        </p:nvSpPr>
        <p:spPr>
          <a:xfrm>
            <a:off x="1086333" y="61820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974F9B47-FC37-45FE-0514-0C92BB367119}"/>
              </a:ext>
            </a:extLst>
          </p:cNvPr>
          <p:cNvSpPr/>
          <p:nvPr/>
        </p:nvSpPr>
        <p:spPr>
          <a:xfrm>
            <a:off x="1080358" y="6147688"/>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176" y="184"/>
                  <a:pt x="0" y="184"/>
                </a:cubicBezTo>
                <a:lnTo>
                  <a:pt x="0" y="184"/>
                </a:ln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A94E7C98-03E4-325D-C353-C80847FA2A7C}"/>
              </a:ext>
            </a:extLst>
          </p:cNvPr>
          <p:cNvSpPr/>
          <p:nvPr/>
        </p:nvSpPr>
        <p:spPr>
          <a:xfrm>
            <a:off x="1081237" y="614805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59" name="צורה חופשית: צורה 58">
            <a:extLst>
              <a:ext uri="{FF2B5EF4-FFF2-40B4-BE49-F238E27FC236}">
                <a16:creationId xmlns:a16="http://schemas.microsoft.com/office/drawing/2014/main" id="{72C05702-8178-3A42-9130-F9FE4FBD3073}"/>
              </a:ext>
            </a:extLst>
          </p:cNvPr>
          <p:cNvSpPr/>
          <p:nvPr/>
        </p:nvSpPr>
        <p:spPr>
          <a:xfrm>
            <a:off x="1081237" y="61476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922B536F-78B2-77E0-DC8E-3D083C2B4DC4}"/>
              </a:ext>
            </a:extLst>
          </p:cNvPr>
          <p:cNvSpPr/>
          <p:nvPr/>
        </p:nvSpPr>
        <p:spPr>
          <a:xfrm>
            <a:off x="1072626" y="614217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1" name="צורה חופשית: צורה 60">
            <a:extLst>
              <a:ext uri="{FF2B5EF4-FFF2-40B4-BE49-F238E27FC236}">
                <a16:creationId xmlns:a16="http://schemas.microsoft.com/office/drawing/2014/main" id="{8DCABB18-EFE4-79B8-27DA-6952BBD99C80}"/>
              </a:ext>
            </a:extLst>
          </p:cNvPr>
          <p:cNvSpPr/>
          <p:nvPr/>
        </p:nvSpPr>
        <p:spPr>
          <a:xfrm>
            <a:off x="1084576" y="61812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FA050843-135B-CEEE-3B13-21AAAF328FA9}"/>
              </a:ext>
            </a:extLst>
          </p:cNvPr>
          <p:cNvSpPr/>
          <p:nvPr/>
        </p:nvSpPr>
        <p:spPr>
          <a:xfrm>
            <a:off x="1092308" y="61869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cubicBezTo>
                  <a:pt x="0" y="184"/>
                  <a:pt x="0" y="184"/>
                  <a:pt x="0" y="184"/>
                </a:cubicBez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C210E857-BB6F-27D0-49D8-DA815026D571}"/>
              </a:ext>
            </a:extLst>
          </p:cNvPr>
          <p:cNvSpPr/>
          <p:nvPr/>
        </p:nvSpPr>
        <p:spPr>
          <a:xfrm>
            <a:off x="1093186" y="61873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0CA7BA33-7726-4543-EB3B-5E938CBF8A87}"/>
              </a:ext>
            </a:extLst>
          </p:cNvPr>
          <p:cNvSpPr/>
          <p:nvPr/>
        </p:nvSpPr>
        <p:spPr>
          <a:xfrm>
            <a:off x="1093186" y="61869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8CDDAD26-390C-0A13-1A2D-2A0181F073C5}"/>
              </a:ext>
            </a:extLst>
          </p:cNvPr>
          <p:cNvSpPr/>
          <p:nvPr/>
        </p:nvSpPr>
        <p:spPr>
          <a:xfrm>
            <a:off x="941008" y="61803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40280FCB-C784-725A-9559-F73B045A3DCC}"/>
              </a:ext>
            </a:extLst>
          </p:cNvPr>
          <p:cNvSpPr/>
          <p:nvPr/>
        </p:nvSpPr>
        <p:spPr>
          <a:xfrm>
            <a:off x="943995" y="6174132"/>
            <a:ext cx="17572" cy="183"/>
          </a:xfrm>
          <a:custGeom>
            <a:avLst/>
            <a:gdLst>
              <a:gd name="connsiteX0" fmla="*/ 0 w 17572"/>
              <a:gd name="connsiteY0" fmla="*/ 0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0"/>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63E8EE09-A0BA-2925-01EF-B282F80A00B5}"/>
              </a:ext>
            </a:extLst>
          </p:cNvPr>
          <p:cNvSpPr/>
          <p:nvPr/>
        </p:nvSpPr>
        <p:spPr>
          <a:xfrm>
            <a:off x="942062" y="617339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457A22DB-32E7-8F45-25ED-E46FB0198924}"/>
              </a:ext>
            </a:extLst>
          </p:cNvPr>
          <p:cNvSpPr/>
          <p:nvPr/>
        </p:nvSpPr>
        <p:spPr>
          <a:xfrm>
            <a:off x="949970" y="617890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lnTo>
                  <a:pt x="0" y="184"/>
                </a:ln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D8A2D3E0-2F0C-A17D-CFCE-326CD000A48A}"/>
              </a:ext>
            </a:extLst>
          </p:cNvPr>
          <p:cNvSpPr/>
          <p:nvPr/>
        </p:nvSpPr>
        <p:spPr>
          <a:xfrm>
            <a:off x="950849" y="617945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A0CDFA25-3187-5B98-90B8-168B95D8EE06}"/>
              </a:ext>
            </a:extLst>
          </p:cNvPr>
          <p:cNvSpPr/>
          <p:nvPr/>
        </p:nvSpPr>
        <p:spPr>
          <a:xfrm>
            <a:off x="950849" y="617909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1DACD42E-2C99-4D9B-D0E0-E6CAD1CC5535}"/>
              </a:ext>
            </a:extLst>
          </p:cNvPr>
          <p:cNvSpPr/>
          <p:nvPr/>
        </p:nvSpPr>
        <p:spPr>
          <a:xfrm>
            <a:off x="1985345" y="619341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DFED2409-EDD7-ED60-D7A0-6FB217993784}"/>
              </a:ext>
            </a:extLst>
          </p:cNvPr>
          <p:cNvSpPr/>
          <p:nvPr/>
        </p:nvSpPr>
        <p:spPr>
          <a:xfrm>
            <a:off x="1987981" y="619323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176" y="367"/>
                  <a:pt x="176" y="367"/>
                </a:cubicBezTo>
                <a:close/>
              </a:path>
            </a:pathLst>
          </a:custGeom>
          <a:solidFill>
            <a:srgbClr val="5B5144"/>
          </a:solidFill>
          <a:ln w="17566" cap="flat">
            <a:noFill/>
            <a:prstDash val="solid"/>
            <a:miter/>
          </a:ln>
        </p:spPr>
        <p:txBody>
          <a:bodyPr rtlCol="1" anchor="ctr"/>
          <a:lstStyle/>
          <a:p>
            <a:endParaRPr lang="he-IL"/>
          </a:p>
        </p:txBody>
      </p:sp>
      <p:sp>
        <p:nvSpPr>
          <p:cNvPr id="73" name="צורה חופשית: צורה 72">
            <a:extLst>
              <a:ext uri="{FF2B5EF4-FFF2-40B4-BE49-F238E27FC236}">
                <a16:creationId xmlns:a16="http://schemas.microsoft.com/office/drawing/2014/main" id="{E17023C1-1F00-50B9-8C81-5A8AEA51EE60}"/>
              </a:ext>
            </a:extLst>
          </p:cNvPr>
          <p:cNvSpPr/>
          <p:nvPr/>
        </p:nvSpPr>
        <p:spPr>
          <a:xfrm>
            <a:off x="2019260" y="6184966"/>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4" name="צורה חופשית: צורה 73">
            <a:extLst>
              <a:ext uri="{FF2B5EF4-FFF2-40B4-BE49-F238E27FC236}">
                <a16:creationId xmlns:a16="http://schemas.microsoft.com/office/drawing/2014/main" id="{8098AD29-5355-6337-118D-F8F3E89275D1}"/>
              </a:ext>
            </a:extLst>
          </p:cNvPr>
          <p:cNvSpPr/>
          <p:nvPr/>
        </p:nvSpPr>
        <p:spPr>
          <a:xfrm>
            <a:off x="2021896" y="618478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75" name="צורה חופשית: צורה 74">
            <a:extLst>
              <a:ext uri="{FF2B5EF4-FFF2-40B4-BE49-F238E27FC236}">
                <a16:creationId xmlns:a16="http://schemas.microsoft.com/office/drawing/2014/main" id="{E2800CD3-E97E-0D0D-0232-C03D16A0262C}"/>
              </a:ext>
            </a:extLst>
          </p:cNvPr>
          <p:cNvSpPr/>
          <p:nvPr/>
        </p:nvSpPr>
        <p:spPr>
          <a:xfrm>
            <a:off x="1976383" y="620002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6" name="צורה חופשית: צורה 75">
            <a:extLst>
              <a:ext uri="{FF2B5EF4-FFF2-40B4-BE49-F238E27FC236}">
                <a16:creationId xmlns:a16="http://schemas.microsoft.com/office/drawing/2014/main" id="{17ED75AD-4029-C723-EBDF-97E944D5A71E}"/>
              </a:ext>
            </a:extLst>
          </p:cNvPr>
          <p:cNvSpPr/>
          <p:nvPr/>
        </p:nvSpPr>
        <p:spPr>
          <a:xfrm>
            <a:off x="197638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7" name="צורה חופשית: צורה 76">
            <a:extLst>
              <a:ext uri="{FF2B5EF4-FFF2-40B4-BE49-F238E27FC236}">
                <a16:creationId xmlns:a16="http://schemas.microsoft.com/office/drawing/2014/main" id="{3A366718-4E53-891D-3393-69A96671137A}"/>
              </a:ext>
            </a:extLst>
          </p:cNvPr>
          <p:cNvSpPr/>
          <p:nvPr/>
        </p:nvSpPr>
        <p:spPr>
          <a:xfrm>
            <a:off x="1977262" y="619984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176" y="367"/>
                  <a:pt x="352" y="367"/>
                </a:cubicBezTo>
                <a:close/>
              </a:path>
            </a:pathLst>
          </a:custGeom>
          <a:solidFill>
            <a:srgbClr val="5B5144"/>
          </a:solidFill>
          <a:ln w="17566" cap="flat">
            <a:noFill/>
            <a:prstDash val="solid"/>
            <a:miter/>
          </a:ln>
        </p:spPr>
        <p:txBody>
          <a:bodyPr rtlCol="1" anchor="ctr"/>
          <a:lstStyle/>
          <a:p>
            <a:endParaRPr lang="he-IL"/>
          </a:p>
        </p:txBody>
      </p:sp>
      <p:sp>
        <p:nvSpPr>
          <p:cNvPr id="78" name="צורה חופשית: צורה 77">
            <a:extLst>
              <a:ext uri="{FF2B5EF4-FFF2-40B4-BE49-F238E27FC236}">
                <a16:creationId xmlns:a16="http://schemas.microsoft.com/office/drawing/2014/main" id="{D067146D-8B4F-DA72-7322-7003762095A6}"/>
              </a:ext>
            </a:extLst>
          </p:cNvPr>
          <p:cNvSpPr/>
          <p:nvPr/>
        </p:nvSpPr>
        <p:spPr>
          <a:xfrm>
            <a:off x="1987805" y="619231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79" name="צורה חופשית: צורה 78">
            <a:extLst>
              <a:ext uri="{FF2B5EF4-FFF2-40B4-BE49-F238E27FC236}">
                <a16:creationId xmlns:a16="http://schemas.microsoft.com/office/drawing/2014/main" id="{BC94B7E4-2DE6-02A8-8AB6-3BFC38965233}"/>
              </a:ext>
            </a:extLst>
          </p:cNvPr>
          <p:cNvSpPr/>
          <p:nvPr/>
        </p:nvSpPr>
        <p:spPr>
          <a:xfrm>
            <a:off x="1987805" y="6192495"/>
            <a:ext cx="17572" cy="81"/>
          </a:xfrm>
          <a:custGeom>
            <a:avLst/>
            <a:gdLst>
              <a:gd name="connsiteX0" fmla="*/ 0 w 17572"/>
              <a:gd name="connsiteY0" fmla="*/ 0 h 81"/>
              <a:gd name="connsiteX1" fmla="*/ 0 w 17572"/>
              <a:gd name="connsiteY1" fmla="*/ 0 h 81"/>
              <a:gd name="connsiteX2" fmla="*/ 0 w 17572"/>
              <a:gd name="connsiteY2" fmla="*/ 0 h 81"/>
            </a:gdLst>
            <a:ahLst/>
            <a:cxnLst>
              <a:cxn ang="0">
                <a:pos x="connsiteX0" y="connsiteY0"/>
              </a:cxn>
              <a:cxn ang="0">
                <a:pos x="connsiteX1" y="connsiteY1"/>
              </a:cxn>
              <a:cxn ang="0">
                <a:pos x="connsiteX2" y="connsiteY2"/>
              </a:cxn>
            </a:cxnLst>
            <a:rect l="l" t="t" r="r" b="b"/>
            <a:pathLst>
              <a:path w="17572" h="81">
                <a:moveTo>
                  <a:pt x="0" y="0"/>
                </a:moveTo>
                <a:cubicBezTo>
                  <a:pt x="0" y="0"/>
                  <a:pt x="0" y="184"/>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80" name="צורה חופשית: צורה 79">
            <a:extLst>
              <a:ext uri="{FF2B5EF4-FFF2-40B4-BE49-F238E27FC236}">
                <a16:creationId xmlns:a16="http://schemas.microsoft.com/office/drawing/2014/main" id="{64D83B95-275E-B64B-461D-2953A96C8978}"/>
              </a:ext>
            </a:extLst>
          </p:cNvPr>
          <p:cNvSpPr/>
          <p:nvPr/>
        </p:nvSpPr>
        <p:spPr>
          <a:xfrm>
            <a:off x="2010122" y="6191394"/>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DA5C81D7-0C22-72A3-C889-D781FEB6FA60}"/>
              </a:ext>
            </a:extLst>
          </p:cNvPr>
          <p:cNvSpPr/>
          <p:nvPr/>
        </p:nvSpPr>
        <p:spPr>
          <a:xfrm>
            <a:off x="2010122" y="619194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2" name="צורה חופשית: צורה 81">
            <a:extLst>
              <a:ext uri="{FF2B5EF4-FFF2-40B4-BE49-F238E27FC236}">
                <a16:creationId xmlns:a16="http://schemas.microsoft.com/office/drawing/2014/main" id="{9BECAB5F-CD5D-1A9E-1ED9-17168BB8A8C5}"/>
              </a:ext>
            </a:extLst>
          </p:cNvPr>
          <p:cNvSpPr/>
          <p:nvPr/>
        </p:nvSpPr>
        <p:spPr>
          <a:xfrm>
            <a:off x="2011177" y="619139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lnTo>
                  <a:pt x="176" y="367"/>
                </a:lnTo>
                <a:cubicBezTo>
                  <a:pt x="0" y="367"/>
                  <a:pt x="0" y="184"/>
                  <a:pt x="0" y="0"/>
                </a:cubicBezTo>
                <a:cubicBezTo>
                  <a:pt x="0" y="0"/>
                  <a:pt x="0" y="0"/>
                  <a:pt x="0" y="0"/>
                </a:cubicBezTo>
                <a:cubicBezTo>
                  <a:pt x="0"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36A47EC9-DE1B-8B7C-C0DE-6C968C1C5BE1}"/>
              </a:ext>
            </a:extLst>
          </p:cNvPr>
          <p:cNvSpPr/>
          <p:nvPr/>
        </p:nvSpPr>
        <p:spPr>
          <a:xfrm>
            <a:off x="2021720" y="618368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84" name="צורה חופשית: צורה 83">
            <a:extLst>
              <a:ext uri="{FF2B5EF4-FFF2-40B4-BE49-F238E27FC236}">
                <a16:creationId xmlns:a16="http://schemas.microsoft.com/office/drawing/2014/main" id="{C6FC2CE2-68AE-0AA0-BEFC-63E1169710C1}"/>
              </a:ext>
            </a:extLst>
          </p:cNvPr>
          <p:cNvSpPr/>
          <p:nvPr/>
        </p:nvSpPr>
        <p:spPr>
          <a:xfrm>
            <a:off x="2021720" y="618404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5" name="צורה חופשית: צורה 84">
            <a:extLst>
              <a:ext uri="{FF2B5EF4-FFF2-40B4-BE49-F238E27FC236}">
                <a16:creationId xmlns:a16="http://schemas.microsoft.com/office/drawing/2014/main" id="{3C204BB8-7A7B-D9DE-95D0-4B632BE8E512}"/>
              </a:ext>
            </a:extLst>
          </p:cNvPr>
          <p:cNvSpPr/>
          <p:nvPr/>
        </p:nvSpPr>
        <p:spPr>
          <a:xfrm>
            <a:off x="1655157" y="6211410"/>
            <a:ext cx="175" cy="183"/>
          </a:xfrm>
          <a:custGeom>
            <a:avLst/>
            <a:gdLst>
              <a:gd name="connsiteX0" fmla="*/ 0 w 175"/>
              <a:gd name="connsiteY0" fmla="*/ 184 h 183"/>
              <a:gd name="connsiteX1" fmla="*/ 0 w 175"/>
              <a:gd name="connsiteY1" fmla="*/ 0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0"/>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86" name="צורה חופשית: צורה 85">
            <a:extLst>
              <a:ext uri="{FF2B5EF4-FFF2-40B4-BE49-F238E27FC236}">
                <a16:creationId xmlns:a16="http://schemas.microsoft.com/office/drawing/2014/main" id="{3CF66F99-6508-AC55-DCD5-FFDF2C185BC3}"/>
              </a:ext>
            </a:extLst>
          </p:cNvPr>
          <p:cNvSpPr/>
          <p:nvPr/>
        </p:nvSpPr>
        <p:spPr>
          <a:xfrm>
            <a:off x="1657793" y="6211227"/>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87" name="צורה חופשית: צורה 86">
            <a:extLst>
              <a:ext uri="{FF2B5EF4-FFF2-40B4-BE49-F238E27FC236}">
                <a16:creationId xmlns:a16="http://schemas.microsoft.com/office/drawing/2014/main" id="{52C0CD65-E8E3-52C2-9A7A-CF739E673AA7}"/>
              </a:ext>
            </a:extLst>
          </p:cNvPr>
          <p:cNvSpPr/>
          <p:nvPr/>
        </p:nvSpPr>
        <p:spPr>
          <a:xfrm>
            <a:off x="1693465" y="6187583"/>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 name="connsiteX4" fmla="*/ 0 w 17572"/>
              <a:gd name="connsiteY4" fmla="*/ 138 h 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37">
                <a:moveTo>
                  <a:pt x="0" y="138"/>
                </a:moveTo>
                <a:lnTo>
                  <a:pt x="0" y="138"/>
                </a:lnTo>
                <a:cubicBezTo>
                  <a:pt x="0" y="-46"/>
                  <a:pt x="0" y="-46"/>
                  <a:pt x="0" y="138"/>
                </a:cubicBezTo>
                <a:cubicBezTo>
                  <a:pt x="0" y="-46"/>
                  <a:pt x="0" y="138"/>
                  <a:pt x="0" y="138"/>
                </a:cubicBezTo>
                <a:cubicBezTo>
                  <a:pt x="0" y="138"/>
                  <a:pt x="0" y="138"/>
                  <a:pt x="0" y="138"/>
                </a:cubicBezTo>
                <a:close/>
              </a:path>
            </a:pathLst>
          </a:custGeom>
          <a:solidFill>
            <a:srgbClr val="5B5144"/>
          </a:solidFill>
          <a:ln w="17566"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31FF8D3D-676C-FFC6-9DD7-E74D92C57C3A}"/>
              </a:ext>
            </a:extLst>
          </p:cNvPr>
          <p:cNvSpPr/>
          <p:nvPr/>
        </p:nvSpPr>
        <p:spPr>
          <a:xfrm>
            <a:off x="1696101" y="618735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2976FBD9-FA12-782A-42E7-001DE27662C9}"/>
              </a:ext>
            </a:extLst>
          </p:cNvPr>
          <p:cNvSpPr/>
          <p:nvPr/>
        </p:nvSpPr>
        <p:spPr>
          <a:xfrm>
            <a:off x="1646195" y="621783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EC997DCA-A4F9-2A2F-A822-2A7E6BBDE615}"/>
              </a:ext>
            </a:extLst>
          </p:cNvPr>
          <p:cNvSpPr/>
          <p:nvPr/>
        </p:nvSpPr>
        <p:spPr>
          <a:xfrm>
            <a:off x="1646195" y="62183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2A349789-92BD-FF03-2260-758D9280789E}"/>
              </a:ext>
            </a:extLst>
          </p:cNvPr>
          <p:cNvSpPr/>
          <p:nvPr/>
        </p:nvSpPr>
        <p:spPr>
          <a:xfrm>
            <a:off x="1647074" y="6217838"/>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176" y="184"/>
                  <a:pt x="351" y="367"/>
                </a:cubicBezTo>
                <a:close/>
              </a:path>
            </a:pathLst>
          </a:custGeom>
          <a:solidFill>
            <a:srgbClr val="5B5144"/>
          </a:solidFill>
          <a:ln w="17566"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46F1BB50-599C-C82A-A167-4BC1765F3840}"/>
              </a:ext>
            </a:extLst>
          </p:cNvPr>
          <p:cNvSpPr/>
          <p:nvPr/>
        </p:nvSpPr>
        <p:spPr>
          <a:xfrm>
            <a:off x="1657617" y="6210125"/>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93" name="צורה חופשית: צורה 92">
            <a:extLst>
              <a:ext uri="{FF2B5EF4-FFF2-40B4-BE49-F238E27FC236}">
                <a16:creationId xmlns:a16="http://schemas.microsoft.com/office/drawing/2014/main" id="{399EA6FB-2B45-0D17-BC38-64CDFE24D77D}"/>
              </a:ext>
            </a:extLst>
          </p:cNvPr>
          <p:cNvSpPr/>
          <p:nvPr/>
        </p:nvSpPr>
        <p:spPr>
          <a:xfrm>
            <a:off x="1657617" y="621049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94" name="צורה חופשית: צורה 93">
            <a:extLst>
              <a:ext uri="{FF2B5EF4-FFF2-40B4-BE49-F238E27FC236}">
                <a16:creationId xmlns:a16="http://schemas.microsoft.com/office/drawing/2014/main" id="{F1935E99-6CFA-15AD-459D-7561E9DA535B}"/>
              </a:ext>
            </a:extLst>
          </p:cNvPr>
          <p:cNvSpPr/>
          <p:nvPr/>
        </p:nvSpPr>
        <p:spPr>
          <a:xfrm>
            <a:off x="1684327" y="619396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5" name="צורה חופשית: צורה 94">
            <a:extLst>
              <a:ext uri="{FF2B5EF4-FFF2-40B4-BE49-F238E27FC236}">
                <a16:creationId xmlns:a16="http://schemas.microsoft.com/office/drawing/2014/main" id="{DEB63B1D-11CC-673E-C5B4-D8B5ADABB6F4}"/>
              </a:ext>
            </a:extLst>
          </p:cNvPr>
          <p:cNvSpPr/>
          <p:nvPr/>
        </p:nvSpPr>
        <p:spPr>
          <a:xfrm>
            <a:off x="1684327" y="6194516"/>
            <a:ext cx="175" cy="18363"/>
          </a:xfrm>
          <a:custGeom>
            <a:avLst/>
            <a:gdLst>
              <a:gd name="connsiteX0" fmla="*/ 0 w 175"/>
              <a:gd name="connsiteY0" fmla="*/ 0 h 18363"/>
              <a:gd name="connsiteX1" fmla="*/ 176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176" y="0"/>
                </a:lnTo>
                <a:lnTo>
                  <a:pt x="176" y="0"/>
                </a:lnTo>
                <a:close/>
              </a:path>
            </a:pathLst>
          </a:custGeom>
          <a:solidFill>
            <a:srgbClr val="5B5144"/>
          </a:solidFill>
          <a:ln w="17566" cap="flat">
            <a:noFill/>
            <a:prstDash val="solid"/>
            <a:miter/>
          </a:ln>
        </p:spPr>
        <p:txBody>
          <a:bodyPr rtlCol="1" anchor="ctr"/>
          <a:lstStyle/>
          <a:p>
            <a:endParaRPr lang="he-IL"/>
          </a:p>
        </p:txBody>
      </p:sp>
      <p:sp>
        <p:nvSpPr>
          <p:cNvPr id="96" name="צורה חופשית: צורה 95">
            <a:extLst>
              <a:ext uri="{FF2B5EF4-FFF2-40B4-BE49-F238E27FC236}">
                <a16:creationId xmlns:a16="http://schemas.microsoft.com/office/drawing/2014/main" id="{176E1FEB-CB76-0AF4-A045-3D8116F542C4}"/>
              </a:ext>
            </a:extLst>
          </p:cNvPr>
          <p:cNvSpPr/>
          <p:nvPr/>
        </p:nvSpPr>
        <p:spPr>
          <a:xfrm>
            <a:off x="1685382" y="619396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lnTo>
                  <a:pt x="352" y="367"/>
                </a:lnTo>
                <a:cubicBezTo>
                  <a:pt x="176" y="184"/>
                  <a:pt x="176" y="184"/>
                  <a:pt x="0" y="0"/>
                </a:cubicBezTo>
                <a:lnTo>
                  <a:pt x="0" y="0"/>
                </a:lnTo>
                <a:cubicBezTo>
                  <a:pt x="0" y="184"/>
                  <a:pt x="176" y="184"/>
                  <a:pt x="352" y="367"/>
                </a:cubicBezTo>
                <a:close/>
              </a:path>
            </a:pathLst>
          </a:custGeom>
          <a:solidFill>
            <a:srgbClr val="5B5144"/>
          </a:solidFill>
          <a:ln w="17566" cap="flat">
            <a:noFill/>
            <a:prstDash val="solid"/>
            <a:miter/>
          </a:ln>
        </p:spPr>
        <p:txBody>
          <a:bodyPr rtlCol="1" anchor="ctr"/>
          <a:lstStyle/>
          <a:p>
            <a:endParaRPr lang="he-IL"/>
          </a:p>
        </p:txBody>
      </p:sp>
      <p:sp>
        <p:nvSpPr>
          <p:cNvPr id="97" name="צורה חופשית: צורה 96">
            <a:extLst>
              <a:ext uri="{FF2B5EF4-FFF2-40B4-BE49-F238E27FC236}">
                <a16:creationId xmlns:a16="http://schemas.microsoft.com/office/drawing/2014/main" id="{E181550B-6A18-64A1-D9D9-D1CEAFE8A2C7}"/>
              </a:ext>
            </a:extLst>
          </p:cNvPr>
          <p:cNvSpPr/>
          <p:nvPr/>
        </p:nvSpPr>
        <p:spPr>
          <a:xfrm>
            <a:off x="1695925" y="618625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98" name="צורה חופשית: צורה 97">
            <a:extLst>
              <a:ext uri="{FF2B5EF4-FFF2-40B4-BE49-F238E27FC236}">
                <a16:creationId xmlns:a16="http://schemas.microsoft.com/office/drawing/2014/main" id="{13B49A28-1551-961B-BFB7-607FE2256151}"/>
              </a:ext>
            </a:extLst>
          </p:cNvPr>
          <p:cNvSpPr/>
          <p:nvPr/>
        </p:nvSpPr>
        <p:spPr>
          <a:xfrm>
            <a:off x="1695925" y="618661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99" name="צורה חופשית: צורה 98">
            <a:extLst>
              <a:ext uri="{FF2B5EF4-FFF2-40B4-BE49-F238E27FC236}">
                <a16:creationId xmlns:a16="http://schemas.microsoft.com/office/drawing/2014/main" id="{42314CD5-4493-856F-B7E8-29ABACE96F1E}"/>
              </a:ext>
            </a:extLst>
          </p:cNvPr>
          <p:cNvSpPr/>
          <p:nvPr/>
        </p:nvSpPr>
        <p:spPr>
          <a:xfrm>
            <a:off x="1466252" y="6209757"/>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100" name="צורה חופשית: צורה 99">
            <a:extLst>
              <a:ext uri="{FF2B5EF4-FFF2-40B4-BE49-F238E27FC236}">
                <a16:creationId xmlns:a16="http://schemas.microsoft.com/office/drawing/2014/main" id="{77645C8E-B553-677D-5E4E-1D489F584BC1}"/>
              </a:ext>
            </a:extLst>
          </p:cNvPr>
          <p:cNvSpPr/>
          <p:nvPr/>
        </p:nvSpPr>
        <p:spPr>
          <a:xfrm>
            <a:off x="1468888" y="620957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01" name="צורה חופשית: צורה 100">
            <a:extLst>
              <a:ext uri="{FF2B5EF4-FFF2-40B4-BE49-F238E27FC236}">
                <a16:creationId xmlns:a16="http://schemas.microsoft.com/office/drawing/2014/main" id="{E84B29E7-F31E-AEE3-D1FF-D235FFC0C117}"/>
              </a:ext>
            </a:extLst>
          </p:cNvPr>
          <p:cNvSpPr/>
          <p:nvPr/>
        </p:nvSpPr>
        <p:spPr>
          <a:xfrm>
            <a:off x="1457114" y="6216185"/>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2" name="צורה חופשית: צורה 101">
            <a:extLst>
              <a:ext uri="{FF2B5EF4-FFF2-40B4-BE49-F238E27FC236}">
                <a16:creationId xmlns:a16="http://schemas.microsoft.com/office/drawing/2014/main" id="{F75D242A-2B56-C7D3-0E89-7F59DF7C8884}"/>
              </a:ext>
            </a:extLst>
          </p:cNvPr>
          <p:cNvSpPr/>
          <p:nvPr/>
        </p:nvSpPr>
        <p:spPr>
          <a:xfrm>
            <a:off x="1457114"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3" name="צורה חופשית: צורה 102">
            <a:extLst>
              <a:ext uri="{FF2B5EF4-FFF2-40B4-BE49-F238E27FC236}">
                <a16:creationId xmlns:a16="http://schemas.microsoft.com/office/drawing/2014/main" id="{AE2A6C34-1FBD-E03F-628E-6AE5A74835F0}"/>
              </a:ext>
            </a:extLst>
          </p:cNvPr>
          <p:cNvSpPr/>
          <p:nvPr/>
        </p:nvSpPr>
        <p:spPr>
          <a:xfrm>
            <a:off x="1457993" y="621618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184"/>
                  <a:pt x="352" y="367"/>
                </a:cubicBezTo>
                <a:close/>
              </a:path>
            </a:pathLst>
          </a:custGeom>
          <a:solidFill>
            <a:srgbClr val="5B5144"/>
          </a:solidFill>
          <a:ln w="17566" cap="flat">
            <a:noFill/>
            <a:prstDash val="solid"/>
            <a:miter/>
          </a:ln>
        </p:spPr>
        <p:txBody>
          <a:bodyPr rtlCol="1" anchor="ctr"/>
          <a:lstStyle/>
          <a:p>
            <a:endParaRPr lang="he-IL"/>
          </a:p>
        </p:txBody>
      </p:sp>
      <p:sp>
        <p:nvSpPr>
          <p:cNvPr id="104" name="צורה חופשית: צורה 103">
            <a:extLst>
              <a:ext uri="{FF2B5EF4-FFF2-40B4-BE49-F238E27FC236}">
                <a16:creationId xmlns:a16="http://schemas.microsoft.com/office/drawing/2014/main" id="{B6A1D7D9-F199-A0D2-D822-F7B920465E2F}"/>
              </a:ext>
            </a:extLst>
          </p:cNvPr>
          <p:cNvSpPr/>
          <p:nvPr/>
        </p:nvSpPr>
        <p:spPr>
          <a:xfrm>
            <a:off x="1468712"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05" name="צורה חופשית: צורה 104">
            <a:extLst>
              <a:ext uri="{FF2B5EF4-FFF2-40B4-BE49-F238E27FC236}">
                <a16:creationId xmlns:a16="http://schemas.microsoft.com/office/drawing/2014/main" id="{50C61005-DB39-BF41-84CD-F687EB3AD095}"/>
              </a:ext>
            </a:extLst>
          </p:cNvPr>
          <p:cNvSpPr/>
          <p:nvPr/>
        </p:nvSpPr>
        <p:spPr>
          <a:xfrm>
            <a:off x="1468712" y="620883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06" name="צורה חופשית: צורה 105">
            <a:extLst>
              <a:ext uri="{FF2B5EF4-FFF2-40B4-BE49-F238E27FC236}">
                <a16:creationId xmlns:a16="http://schemas.microsoft.com/office/drawing/2014/main" id="{7EE49F00-7E63-F293-89B8-1F1136A603FB}"/>
              </a:ext>
            </a:extLst>
          </p:cNvPr>
          <p:cNvSpPr/>
          <p:nvPr/>
        </p:nvSpPr>
        <p:spPr>
          <a:xfrm>
            <a:off x="1043807" y="6123448"/>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 name="connsiteX4" fmla="*/ 0 w 17572"/>
              <a:gd name="connsiteY4" fmla="*/ 184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83">
                <a:moveTo>
                  <a:pt x="0" y="184"/>
                </a:moveTo>
                <a:cubicBezTo>
                  <a:pt x="0" y="184"/>
                  <a:pt x="0" y="184"/>
                  <a:pt x="0" y="184"/>
                </a:cubicBezTo>
                <a:cubicBezTo>
                  <a:pt x="0" y="0"/>
                  <a:pt x="0" y="0"/>
                  <a:pt x="0" y="0"/>
                </a:cubicBezTo>
                <a:cubicBezTo>
                  <a:pt x="0" y="0"/>
                  <a:pt x="0" y="184"/>
                  <a:pt x="0" y="184"/>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107" name="צורה חופשית: צורה 106">
            <a:extLst>
              <a:ext uri="{FF2B5EF4-FFF2-40B4-BE49-F238E27FC236}">
                <a16:creationId xmlns:a16="http://schemas.microsoft.com/office/drawing/2014/main" id="{1F83F953-EBAF-DEC8-2230-CBABD71F1344}"/>
              </a:ext>
            </a:extLst>
          </p:cNvPr>
          <p:cNvSpPr/>
          <p:nvPr/>
        </p:nvSpPr>
        <p:spPr>
          <a:xfrm>
            <a:off x="1046443" y="612326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08" name="צורה חופשית: צורה 107">
            <a:extLst>
              <a:ext uri="{FF2B5EF4-FFF2-40B4-BE49-F238E27FC236}">
                <a16:creationId xmlns:a16="http://schemas.microsoft.com/office/drawing/2014/main" id="{0A585743-8D11-78A2-54A8-29A41375FB8B}"/>
              </a:ext>
            </a:extLst>
          </p:cNvPr>
          <p:cNvSpPr/>
          <p:nvPr/>
        </p:nvSpPr>
        <p:spPr>
          <a:xfrm>
            <a:off x="1034670" y="61298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9" name="צורה חופשית: צורה 108">
            <a:extLst>
              <a:ext uri="{FF2B5EF4-FFF2-40B4-BE49-F238E27FC236}">
                <a16:creationId xmlns:a16="http://schemas.microsoft.com/office/drawing/2014/main" id="{B77F9121-9EE5-CB2A-D5C1-660AF8142E5F}"/>
              </a:ext>
            </a:extLst>
          </p:cNvPr>
          <p:cNvSpPr/>
          <p:nvPr/>
        </p:nvSpPr>
        <p:spPr>
          <a:xfrm>
            <a:off x="1034670" y="613042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61" name="מלבן 160">
            <a:extLst>
              <a:ext uri="{FF2B5EF4-FFF2-40B4-BE49-F238E27FC236}">
                <a16:creationId xmlns:a16="http://schemas.microsoft.com/office/drawing/2014/main" id="{C6A629EB-2AEC-313A-6FE5-7639A56DAD54}"/>
              </a:ext>
            </a:extLst>
          </p:cNvPr>
          <p:cNvSpPr/>
          <p:nvPr/>
        </p:nvSpPr>
        <p:spPr>
          <a:xfrm>
            <a:off x="342472" y="1307450"/>
            <a:ext cx="11589424" cy="37116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0" name="צורה חופשית: צורה 109">
            <a:extLst>
              <a:ext uri="{FF2B5EF4-FFF2-40B4-BE49-F238E27FC236}">
                <a16:creationId xmlns:a16="http://schemas.microsoft.com/office/drawing/2014/main" id="{3BB0FA4C-8550-EED5-DD56-985A743D9BF8}"/>
              </a:ext>
            </a:extLst>
          </p:cNvPr>
          <p:cNvSpPr/>
          <p:nvPr/>
        </p:nvSpPr>
        <p:spPr>
          <a:xfrm>
            <a:off x="1035548" y="6129875"/>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351" y="184"/>
                  <a:pt x="351" y="367"/>
                </a:cubicBezTo>
                <a:close/>
              </a:path>
            </a:pathLst>
          </a:custGeom>
          <a:solidFill>
            <a:srgbClr val="5B5144"/>
          </a:solidFill>
          <a:ln w="17566" cap="flat">
            <a:noFill/>
            <a:prstDash val="solid"/>
            <a:miter/>
          </a:ln>
        </p:spPr>
        <p:txBody>
          <a:bodyPr rtlCol="1" anchor="ctr"/>
          <a:lstStyle/>
          <a:p>
            <a:endParaRPr lang="he-IL"/>
          </a:p>
        </p:txBody>
      </p:sp>
      <p:sp>
        <p:nvSpPr>
          <p:cNvPr id="111" name="צורה חופשית: צורה 110">
            <a:extLst>
              <a:ext uri="{FF2B5EF4-FFF2-40B4-BE49-F238E27FC236}">
                <a16:creationId xmlns:a16="http://schemas.microsoft.com/office/drawing/2014/main" id="{21693478-2917-6181-68FB-184F28ABF8C4}"/>
              </a:ext>
            </a:extLst>
          </p:cNvPr>
          <p:cNvSpPr/>
          <p:nvPr/>
        </p:nvSpPr>
        <p:spPr>
          <a:xfrm>
            <a:off x="1046268" y="612216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12" name="צורה חופשית: צורה 111">
            <a:extLst>
              <a:ext uri="{FF2B5EF4-FFF2-40B4-BE49-F238E27FC236}">
                <a16:creationId xmlns:a16="http://schemas.microsoft.com/office/drawing/2014/main" id="{327E9B98-1509-E886-E633-EDA26B7FCBD3}"/>
              </a:ext>
            </a:extLst>
          </p:cNvPr>
          <p:cNvSpPr/>
          <p:nvPr/>
        </p:nvSpPr>
        <p:spPr>
          <a:xfrm>
            <a:off x="1046268" y="612253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13" name="צורה חופשית: צורה 112">
            <a:extLst>
              <a:ext uri="{FF2B5EF4-FFF2-40B4-BE49-F238E27FC236}">
                <a16:creationId xmlns:a16="http://schemas.microsoft.com/office/drawing/2014/main" id="{EF807181-845A-428D-9A81-08EAB6D68C5D}"/>
              </a:ext>
            </a:extLst>
          </p:cNvPr>
          <p:cNvSpPr/>
          <p:nvPr/>
        </p:nvSpPr>
        <p:spPr>
          <a:xfrm>
            <a:off x="1155042" y="6191026"/>
            <a:ext cx="175" cy="183"/>
          </a:xfrm>
          <a:custGeom>
            <a:avLst/>
            <a:gdLst>
              <a:gd name="connsiteX0" fmla="*/ 0 w 175"/>
              <a:gd name="connsiteY0" fmla="*/ 184 h 183"/>
              <a:gd name="connsiteX1" fmla="*/ 0 w 175"/>
              <a:gd name="connsiteY1" fmla="*/ 184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184"/>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14" name="צורה חופשית: צורה 113">
            <a:extLst>
              <a:ext uri="{FF2B5EF4-FFF2-40B4-BE49-F238E27FC236}">
                <a16:creationId xmlns:a16="http://schemas.microsoft.com/office/drawing/2014/main" id="{DA1EC352-846D-67B0-DCF6-B346259BDACB}"/>
              </a:ext>
            </a:extLst>
          </p:cNvPr>
          <p:cNvSpPr/>
          <p:nvPr/>
        </p:nvSpPr>
        <p:spPr>
          <a:xfrm>
            <a:off x="1157678" y="619084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15" name="צורה חופשית: צורה 114">
            <a:extLst>
              <a:ext uri="{FF2B5EF4-FFF2-40B4-BE49-F238E27FC236}">
                <a16:creationId xmlns:a16="http://schemas.microsoft.com/office/drawing/2014/main" id="{2E2B9DC0-7F06-70C8-E0C1-967448C64F75}"/>
              </a:ext>
            </a:extLst>
          </p:cNvPr>
          <p:cNvSpPr/>
          <p:nvPr/>
        </p:nvSpPr>
        <p:spPr>
          <a:xfrm>
            <a:off x="1146080" y="619763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6" name="צורה חופשית: צורה 115">
            <a:extLst>
              <a:ext uri="{FF2B5EF4-FFF2-40B4-BE49-F238E27FC236}">
                <a16:creationId xmlns:a16="http://schemas.microsoft.com/office/drawing/2014/main" id="{9BE3D385-726B-680C-B2BE-14499D215D40}"/>
              </a:ext>
            </a:extLst>
          </p:cNvPr>
          <p:cNvSpPr/>
          <p:nvPr/>
        </p:nvSpPr>
        <p:spPr>
          <a:xfrm>
            <a:off x="1146080" y="61980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7" name="צורה חופשית: צורה 116">
            <a:extLst>
              <a:ext uri="{FF2B5EF4-FFF2-40B4-BE49-F238E27FC236}">
                <a16:creationId xmlns:a16="http://schemas.microsoft.com/office/drawing/2014/main" id="{5782DC82-9391-65AA-1F6A-ED261A94E6BD}"/>
              </a:ext>
            </a:extLst>
          </p:cNvPr>
          <p:cNvSpPr/>
          <p:nvPr/>
        </p:nvSpPr>
        <p:spPr>
          <a:xfrm>
            <a:off x="1147134" y="619745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cubicBezTo>
                  <a:pt x="176" y="367"/>
                  <a:pt x="176" y="367"/>
                  <a:pt x="176" y="367"/>
                </a:cubicBezTo>
                <a:cubicBezTo>
                  <a:pt x="0" y="184"/>
                  <a:pt x="0" y="184"/>
                  <a:pt x="0" y="0"/>
                </a:cubicBezTo>
                <a:lnTo>
                  <a:pt x="0" y="0"/>
                </a:ln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18" name="צורה חופשית: צורה 117">
            <a:extLst>
              <a:ext uri="{FF2B5EF4-FFF2-40B4-BE49-F238E27FC236}">
                <a16:creationId xmlns:a16="http://schemas.microsoft.com/office/drawing/2014/main" id="{47C0B94F-2EE9-BE2C-1E7D-BC64A13C2D2A}"/>
              </a:ext>
            </a:extLst>
          </p:cNvPr>
          <p:cNvSpPr/>
          <p:nvPr/>
        </p:nvSpPr>
        <p:spPr>
          <a:xfrm>
            <a:off x="1157502" y="618974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176"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119" name="צורה חופשית: צורה 118">
            <a:extLst>
              <a:ext uri="{FF2B5EF4-FFF2-40B4-BE49-F238E27FC236}">
                <a16:creationId xmlns:a16="http://schemas.microsoft.com/office/drawing/2014/main" id="{66E4FCDB-E380-3779-7131-4710FA42FFDC}"/>
              </a:ext>
            </a:extLst>
          </p:cNvPr>
          <p:cNvSpPr/>
          <p:nvPr/>
        </p:nvSpPr>
        <p:spPr>
          <a:xfrm>
            <a:off x="1157502" y="619010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20" name="צורה חופשית: צורה 119">
            <a:extLst>
              <a:ext uri="{FF2B5EF4-FFF2-40B4-BE49-F238E27FC236}">
                <a16:creationId xmlns:a16="http://schemas.microsoft.com/office/drawing/2014/main" id="{731091D3-B0B1-7395-395E-39B7F0A8CC6E}"/>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121" name="צורה חופשית: צורה 120">
            <a:extLst>
              <a:ext uri="{FF2B5EF4-FFF2-40B4-BE49-F238E27FC236}">
                <a16:creationId xmlns:a16="http://schemas.microsoft.com/office/drawing/2014/main" id="{ACF1D0AD-EE0D-6774-431C-1EC891830F25}"/>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5B5144"/>
          </a:solidFill>
          <a:ln w="17566" cap="flat">
            <a:noFill/>
            <a:prstDash val="solid"/>
            <a:miter/>
          </a:ln>
        </p:spPr>
        <p:txBody>
          <a:bodyPr rtlCol="1" anchor="ctr"/>
          <a:lstStyle/>
          <a:p>
            <a:endParaRPr lang="he-IL"/>
          </a:p>
        </p:txBody>
      </p:sp>
      <p:sp>
        <p:nvSpPr>
          <p:cNvPr id="122" name="צורה חופשית: צורה 121">
            <a:extLst>
              <a:ext uri="{FF2B5EF4-FFF2-40B4-BE49-F238E27FC236}">
                <a16:creationId xmlns:a16="http://schemas.microsoft.com/office/drawing/2014/main" id="{0190E8AB-A795-BC0B-D3AE-4AFD6458762A}"/>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3" name="צורה חופשית: צורה 122">
            <a:extLst>
              <a:ext uri="{FF2B5EF4-FFF2-40B4-BE49-F238E27FC236}">
                <a16:creationId xmlns:a16="http://schemas.microsoft.com/office/drawing/2014/main" id="{1CAF5E15-17DD-D740-70B2-5A54A236E339}"/>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4" name="צורה חופשית: צורה 123">
            <a:extLst>
              <a:ext uri="{FF2B5EF4-FFF2-40B4-BE49-F238E27FC236}">
                <a16:creationId xmlns:a16="http://schemas.microsoft.com/office/drawing/2014/main" id="{8F871036-F109-D9E8-1EEF-C893483C9FA0}"/>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5B5144"/>
          </a:solidFill>
          <a:ln w="17566" cap="flat">
            <a:noFill/>
            <a:prstDash val="solid"/>
            <a:miter/>
          </a:ln>
        </p:spPr>
        <p:txBody>
          <a:bodyPr rtlCol="1" anchor="ctr"/>
          <a:lstStyle/>
          <a:p>
            <a:endParaRPr lang="he-IL"/>
          </a:p>
        </p:txBody>
      </p:sp>
      <p:sp>
        <p:nvSpPr>
          <p:cNvPr id="125" name="צורה חופשית: צורה 124">
            <a:extLst>
              <a:ext uri="{FF2B5EF4-FFF2-40B4-BE49-F238E27FC236}">
                <a16:creationId xmlns:a16="http://schemas.microsoft.com/office/drawing/2014/main" id="{4760824F-7B16-6FF7-1528-58FE45517933}"/>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26" name="צורה חופשית: צורה 125">
            <a:extLst>
              <a:ext uri="{FF2B5EF4-FFF2-40B4-BE49-F238E27FC236}">
                <a16:creationId xmlns:a16="http://schemas.microsoft.com/office/drawing/2014/main" id="{6045F7EA-F1A0-9D08-3C6C-828B48482193}"/>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5B5144"/>
          </a:solidFill>
          <a:ln w="17566" cap="flat">
            <a:noFill/>
            <a:prstDash val="solid"/>
            <a:miter/>
          </a:ln>
        </p:spPr>
        <p:txBody>
          <a:bodyPr rtlCol="1" anchor="ctr"/>
          <a:lstStyle/>
          <a:p>
            <a:endParaRPr lang="he-IL"/>
          </a:p>
        </p:txBody>
      </p:sp>
      <p:sp>
        <p:nvSpPr>
          <p:cNvPr id="127" name="צורה חופשית: צורה 126">
            <a:extLst>
              <a:ext uri="{FF2B5EF4-FFF2-40B4-BE49-F238E27FC236}">
                <a16:creationId xmlns:a16="http://schemas.microsoft.com/office/drawing/2014/main" id="{BC40D703-B952-BE03-F0CD-169C9F066C32}"/>
              </a:ext>
            </a:extLst>
          </p:cNvPr>
          <p:cNvSpPr/>
          <p:nvPr/>
        </p:nvSpPr>
        <p:spPr>
          <a:xfrm>
            <a:off x="2084982" y="6201310"/>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28" name="צורה חופשית: צורה 127">
            <a:extLst>
              <a:ext uri="{FF2B5EF4-FFF2-40B4-BE49-F238E27FC236}">
                <a16:creationId xmlns:a16="http://schemas.microsoft.com/office/drawing/2014/main" id="{86158228-1BEA-61B9-6F5F-801372BA7279}"/>
              </a:ext>
            </a:extLst>
          </p:cNvPr>
          <p:cNvSpPr/>
          <p:nvPr/>
        </p:nvSpPr>
        <p:spPr>
          <a:xfrm>
            <a:off x="2087617" y="6201494"/>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0"/>
                  <a:pt x="0" y="184"/>
                  <a:pt x="0" y="184"/>
                </a:cubicBezTo>
                <a:close/>
              </a:path>
            </a:pathLst>
          </a:custGeom>
          <a:solidFill>
            <a:srgbClr val="5B5144"/>
          </a:solidFill>
          <a:ln w="17566" cap="flat">
            <a:noFill/>
            <a:prstDash val="solid"/>
            <a:miter/>
          </a:ln>
        </p:spPr>
        <p:txBody>
          <a:bodyPr rtlCol="1" anchor="ctr"/>
          <a:lstStyle/>
          <a:p>
            <a:endParaRPr lang="he-IL"/>
          </a:p>
        </p:txBody>
      </p:sp>
      <p:sp>
        <p:nvSpPr>
          <p:cNvPr id="129" name="צורה חופשית: צורה 128">
            <a:extLst>
              <a:ext uri="{FF2B5EF4-FFF2-40B4-BE49-F238E27FC236}">
                <a16:creationId xmlns:a16="http://schemas.microsoft.com/office/drawing/2014/main" id="{6A45A12B-6B4C-850C-1D25-1BA2FD2D0F40}"/>
              </a:ext>
            </a:extLst>
          </p:cNvPr>
          <p:cNvSpPr/>
          <p:nvPr/>
        </p:nvSpPr>
        <p:spPr>
          <a:xfrm>
            <a:off x="208533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30" name="צורה חופשית: צורה 129">
            <a:extLst>
              <a:ext uri="{FF2B5EF4-FFF2-40B4-BE49-F238E27FC236}">
                <a16:creationId xmlns:a16="http://schemas.microsoft.com/office/drawing/2014/main" id="{2EE0A991-CA56-2A67-681C-86C20F705F20}"/>
              </a:ext>
            </a:extLst>
          </p:cNvPr>
          <p:cNvSpPr/>
          <p:nvPr/>
        </p:nvSpPr>
        <p:spPr>
          <a:xfrm>
            <a:off x="2084982" y="6200392"/>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176"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131" name="צורה חופשית: צורה 130">
            <a:extLst>
              <a:ext uri="{FF2B5EF4-FFF2-40B4-BE49-F238E27FC236}">
                <a16:creationId xmlns:a16="http://schemas.microsoft.com/office/drawing/2014/main" id="{022ACC35-F290-5D12-6F6A-3A950FD6B062}"/>
              </a:ext>
            </a:extLst>
          </p:cNvPr>
          <p:cNvSpPr/>
          <p:nvPr/>
        </p:nvSpPr>
        <p:spPr>
          <a:xfrm>
            <a:off x="2095701" y="6207921"/>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0" y="184"/>
                  <a:pt x="176" y="0"/>
                </a:cubicBezTo>
                <a:close/>
              </a:path>
            </a:pathLst>
          </a:custGeom>
          <a:solidFill>
            <a:srgbClr val="5B5144"/>
          </a:solidFill>
          <a:ln w="17566" cap="flat">
            <a:noFill/>
            <a:prstDash val="solid"/>
            <a:miter/>
          </a:ln>
        </p:spPr>
        <p:txBody>
          <a:bodyPr rtlCol="1" anchor="ctr"/>
          <a:lstStyle/>
          <a:p>
            <a:endParaRPr lang="he-IL"/>
          </a:p>
        </p:txBody>
      </p:sp>
      <p:sp>
        <p:nvSpPr>
          <p:cNvPr id="132" name="צורה חופשית: צורה 131">
            <a:extLst>
              <a:ext uri="{FF2B5EF4-FFF2-40B4-BE49-F238E27FC236}">
                <a16:creationId xmlns:a16="http://schemas.microsoft.com/office/drawing/2014/main" id="{70224395-2A54-D86E-B406-6B4FB6267154}"/>
              </a:ext>
            </a:extLst>
          </p:cNvPr>
          <p:cNvSpPr/>
          <p:nvPr/>
        </p:nvSpPr>
        <p:spPr>
          <a:xfrm>
            <a:off x="2096755" y="62084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3" name="צורה חופשית: צורה 132">
            <a:extLst>
              <a:ext uri="{FF2B5EF4-FFF2-40B4-BE49-F238E27FC236}">
                <a16:creationId xmlns:a16="http://schemas.microsoft.com/office/drawing/2014/main" id="{60164F7C-1091-5F4C-D6D9-4C22E0E0C5F2}"/>
              </a:ext>
            </a:extLst>
          </p:cNvPr>
          <p:cNvSpPr/>
          <p:nvPr/>
        </p:nvSpPr>
        <p:spPr>
          <a:xfrm>
            <a:off x="2096755" y="62081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4" name="צורה חופשית: צורה 133">
            <a:extLst>
              <a:ext uri="{FF2B5EF4-FFF2-40B4-BE49-F238E27FC236}">
                <a16:creationId xmlns:a16="http://schemas.microsoft.com/office/drawing/2014/main" id="{C5BF442A-CD75-9489-F3DD-87FED60F4BA1}"/>
              </a:ext>
            </a:extLst>
          </p:cNvPr>
          <p:cNvSpPr/>
          <p:nvPr/>
        </p:nvSpPr>
        <p:spPr>
          <a:xfrm>
            <a:off x="2150176" y="6338488"/>
            <a:ext cx="107544" cy="24240"/>
          </a:xfrm>
          <a:custGeom>
            <a:avLst/>
            <a:gdLst>
              <a:gd name="connsiteX0" fmla="*/ 107544 w 107544"/>
              <a:gd name="connsiteY0" fmla="*/ 12120 h 24240"/>
              <a:gd name="connsiteX1" fmla="*/ 53772 w 107544"/>
              <a:gd name="connsiteY1" fmla="*/ 24240 h 24240"/>
              <a:gd name="connsiteX2" fmla="*/ 0 w 107544"/>
              <a:gd name="connsiteY2" fmla="*/ 12120 h 24240"/>
              <a:gd name="connsiteX3" fmla="*/ 53772 w 107544"/>
              <a:gd name="connsiteY3" fmla="*/ 0 h 24240"/>
              <a:gd name="connsiteX4" fmla="*/ 107544 w 107544"/>
              <a:gd name="connsiteY4" fmla="*/ 12120 h 2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 h="24240">
                <a:moveTo>
                  <a:pt x="107544" y="12120"/>
                </a:moveTo>
                <a:cubicBezTo>
                  <a:pt x="107544" y="18731"/>
                  <a:pt x="83470" y="24240"/>
                  <a:pt x="53772" y="24240"/>
                </a:cubicBezTo>
                <a:cubicBezTo>
                  <a:pt x="24075" y="24240"/>
                  <a:pt x="0" y="18731"/>
                  <a:pt x="0" y="12120"/>
                </a:cubicBezTo>
                <a:cubicBezTo>
                  <a:pt x="0" y="5509"/>
                  <a:pt x="24075" y="0"/>
                  <a:pt x="53772" y="0"/>
                </a:cubicBezTo>
                <a:cubicBezTo>
                  <a:pt x="83470" y="0"/>
                  <a:pt x="107544" y="5326"/>
                  <a:pt x="107544" y="12120"/>
                </a:cubicBezTo>
                <a:close/>
              </a:path>
            </a:pathLst>
          </a:custGeom>
          <a:solidFill>
            <a:srgbClr val="4D632D">
              <a:alpha val="50000"/>
            </a:srgbClr>
          </a:solidFill>
          <a:ln w="17566" cap="flat">
            <a:noFill/>
            <a:prstDash val="solid"/>
            <a:miter/>
          </a:ln>
        </p:spPr>
        <p:txBody>
          <a:bodyPr rtlCol="1" anchor="ctr"/>
          <a:lstStyle/>
          <a:p>
            <a:endParaRPr lang="he-IL"/>
          </a:p>
        </p:txBody>
      </p:sp>
      <p:sp>
        <p:nvSpPr>
          <p:cNvPr id="135" name="צורה חופשית: צורה 134">
            <a:extLst>
              <a:ext uri="{FF2B5EF4-FFF2-40B4-BE49-F238E27FC236}">
                <a16:creationId xmlns:a16="http://schemas.microsoft.com/office/drawing/2014/main" id="{18B52A8F-364E-AE54-242E-29553C973DC3}"/>
              </a:ext>
            </a:extLst>
          </p:cNvPr>
          <p:cNvSpPr/>
          <p:nvPr/>
        </p:nvSpPr>
        <p:spPr>
          <a:xfrm>
            <a:off x="2361231" y="6283888"/>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36" name="צורה חופשית: צורה 135">
            <a:extLst>
              <a:ext uri="{FF2B5EF4-FFF2-40B4-BE49-F238E27FC236}">
                <a16:creationId xmlns:a16="http://schemas.microsoft.com/office/drawing/2014/main" id="{A3675979-16B0-741C-38DB-F1F2373256C6}"/>
              </a:ext>
            </a:extLst>
          </p:cNvPr>
          <p:cNvSpPr/>
          <p:nvPr/>
        </p:nvSpPr>
        <p:spPr>
          <a:xfrm>
            <a:off x="1980776" y="6515514"/>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37" name="צורה חופשית: צורה 136">
            <a:extLst>
              <a:ext uri="{FF2B5EF4-FFF2-40B4-BE49-F238E27FC236}">
                <a16:creationId xmlns:a16="http://schemas.microsoft.com/office/drawing/2014/main" id="{447437F0-C7C9-ED95-4158-C083404A4766}"/>
              </a:ext>
            </a:extLst>
          </p:cNvPr>
          <p:cNvSpPr/>
          <p:nvPr/>
        </p:nvSpPr>
        <p:spPr>
          <a:xfrm>
            <a:off x="1449636" y="6309621"/>
            <a:ext cx="256544" cy="137034"/>
          </a:xfrm>
          <a:custGeom>
            <a:avLst/>
            <a:gdLst>
              <a:gd name="connsiteX0" fmla="*/ 209386 w 256544"/>
              <a:gd name="connsiteY0" fmla="*/ 36 h 137034"/>
              <a:gd name="connsiteX1" fmla="*/ 150518 w 256544"/>
              <a:gd name="connsiteY1" fmla="*/ 7749 h 137034"/>
              <a:gd name="connsiteX2" fmla="*/ 74956 w 256544"/>
              <a:gd name="connsiteY2" fmla="*/ 60269 h 137034"/>
              <a:gd name="connsiteX3" fmla="*/ 4842 w 256544"/>
              <a:gd name="connsiteY3" fmla="*/ 123440 h 137034"/>
              <a:gd name="connsiteX4" fmla="*/ 75132 w 256544"/>
              <a:gd name="connsiteY4" fmla="*/ 136846 h 137034"/>
              <a:gd name="connsiteX5" fmla="*/ 168969 w 256544"/>
              <a:gd name="connsiteY5" fmla="*/ 124909 h 137034"/>
              <a:gd name="connsiteX6" fmla="*/ 176350 w 256544"/>
              <a:gd name="connsiteY6" fmla="*/ 61922 h 137034"/>
              <a:gd name="connsiteX7" fmla="*/ 252615 w 256544"/>
              <a:gd name="connsiteY7" fmla="*/ 10503 h 137034"/>
              <a:gd name="connsiteX8" fmla="*/ 209386 w 256544"/>
              <a:gd name="connsiteY8" fmla="*/ 36 h 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4" h="137034">
                <a:moveTo>
                  <a:pt x="209386" y="36"/>
                </a:moveTo>
                <a:cubicBezTo>
                  <a:pt x="186718" y="403"/>
                  <a:pt x="161940" y="4994"/>
                  <a:pt x="150518" y="7749"/>
                </a:cubicBezTo>
                <a:cubicBezTo>
                  <a:pt x="118185" y="14910"/>
                  <a:pt x="99909" y="43742"/>
                  <a:pt x="74956" y="60269"/>
                </a:cubicBezTo>
                <a:cubicBezTo>
                  <a:pt x="62128" y="68716"/>
                  <a:pt x="-20638" y="94977"/>
                  <a:pt x="4842" y="123440"/>
                </a:cubicBezTo>
                <a:cubicBezTo>
                  <a:pt x="18197" y="138315"/>
                  <a:pt x="57911" y="136479"/>
                  <a:pt x="75132" y="136846"/>
                </a:cubicBezTo>
                <a:cubicBezTo>
                  <a:pt x="105532" y="137580"/>
                  <a:pt x="140326" y="136662"/>
                  <a:pt x="168969" y="124909"/>
                </a:cubicBezTo>
                <a:cubicBezTo>
                  <a:pt x="220281" y="104158"/>
                  <a:pt x="165806" y="89835"/>
                  <a:pt x="176350" y="61922"/>
                </a:cubicBezTo>
                <a:cubicBezTo>
                  <a:pt x="183906" y="41905"/>
                  <a:pt x="276514" y="35661"/>
                  <a:pt x="252615" y="10503"/>
                </a:cubicBezTo>
                <a:cubicBezTo>
                  <a:pt x="244883" y="2056"/>
                  <a:pt x="227662" y="-332"/>
                  <a:pt x="209386" y="36"/>
                </a:cubicBezTo>
                <a:close/>
              </a:path>
            </a:pathLst>
          </a:custGeom>
          <a:solidFill>
            <a:srgbClr val="4D632D">
              <a:alpha val="30000"/>
            </a:srgbClr>
          </a:solidFill>
          <a:ln w="17566" cap="flat">
            <a:noFill/>
            <a:prstDash val="solid"/>
            <a:miter/>
          </a:ln>
        </p:spPr>
        <p:txBody>
          <a:bodyPr rtlCol="1" anchor="ctr"/>
          <a:lstStyle/>
          <a:p>
            <a:endParaRPr lang="he-IL"/>
          </a:p>
        </p:txBody>
      </p:sp>
      <p:sp>
        <p:nvSpPr>
          <p:cNvPr id="138" name="צורה חופשית: צורה 137">
            <a:extLst>
              <a:ext uri="{FF2B5EF4-FFF2-40B4-BE49-F238E27FC236}">
                <a16:creationId xmlns:a16="http://schemas.microsoft.com/office/drawing/2014/main" id="{A81B04E4-BC67-6430-C841-9815E2A326CE}"/>
              </a:ext>
            </a:extLst>
          </p:cNvPr>
          <p:cNvSpPr/>
          <p:nvPr/>
        </p:nvSpPr>
        <p:spPr>
          <a:xfrm>
            <a:off x="2339784" y="6696398"/>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2" y="17629"/>
                  <a:pt x="94716" y="17629"/>
                </a:cubicBezTo>
                <a:cubicBezTo>
                  <a:pt x="42350" y="17629"/>
                  <a:pt x="0" y="13773"/>
                  <a:pt x="0" y="8815"/>
                </a:cubicBezTo>
                <a:cubicBezTo>
                  <a:pt x="0" y="3857"/>
                  <a:pt x="42350" y="0"/>
                  <a:pt x="94716" y="0"/>
                </a:cubicBezTo>
                <a:cubicBezTo>
                  <a:pt x="147082"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139" name="צורה חופשית: צורה 138">
            <a:extLst>
              <a:ext uri="{FF2B5EF4-FFF2-40B4-BE49-F238E27FC236}">
                <a16:creationId xmlns:a16="http://schemas.microsoft.com/office/drawing/2014/main" id="{AC4268A8-8592-12B2-A594-1EB6CFBE4BA1}"/>
              </a:ext>
            </a:extLst>
          </p:cNvPr>
          <p:cNvSpPr/>
          <p:nvPr/>
        </p:nvSpPr>
        <p:spPr>
          <a:xfrm>
            <a:off x="2683327" y="6735512"/>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3" y="17629"/>
                  <a:pt x="94716" y="17629"/>
                </a:cubicBezTo>
                <a:cubicBezTo>
                  <a:pt x="42350" y="17629"/>
                  <a:pt x="0" y="13773"/>
                  <a:pt x="0" y="8815"/>
                </a:cubicBezTo>
                <a:cubicBezTo>
                  <a:pt x="0" y="3856"/>
                  <a:pt x="42350" y="0"/>
                  <a:pt x="94716" y="0"/>
                </a:cubicBezTo>
                <a:cubicBezTo>
                  <a:pt x="147083"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140" name="צורה חופשית: צורה 139">
            <a:extLst>
              <a:ext uri="{FF2B5EF4-FFF2-40B4-BE49-F238E27FC236}">
                <a16:creationId xmlns:a16="http://schemas.microsoft.com/office/drawing/2014/main" id="{DAA4D920-ADD1-7A01-1FC2-A9EFC2CFD8C8}"/>
              </a:ext>
            </a:extLst>
          </p:cNvPr>
          <p:cNvSpPr/>
          <p:nvPr/>
        </p:nvSpPr>
        <p:spPr>
          <a:xfrm>
            <a:off x="-463132" y="6637302"/>
            <a:ext cx="2260754" cy="362633"/>
          </a:xfrm>
          <a:custGeom>
            <a:avLst/>
            <a:gdLst>
              <a:gd name="connsiteX0" fmla="*/ 952433 w 1368550"/>
              <a:gd name="connsiteY0" fmla="*/ 57486 h 142510"/>
              <a:gd name="connsiteX1" fmla="*/ 1311264 w 1368550"/>
              <a:gd name="connsiteY1" fmla="*/ 29573 h 142510"/>
              <a:gd name="connsiteX2" fmla="*/ 1368551 w 1368550"/>
              <a:gd name="connsiteY2" fmla="*/ 23330 h 142510"/>
              <a:gd name="connsiteX3" fmla="*/ 1367848 w 1368550"/>
              <a:gd name="connsiteY3" fmla="*/ 23146 h 142510"/>
              <a:gd name="connsiteX4" fmla="*/ 1198097 w 1368550"/>
              <a:gd name="connsiteY4" fmla="*/ 375 h 142510"/>
              <a:gd name="connsiteX5" fmla="*/ 1064897 w 1368550"/>
              <a:gd name="connsiteY5" fmla="*/ 12311 h 142510"/>
              <a:gd name="connsiteX6" fmla="*/ 910259 w 1368550"/>
              <a:gd name="connsiteY6" fmla="*/ 31042 h 142510"/>
              <a:gd name="connsiteX7" fmla="*/ 883548 w 1368550"/>
              <a:gd name="connsiteY7" fmla="*/ 30675 h 142510"/>
              <a:gd name="connsiteX8" fmla="*/ 681288 w 1368550"/>
              <a:gd name="connsiteY8" fmla="*/ 51243 h 142510"/>
              <a:gd name="connsiteX9" fmla="*/ 480258 w 1368550"/>
              <a:gd name="connsiteY9" fmla="*/ 75666 h 142510"/>
              <a:gd name="connsiteX10" fmla="*/ 277822 w 1368550"/>
              <a:gd name="connsiteY10" fmla="*/ 100825 h 142510"/>
              <a:gd name="connsiteX11" fmla="*/ 276065 w 1368550"/>
              <a:gd name="connsiteY11" fmla="*/ 101376 h 142510"/>
              <a:gd name="connsiteX12" fmla="*/ 224929 w 1368550"/>
              <a:gd name="connsiteY12" fmla="*/ 104130 h 142510"/>
              <a:gd name="connsiteX13" fmla="*/ 147961 w 1368550"/>
              <a:gd name="connsiteY13" fmla="*/ 108905 h 142510"/>
              <a:gd name="connsiteX14" fmla="*/ 139526 w 1368550"/>
              <a:gd name="connsiteY14" fmla="*/ 106334 h 142510"/>
              <a:gd name="connsiteX15" fmla="*/ 40065 w 1368550"/>
              <a:gd name="connsiteY15" fmla="*/ 112761 h 142510"/>
              <a:gd name="connsiteX16" fmla="*/ 1406 w 1368550"/>
              <a:gd name="connsiteY16" fmla="*/ 141041 h 142510"/>
              <a:gd name="connsiteX17" fmla="*/ 0 w 1368550"/>
              <a:gd name="connsiteY17" fmla="*/ 142510 h 142510"/>
              <a:gd name="connsiteX18" fmla="*/ 28292 w 1368550"/>
              <a:gd name="connsiteY18" fmla="*/ 140674 h 142510"/>
              <a:gd name="connsiteX19" fmla="*/ 952433 w 1368550"/>
              <a:gd name="connsiteY19" fmla="*/ 57486 h 1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8550" h="142510">
                <a:moveTo>
                  <a:pt x="952433" y="57486"/>
                </a:moveTo>
                <a:cubicBezTo>
                  <a:pt x="1074211" y="45366"/>
                  <a:pt x="1185972" y="38021"/>
                  <a:pt x="1311264" y="29573"/>
                </a:cubicBezTo>
                <a:cubicBezTo>
                  <a:pt x="1330243" y="28104"/>
                  <a:pt x="1349397" y="26084"/>
                  <a:pt x="1368551" y="23330"/>
                </a:cubicBezTo>
                <a:cubicBezTo>
                  <a:pt x="1368200" y="23330"/>
                  <a:pt x="1367848" y="23146"/>
                  <a:pt x="1367848" y="23146"/>
                </a:cubicBezTo>
                <a:cubicBezTo>
                  <a:pt x="1279283" y="7169"/>
                  <a:pt x="1264697" y="-2012"/>
                  <a:pt x="1198097" y="375"/>
                </a:cubicBezTo>
                <a:cubicBezTo>
                  <a:pt x="1178240" y="1109"/>
                  <a:pt x="1110586" y="7720"/>
                  <a:pt x="1064897" y="12311"/>
                </a:cubicBezTo>
                <a:cubicBezTo>
                  <a:pt x="1017451" y="17086"/>
                  <a:pt x="965085" y="27921"/>
                  <a:pt x="910259" y="31042"/>
                </a:cubicBezTo>
                <a:cubicBezTo>
                  <a:pt x="901472" y="30675"/>
                  <a:pt x="892510" y="30491"/>
                  <a:pt x="883548" y="30675"/>
                </a:cubicBezTo>
                <a:cubicBezTo>
                  <a:pt x="811852" y="30859"/>
                  <a:pt x="745779" y="41143"/>
                  <a:pt x="681288" y="51243"/>
                </a:cubicBezTo>
                <a:cubicBezTo>
                  <a:pt x="615918" y="61526"/>
                  <a:pt x="549494" y="69606"/>
                  <a:pt x="480258" y="75666"/>
                </a:cubicBezTo>
                <a:cubicBezTo>
                  <a:pt x="410495" y="81910"/>
                  <a:pt x="340908" y="87970"/>
                  <a:pt x="277822" y="100825"/>
                </a:cubicBezTo>
                <a:cubicBezTo>
                  <a:pt x="277119" y="101008"/>
                  <a:pt x="276592" y="101192"/>
                  <a:pt x="276065" y="101376"/>
                </a:cubicBezTo>
                <a:cubicBezTo>
                  <a:pt x="259020" y="102294"/>
                  <a:pt x="241974" y="103212"/>
                  <a:pt x="224929" y="104130"/>
                </a:cubicBezTo>
                <a:cubicBezTo>
                  <a:pt x="199273" y="105599"/>
                  <a:pt x="173441" y="106885"/>
                  <a:pt x="147961" y="108905"/>
                </a:cubicBezTo>
                <a:cubicBezTo>
                  <a:pt x="146379" y="107619"/>
                  <a:pt x="143744" y="106701"/>
                  <a:pt x="139526" y="106334"/>
                </a:cubicBezTo>
                <a:cubicBezTo>
                  <a:pt x="102448" y="104497"/>
                  <a:pt x="70290" y="103579"/>
                  <a:pt x="40065" y="112761"/>
                </a:cubicBezTo>
                <a:cubicBezTo>
                  <a:pt x="18100" y="119556"/>
                  <a:pt x="9489" y="131492"/>
                  <a:pt x="1406" y="141041"/>
                </a:cubicBezTo>
                <a:cubicBezTo>
                  <a:pt x="879" y="141592"/>
                  <a:pt x="527" y="142143"/>
                  <a:pt x="0" y="142510"/>
                </a:cubicBezTo>
                <a:cubicBezTo>
                  <a:pt x="9313" y="141776"/>
                  <a:pt x="18803" y="141225"/>
                  <a:pt x="28292" y="140674"/>
                </a:cubicBezTo>
                <a:cubicBezTo>
                  <a:pt x="353209" y="117169"/>
                  <a:pt x="640871" y="87970"/>
                  <a:pt x="952433" y="57486"/>
                </a:cubicBezTo>
                <a:close/>
              </a:path>
            </a:pathLst>
          </a:custGeom>
          <a:solidFill>
            <a:srgbClr val="9EC06E"/>
          </a:solidFill>
          <a:ln w="17566" cap="flat">
            <a:noFill/>
            <a:prstDash val="solid"/>
            <a:miter/>
          </a:ln>
          <a:effectLst>
            <a:softEdge rad="12700"/>
          </a:effectLst>
        </p:spPr>
        <p:txBody>
          <a:bodyPr rtlCol="1" anchor="ctr"/>
          <a:lstStyle/>
          <a:p>
            <a:endParaRPr lang="he-IL"/>
          </a:p>
        </p:txBody>
      </p:sp>
      <p:sp>
        <p:nvSpPr>
          <p:cNvPr id="141" name="צורה חופשית: צורה 140">
            <a:extLst>
              <a:ext uri="{FF2B5EF4-FFF2-40B4-BE49-F238E27FC236}">
                <a16:creationId xmlns:a16="http://schemas.microsoft.com/office/drawing/2014/main" id="{6762485F-9FEB-F040-6A45-9DA01FB0A55E}"/>
              </a:ext>
            </a:extLst>
          </p:cNvPr>
          <p:cNvSpPr/>
          <p:nvPr/>
        </p:nvSpPr>
        <p:spPr>
          <a:xfrm>
            <a:off x="272028" y="7112784"/>
            <a:ext cx="2261045" cy="132586"/>
          </a:xfrm>
          <a:custGeom>
            <a:avLst/>
            <a:gdLst>
              <a:gd name="connsiteX0" fmla="*/ 1368200 w 1368726"/>
              <a:gd name="connsiteY0" fmla="*/ 13589 h 132586"/>
              <a:gd name="connsiteX1" fmla="*/ 1299315 w 1368726"/>
              <a:gd name="connsiteY1" fmla="*/ 0 h 132586"/>
              <a:gd name="connsiteX2" fmla="*/ 1323741 w 1368726"/>
              <a:gd name="connsiteY2" fmla="*/ 8815 h 132586"/>
              <a:gd name="connsiteX3" fmla="*/ 1316185 w 1368726"/>
              <a:gd name="connsiteY3" fmla="*/ 15242 h 132586"/>
              <a:gd name="connsiteX4" fmla="*/ 1186148 w 1368726"/>
              <a:gd name="connsiteY4" fmla="*/ 25342 h 132586"/>
              <a:gd name="connsiteX5" fmla="*/ 1056462 w 1368726"/>
              <a:gd name="connsiteY5" fmla="*/ 35075 h 132586"/>
              <a:gd name="connsiteX6" fmla="*/ 968600 w 1368726"/>
              <a:gd name="connsiteY6" fmla="*/ 41686 h 132586"/>
              <a:gd name="connsiteX7" fmla="*/ 903757 w 1368726"/>
              <a:gd name="connsiteY7" fmla="*/ 39115 h 132586"/>
              <a:gd name="connsiteX8" fmla="*/ 704133 w 1368726"/>
              <a:gd name="connsiteY8" fmla="*/ 62437 h 132586"/>
              <a:gd name="connsiteX9" fmla="*/ 525244 w 1368726"/>
              <a:gd name="connsiteY9" fmla="*/ 67395 h 132586"/>
              <a:gd name="connsiteX10" fmla="*/ 521378 w 1368726"/>
              <a:gd name="connsiteY10" fmla="*/ 62070 h 132586"/>
              <a:gd name="connsiteX11" fmla="*/ 522081 w 1368726"/>
              <a:gd name="connsiteY11" fmla="*/ 61702 h 132586"/>
              <a:gd name="connsiteX12" fmla="*/ 480258 w 1368726"/>
              <a:gd name="connsiteY12" fmla="*/ 65742 h 132586"/>
              <a:gd name="connsiteX13" fmla="*/ 277822 w 1368726"/>
              <a:gd name="connsiteY13" fmla="*/ 90901 h 132586"/>
              <a:gd name="connsiteX14" fmla="*/ 276065 w 1368726"/>
              <a:gd name="connsiteY14" fmla="*/ 91452 h 132586"/>
              <a:gd name="connsiteX15" fmla="*/ 224929 w 1368726"/>
              <a:gd name="connsiteY15" fmla="*/ 94206 h 132586"/>
              <a:gd name="connsiteX16" fmla="*/ 147961 w 1368726"/>
              <a:gd name="connsiteY16" fmla="*/ 98981 h 132586"/>
              <a:gd name="connsiteX17" fmla="*/ 139526 w 1368726"/>
              <a:gd name="connsiteY17" fmla="*/ 96410 h 132586"/>
              <a:gd name="connsiteX18" fmla="*/ 40065 w 1368726"/>
              <a:gd name="connsiteY18" fmla="*/ 102837 h 132586"/>
              <a:gd name="connsiteX19" fmla="*/ 1406 w 1368726"/>
              <a:gd name="connsiteY19" fmla="*/ 131117 h 132586"/>
              <a:gd name="connsiteX20" fmla="*/ 0 w 1368726"/>
              <a:gd name="connsiteY20" fmla="*/ 132586 h 132586"/>
              <a:gd name="connsiteX21" fmla="*/ 28292 w 1368726"/>
              <a:gd name="connsiteY21" fmla="*/ 130750 h 132586"/>
              <a:gd name="connsiteX22" fmla="*/ 952609 w 1368726"/>
              <a:gd name="connsiteY22" fmla="*/ 47929 h 132586"/>
              <a:gd name="connsiteX23" fmla="*/ 1311440 w 1368726"/>
              <a:gd name="connsiteY23" fmla="*/ 20016 h 132586"/>
              <a:gd name="connsiteX24" fmla="*/ 1368727 w 1368726"/>
              <a:gd name="connsiteY24" fmla="*/ 13773 h 132586"/>
              <a:gd name="connsiteX25" fmla="*/ 1368200 w 1368726"/>
              <a:gd name="connsiteY25" fmla="*/ 13589 h 1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8726" h="132586">
                <a:moveTo>
                  <a:pt x="1368200" y="13589"/>
                </a:moveTo>
                <a:cubicBezTo>
                  <a:pt x="1338502" y="8264"/>
                  <a:pt x="1317064" y="3673"/>
                  <a:pt x="1299315" y="0"/>
                </a:cubicBezTo>
                <a:cubicBezTo>
                  <a:pt x="1307925" y="2755"/>
                  <a:pt x="1316009" y="5693"/>
                  <a:pt x="1323741" y="8815"/>
                </a:cubicBezTo>
                <a:cubicBezTo>
                  <a:pt x="1329891" y="11202"/>
                  <a:pt x="1325850" y="15242"/>
                  <a:pt x="1316185" y="15242"/>
                </a:cubicBezTo>
                <a:cubicBezTo>
                  <a:pt x="1271199" y="15609"/>
                  <a:pt x="1229025" y="21486"/>
                  <a:pt x="1186148" y="25342"/>
                </a:cubicBezTo>
                <a:cubicBezTo>
                  <a:pt x="1143271" y="29198"/>
                  <a:pt x="1099339" y="31218"/>
                  <a:pt x="1056462" y="35075"/>
                </a:cubicBezTo>
                <a:cubicBezTo>
                  <a:pt x="1027643" y="37646"/>
                  <a:pt x="998121" y="40217"/>
                  <a:pt x="968600" y="41686"/>
                </a:cubicBezTo>
                <a:cubicBezTo>
                  <a:pt x="946985" y="42788"/>
                  <a:pt x="922735" y="43339"/>
                  <a:pt x="903757" y="39115"/>
                </a:cubicBezTo>
                <a:cubicBezTo>
                  <a:pt x="836981" y="47011"/>
                  <a:pt x="772665" y="56377"/>
                  <a:pt x="704133" y="62437"/>
                </a:cubicBezTo>
                <a:cubicBezTo>
                  <a:pt x="646495" y="67395"/>
                  <a:pt x="583409" y="76210"/>
                  <a:pt x="525244" y="67395"/>
                </a:cubicBezTo>
                <a:cubicBezTo>
                  <a:pt x="520323" y="66660"/>
                  <a:pt x="518215" y="63722"/>
                  <a:pt x="521378" y="62070"/>
                </a:cubicBezTo>
                <a:cubicBezTo>
                  <a:pt x="521554" y="61886"/>
                  <a:pt x="521905" y="61886"/>
                  <a:pt x="522081" y="61702"/>
                </a:cubicBezTo>
                <a:cubicBezTo>
                  <a:pt x="508198" y="63171"/>
                  <a:pt x="494316" y="64457"/>
                  <a:pt x="480258" y="65742"/>
                </a:cubicBezTo>
                <a:cubicBezTo>
                  <a:pt x="410495" y="71986"/>
                  <a:pt x="340908" y="78046"/>
                  <a:pt x="277822" y="90901"/>
                </a:cubicBezTo>
                <a:cubicBezTo>
                  <a:pt x="277119" y="91084"/>
                  <a:pt x="276592" y="91268"/>
                  <a:pt x="276065" y="91452"/>
                </a:cubicBezTo>
                <a:cubicBezTo>
                  <a:pt x="259020" y="92370"/>
                  <a:pt x="241974" y="93288"/>
                  <a:pt x="224929" y="94206"/>
                </a:cubicBezTo>
                <a:cubicBezTo>
                  <a:pt x="199273" y="95675"/>
                  <a:pt x="173441" y="96961"/>
                  <a:pt x="147961" y="98981"/>
                </a:cubicBezTo>
                <a:cubicBezTo>
                  <a:pt x="146379" y="97695"/>
                  <a:pt x="143744" y="96777"/>
                  <a:pt x="139526" y="96410"/>
                </a:cubicBezTo>
                <a:cubicBezTo>
                  <a:pt x="102448" y="94573"/>
                  <a:pt x="70290" y="93655"/>
                  <a:pt x="40065" y="102837"/>
                </a:cubicBezTo>
                <a:cubicBezTo>
                  <a:pt x="18100" y="109632"/>
                  <a:pt x="9489" y="121568"/>
                  <a:pt x="1406" y="131117"/>
                </a:cubicBezTo>
                <a:cubicBezTo>
                  <a:pt x="879" y="131668"/>
                  <a:pt x="527" y="132219"/>
                  <a:pt x="0" y="132586"/>
                </a:cubicBezTo>
                <a:cubicBezTo>
                  <a:pt x="9313" y="131852"/>
                  <a:pt x="18803" y="131301"/>
                  <a:pt x="28292" y="130750"/>
                </a:cubicBezTo>
                <a:cubicBezTo>
                  <a:pt x="353384" y="107612"/>
                  <a:pt x="641047" y="78413"/>
                  <a:pt x="952609" y="47929"/>
                </a:cubicBezTo>
                <a:cubicBezTo>
                  <a:pt x="1074386" y="35809"/>
                  <a:pt x="1186148" y="28464"/>
                  <a:pt x="1311440" y="20016"/>
                </a:cubicBezTo>
                <a:cubicBezTo>
                  <a:pt x="1330418" y="18547"/>
                  <a:pt x="1349573" y="16527"/>
                  <a:pt x="1368727" y="13773"/>
                </a:cubicBezTo>
                <a:cubicBezTo>
                  <a:pt x="1368727" y="13589"/>
                  <a:pt x="1368375" y="13589"/>
                  <a:pt x="1368200" y="13589"/>
                </a:cubicBezTo>
                <a:close/>
              </a:path>
            </a:pathLst>
          </a:custGeom>
          <a:solidFill>
            <a:srgbClr val="9EC06E">
              <a:alpha val="20000"/>
            </a:srgbClr>
          </a:solidFill>
          <a:ln w="17566" cap="flat">
            <a:noFill/>
            <a:prstDash val="solid"/>
            <a:miter/>
          </a:ln>
        </p:spPr>
        <p:txBody>
          <a:bodyPr rtlCol="1" anchor="ctr"/>
          <a:lstStyle/>
          <a:p>
            <a:endParaRPr lang="he-IL"/>
          </a:p>
        </p:txBody>
      </p:sp>
      <p:sp>
        <p:nvSpPr>
          <p:cNvPr id="142" name="צורה חופשית: צורה 141">
            <a:extLst>
              <a:ext uri="{FF2B5EF4-FFF2-40B4-BE49-F238E27FC236}">
                <a16:creationId xmlns:a16="http://schemas.microsoft.com/office/drawing/2014/main" id="{7495A8D4-B78C-8B8F-C417-131F338515FF}"/>
              </a:ext>
            </a:extLst>
          </p:cNvPr>
          <p:cNvSpPr/>
          <p:nvPr/>
        </p:nvSpPr>
        <p:spPr>
          <a:xfrm>
            <a:off x="2883020" y="6536991"/>
            <a:ext cx="1653629" cy="358417"/>
          </a:xfrm>
          <a:custGeom>
            <a:avLst/>
            <a:gdLst>
              <a:gd name="connsiteX0" fmla="*/ 37635 w 1938107"/>
              <a:gd name="connsiteY0" fmla="*/ 73778 h 94162"/>
              <a:gd name="connsiteX1" fmla="*/ 175404 w 1938107"/>
              <a:gd name="connsiteY1" fmla="*/ 82593 h 94162"/>
              <a:gd name="connsiteX2" fmla="*/ 355698 w 1938107"/>
              <a:gd name="connsiteY2" fmla="*/ 86633 h 94162"/>
              <a:gd name="connsiteX3" fmla="*/ 515784 w 1938107"/>
              <a:gd name="connsiteY3" fmla="*/ 88102 h 94162"/>
              <a:gd name="connsiteX4" fmla="*/ 712070 w 1938107"/>
              <a:gd name="connsiteY4" fmla="*/ 90306 h 94162"/>
              <a:gd name="connsiteX5" fmla="*/ 1200762 w 1938107"/>
              <a:gd name="connsiteY5" fmla="*/ 94162 h 94162"/>
              <a:gd name="connsiteX6" fmla="*/ 1938107 w 1938107"/>
              <a:gd name="connsiteY6" fmla="*/ 94162 h 94162"/>
              <a:gd name="connsiteX7" fmla="*/ 1938107 w 1938107"/>
              <a:gd name="connsiteY7" fmla="*/ 28420 h 94162"/>
              <a:gd name="connsiteX8" fmla="*/ 1897339 w 1938107"/>
              <a:gd name="connsiteY8" fmla="*/ 27502 h 94162"/>
              <a:gd name="connsiteX9" fmla="*/ 1692092 w 1938107"/>
              <a:gd name="connsiteY9" fmla="*/ 19605 h 94162"/>
              <a:gd name="connsiteX10" fmla="*/ 1422880 w 1938107"/>
              <a:gd name="connsiteY10" fmla="*/ 8587 h 94162"/>
              <a:gd name="connsiteX11" fmla="*/ 1376313 w 1938107"/>
              <a:gd name="connsiteY11" fmla="*/ 9138 h 94162"/>
              <a:gd name="connsiteX12" fmla="*/ 1206738 w 1938107"/>
              <a:gd name="connsiteY12" fmla="*/ 140 h 94162"/>
              <a:gd name="connsiteX13" fmla="*/ 1073713 w 1938107"/>
              <a:gd name="connsiteY13" fmla="*/ 4731 h 94162"/>
              <a:gd name="connsiteX14" fmla="*/ 919250 w 1938107"/>
              <a:gd name="connsiteY14" fmla="*/ 12076 h 94162"/>
              <a:gd name="connsiteX15" fmla="*/ 892716 w 1938107"/>
              <a:gd name="connsiteY15" fmla="*/ 11893 h 94162"/>
              <a:gd name="connsiteX16" fmla="*/ 690807 w 1938107"/>
              <a:gd name="connsiteY16" fmla="*/ 19973 h 94162"/>
              <a:gd name="connsiteX17" fmla="*/ 489953 w 1938107"/>
              <a:gd name="connsiteY17" fmla="*/ 29522 h 94162"/>
              <a:gd name="connsiteX18" fmla="*/ 287868 w 1938107"/>
              <a:gd name="connsiteY18" fmla="*/ 39438 h 94162"/>
              <a:gd name="connsiteX19" fmla="*/ 286111 w 1938107"/>
              <a:gd name="connsiteY19" fmla="*/ 39622 h 94162"/>
              <a:gd name="connsiteX20" fmla="*/ 235151 w 1938107"/>
              <a:gd name="connsiteY20" fmla="*/ 40724 h 94162"/>
              <a:gd name="connsiteX21" fmla="*/ 158358 w 1938107"/>
              <a:gd name="connsiteY21" fmla="*/ 42560 h 94162"/>
              <a:gd name="connsiteX22" fmla="*/ 149924 w 1938107"/>
              <a:gd name="connsiteY22" fmla="*/ 41642 h 94162"/>
              <a:gd name="connsiteX23" fmla="*/ 50639 w 1938107"/>
              <a:gd name="connsiteY23" fmla="*/ 44213 h 94162"/>
              <a:gd name="connsiteX24" fmla="*/ 12155 w 1938107"/>
              <a:gd name="connsiteY24" fmla="*/ 55415 h 94162"/>
              <a:gd name="connsiteX25" fmla="*/ 3193 w 1938107"/>
              <a:gd name="connsiteY25" fmla="*/ 66800 h 94162"/>
              <a:gd name="connsiteX26" fmla="*/ 37635 w 1938107"/>
              <a:gd name="connsiteY26" fmla="*/ 73778 h 9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8107" h="94162">
                <a:moveTo>
                  <a:pt x="37635" y="73778"/>
                </a:moveTo>
                <a:cubicBezTo>
                  <a:pt x="75767" y="78553"/>
                  <a:pt x="127079" y="80940"/>
                  <a:pt x="175404" y="82593"/>
                </a:cubicBezTo>
                <a:cubicBezTo>
                  <a:pt x="234448" y="84797"/>
                  <a:pt x="295249" y="85899"/>
                  <a:pt x="355698" y="86633"/>
                </a:cubicBezTo>
                <a:cubicBezTo>
                  <a:pt x="408943" y="87368"/>
                  <a:pt x="462364" y="87735"/>
                  <a:pt x="515784" y="88102"/>
                </a:cubicBezTo>
                <a:cubicBezTo>
                  <a:pt x="581330" y="88470"/>
                  <a:pt x="646524" y="89571"/>
                  <a:pt x="712070" y="90306"/>
                </a:cubicBezTo>
                <a:cubicBezTo>
                  <a:pt x="874792" y="92142"/>
                  <a:pt x="1037689" y="93244"/>
                  <a:pt x="1200762" y="94162"/>
                </a:cubicBezTo>
                <a:lnTo>
                  <a:pt x="1938107" y="94162"/>
                </a:lnTo>
                <a:lnTo>
                  <a:pt x="1938107" y="28420"/>
                </a:lnTo>
                <a:cubicBezTo>
                  <a:pt x="1924576" y="28053"/>
                  <a:pt x="1910870" y="27685"/>
                  <a:pt x="1897339" y="27502"/>
                </a:cubicBezTo>
                <a:cubicBezTo>
                  <a:pt x="1794012" y="25115"/>
                  <a:pt x="1788916" y="25298"/>
                  <a:pt x="1692092" y="19605"/>
                </a:cubicBezTo>
                <a:cubicBezTo>
                  <a:pt x="1482978" y="7302"/>
                  <a:pt x="1456092" y="6751"/>
                  <a:pt x="1422880" y="8587"/>
                </a:cubicBezTo>
                <a:cubicBezTo>
                  <a:pt x="1395291" y="10056"/>
                  <a:pt x="1379124" y="9322"/>
                  <a:pt x="1376313" y="9138"/>
                </a:cubicBezTo>
                <a:cubicBezTo>
                  <a:pt x="1287747" y="2894"/>
                  <a:pt x="1273162" y="-778"/>
                  <a:pt x="1206738" y="140"/>
                </a:cubicBezTo>
                <a:cubicBezTo>
                  <a:pt x="1186881" y="323"/>
                  <a:pt x="1119402" y="3078"/>
                  <a:pt x="1073713" y="4731"/>
                </a:cubicBezTo>
                <a:cubicBezTo>
                  <a:pt x="1026267" y="6567"/>
                  <a:pt x="974077" y="10791"/>
                  <a:pt x="919250" y="12076"/>
                </a:cubicBezTo>
                <a:cubicBezTo>
                  <a:pt x="910288" y="11893"/>
                  <a:pt x="901502" y="11893"/>
                  <a:pt x="892716" y="11893"/>
                </a:cubicBezTo>
                <a:cubicBezTo>
                  <a:pt x="821020" y="11893"/>
                  <a:pt x="755123" y="15933"/>
                  <a:pt x="690807" y="19973"/>
                </a:cubicBezTo>
                <a:cubicBezTo>
                  <a:pt x="625437" y="24013"/>
                  <a:pt x="559189" y="27134"/>
                  <a:pt x="489953" y="29522"/>
                </a:cubicBezTo>
                <a:cubicBezTo>
                  <a:pt x="420365" y="31909"/>
                  <a:pt x="350954" y="34296"/>
                  <a:pt x="287868" y="39438"/>
                </a:cubicBezTo>
                <a:cubicBezTo>
                  <a:pt x="287165" y="39438"/>
                  <a:pt x="286638" y="39622"/>
                  <a:pt x="286111" y="39622"/>
                </a:cubicBezTo>
                <a:cubicBezTo>
                  <a:pt x="269066" y="39989"/>
                  <a:pt x="252020" y="40356"/>
                  <a:pt x="235151" y="40724"/>
                </a:cubicBezTo>
                <a:cubicBezTo>
                  <a:pt x="209495" y="41275"/>
                  <a:pt x="183663" y="41826"/>
                  <a:pt x="158358" y="42560"/>
                </a:cubicBezTo>
                <a:cubicBezTo>
                  <a:pt x="156953" y="42009"/>
                  <a:pt x="154141" y="41642"/>
                  <a:pt x="149924" y="41642"/>
                </a:cubicBezTo>
                <a:cubicBezTo>
                  <a:pt x="112846" y="40907"/>
                  <a:pt x="80864" y="40540"/>
                  <a:pt x="50639" y="44213"/>
                </a:cubicBezTo>
                <a:cubicBezTo>
                  <a:pt x="28673" y="46784"/>
                  <a:pt x="20238" y="51558"/>
                  <a:pt x="12155" y="55415"/>
                </a:cubicBezTo>
                <a:cubicBezTo>
                  <a:pt x="4423" y="58904"/>
                  <a:pt x="-5066" y="63128"/>
                  <a:pt x="3193" y="66800"/>
                </a:cubicBezTo>
                <a:cubicBezTo>
                  <a:pt x="8992" y="69371"/>
                  <a:pt x="21995" y="71942"/>
                  <a:pt x="37635" y="73778"/>
                </a:cubicBezTo>
                <a:close/>
              </a:path>
            </a:pathLst>
          </a:custGeom>
          <a:solidFill>
            <a:srgbClr val="75A03C"/>
          </a:solidFill>
          <a:ln w="17566" cap="flat">
            <a:noFill/>
            <a:prstDash val="solid"/>
            <a:miter/>
          </a:ln>
          <a:effectLst>
            <a:softEdge rad="31750"/>
          </a:effectLst>
        </p:spPr>
        <p:txBody>
          <a:bodyPr rtlCol="1" anchor="ctr"/>
          <a:lstStyle/>
          <a:p>
            <a:endParaRPr lang="he-IL"/>
          </a:p>
        </p:txBody>
      </p:sp>
      <p:sp>
        <p:nvSpPr>
          <p:cNvPr id="143" name="צורה חופשית: צורה 142">
            <a:extLst>
              <a:ext uri="{FF2B5EF4-FFF2-40B4-BE49-F238E27FC236}">
                <a16:creationId xmlns:a16="http://schemas.microsoft.com/office/drawing/2014/main" id="{97D7102F-BB10-E0A4-5B04-A823BB8CAB92}"/>
              </a:ext>
            </a:extLst>
          </p:cNvPr>
          <p:cNvSpPr/>
          <p:nvPr/>
        </p:nvSpPr>
        <p:spPr>
          <a:xfrm>
            <a:off x="1786224" y="6721889"/>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p:spPr>
        <p:txBody>
          <a:bodyPr rtlCol="1" anchor="ctr"/>
          <a:lstStyle/>
          <a:p>
            <a:endParaRPr lang="he-IL"/>
          </a:p>
        </p:txBody>
      </p:sp>
      <p:sp>
        <p:nvSpPr>
          <p:cNvPr id="144" name="צורה חופשית: צורה 143">
            <a:extLst>
              <a:ext uri="{FF2B5EF4-FFF2-40B4-BE49-F238E27FC236}">
                <a16:creationId xmlns:a16="http://schemas.microsoft.com/office/drawing/2014/main" id="{5FAF353D-A637-D39F-CEF7-1A71563B60F5}"/>
              </a:ext>
            </a:extLst>
          </p:cNvPr>
          <p:cNvSpPr/>
          <p:nvPr/>
        </p:nvSpPr>
        <p:spPr>
          <a:xfrm>
            <a:off x="1338500" y="7135667"/>
            <a:ext cx="404775" cy="27486"/>
          </a:xfrm>
          <a:custGeom>
            <a:avLst/>
            <a:gdLst>
              <a:gd name="connsiteX0" fmla="*/ 237783 w 245031"/>
              <a:gd name="connsiteY0" fmla="*/ 439 h 27486"/>
              <a:gd name="connsiteX1" fmla="*/ 183484 w 245031"/>
              <a:gd name="connsiteY1" fmla="*/ 3010 h 27486"/>
              <a:gd name="connsiteX2" fmla="*/ 120925 w 245031"/>
              <a:gd name="connsiteY2" fmla="*/ 9437 h 27486"/>
              <a:gd name="connsiteX3" fmla="*/ 1256 w 245031"/>
              <a:gd name="connsiteY3" fmla="*/ 25781 h 27486"/>
              <a:gd name="connsiteX4" fmla="*/ 3189 w 245031"/>
              <a:gd name="connsiteY4" fmla="*/ 27433 h 27486"/>
              <a:gd name="connsiteX5" fmla="*/ 118817 w 245031"/>
              <a:gd name="connsiteY5" fmla="*/ 14762 h 27486"/>
              <a:gd name="connsiteX6" fmla="*/ 180496 w 245031"/>
              <a:gd name="connsiteY6" fmla="*/ 10906 h 27486"/>
              <a:gd name="connsiteX7" fmla="*/ 240243 w 245031"/>
              <a:gd name="connsiteY7" fmla="*/ 7050 h 27486"/>
              <a:gd name="connsiteX8" fmla="*/ 237783 w 245031"/>
              <a:gd name="connsiteY8" fmla="*/ 439 h 2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31" h="27486">
                <a:moveTo>
                  <a:pt x="237783" y="439"/>
                </a:moveTo>
                <a:cubicBezTo>
                  <a:pt x="220210" y="-1030"/>
                  <a:pt x="200705" y="1541"/>
                  <a:pt x="183484" y="3010"/>
                </a:cubicBezTo>
                <a:cubicBezTo>
                  <a:pt x="162572" y="4846"/>
                  <a:pt x="141134" y="6866"/>
                  <a:pt x="120925" y="9437"/>
                </a:cubicBezTo>
                <a:cubicBezTo>
                  <a:pt x="80684" y="14579"/>
                  <a:pt x="40619" y="19721"/>
                  <a:pt x="1256" y="25781"/>
                </a:cubicBezTo>
                <a:cubicBezTo>
                  <a:pt x="-1380" y="26148"/>
                  <a:pt x="553" y="27801"/>
                  <a:pt x="3189" y="27433"/>
                </a:cubicBezTo>
                <a:cubicBezTo>
                  <a:pt x="40794" y="22292"/>
                  <a:pt x="79278" y="17517"/>
                  <a:pt x="118817" y="14762"/>
                </a:cubicBezTo>
                <a:cubicBezTo>
                  <a:pt x="139376" y="13293"/>
                  <a:pt x="159761" y="11824"/>
                  <a:pt x="180496" y="10906"/>
                </a:cubicBezTo>
                <a:cubicBezTo>
                  <a:pt x="199475" y="9988"/>
                  <a:pt x="223198" y="10355"/>
                  <a:pt x="240243" y="7050"/>
                </a:cubicBezTo>
                <a:cubicBezTo>
                  <a:pt x="247623" y="5580"/>
                  <a:pt x="246218" y="1173"/>
                  <a:pt x="237783" y="439"/>
                </a:cubicBezTo>
                <a:close/>
              </a:path>
            </a:pathLst>
          </a:custGeom>
          <a:solidFill>
            <a:srgbClr val="A2C670"/>
          </a:solidFill>
          <a:ln w="17566" cap="flat">
            <a:noFill/>
            <a:prstDash val="solid"/>
            <a:miter/>
          </a:ln>
        </p:spPr>
        <p:txBody>
          <a:bodyPr rtlCol="1" anchor="ctr"/>
          <a:lstStyle/>
          <a:p>
            <a:endParaRPr lang="he-IL"/>
          </a:p>
        </p:txBody>
      </p:sp>
      <p:sp>
        <p:nvSpPr>
          <p:cNvPr id="145" name="צורה חופשית: צורה 144">
            <a:extLst>
              <a:ext uri="{FF2B5EF4-FFF2-40B4-BE49-F238E27FC236}">
                <a16:creationId xmlns:a16="http://schemas.microsoft.com/office/drawing/2014/main" id="{2FE33984-D16F-D19F-2755-ED04F1DE2D82}"/>
              </a:ext>
            </a:extLst>
          </p:cNvPr>
          <p:cNvSpPr/>
          <p:nvPr/>
        </p:nvSpPr>
        <p:spPr>
          <a:xfrm>
            <a:off x="3234566" y="6740953"/>
            <a:ext cx="798441" cy="36634"/>
          </a:xfrm>
          <a:custGeom>
            <a:avLst/>
            <a:gdLst>
              <a:gd name="connsiteX0" fmla="*/ 481631 w 483337"/>
              <a:gd name="connsiteY0" fmla="*/ 3183 h 36634"/>
              <a:gd name="connsiteX1" fmla="*/ 440160 w 483337"/>
              <a:gd name="connsiteY1" fmla="*/ 429 h 36634"/>
              <a:gd name="connsiteX2" fmla="*/ 377602 w 483337"/>
              <a:gd name="connsiteY2" fmla="*/ 5203 h 36634"/>
              <a:gd name="connsiteX3" fmla="*/ 248444 w 483337"/>
              <a:gd name="connsiteY3" fmla="*/ 13834 h 36634"/>
              <a:gd name="connsiteX4" fmla="*/ 119285 w 483337"/>
              <a:gd name="connsiteY4" fmla="*/ 23016 h 36634"/>
              <a:gd name="connsiteX5" fmla="*/ 671 w 483337"/>
              <a:gd name="connsiteY5" fmla="*/ 35871 h 36634"/>
              <a:gd name="connsiteX6" fmla="*/ 1549 w 483337"/>
              <a:gd name="connsiteY6" fmla="*/ 36605 h 36634"/>
              <a:gd name="connsiteX7" fmla="*/ 116649 w 483337"/>
              <a:gd name="connsiteY7" fmla="*/ 27974 h 36634"/>
              <a:gd name="connsiteX8" fmla="*/ 240712 w 483337"/>
              <a:gd name="connsiteY8" fmla="*/ 20629 h 36634"/>
              <a:gd name="connsiteX9" fmla="*/ 364422 w 483337"/>
              <a:gd name="connsiteY9" fmla="*/ 13099 h 36634"/>
              <a:gd name="connsiteX10" fmla="*/ 422587 w 483337"/>
              <a:gd name="connsiteY10" fmla="*/ 8508 h 36634"/>
              <a:gd name="connsiteX11" fmla="*/ 478820 w 483337"/>
              <a:gd name="connsiteY11" fmla="*/ 6488 h 36634"/>
              <a:gd name="connsiteX12" fmla="*/ 481631 w 483337"/>
              <a:gd name="connsiteY12" fmla="*/ 3183 h 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337" h="36634">
                <a:moveTo>
                  <a:pt x="481631" y="3183"/>
                </a:moveTo>
                <a:cubicBezTo>
                  <a:pt x="469858" y="-490"/>
                  <a:pt x="455097" y="-306"/>
                  <a:pt x="440160" y="429"/>
                </a:cubicBezTo>
                <a:cubicBezTo>
                  <a:pt x="419249" y="1530"/>
                  <a:pt x="398513" y="3550"/>
                  <a:pt x="377602" y="5203"/>
                </a:cubicBezTo>
                <a:cubicBezTo>
                  <a:pt x="334725" y="8508"/>
                  <a:pt x="291496" y="11079"/>
                  <a:pt x="248444" y="13834"/>
                </a:cubicBezTo>
                <a:cubicBezTo>
                  <a:pt x="205215" y="16772"/>
                  <a:pt x="162162" y="19710"/>
                  <a:pt x="119285" y="23016"/>
                </a:cubicBezTo>
                <a:cubicBezTo>
                  <a:pt x="79396" y="26138"/>
                  <a:pt x="37221" y="29260"/>
                  <a:pt x="671" y="35871"/>
                </a:cubicBezTo>
                <a:cubicBezTo>
                  <a:pt x="-735" y="36054"/>
                  <a:pt x="319" y="36789"/>
                  <a:pt x="1549" y="36605"/>
                </a:cubicBezTo>
                <a:cubicBezTo>
                  <a:pt x="40209" y="34585"/>
                  <a:pt x="78341" y="30729"/>
                  <a:pt x="116649" y="27974"/>
                </a:cubicBezTo>
                <a:cubicBezTo>
                  <a:pt x="157769" y="25036"/>
                  <a:pt x="199240" y="22832"/>
                  <a:pt x="240712" y="20629"/>
                </a:cubicBezTo>
                <a:cubicBezTo>
                  <a:pt x="282183" y="18425"/>
                  <a:pt x="323303" y="16038"/>
                  <a:pt x="364422" y="13099"/>
                </a:cubicBezTo>
                <a:cubicBezTo>
                  <a:pt x="383928" y="11630"/>
                  <a:pt x="403433" y="10161"/>
                  <a:pt x="422587" y="8508"/>
                </a:cubicBezTo>
                <a:cubicBezTo>
                  <a:pt x="441566" y="6856"/>
                  <a:pt x="460017" y="7590"/>
                  <a:pt x="478820" y="6488"/>
                </a:cubicBezTo>
                <a:cubicBezTo>
                  <a:pt x="483389" y="6488"/>
                  <a:pt x="484794" y="4285"/>
                  <a:pt x="481631" y="3183"/>
                </a:cubicBezTo>
                <a:close/>
              </a:path>
            </a:pathLst>
          </a:custGeom>
          <a:solidFill>
            <a:srgbClr val="A2C670"/>
          </a:solidFill>
          <a:ln w="17566" cap="flat">
            <a:noFill/>
            <a:prstDash val="solid"/>
            <a:miter/>
          </a:ln>
        </p:spPr>
        <p:txBody>
          <a:bodyPr rtlCol="1" anchor="ctr"/>
          <a:lstStyle/>
          <a:p>
            <a:endParaRPr lang="he-IL"/>
          </a:p>
        </p:txBody>
      </p:sp>
      <p:sp>
        <p:nvSpPr>
          <p:cNvPr id="146" name="צורה חופשית: צורה 145">
            <a:extLst>
              <a:ext uri="{FF2B5EF4-FFF2-40B4-BE49-F238E27FC236}">
                <a16:creationId xmlns:a16="http://schemas.microsoft.com/office/drawing/2014/main" id="{9E741B6F-4840-AE24-640C-F6BCE9BB243A}"/>
              </a:ext>
            </a:extLst>
          </p:cNvPr>
          <p:cNvSpPr/>
          <p:nvPr/>
        </p:nvSpPr>
        <p:spPr>
          <a:xfrm>
            <a:off x="2713966" y="7132052"/>
            <a:ext cx="154154" cy="12517"/>
          </a:xfrm>
          <a:custGeom>
            <a:avLst/>
            <a:gdLst>
              <a:gd name="connsiteX0" fmla="*/ 92054 w 93317"/>
              <a:gd name="connsiteY0" fmla="*/ 10849 h 12517"/>
              <a:gd name="connsiteX1" fmla="*/ 2785 w 93317"/>
              <a:gd name="connsiteY1" fmla="*/ 14 h 12517"/>
              <a:gd name="connsiteX2" fmla="*/ 1379 w 93317"/>
              <a:gd name="connsiteY2" fmla="*/ 1851 h 12517"/>
              <a:gd name="connsiteX3" fmla="*/ 90823 w 93317"/>
              <a:gd name="connsiteY3" fmla="*/ 12502 h 12517"/>
              <a:gd name="connsiteX4" fmla="*/ 92054 w 93317"/>
              <a:gd name="connsiteY4" fmla="*/ 10849 h 1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7" h="12517">
                <a:moveTo>
                  <a:pt x="92054" y="10849"/>
                </a:moveTo>
                <a:cubicBezTo>
                  <a:pt x="64465" y="6258"/>
                  <a:pt x="33186" y="1300"/>
                  <a:pt x="2785" y="14"/>
                </a:cubicBezTo>
                <a:cubicBezTo>
                  <a:pt x="-27" y="-169"/>
                  <a:pt x="-1081" y="1483"/>
                  <a:pt x="1379" y="1851"/>
                </a:cubicBezTo>
                <a:cubicBezTo>
                  <a:pt x="28089" y="6993"/>
                  <a:pt x="60071" y="11951"/>
                  <a:pt x="90823" y="12502"/>
                </a:cubicBezTo>
                <a:cubicBezTo>
                  <a:pt x="93283" y="12685"/>
                  <a:pt x="94338" y="11216"/>
                  <a:pt x="92054" y="10849"/>
                </a:cubicBezTo>
                <a:close/>
              </a:path>
            </a:pathLst>
          </a:custGeom>
          <a:solidFill>
            <a:srgbClr val="A2C670"/>
          </a:solidFill>
          <a:ln w="17566" cap="flat">
            <a:noFill/>
            <a:prstDash val="solid"/>
            <a:miter/>
          </a:ln>
        </p:spPr>
        <p:txBody>
          <a:bodyPr rtlCol="1" anchor="ctr"/>
          <a:lstStyle/>
          <a:p>
            <a:endParaRPr lang="he-IL"/>
          </a:p>
        </p:txBody>
      </p:sp>
      <p:sp>
        <p:nvSpPr>
          <p:cNvPr id="147" name="צורה חופשית: צורה 146">
            <a:extLst>
              <a:ext uri="{FF2B5EF4-FFF2-40B4-BE49-F238E27FC236}">
                <a16:creationId xmlns:a16="http://schemas.microsoft.com/office/drawing/2014/main" id="{C5D34A0E-B41C-4824-EDAD-6CD7308E7208}"/>
              </a:ext>
            </a:extLst>
          </p:cNvPr>
          <p:cNvSpPr/>
          <p:nvPr/>
        </p:nvSpPr>
        <p:spPr>
          <a:xfrm>
            <a:off x="-273664" y="7212866"/>
            <a:ext cx="116694" cy="6060"/>
          </a:xfrm>
          <a:custGeom>
            <a:avLst/>
            <a:gdLst>
              <a:gd name="connsiteX0" fmla="*/ 69031 w 70641"/>
              <a:gd name="connsiteY0" fmla="*/ 0 h 6060"/>
              <a:gd name="connsiteX1" fmla="*/ 1025 w 70641"/>
              <a:gd name="connsiteY1" fmla="*/ 4958 h 6060"/>
              <a:gd name="connsiteX2" fmla="*/ 1376 w 70641"/>
              <a:gd name="connsiteY2" fmla="*/ 6060 h 6060"/>
              <a:gd name="connsiteX3" fmla="*/ 69558 w 70641"/>
              <a:gd name="connsiteY3" fmla="*/ 1285 h 6060"/>
              <a:gd name="connsiteX4" fmla="*/ 69031 w 70641"/>
              <a:gd name="connsiteY4" fmla="*/ 0 h 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1" h="6060">
                <a:moveTo>
                  <a:pt x="69031" y="0"/>
                </a:moveTo>
                <a:cubicBezTo>
                  <a:pt x="45659" y="735"/>
                  <a:pt x="23869" y="3489"/>
                  <a:pt x="1025" y="4958"/>
                </a:cubicBezTo>
                <a:cubicBezTo>
                  <a:pt x="-557" y="4958"/>
                  <a:pt x="-205" y="6060"/>
                  <a:pt x="1376" y="6060"/>
                </a:cubicBezTo>
                <a:cubicBezTo>
                  <a:pt x="24748" y="5509"/>
                  <a:pt x="46362" y="2571"/>
                  <a:pt x="69558" y="1285"/>
                </a:cubicBezTo>
                <a:cubicBezTo>
                  <a:pt x="71315" y="1102"/>
                  <a:pt x="70788" y="0"/>
                  <a:pt x="69031" y="0"/>
                </a:cubicBezTo>
                <a:close/>
              </a:path>
            </a:pathLst>
          </a:custGeom>
          <a:solidFill>
            <a:srgbClr val="83A94B"/>
          </a:solidFill>
          <a:ln w="17566" cap="flat">
            <a:noFill/>
            <a:prstDash val="solid"/>
            <a:miter/>
          </a:ln>
        </p:spPr>
        <p:txBody>
          <a:bodyPr rtlCol="1" anchor="ctr"/>
          <a:lstStyle/>
          <a:p>
            <a:endParaRPr lang="he-IL"/>
          </a:p>
        </p:txBody>
      </p:sp>
      <p:sp>
        <p:nvSpPr>
          <p:cNvPr id="148" name="צורה חופשית: צורה 147">
            <a:extLst>
              <a:ext uri="{FF2B5EF4-FFF2-40B4-BE49-F238E27FC236}">
                <a16:creationId xmlns:a16="http://schemas.microsoft.com/office/drawing/2014/main" id="{215226B9-EABF-03E5-A453-B7291370C683}"/>
              </a:ext>
            </a:extLst>
          </p:cNvPr>
          <p:cNvSpPr/>
          <p:nvPr/>
        </p:nvSpPr>
        <p:spPr>
          <a:xfrm>
            <a:off x="-76463" y="7173766"/>
            <a:ext cx="744295" cy="38028"/>
          </a:xfrm>
          <a:custGeom>
            <a:avLst/>
            <a:gdLst>
              <a:gd name="connsiteX0" fmla="*/ 447309 w 450560"/>
              <a:gd name="connsiteY0" fmla="*/ 904 h 38028"/>
              <a:gd name="connsiteX1" fmla="*/ 351188 w 450560"/>
              <a:gd name="connsiteY1" fmla="*/ 3475 h 38028"/>
              <a:gd name="connsiteX2" fmla="*/ 242589 w 450560"/>
              <a:gd name="connsiteY2" fmla="*/ 14677 h 38028"/>
              <a:gd name="connsiteX3" fmla="*/ 128016 w 450560"/>
              <a:gd name="connsiteY3" fmla="*/ 25511 h 38028"/>
              <a:gd name="connsiteX4" fmla="*/ 3954 w 450560"/>
              <a:gd name="connsiteY4" fmla="*/ 35060 h 38028"/>
              <a:gd name="connsiteX5" fmla="*/ 3954 w 450560"/>
              <a:gd name="connsiteY5" fmla="*/ 37999 h 38028"/>
              <a:gd name="connsiteX6" fmla="*/ 230289 w 450560"/>
              <a:gd name="connsiteY6" fmla="*/ 21471 h 38028"/>
              <a:gd name="connsiteX7" fmla="*/ 332034 w 450560"/>
              <a:gd name="connsiteY7" fmla="*/ 10637 h 38028"/>
              <a:gd name="connsiteX8" fmla="*/ 446431 w 450560"/>
              <a:gd name="connsiteY8" fmla="*/ 3842 h 38028"/>
              <a:gd name="connsiteX9" fmla="*/ 447309 w 450560"/>
              <a:gd name="connsiteY9" fmla="*/ 904 h 3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60" h="38028">
                <a:moveTo>
                  <a:pt x="447309" y="904"/>
                </a:moveTo>
                <a:cubicBezTo>
                  <a:pt x="415328" y="-1300"/>
                  <a:pt x="382467" y="904"/>
                  <a:pt x="351188" y="3475"/>
                </a:cubicBezTo>
                <a:cubicBezTo>
                  <a:pt x="314461" y="6597"/>
                  <a:pt x="278789" y="11004"/>
                  <a:pt x="242589" y="14677"/>
                </a:cubicBezTo>
                <a:cubicBezTo>
                  <a:pt x="204632" y="18717"/>
                  <a:pt x="166149" y="21839"/>
                  <a:pt x="128016" y="25511"/>
                </a:cubicBezTo>
                <a:cubicBezTo>
                  <a:pt x="86896" y="29368"/>
                  <a:pt x="46128" y="33040"/>
                  <a:pt x="3954" y="35060"/>
                </a:cubicBezTo>
                <a:cubicBezTo>
                  <a:pt x="-1318" y="35244"/>
                  <a:pt x="-1318" y="38366"/>
                  <a:pt x="3954" y="37999"/>
                </a:cubicBezTo>
                <a:cubicBezTo>
                  <a:pt x="80570" y="34693"/>
                  <a:pt x="155605" y="28633"/>
                  <a:pt x="230289" y="21471"/>
                </a:cubicBezTo>
                <a:cubicBezTo>
                  <a:pt x="264555" y="18166"/>
                  <a:pt x="297943" y="14126"/>
                  <a:pt x="332034" y="10637"/>
                </a:cubicBezTo>
                <a:cubicBezTo>
                  <a:pt x="369815" y="6964"/>
                  <a:pt x="407596" y="5311"/>
                  <a:pt x="446431" y="3842"/>
                </a:cubicBezTo>
                <a:cubicBezTo>
                  <a:pt x="450824" y="3842"/>
                  <a:pt x="452581" y="1271"/>
                  <a:pt x="447309" y="904"/>
                </a:cubicBezTo>
                <a:close/>
              </a:path>
            </a:pathLst>
          </a:custGeom>
          <a:solidFill>
            <a:srgbClr val="83A94B"/>
          </a:solidFill>
          <a:ln w="17566" cap="flat">
            <a:noFill/>
            <a:prstDash val="solid"/>
            <a:miter/>
          </a:ln>
        </p:spPr>
        <p:txBody>
          <a:bodyPr rtlCol="1" anchor="ctr"/>
          <a:lstStyle/>
          <a:p>
            <a:endParaRPr lang="he-IL"/>
          </a:p>
        </p:txBody>
      </p:sp>
      <p:sp>
        <p:nvSpPr>
          <p:cNvPr id="149" name="צורה חופשית: צורה 148">
            <a:extLst>
              <a:ext uri="{FF2B5EF4-FFF2-40B4-BE49-F238E27FC236}">
                <a16:creationId xmlns:a16="http://schemas.microsoft.com/office/drawing/2014/main" id="{BDD6F82A-2DA6-0AEF-C8D0-CD1D26B01205}"/>
              </a:ext>
            </a:extLst>
          </p:cNvPr>
          <p:cNvSpPr/>
          <p:nvPr/>
        </p:nvSpPr>
        <p:spPr>
          <a:xfrm>
            <a:off x="709039" y="7173783"/>
            <a:ext cx="190169" cy="10317"/>
          </a:xfrm>
          <a:custGeom>
            <a:avLst/>
            <a:gdLst>
              <a:gd name="connsiteX0" fmla="*/ 113968 w 115119"/>
              <a:gd name="connsiteY0" fmla="*/ 8967 h 10317"/>
              <a:gd name="connsiteX1" fmla="*/ 1679 w 115119"/>
              <a:gd name="connsiteY1" fmla="*/ 703 h 10317"/>
              <a:gd name="connsiteX2" fmla="*/ 2382 w 115119"/>
              <a:gd name="connsiteY2" fmla="*/ 2356 h 10317"/>
              <a:gd name="connsiteX3" fmla="*/ 57208 w 115119"/>
              <a:gd name="connsiteY3" fmla="*/ 5662 h 10317"/>
              <a:gd name="connsiteX4" fmla="*/ 112386 w 115119"/>
              <a:gd name="connsiteY4" fmla="*/ 10253 h 10317"/>
              <a:gd name="connsiteX5" fmla="*/ 113968 w 115119"/>
              <a:gd name="connsiteY5" fmla="*/ 8967 h 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9" h="10317">
                <a:moveTo>
                  <a:pt x="113968" y="8967"/>
                </a:moveTo>
                <a:cubicBezTo>
                  <a:pt x="80228" y="3825"/>
                  <a:pt x="38406" y="-2051"/>
                  <a:pt x="1679" y="703"/>
                </a:cubicBezTo>
                <a:cubicBezTo>
                  <a:pt x="-1133" y="887"/>
                  <a:pt x="-78" y="2356"/>
                  <a:pt x="2382" y="2356"/>
                </a:cubicBezTo>
                <a:cubicBezTo>
                  <a:pt x="20657" y="3091"/>
                  <a:pt x="39284" y="4376"/>
                  <a:pt x="57208" y="5662"/>
                </a:cubicBezTo>
                <a:cubicBezTo>
                  <a:pt x="75484" y="7131"/>
                  <a:pt x="93759" y="9518"/>
                  <a:pt x="112386" y="10253"/>
                </a:cubicBezTo>
                <a:cubicBezTo>
                  <a:pt x="114495" y="10620"/>
                  <a:pt x="116428" y="9334"/>
                  <a:pt x="113968" y="8967"/>
                </a:cubicBezTo>
                <a:close/>
              </a:path>
            </a:pathLst>
          </a:custGeom>
          <a:solidFill>
            <a:srgbClr val="83A94B"/>
          </a:solidFill>
          <a:ln w="17566" cap="flat">
            <a:noFill/>
            <a:prstDash val="solid"/>
            <a:miter/>
          </a:ln>
        </p:spPr>
        <p:txBody>
          <a:bodyPr rtlCol="1" anchor="ctr"/>
          <a:lstStyle/>
          <a:p>
            <a:endParaRPr lang="he-IL"/>
          </a:p>
        </p:txBody>
      </p:sp>
      <p:sp>
        <p:nvSpPr>
          <p:cNvPr id="150" name="צורה חופשית: צורה 149">
            <a:extLst>
              <a:ext uri="{FF2B5EF4-FFF2-40B4-BE49-F238E27FC236}">
                <a16:creationId xmlns:a16="http://schemas.microsoft.com/office/drawing/2014/main" id="{351C80BC-8189-A09F-7C36-2C19D5CD376A}"/>
              </a:ext>
            </a:extLst>
          </p:cNvPr>
          <p:cNvSpPr/>
          <p:nvPr/>
        </p:nvSpPr>
        <p:spPr>
          <a:xfrm>
            <a:off x="960555" y="7185675"/>
            <a:ext cx="44067" cy="4603"/>
          </a:xfrm>
          <a:custGeom>
            <a:avLst/>
            <a:gdLst>
              <a:gd name="connsiteX0" fmla="*/ 25325 w 26676"/>
              <a:gd name="connsiteY0" fmla="*/ 2584 h 4603"/>
              <a:gd name="connsiteX1" fmla="*/ 16363 w 26676"/>
              <a:gd name="connsiteY1" fmla="*/ 931 h 4603"/>
              <a:gd name="connsiteX2" fmla="*/ 4413 w 26676"/>
              <a:gd name="connsiteY2" fmla="*/ 13 h 4603"/>
              <a:gd name="connsiteX3" fmla="*/ 1777 w 26676"/>
              <a:gd name="connsiteY3" fmla="*/ 2216 h 4603"/>
              <a:gd name="connsiteX4" fmla="*/ 12497 w 26676"/>
              <a:gd name="connsiteY4" fmla="*/ 4053 h 4603"/>
              <a:gd name="connsiteX5" fmla="*/ 23919 w 26676"/>
              <a:gd name="connsiteY5" fmla="*/ 4604 h 4603"/>
              <a:gd name="connsiteX6" fmla="*/ 25325 w 26676"/>
              <a:gd name="connsiteY6" fmla="*/ 2584 h 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6" h="4603">
                <a:moveTo>
                  <a:pt x="25325" y="2584"/>
                </a:moveTo>
                <a:cubicBezTo>
                  <a:pt x="22337" y="1849"/>
                  <a:pt x="19701" y="1298"/>
                  <a:pt x="16363" y="931"/>
                </a:cubicBezTo>
                <a:cubicBezTo>
                  <a:pt x="12497" y="380"/>
                  <a:pt x="8455" y="196"/>
                  <a:pt x="4413" y="13"/>
                </a:cubicBezTo>
                <a:cubicBezTo>
                  <a:pt x="723" y="-171"/>
                  <a:pt x="-1913" y="1666"/>
                  <a:pt x="1777" y="2216"/>
                </a:cubicBezTo>
                <a:cubicBezTo>
                  <a:pt x="5292" y="2767"/>
                  <a:pt x="8806" y="3686"/>
                  <a:pt x="12497" y="4053"/>
                </a:cubicBezTo>
                <a:cubicBezTo>
                  <a:pt x="16363" y="4420"/>
                  <a:pt x="19701" y="4604"/>
                  <a:pt x="23919" y="4604"/>
                </a:cubicBezTo>
                <a:cubicBezTo>
                  <a:pt x="26906" y="4604"/>
                  <a:pt x="27609" y="3135"/>
                  <a:pt x="25325" y="2584"/>
                </a:cubicBezTo>
                <a:close/>
              </a:path>
            </a:pathLst>
          </a:custGeom>
          <a:solidFill>
            <a:srgbClr val="83A94B"/>
          </a:solidFill>
          <a:ln w="17566" cap="flat">
            <a:noFill/>
            <a:prstDash val="solid"/>
            <a:miter/>
          </a:ln>
        </p:spPr>
        <p:txBody>
          <a:bodyPr rtlCol="1" anchor="ctr"/>
          <a:lstStyle/>
          <a:p>
            <a:endParaRPr lang="he-IL"/>
          </a:p>
        </p:txBody>
      </p:sp>
      <p:sp>
        <p:nvSpPr>
          <p:cNvPr id="151" name="צורה חופשית: צורה 150">
            <a:extLst>
              <a:ext uri="{FF2B5EF4-FFF2-40B4-BE49-F238E27FC236}">
                <a16:creationId xmlns:a16="http://schemas.microsoft.com/office/drawing/2014/main" id="{94A76535-01B9-CC97-1E54-005D74E24816}"/>
              </a:ext>
            </a:extLst>
          </p:cNvPr>
          <p:cNvSpPr/>
          <p:nvPr/>
        </p:nvSpPr>
        <p:spPr>
          <a:xfrm rot="338728">
            <a:off x="4302243" y="6770730"/>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a:effectLst>
            <a:softEdge rad="12700"/>
          </a:effectLst>
        </p:spPr>
        <p:txBody>
          <a:bodyPr rtlCol="1" anchor="ctr"/>
          <a:lstStyle/>
          <a:p>
            <a:endParaRPr lang="he-IL"/>
          </a:p>
        </p:txBody>
      </p:sp>
      <p:sp>
        <p:nvSpPr>
          <p:cNvPr id="152" name="צורה חופשית: צורה 151">
            <a:extLst>
              <a:ext uri="{FF2B5EF4-FFF2-40B4-BE49-F238E27FC236}">
                <a16:creationId xmlns:a16="http://schemas.microsoft.com/office/drawing/2014/main" id="{A4A7A49E-C04C-1F41-CF23-FFE6C8C52B90}"/>
              </a:ext>
            </a:extLst>
          </p:cNvPr>
          <p:cNvSpPr/>
          <p:nvPr/>
        </p:nvSpPr>
        <p:spPr>
          <a:xfrm>
            <a:off x="6066585" y="6402084"/>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3" name="צורה חופשית: צורה 152">
            <a:extLst>
              <a:ext uri="{FF2B5EF4-FFF2-40B4-BE49-F238E27FC236}">
                <a16:creationId xmlns:a16="http://schemas.microsoft.com/office/drawing/2014/main" id="{D547EE75-59D9-640A-D092-3E8157CFA1F0}"/>
              </a:ext>
            </a:extLst>
          </p:cNvPr>
          <p:cNvSpPr/>
          <p:nvPr/>
        </p:nvSpPr>
        <p:spPr>
          <a:xfrm>
            <a:off x="8278150" y="6095332"/>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4" name="צורה חופשית: צורה 153">
            <a:extLst>
              <a:ext uri="{FF2B5EF4-FFF2-40B4-BE49-F238E27FC236}">
                <a16:creationId xmlns:a16="http://schemas.microsoft.com/office/drawing/2014/main" id="{2667658E-2EAB-7E4D-501C-4F7F1985C66A}"/>
              </a:ext>
            </a:extLst>
          </p:cNvPr>
          <p:cNvSpPr/>
          <p:nvPr/>
        </p:nvSpPr>
        <p:spPr>
          <a:xfrm>
            <a:off x="8448461" y="6328955"/>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5" name="צורה חופשית: צורה 154">
            <a:extLst>
              <a:ext uri="{FF2B5EF4-FFF2-40B4-BE49-F238E27FC236}">
                <a16:creationId xmlns:a16="http://schemas.microsoft.com/office/drawing/2014/main" id="{7A44DC56-7219-DC61-E013-2A0C02046EDF}"/>
              </a:ext>
            </a:extLst>
          </p:cNvPr>
          <p:cNvSpPr/>
          <p:nvPr/>
        </p:nvSpPr>
        <p:spPr>
          <a:xfrm>
            <a:off x="7917321" y="6123062"/>
            <a:ext cx="256544" cy="137034"/>
          </a:xfrm>
          <a:custGeom>
            <a:avLst/>
            <a:gdLst>
              <a:gd name="connsiteX0" fmla="*/ 209386 w 256544"/>
              <a:gd name="connsiteY0" fmla="*/ 36 h 137034"/>
              <a:gd name="connsiteX1" fmla="*/ 150518 w 256544"/>
              <a:gd name="connsiteY1" fmla="*/ 7749 h 137034"/>
              <a:gd name="connsiteX2" fmla="*/ 74956 w 256544"/>
              <a:gd name="connsiteY2" fmla="*/ 60269 h 137034"/>
              <a:gd name="connsiteX3" fmla="*/ 4842 w 256544"/>
              <a:gd name="connsiteY3" fmla="*/ 123440 h 137034"/>
              <a:gd name="connsiteX4" fmla="*/ 75132 w 256544"/>
              <a:gd name="connsiteY4" fmla="*/ 136846 h 137034"/>
              <a:gd name="connsiteX5" fmla="*/ 168969 w 256544"/>
              <a:gd name="connsiteY5" fmla="*/ 124909 h 137034"/>
              <a:gd name="connsiteX6" fmla="*/ 176350 w 256544"/>
              <a:gd name="connsiteY6" fmla="*/ 61922 h 137034"/>
              <a:gd name="connsiteX7" fmla="*/ 252615 w 256544"/>
              <a:gd name="connsiteY7" fmla="*/ 10503 h 137034"/>
              <a:gd name="connsiteX8" fmla="*/ 209386 w 256544"/>
              <a:gd name="connsiteY8" fmla="*/ 36 h 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4" h="137034">
                <a:moveTo>
                  <a:pt x="209386" y="36"/>
                </a:moveTo>
                <a:cubicBezTo>
                  <a:pt x="186718" y="403"/>
                  <a:pt x="161940" y="4994"/>
                  <a:pt x="150518" y="7749"/>
                </a:cubicBezTo>
                <a:cubicBezTo>
                  <a:pt x="118185" y="14910"/>
                  <a:pt x="99909" y="43742"/>
                  <a:pt x="74956" y="60269"/>
                </a:cubicBezTo>
                <a:cubicBezTo>
                  <a:pt x="62128" y="68716"/>
                  <a:pt x="-20638" y="94977"/>
                  <a:pt x="4842" y="123440"/>
                </a:cubicBezTo>
                <a:cubicBezTo>
                  <a:pt x="18197" y="138315"/>
                  <a:pt x="57911" y="136479"/>
                  <a:pt x="75132" y="136846"/>
                </a:cubicBezTo>
                <a:cubicBezTo>
                  <a:pt x="105532" y="137580"/>
                  <a:pt x="140326" y="136662"/>
                  <a:pt x="168969" y="124909"/>
                </a:cubicBezTo>
                <a:cubicBezTo>
                  <a:pt x="220281" y="104158"/>
                  <a:pt x="165806" y="89835"/>
                  <a:pt x="176350" y="61922"/>
                </a:cubicBezTo>
                <a:cubicBezTo>
                  <a:pt x="183906" y="41905"/>
                  <a:pt x="276514" y="35661"/>
                  <a:pt x="252615" y="10503"/>
                </a:cubicBezTo>
                <a:cubicBezTo>
                  <a:pt x="244883" y="2056"/>
                  <a:pt x="227662" y="-332"/>
                  <a:pt x="209386" y="36"/>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6" name="צורה חופשית: צורה 155">
            <a:extLst>
              <a:ext uri="{FF2B5EF4-FFF2-40B4-BE49-F238E27FC236}">
                <a16:creationId xmlns:a16="http://schemas.microsoft.com/office/drawing/2014/main" id="{5993F3B0-2221-66BF-4FFD-3AEC292407B3}"/>
              </a:ext>
            </a:extLst>
          </p:cNvPr>
          <p:cNvSpPr/>
          <p:nvPr/>
        </p:nvSpPr>
        <p:spPr>
          <a:xfrm>
            <a:off x="6004553" y="6450743"/>
            <a:ext cx="2260754" cy="362633"/>
          </a:xfrm>
          <a:custGeom>
            <a:avLst/>
            <a:gdLst>
              <a:gd name="connsiteX0" fmla="*/ 952433 w 1368550"/>
              <a:gd name="connsiteY0" fmla="*/ 57486 h 142510"/>
              <a:gd name="connsiteX1" fmla="*/ 1311264 w 1368550"/>
              <a:gd name="connsiteY1" fmla="*/ 29573 h 142510"/>
              <a:gd name="connsiteX2" fmla="*/ 1368551 w 1368550"/>
              <a:gd name="connsiteY2" fmla="*/ 23330 h 142510"/>
              <a:gd name="connsiteX3" fmla="*/ 1367848 w 1368550"/>
              <a:gd name="connsiteY3" fmla="*/ 23146 h 142510"/>
              <a:gd name="connsiteX4" fmla="*/ 1198097 w 1368550"/>
              <a:gd name="connsiteY4" fmla="*/ 375 h 142510"/>
              <a:gd name="connsiteX5" fmla="*/ 1064897 w 1368550"/>
              <a:gd name="connsiteY5" fmla="*/ 12311 h 142510"/>
              <a:gd name="connsiteX6" fmla="*/ 910259 w 1368550"/>
              <a:gd name="connsiteY6" fmla="*/ 31042 h 142510"/>
              <a:gd name="connsiteX7" fmla="*/ 883548 w 1368550"/>
              <a:gd name="connsiteY7" fmla="*/ 30675 h 142510"/>
              <a:gd name="connsiteX8" fmla="*/ 681288 w 1368550"/>
              <a:gd name="connsiteY8" fmla="*/ 51243 h 142510"/>
              <a:gd name="connsiteX9" fmla="*/ 480258 w 1368550"/>
              <a:gd name="connsiteY9" fmla="*/ 75666 h 142510"/>
              <a:gd name="connsiteX10" fmla="*/ 277822 w 1368550"/>
              <a:gd name="connsiteY10" fmla="*/ 100825 h 142510"/>
              <a:gd name="connsiteX11" fmla="*/ 276065 w 1368550"/>
              <a:gd name="connsiteY11" fmla="*/ 101376 h 142510"/>
              <a:gd name="connsiteX12" fmla="*/ 224929 w 1368550"/>
              <a:gd name="connsiteY12" fmla="*/ 104130 h 142510"/>
              <a:gd name="connsiteX13" fmla="*/ 147961 w 1368550"/>
              <a:gd name="connsiteY13" fmla="*/ 108905 h 142510"/>
              <a:gd name="connsiteX14" fmla="*/ 139526 w 1368550"/>
              <a:gd name="connsiteY14" fmla="*/ 106334 h 142510"/>
              <a:gd name="connsiteX15" fmla="*/ 40065 w 1368550"/>
              <a:gd name="connsiteY15" fmla="*/ 112761 h 142510"/>
              <a:gd name="connsiteX16" fmla="*/ 1406 w 1368550"/>
              <a:gd name="connsiteY16" fmla="*/ 141041 h 142510"/>
              <a:gd name="connsiteX17" fmla="*/ 0 w 1368550"/>
              <a:gd name="connsiteY17" fmla="*/ 142510 h 142510"/>
              <a:gd name="connsiteX18" fmla="*/ 28292 w 1368550"/>
              <a:gd name="connsiteY18" fmla="*/ 140674 h 142510"/>
              <a:gd name="connsiteX19" fmla="*/ 952433 w 1368550"/>
              <a:gd name="connsiteY19" fmla="*/ 57486 h 1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8550" h="142510">
                <a:moveTo>
                  <a:pt x="952433" y="57486"/>
                </a:moveTo>
                <a:cubicBezTo>
                  <a:pt x="1074211" y="45366"/>
                  <a:pt x="1185972" y="38021"/>
                  <a:pt x="1311264" y="29573"/>
                </a:cubicBezTo>
                <a:cubicBezTo>
                  <a:pt x="1330243" y="28104"/>
                  <a:pt x="1349397" y="26084"/>
                  <a:pt x="1368551" y="23330"/>
                </a:cubicBezTo>
                <a:cubicBezTo>
                  <a:pt x="1368200" y="23330"/>
                  <a:pt x="1367848" y="23146"/>
                  <a:pt x="1367848" y="23146"/>
                </a:cubicBezTo>
                <a:cubicBezTo>
                  <a:pt x="1279283" y="7169"/>
                  <a:pt x="1264697" y="-2012"/>
                  <a:pt x="1198097" y="375"/>
                </a:cubicBezTo>
                <a:cubicBezTo>
                  <a:pt x="1178240" y="1109"/>
                  <a:pt x="1110586" y="7720"/>
                  <a:pt x="1064897" y="12311"/>
                </a:cubicBezTo>
                <a:cubicBezTo>
                  <a:pt x="1017451" y="17086"/>
                  <a:pt x="965085" y="27921"/>
                  <a:pt x="910259" y="31042"/>
                </a:cubicBezTo>
                <a:cubicBezTo>
                  <a:pt x="901472" y="30675"/>
                  <a:pt x="892510" y="30491"/>
                  <a:pt x="883548" y="30675"/>
                </a:cubicBezTo>
                <a:cubicBezTo>
                  <a:pt x="811852" y="30859"/>
                  <a:pt x="745779" y="41143"/>
                  <a:pt x="681288" y="51243"/>
                </a:cubicBezTo>
                <a:cubicBezTo>
                  <a:pt x="615918" y="61526"/>
                  <a:pt x="549494" y="69606"/>
                  <a:pt x="480258" y="75666"/>
                </a:cubicBezTo>
                <a:cubicBezTo>
                  <a:pt x="410495" y="81910"/>
                  <a:pt x="340908" y="87970"/>
                  <a:pt x="277822" y="100825"/>
                </a:cubicBezTo>
                <a:cubicBezTo>
                  <a:pt x="277119" y="101008"/>
                  <a:pt x="276592" y="101192"/>
                  <a:pt x="276065" y="101376"/>
                </a:cubicBezTo>
                <a:cubicBezTo>
                  <a:pt x="259020" y="102294"/>
                  <a:pt x="241974" y="103212"/>
                  <a:pt x="224929" y="104130"/>
                </a:cubicBezTo>
                <a:cubicBezTo>
                  <a:pt x="199273" y="105599"/>
                  <a:pt x="173441" y="106885"/>
                  <a:pt x="147961" y="108905"/>
                </a:cubicBezTo>
                <a:cubicBezTo>
                  <a:pt x="146379" y="107619"/>
                  <a:pt x="143744" y="106701"/>
                  <a:pt x="139526" y="106334"/>
                </a:cubicBezTo>
                <a:cubicBezTo>
                  <a:pt x="102448" y="104497"/>
                  <a:pt x="70290" y="103579"/>
                  <a:pt x="40065" y="112761"/>
                </a:cubicBezTo>
                <a:cubicBezTo>
                  <a:pt x="18100" y="119556"/>
                  <a:pt x="9489" y="131492"/>
                  <a:pt x="1406" y="141041"/>
                </a:cubicBezTo>
                <a:cubicBezTo>
                  <a:pt x="879" y="141592"/>
                  <a:pt x="527" y="142143"/>
                  <a:pt x="0" y="142510"/>
                </a:cubicBezTo>
                <a:cubicBezTo>
                  <a:pt x="9313" y="141776"/>
                  <a:pt x="18803" y="141225"/>
                  <a:pt x="28292" y="140674"/>
                </a:cubicBezTo>
                <a:cubicBezTo>
                  <a:pt x="353209" y="117169"/>
                  <a:pt x="640871" y="87970"/>
                  <a:pt x="952433" y="57486"/>
                </a:cubicBezTo>
                <a:close/>
              </a:path>
            </a:pathLst>
          </a:custGeom>
          <a:solidFill>
            <a:srgbClr val="9EC06E"/>
          </a:solidFill>
          <a:ln w="17566" cap="flat">
            <a:noFill/>
            <a:prstDash val="solid"/>
            <a:miter/>
          </a:ln>
          <a:effectLst>
            <a:softEdge rad="12700"/>
          </a:effectLst>
        </p:spPr>
        <p:txBody>
          <a:bodyPr rtlCol="1" anchor="ctr"/>
          <a:lstStyle/>
          <a:p>
            <a:endParaRPr lang="he-IL"/>
          </a:p>
        </p:txBody>
      </p:sp>
      <p:pic>
        <p:nvPicPr>
          <p:cNvPr id="157" name="תמונה 156">
            <a:extLst>
              <a:ext uri="{FF2B5EF4-FFF2-40B4-BE49-F238E27FC236}">
                <a16:creationId xmlns:a16="http://schemas.microsoft.com/office/drawing/2014/main" id="{A2952EF7-27CB-432E-7576-C505FF089FE7}"/>
              </a:ext>
            </a:extLst>
          </p:cNvPr>
          <p:cNvPicPr>
            <a:picLocks noChangeAspect="1"/>
          </p:cNvPicPr>
          <p:nvPr/>
        </p:nvPicPr>
        <p:blipFill>
          <a:blip r:embed="rId2"/>
          <a:srcRect b="8854"/>
          <a:stretch/>
        </p:blipFill>
        <p:spPr>
          <a:xfrm>
            <a:off x="0" y="4955136"/>
            <a:ext cx="12226833" cy="1896748"/>
          </a:xfrm>
          <a:prstGeom prst="rect">
            <a:avLst/>
          </a:prstGeom>
        </p:spPr>
      </p:pic>
      <p:sp>
        <p:nvSpPr>
          <p:cNvPr id="4" name="כותרת 3">
            <a:extLst>
              <a:ext uri="{FF2B5EF4-FFF2-40B4-BE49-F238E27FC236}">
                <a16:creationId xmlns:a16="http://schemas.microsoft.com/office/drawing/2014/main" id="{1650A88C-1FEE-07DA-67AB-ABC3DC2A4C10}"/>
              </a:ext>
            </a:extLst>
          </p:cNvPr>
          <p:cNvSpPr txBox="1">
            <a:spLocks/>
          </p:cNvSpPr>
          <p:nvPr/>
        </p:nvSpPr>
        <p:spPr>
          <a:xfrm>
            <a:off x="2711624" y="1410654"/>
            <a:ext cx="7488832" cy="129614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he-IL" sz="7200" dirty="0">
                <a:solidFill>
                  <a:srgbClr val="0070C0"/>
                </a:solidFill>
                <a:latin typeface="Assistant SemiBold" panose="00000700000000000000" pitchFamily="2" charset="-79"/>
                <a:cs typeface="Assistant SemiBold" panose="00000700000000000000" pitchFamily="2" charset="-79"/>
              </a:rPr>
              <a:t>מָה הִיא </a:t>
            </a:r>
            <a:r>
              <a:rPr lang="he-IL" sz="7200" dirty="0" err="1">
                <a:solidFill>
                  <a:srgbClr val="0070C0"/>
                </a:solidFill>
                <a:latin typeface="Assistant SemiBold" panose="00000700000000000000" pitchFamily="2" charset="-79"/>
                <a:cs typeface="Assistant SemiBold" panose="00000700000000000000" pitchFamily="2" charset="-79"/>
              </a:rPr>
              <a:t>כְּוִיָּה</a:t>
            </a:r>
            <a:endParaRPr lang="he-IL" sz="7200" dirty="0">
              <a:solidFill>
                <a:srgbClr val="0070C0"/>
              </a:solidFill>
              <a:latin typeface="Assistant SemiBold" panose="00000700000000000000" pitchFamily="2" charset="-79"/>
              <a:cs typeface="Assistant SemiBold" panose="00000700000000000000" pitchFamily="2" charset="-79"/>
            </a:endParaRPr>
          </a:p>
        </p:txBody>
      </p:sp>
      <p:sp>
        <p:nvSpPr>
          <p:cNvPr id="16" name="כותרת 3">
            <a:extLst>
              <a:ext uri="{FF2B5EF4-FFF2-40B4-BE49-F238E27FC236}">
                <a16:creationId xmlns:a16="http://schemas.microsoft.com/office/drawing/2014/main" id="{D9E2E080-13D1-44A2-AB52-CAE995A11CE5}"/>
              </a:ext>
            </a:extLst>
          </p:cNvPr>
          <p:cNvSpPr txBox="1">
            <a:spLocks/>
          </p:cNvSpPr>
          <p:nvPr/>
        </p:nvSpPr>
        <p:spPr>
          <a:xfrm>
            <a:off x="575763" y="2838601"/>
            <a:ext cx="11637122" cy="129614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he-IL" sz="7200" dirty="0">
                <a:solidFill>
                  <a:srgbClr val="0070C0"/>
                </a:solidFill>
                <a:latin typeface="Assistant SemiBold" panose="00000700000000000000" pitchFamily="2" charset="-79"/>
                <a:cs typeface="Assistant SemiBold" panose="00000700000000000000" pitchFamily="2" charset="-79"/>
              </a:rPr>
              <a:t>וְכֵיצַד הִיא נִגְרֶמֶת</a:t>
            </a:r>
          </a:p>
        </p:txBody>
      </p:sp>
    </p:spTree>
    <p:extLst>
      <p:ext uri="{BB962C8B-B14F-4D97-AF65-F5344CB8AC3E}">
        <p14:creationId xmlns:p14="http://schemas.microsoft.com/office/powerpoint/2010/main" val="3344908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B6319-FECB-6090-ADB7-DBE3C3AD45A0}"/>
            </a:ext>
          </a:extLst>
        </p:cNvPr>
        <p:cNvGrpSpPr/>
        <p:nvPr/>
      </p:nvGrpSpPr>
      <p:grpSpPr>
        <a:xfrm>
          <a:off x="0" y="0"/>
          <a:ext cx="0" cy="0"/>
          <a:chOff x="0" y="0"/>
          <a:chExt cx="0" cy="0"/>
        </a:xfrm>
      </p:grpSpPr>
      <p:sp>
        <p:nvSpPr>
          <p:cNvPr id="30" name="צורה חופשית: צורה 29">
            <a:extLst>
              <a:ext uri="{FF2B5EF4-FFF2-40B4-BE49-F238E27FC236}">
                <a16:creationId xmlns:a16="http://schemas.microsoft.com/office/drawing/2014/main" id="{5ED850B8-D1FB-4BC7-2E5E-318FDB96C052}"/>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 name="מלבן 1">
            <a:extLst>
              <a:ext uri="{FF2B5EF4-FFF2-40B4-BE49-F238E27FC236}">
                <a16:creationId xmlns:a16="http://schemas.microsoft.com/office/drawing/2014/main" id="{0BB667EE-865B-2A50-5155-02EFAA624639}"/>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9BE431A7-715E-17AD-8CDA-50A101598CB9}"/>
              </a:ext>
            </a:extLst>
          </p:cNvPr>
          <p:cNvSpPr/>
          <p:nvPr/>
        </p:nvSpPr>
        <p:spPr>
          <a:xfrm>
            <a:off x="1271464" y="376414"/>
            <a:ext cx="4534223" cy="1308435"/>
          </a:xfrm>
          <a:prstGeom prst="rect">
            <a:avLst/>
          </a:prstGeom>
          <a:solidFill>
            <a:srgbClr val="E2D4B9">
              <a:alpha val="39000"/>
            </a:srgbClr>
          </a:solidFill>
          <a:effectLst>
            <a:outerShdw blurRad="50800" dist="50800" dir="5400000" algn="ctr" rotWithShape="0">
              <a:schemeClr val="bg1"/>
            </a:outerShdw>
          </a:effectLst>
          <a:scene3d>
            <a:camera prst="orthographicFront"/>
            <a:lightRig rig="threePt" dir="t"/>
          </a:scene3d>
          <a:sp3d contourW="12700">
            <a:bevelB w="190500" h="190500"/>
            <a:contourClr>
              <a:schemeClr val="bg1">
                <a:lumMod val="75000"/>
                <a:lumOff val="25000"/>
              </a:schemeClr>
            </a:contourClr>
          </a:sp3d>
        </p:spPr>
        <p:txBody>
          <a:bodyPr wrap="square" rIns="252000" anchor="ctr">
            <a:spAutoFit/>
          </a:bodyPr>
          <a:lstStyle/>
          <a:p>
            <a:pPr marL="342900" indent="-342900">
              <a:lnSpc>
                <a:spcPct val="113000"/>
              </a:lnSpc>
              <a:spcAft>
                <a:spcPts val="1200"/>
              </a:spcAft>
              <a:buAutoNum type="arabicPeriod"/>
            </a:pPr>
            <a:r>
              <a:rPr lang="he-IL" dirty="0">
                <a:solidFill>
                  <a:srgbClr val="000099"/>
                </a:solidFill>
                <a:latin typeface="Tahoma" panose="020B0604030504040204" pitchFamily="34" charset="0"/>
                <a:ea typeface="Tahoma" panose="020B0604030504040204" pitchFamily="34" charset="0"/>
                <a:cs typeface="Tahoma" panose="020B0604030504040204" pitchFamily="34" charset="0"/>
              </a:rPr>
              <a:t>מציגים את התמונות </a:t>
            </a:r>
          </a:p>
          <a:p>
            <a:pPr marL="342900" indent="-342900">
              <a:lnSpc>
                <a:spcPct val="113000"/>
              </a:lnSpc>
              <a:spcAft>
                <a:spcPts val="1200"/>
              </a:spcAft>
              <a:buAutoNum type="arabicPeriod"/>
            </a:pPr>
            <a:r>
              <a:rPr lang="he-IL" dirty="0">
                <a:solidFill>
                  <a:srgbClr val="000099"/>
                </a:solidFill>
                <a:latin typeface="Tahoma" panose="020B0604030504040204" pitchFamily="34" charset="0"/>
                <a:ea typeface="Tahoma" panose="020B0604030504040204" pitchFamily="34" charset="0"/>
                <a:cs typeface="Tahoma" panose="020B0604030504040204" pitchFamily="34" charset="0"/>
              </a:rPr>
              <a:t>שואלים: מה אתם רואים בתמונה?</a:t>
            </a:r>
          </a:p>
          <a:p>
            <a:pPr marL="342900" indent="-342900">
              <a:lnSpc>
                <a:spcPct val="113000"/>
              </a:lnSpc>
              <a:spcAft>
                <a:spcPts val="1200"/>
              </a:spcAft>
              <a:buAutoNum type="arabicPeriod"/>
            </a:pPr>
            <a:r>
              <a:rPr lang="he-IL" dirty="0">
                <a:solidFill>
                  <a:srgbClr val="000099"/>
                </a:solidFill>
                <a:latin typeface="Tahoma" panose="020B0604030504040204" pitchFamily="34" charset="0"/>
                <a:ea typeface="Tahoma" panose="020B0604030504040204" pitchFamily="34" charset="0"/>
                <a:cs typeface="Tahoma" panose="020B0604030504040204" pitchFamily="34" charset="0"/>
              </a:rPr>
              <a:t>למי הייתה פעם כוויה, ספרו.</a:t>
            </a:r>
          </a:p>
        </p:txBody>
      </p:sp>
      <p:sp>
        <p:nvSpPr>
          <p:cNvPr id="4" name="כותרת משנה 4">
            <a:extLst>
              <a:ext uri="{FF2B5EF4-FFF2-40B4-BE49-F238E27FC236}">
                <a16:creationId xmlns:a16="http://schemas.microsoft.com/office/drawing/2014/main" id="{25EEA6E1-F300-114F-E3A3-D0E56D9210D9}"/>
              </a:ext>
            </a:extLst>
          </p:cNvPr>
          <p:cNvSpPr txBox="1">
            <a:spLocks/>
          </p:cNvSpPr>
          <p:nvPr/>
        </p:nvSpPr>
        <p:spPr>
          <a:xfrm>
            <a:off x="7824192" y="643160"/>
            <a:ext cx="2952328" cy="613534"/>
          </a:xfrm>
          <a:prstGeom prst="rect">
            <a:avLst/>
          </a:prstGeom>
        </p:spPr>
        <p:txBody>
          <a:bodyPr vert="horz" lIns="91440" tIns="45720" rIns="91440" bIns="45720" rtlCol="0">
            <a:normAutofit fontScale="47500" lnSpcReduction="20000"/>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0" indent="0" algn="r" rtl="1">
              <a:lnSpc>
                <a:spcPct val="107000"/>
              </a:lnSpc>
              <a:spcAft>
                <a:spcPts val="800"/>
              </a:spcAft>
              <a:buNone/>
            </a:pPr>
            <a:r>
              <a:rPr lang="he-IL" sz="72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מָה הִיא </a:t>
            </a:r>
            <a:r>
              <a:rPr lang="he-IL" sz="7200" b="1" spc="40" dirty="0" err="1">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כְּוִיָּה</a:t>
            </a:r>
            <a:r>
              <a:rPr lang="he-IL" sz="72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 </a:t>
            </a:r>
          </a:p>
        </p:txBody>
      </p:sp>
      <p:pic>
        <p:nvPicPr>
          <p:cNvPr id="3" name="תמונה 2">
            <a:extLst>
              <a:ext uri="{FF2B5EF4-FFF2-40B4-BE49-F238E27FC236}">
                <a16:creationId xmlns:a16="http://schemas.microsoft.com/office/drawing/2014/main" id="{459BEB37-CFD3-E4A7-E3CA-9AF54380E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007" y="1925043"/>
            <a:ext cx="3600399" cy="2973270"/>
          </a:xfrm>
          <a:prstGeom prst="rect">
            <a:avLst/>
          </a:prstGeom>
        </p:spPr>
      </p:pic>
      <p:pic>
        <p:nvPicPr>
          <p:cNvPr id="11" name="תמונה 10">
            <a:extLst>
              <a:ext uri="{FF2B5EF4-FFF2-40B4-BE49-F238E27FC236}">
                <a16:creationId xmlns:a16="http://schemas.microsoft.com/office/drawing/2014/main" id="{CC44AC40-BF90-BB6A-44F9-B7A0F3FF6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9" y="1959119"/>
            <a:ext cx="3600399" cy="2939761"/>
          </a:xfrm>
          <a:prstGeom prst="rect">
            <a:avLst/>
          </a:prstGeom>
        </p:spPr>
      </p:pic>
      <p:pic>
        <p:nvPicPr>
          <p:cNvPr id="6" name="תמונה 5">
            <a:extLst>
              <a:ext uri="{FF2B5EF4-FFF2-40B4-BE49-F238E27FC236}">
                <a16:creationId xmlns:a16="http://schemas.microsoft.com/office/drawing/2014/main" id="{3FAC56EF-ECF9-442E-CCF5-2ED1C620B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59" y="1951635"/>
            <a:ext cx="3600399" cy="2978348"/>
          </a:xfrm>
          <a:prstGeom prst="rect">
            <a:avLst/>
          </a:prstGeom>
        </p:spPr>
      </p:pic>
      <p:sp>
        <p:nvSpPr>
          <p:cNvPr id="10" name="מלבן 9">
            <a:extLst>
              <a:ext uri="{FF2B5EF4-FFF2-40B4-BE49-F238E27FC236}">
                <a16:creationId xmlns:a16="http://schemas.microsoft.com/office/drawing/2014/main" id="{4D25D17B-D08C-D16C-E60F-36875A0B22E3}"/>
              </a:ext>
            </a:extLst>
          </p:cNvPr>
          <p:cNvSpPr/>
          <p:nvPr/>
        </p:nvSpPr>
        <p:spPr>
          <a:xfrm>
            <a:off x="1271464" y="5221789"/>
            <a:ext cx="3961580" cy="1130053"/>
          </a:xfrm>
          <a:prstGeom prst="rect">
            <a:avLst/>
          </a:prstGeom>
          <a:solidFill>
            <a:srgbClr val="E2D4B9">
              <a:alpha val="82000"/>
            </a:srgbClr>
          </a:solidFill>
          <a:effectLst>
            <a:outerShdw blurRad="50800" dist="50800" dir="5400000" algn="ctr" rotWithShape="0">
              <a:schemeClr val="bg1"/>
            </a:outerShdw>
          </a:effectLst>
          <a:scene3d>
            <a:camera prst="orthographicFront"/>
            <a:lightRig rig="threePt" dir="t"/>
          </a:scene3d>
          <a:sp3d contourW="12700">
            <a:bevelB w="190500" h="190500"/>
            <a:contourClr>
              <a:schemeClr val="bg1">
                <a:lumMod val="75000"/>
                <a:lumOff val="25000"/>
              </a:schemeClr>
            </a:contourClr>
          </a:sp3d>
        </p:spPr>
        <p:txBody>
          <a:bodyPr wrap="square" rIns="252000" anchor="ctr">
            <a:spAutoFit/>
          </a:bodyPr>
          <a:lstStyle/>
          <a:p>
            <a:pPr>
              <a:lnSpc>
                <a:spcPct val="130000"/>
              </a:lnSpc>
            </a:pPr>
            <a:r>
              <a:rPr lang="he-IL" dirty="0">
                <a:solidFill>
                  <a:srgbClr val="000099"/>
                </a:solidFill>
                <a:effectLst/>
                <a:latin typeface="Tahoma" panose="020B0604030504040204" pitchFamily="34" charset="0"/>
                <a:ea typeface="Tahoma" panose="020B0604030504040204" pitchFamily="34" charset="0"/>
                <a:cs typeface="Tahoma" panose="020B0604030504040204" pitchFamily="34" charset="0"/>
              </a:rPr>
              <a:t>כוויה היא כמו פצע הנגרם לרקמת העור בעקבות מגע עם מקור חום או חומר רעיל לעור</a:t>
            </a:r>
            <a:r>
              <a:rPr lang="he-IL" dirty="0">
                <a:solidFill>
                  <a:srgbClr val="000099"/>
                </a:solidFill>
                <a:latin typeface="Tahoma" panose="020B0604030504040204" pitchFamily="34" charset="0"/>
                <a:ea typeface="Tahoma" panose="020B0604030504040204" pitchFamily="34" charset="0"/>
                <a:cs typeface="Tahoma" panose="020B0604030504040204" pitchFamily="34" charset="0"/>
              </a:rPr>
              <a:t>.</a:t>
            </a:r>
            <a:endParaRPr lang="he-IL"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7603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2000" fill="hold"/>
                                        <p:tgtEl>
                                          <p:spTgt spid="3"/>
                                        </p:tgtEl>
                                      </p:cBhvr>
                                      <p:by x="200000" y="20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3"/>
                                        </p:tgtEl>
                                      </p:cBhvr>
                                      <p:by x="50000" y="50000"/>
                                    </p:animScale>
                                  </p:childTnLst>
                                </p:cTn>
                              </p:par>
                              <p:par>
                                <p:cTn id="20" presetID="63" presetClass="path" presetSubtype="0" accel="50000" decel="50000" fill="hold" nodeType="withEffect">
                                  <p:stCondLst>
                                    <p:cond delay="0"/>
                                  </p:stCondLst>
                                  <p:childTnLst>
                                    <p:animMotion origin="layout" path="M 1.04167E-6 -4.44444E-6 L 0.3082 -4.44444E-6 " pathEditMode="relative" rAng="0" ptsTypes="AA">
                                      <p:cBhvr>
                                        <p:cTn id="21" dur="2000" fill="hold"/>
                                        <p:tgtEl>
                                          <p:spTgt spid="3"/>
                                        </p:tgtEl>
                                        <p:attrNameLst>
                                          <p:attrName>ppt_x</p:attrName>
                                          <p:attrName>ppt_y</p:attrName>
                                        </p:attrNameLst>
                                      </p:cBhvr>
                                      <p:rCtr x="15404" y="0"/>
                                    </p:animMotion>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mph" presetSubtype="0" fill="hold" nodeType="withEffect">
                                  <p:stCondLst>
                                    <p:cond delay="0"/>
                                  </p:stCondLst>
                                  <p:childTnLst>
                                    <p:animScale>
                                      <p:cBhvr>
                                        <p:cTn id="28" dur="2000" fill="hold"/>
                                        <p:tgtEl>
                                          <p:spTgt spid="11"/>
                                        </p:tgtEl>
                                      </p:cBhvr>
                                      <p:by x="200000" y="20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1"/>
                                        </p:tgtEl>
                                      </p:cBhvr>
                                      <p:by x="50000" y="50000"/>
                                    </p:animScale>
                                  </p:childTnLst>
                                </p:cTn>
                              </p:par>
                              <p:par>
                                <p:cTn id="33" presetID="35" presetClass="path" presetSubtype="0" accel="50000" decel="50000" fill="hold" nodeType="withEffect">
                                  <p:stCondLst>
                                    <p:cond delay="0"/>
                                  </p:stCondLst>
                                  <p:childTnLst>
                                    <p:animMotion origin="layout" path="M 1.04167E-6 4.44444E-6 L -0.31302 0.00648 " pathEditMode="relative" rAng="0" ptsTypes="AA">
                                      <p:cBhvr>
                                        <p:cTn id="34" dur="2000" fill="hold"/>
                                        <p:tgtEl>
                                          <p:spTgt spid="11"/>
                                        </p:tgtEl>
                                        <p:attrNameLst>
                                          <p:attrName>ppt_x</p:attrName>
                                          <p:attrName>ppt_y</p:attrName>
                                        </p:attrNameLst>
                                      </p:cBhvr>
                                      <p:rCtr x="-15651" y="324"/>
                                    </p:animMotion>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2000"/>
                            </p:stCondLst>
                            <p:childTnLst>
                              <p:par>
                                <p:cTn id="41" presetID="6" presetClass="emph" presetSubtype="0" fill="hold" nodeType="afterEffect">
                                  <p:stCondLst>
                                    <p:cond delay="0"/>
                                  </p:stCondLst>
                                  <p:childTnLst>
                                    <p:animScale>
                                      <p:cBhvr>
                                        <p:cTn id="42" dur="2000" fill="hold"/>
                                        <p:tgtEl>
                                          <p:spTgt spid="6"/>
                                        </p:tgtEl>
                                      </p:cBhvr>
                                      <p:by x="200000" y="20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6"/>
                                        </p:tgtEl>
                                      </p:cBhvr>
                                      <p:by x="50000" y="50000"/>
                                    </p:animScale>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E05CE653-AB70-DE8D-910D-981E6BC57067}"/>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924987BD-7CEA-44BE-E40C-E72AF030946D}"/>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כותרת 3">
            <a:extLst>
              <a:ext uri="{FF2B5EF4-FFF2-40B4-BE49-F238E27FC236}">
                <a16:creationId xmlns:a16="http://schemas.microsoft.com/office/drawing/2014/main" id="{F253F093-730E-4853-A3CD-3CC78F828FF2}"/>
              </a:ext>
            </a:extLst>
          </p:cNvPr>
          <p:cNvSpPr txBox="1">
            <a:spLocks/>
          </p:cNvSpPr>
          <p:nvPr/>
        </p:nvSpPr>
        <p:spPr>
          <a:xfrm>
            <a:off x="623392" y="2204864"/>
            <a:ext cx="10609856" cy="873295"/>
          </a:xfrm>
          <a:prstGeom prst="rect">
            <a:avLst/>
          </a:prstGeom>
        </p:spPr>
        <p:txBody>
          <a:bodyPr vert="horz" lIns="91440" tIns="45720" rIns="91440" bIns="45720" rtlCol="0" anchor="b">
            <a:noAutofit/>
          </a:bodyPr>
          <a:lstStyle>
            <a:lvl1pPr algn="l" defTabSz="914400" rtl="1"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he-IL" sz="4400" dirty="0">
                <a:solidFill>
                  <a:srgbClr val="0070C0"/>
                </a:solidFill>
                <a:latin typeface="Assistant SemiBold" panose="00000700000000000000" pitchFamily="2" charset="-79"/>
                <a:cs typeface="Assistant SemiBold" panose="00000700000000000000" pitchFamily="2" charset="-79"/>
              </a:rPr>
              <a:t>בואו נצפה בסרט בובות מדברות על מניעת כוויות</a:t>
            </a:r>
          </a:p>
          <a:p>
            <a:pPr algn="r"/>
            <a:endParaRPr lang="he-IL" sz="4400" dirty="0">
              <a:solidFill>
                <a:srgbClr val="0070C0"/>
              </a:solidFill>
              <a:latin typeface="Assistant SemiBold" panose="00000700000000000000" pitchFamily="2" charset="-79"/>
              <a:cs typeface="Assistant SemiBold" panose="00000700000000000000" pitchFamily="2" charset="-79"/>
            </a:endParaRPr>
          </a:p>
          <a:p>
            <a:pPr algn="ctr"/>
            <a:r>
              <a:rPr lang="he-IL" sz="4400" dirty="0">
                <a:solidFill>
                  <a:srgbClr val="0070C0"/>
                </a:solidFill>
                <a:latin typeface="Assistant SemiBold" panose="00000700000000000000" pitchFamily="2" charset="-79"/>
                <a:cs typeface="Assistant SemiBold" panose="00000700000000000000" pitchFamily="2" charset="-79"/>
                <a:hlinkClick r:id="rId2"/>
              </a:rPr>
              <a:t>קישור לסרטון</a:t>
            </a:r>
            <a:endParaRPr lang="he-IL" sz="4400" dirty="0">
              <a:solidFill>
                <a:srgbClr val="0070C0"/>
              </a:solidFill>
              <a:latin typeface="Assistant SemiBold" panose="00000700000000000000" pitchFamily="2" charset="-79"/>
              <a:cs typeface="Assistant SemiBold" panose="00000700000000000000" pitchFamily="2" charset="-79"/>
            </a:endParaRPr>
          </a:p>
        </p:txBody>
      </p:sp>
    </p:spTree>
    <p:extLst>
      <p:ext uri="{BB962C8B-B14F-4D97-AF65-F5344CB8AC3E}">
        <p14:creationId xmlns:p14="http://schemas.microsoft.com/office/powerpoint/2010/main" val="2844329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01C437EF-A296-0079-DB56-7E269B684E50}"/>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 name="מלבן 4">
            <a:extLst>
              <a:ext uri="{FF2B5EF4-FFF2-40B4-BE49-F238E27FC236}">
                <a16:creationId xmlns:a16="http://schemas.microsoft.com/office/drawing/2014/main" id="{AAED0635-97DD-F542-639A-BBFE80876A6B}"/>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כותרת משנה 4">
            <a:extLst>
              <a:ext uri="{FF2B5EF4-FFF2-40B4-BE49-F238E27FC236}">
                <a16:creationId xmlns:a16="http://schemas.microsoft.com/office/drawing/2014/main" id="{68E56773-4503-44CD-AD42-BB1BBB9618C5}"/>
              </a:ext>
            </a:extLst>
          </p:cNvPr>
          <p:cNvSpPr txBox="1">
            <a:spLocks/>
          </p:cNvSpPr>
          <p:nvPr/>
        </p:nvSpPr>
        <p:spPr>
          <a:xfrm>
            <a:off x="2855640" y="439202"/>
            <a:ext cx="5040560" cy="856949"/>
          </a:xfrm>
          <a:prstGeom prst="rect">
            <a:avLst/>
          </a:prstGeom>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0" indent="0" algn="r" rtl="1">
              <a:lnSpc>
                <a:spcPct val="107000"/>
              </a:lnSpc>
              <a:spcAft>
                <a:spcPts val="800"/>
              </a:spcAft>
              <a:buNone/>
            </a:pP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מִמָּה נִגְרֶמֶת </a:t>
            </a:r>
            <a:r>
              <a:rPr lang="he-IL" sz="4400" b="1" spc="40" dirty="0" err="1">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כְּוִיָּה</a:t>
            </a: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 </a:t>
            </a:r>
          </a:p>
        </p:txBody>
      </p:sp>
      <p:sp>
        <p:nvSpPr>
          <p:cNvPr id="12" name="תיבת טקסט 11">
            <a:extLst>
              <a:ext uri="{FF2B5EF4-FFF2-40B4-BE49-F238E27FC236}">
                <a16:creationId xmlns:a16="http://schemas.microsoft.com/office/drawing/2014/main" id="{8CBDE2C0-9EA9-4A8C-BBB1-905E450F7592}"/>
              </a:ext>
            </a:extLst>
          </p:cNvPr>
          <p:cNvSpPr txBox="1"/>
          <p:nvPr/>
        </p:nvSpPr>
        <p:spPr>
          <a:xfrm>
            <a:off x="8328249" y="2061629"/>
            <a:ext cx="3016324" cy="719299"/>
          </a:xfrm>
          <a:prstGeom prst="rect">
            <a:avLst/>
          </a:prstGeom>
          <a:noFill/>
        </p:spPr>
        <p:txBody>
          <a:bodyPr wrap="square">
            <a:spAutoFit/>
          </a:bodyPr>
          <a:lstStyle/>
          <a:p>
            <a:pPr>
              <a:lnSpc>
                <a:spcPct val="113000"/>
              </a:lnSpc>
              <a:spcAft>
                <a:spcPts val="1200"/>
              </a:spcAft>
            </a:pP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אֵשׁ בּוֹעֶרֶת -</a:t>
            </a:r>
          </a:p>
        </p:txBody>
      </p:sp>
      <p:pic>
        <p:nvPicPr>
          <p:cNvPr id="1026" name="Picture 2" descr="אנימציה מצויירת של אש">
            <a:extLst>
              <a:ext uri="{FF2B5EF4-FFF2-40B4-BE49-F238E27FC236}">
                <a16:creationId xmlns:a16="http://schemas.microsoft.com/office/drawing/2014/main" id="{5554DB97-437C-47D7-9C2C-CB3822B56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969" y="1914480"/>
            <a:ext cx="2793250" cy="223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אנימציה של נר שחור לבן">
            <a:extLst>
              <a:ext uri="{FF2B5EF4-FFF2-40B4-BE49-F238E27FC236}">
                <a16:creationId xmlns:a16="http://schemas.microsoft.com/office/drawing/2014/main" id="{4FB108FE-AAF8-4239-B4DA-6EF3422CA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73" y="1914480"/>
            <a:ext cx="4019065" cy="2234600"/>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B2B873C9-DC96-4E5E-89CD-7ADE38DBFB03}"/>
              </a:ext>
            </a:extLst>
          </p:cNvPr>
          <p:cNvSpPr txBox="1"/>
          <p:nvPr/>
        </p:nvSpPr>
        <p:spPr>
          <a:xfrm>
            <a:off x="5159896" y="4509901"/>
            <a:ext cx="6204531" cy="719299"/>
          </a:xfrm>
          <a:prstGeom prst="rect">
            <a:avLst/>
          </a:prstGeom>
          <a:noFill/>
        </p:spPr>
        <p:txBody>
          <a:bodyPr wrap="square">
            <a:spAutoFit/>
          </a:bodyPr>
          <a:lstStyle/>
          <a:p>
            <a:pPr>
              <a:lnSpc>
                <a:spcPct val="113000"/>
              </a:lnSpc>
              <a:spcAft>
                <a:spcPts val="1200"/>
              </a:spcAft>
            </a:pP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תְּנוּ </a:t>
            </a:r>
            <a:r>
              <a:rPr lang="he-IL" sz="4000"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דֻּגְמָאוֹת</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 נוֹסָפוֹת. . .</a:t>
            </a:r>
          </a:p>
        </p:txBody>
      </p:sp>
    </p:spTree>
    <p:extLst>
      <p:ext uri="{BB962C8B-B14F-4D97-AF65-F5344CB8AC3E}">
        <p14:creationId xmlns:p14="http://schemas.microsoft.com/office/powerpoint/2010/main" val="4133738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CA0127BA-7E54-6A91-91F4-B1159C2E3067}"/>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 name="מלבן 4">
            <a:extLst>
              <a:ext uri="{FF2B5EF4-FFF2-40B4-BE49-F238E27FC236}">
                <a16:creationId xmlns:a16="http://schemas.microsoft.com/office/drawing/2014/main" id="{C5CF961A-BA59-71AA-39C8-0ECFF70A5F58}"/>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כותרת משנה 4">
            <a:extLst>
              <a:ext uri="{FF2B5EF4-FFF2-40B4-BE49-F238E27FC236}">
                <a16:creationId xmlns:a16="http://schemas.microsoft.com/office/drawing/2014/main" id="{68E56773-4503-44CD-AD42-BB1BBB9618C5}"/>
              </a:ext>
            </a:extLst>
          </p:cNvPr>
          <p:cNvSpPr txBox="1">
            <a:spLocks/>
          </p:cNvSpPr>
          <p:nvPr/>
        </p:nvSpPr>
        <p:spPr>
          <a:xfrm>
            <a:off x="2855640" y="439202"/>
            <a:ext cx="5040560" cy="856949"/>
          </a:xfrm>
          <a:prstGeom prst="rect">
            <a:avLst/>
          </a:prstGeom>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0" indent="0" algn="r" rtl="1">
              <a:lnSpc>
                <a:spcPct val="107000"/>
              </a:lnSpc>
              <a:spcAft>
                <a:spcPts val="800"/>
              </a:spcAft>
              <a:buNone/>
            </a:pP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מִמָּה נִגְרֶמֶת </a:t>
            </a:r>
            <a:r>
              <a:rPr lang="he-IL" sz="4400" b="1" spc="40" dirty="0" err="1">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כְּוִיָּה</a:t>
            </a: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 </a:t>
            </a:r>
          </a:p>
        </p:txBody>
      </p:sp>
      <p:sp>
        <p:nvSpPr>
          <p:cNvPr id="12" name="תיבת טקסט 11">
            <a:extLst>
              <a:ext uri="{FF2B5EF4-FFF2-40B4-BE49-F238E27FC236}">
                <a16:creationId xmlns:a16="http://schemas.microsoft.com/office/drawing/2014/main" id="{8CBDE2C0-9EA9-4A8C-BBB1-905E450F7592}"/>
              </a:ext>
            </a:extLst>
          </p:cNvPr>
          <p:cNvSpPr txBox="1"/>
          <p:nvPr/>
        </p:nvSpPr>
        <p:spPr>
          <a:xfrm>
            <a:off x="7896200" y="2196978"/>
            <a:ext cx="3240359" cy="719299"/>
          </a:xfrm>
          <a:prstGeom prst="rect">
            <a:avLst/>
          </a:prstGeom>
          <a:noFill/>
        </p:spPr>
        <p:txBody>
          <a:bodyPr wrap="square">
            <a:spAutoFit/>
          </a:bodyPr>
          <a:lstStyle/>
          <a:p>
            <a:pPr>
              <a:lnSpc>
                <a:spcPct val="113000"/>
              </a:lnSpc>
              <a:spcAft>
                <a:spcPts val="1200"/>
              </a:spcAft>
            </a:pPr>
            <a:r>
              <a:rPr lang="he-IL" sz="4000" dirty="0">
                <a:solidFill>
                  <a:srgbClr val="000099"/>
                </a:solidFill>
                <a:latin typeface="Tahoma" panose="020B0604030504040204" pitchFamily="34" charset="0"/>
                <a:ea typeface="Tahoma" panose="020B0604030504040204" pitchFamily="34" charset="0"/>
                <a:cs typeface="Tahoma" panose="020B0604030504040204" pitchFamily="34" charset="0"/>
              </a:rPr>
              <a:t>נוֹזְלִים חַמִּים </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3" name="תיבת טקסט 12">
            <a:extLst>
              <a:ext uri="{FF2B5EF4-FFF2-40B4-BE49-F238E27FC236}">
                <a16:creationId xmlns:a16="http://schemas.microsoft.com/office/drawing/2014/main" id="{B2B873C9-DC96-4E5E-89CD-7ADE38DBFB03}"/>
              </a:ext>
            </a:extLst>
          </p:cNvPr>
          <p:cNvSpPr txBox="1"/>
          <p:nvPr/>
        </p:nvSpPr>
        <p:spPr>
          <a:xfrm>
            <a:off x="5015880" y="4233274"/>
            <a:ext cx="6204531" cy="719299"/>
          </a:xfrm>
          <a:prstGeom prst="rect">
            <a:avLst/>
          </a:prstGeom>
          <a:noFill/>
        </p:spPr>
        <p:txBody>
          <a:bodyPr wrap="square">
            <a:spAutoFit/>
          </a:bodyPr>
          <a:lstStyle/>
          <a:p>
            <a:pPr>
              <a:lnSpc>
                <a:spcPct val="113000"/>
              </a:lnSpc>
              <a:spcAft>
                <a:spcPts val="1200"/>
              </a:spcAft>
            </a:pP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תְּנוּ </a:t>
            </a:r>
            <a:r>
              <a:rPr lang="he-IL" sz="4000"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דֻּגְמָאוֹת</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 נוֹסָפוֹת. . .</a:t>
            </a:r>
          </a:p>
        </p:txBody>
      </p:sp>
      <p:pic>
        <p:nvPicPr>
          <p:cNvPr id="2050" name="Picture 2" descr="תה בכוס, תה טורקי, כוס, חם, טי">
            <a:extLst>
              <a:ext uri="{FF2B5EF4-FFF2-40B4-BE49-F238E27FC236}">
                <a16:creationId xmlns:a16="http://schemas.microsoft.com/office/drawing/2014/main" id="{16C45E5A-E609-40BE-9EFF-F6DE14E1C6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232" y="1953516"/>
            <a:ext cx="2981535" cy="19820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מים חמים-מקלחת">
            <a:extLst>
              <a:ext uri="{FF2B5EF4-FFF2-40B4-BE49-F238E27FC236}">
                <a16:creationId xmlns:a16="http://schemas.microsoft.com/office/drawing/2014/main" id="{0E338E0D-FE98-46E1-B22A-0CF3101AF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1953516"/>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9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2052"/>
                                        </p:tgtEl>
                                        <p:attrNameLst>
                                          <p:attrName>style.visibility</p:attrName>
                                        </p:attrNameLst>
                                      </p:cBhvr>
                                      <p:to>
                                        <p:strVal val="visible"/>
                                      </p:to>
                                    </p:set>
                                    <p:animEffect transition="in" filter="wipe(down)">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1DDC0C35-FFFD-AB28-6A7B-8EBBB0207E14}"/>
              </a:ext>
            </a:extLst>
          </p:cNvPr>
          <p:cNvSpPr/>
          <p:nvPr/>
        </p:nvSpPr>
        <p:spPr>
          <a:xfrm>
            <a:off x="7847" y="-34642"/>
            <a:ext cx="12191693" cy="689264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DA323CC7-5971-0D0B-03FD-EC6643270C44}"/>
              </a:ext>
            </a:extLst>
          </p:cNvPr>
          <p:cNvSpPr/>
          <p:nvPr/>
        </p:nvSpPr>
        <p:spPr>
          <a:xfrm>
            <a:off x="301288" y="257164"/>
            <a:ext cx="11589424" cy="63436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כותרת משנה 4">
            <a:extLst>
              <a:ext uri="{FF2B5EF4-FFF2-40B4-BE49-F238E27FC236}">
                <a16:creationId xmlns:a16="http://schemas.microsoft.com/office/drawing/2014/main" id="{68E56773-4503-44CD-AD42-BB1BBB9618C5}"/>
              </a:ext>
            </a:extLst>
          </p:cNvPr>
          <p:cNvSpPr txBox="1">
            <a:spLocks/>
          </p:cNvSpPr>
          <p:nvPr/>
        </p:nvSpPr>
        <p:spPr>
          <a:xfrm>
            <a:off x="2855640" y="439202"/>
            <a:ext cx="5040560" cy="856949"/>
          </a:xfrm>
          <a:prstGeom prst="rect">
            <a:avLst/>
          </a:prstGeom>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0" indent="0" algn="r" rtl="1">
              <a:lnSpc>
                <a:spcPct val="107000"/>
              </a:lnSpc>
              <a:spcAft>
                <a:spcPts val="800"/>
              </a:spcAft>
              <a:buNone/>
            </a:pP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מִמָּה נִגְרֶמֶת </a:t>
            </a:r>
            <a:r>
              <a:rPr lang="he-IL" sz="4400" b="1" spc="40" dirty="0" err="1">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כְּוִיָּה</a:t>
            </a:r>
            <a:r>
              <a:rPr lang="he-IL" sz="4400" b="1" spc="40" dirty="0">
                <a:ln w="13335" cmpd="sng">
                  <a:solidFill>
                    <a:schemeClr val="accent1">
                      <a:lumMod val="50000"/>
                    </a:schemeClr>
                  </a:solidFill>
                  <a:prstDash val="solid"/>
                </a:ln>
                <a:solidFill>
                  <a:srgbClr val="0070C0"/>
                </a:solidFill>
                <a:latin typeface="Assistant SemiBold" panose="00000700000000000000" pitchFamily="2" charset="-79"/>
                <a:ea typeface="+mj-ea"/>
                <a:cs typeface="Assistant SemiBold" panose="00000700000000000000" pitchFamily="2" charset="-79"/>
              </a:rPr>
              <a:t>? </a:t>
            </a:r>
          </a:p>
        </p:txBody>
      </p:sp>
      <p:sp>
        <p:nvSpPr>
          <p:cNvPr id="12" name="תיבת טקסט 11">
            <a:extLst>
              <a:ext uri="{FF2B5EF4-FFF2-40B4-BE49-F238E27FC236}">
                <a16:creationId xmlns:a16="http://schemas.microsoft.com/office/drawing/2014/main" id="{8CBDE2C0-9EA9-4A8C-BBB1-905E450F7592}"/>
              </a:ext>
            </a:extLst>
          </p:cNvPr>
          <p:cNvSpPr txBox="1"/>
          <p:nvPr/>
        </p:nvSpPr>
        <p:spPr>
          <a:xfrm>
            <a:off x="8328249" y="2061629"/>
            <a:ext cx="3016324" cy="719299"/>
          </a:xfrm>
          <a:prstGeom prst="rect">
            <a:avLst/>
          </a:prstGeom>
          <a:noFill/>
        </p:spPr>
        <p:txBody>
          <a:bodyPr wrap="square">
            <a:spAutoFit/>
          </a:bodyPr>
          <a:lstStyle/>
          <a:p>
            <a:pPr>
              <a:lnSpc>
                <a:spcPct val="113000"/>
              </a:lnSpc>
              <a:spcAft>
                <a:spcPts val="1200"/>
              </a:spcAft>
            </a:pPr>
            <a:r>
              <a:rPr lang="he-IL" sz="4000" dirty="0">
                <a:solidFill>
                  <a:srgbClr val="000099"/>
                </a:solidFill>
                <a:latin typeface="Tahoma" panose="020B0604030504040204" pitchFamily="34" charset="0"/>
                <a:ea typeface="Tahoma" panose="020B0604030504040204" pitchFamily="34" charset="0"/>
                <a:cs typeface="Tahoma" panose="020B0604030504040204" pitchFamily="34" charset="0"/>
              </a:rPr>
              <a:t>חַשְׁמַל </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3" name="תיבת טקסט 12">
            <a:extLst>
              <a:ext uri="{FF2B5EF4-FFF2-40B4-BE49-F238E27FC236}">
                <a16:creationId xmlns:a16="http://schemas.microsoft.com/office/drawing/2014/main" id="{B2B873C9-DC96-4E5E-89CD-7ADE38DBFB03}"/>
              </a:ext>
            </a:extLst>
          </p:cNvPr>
          <p:cNvSpPr txBox="1"/>
          <p:nvPr/>
        </p:nvSpPr>
        <p:spPr>
          <a:xfrm>
            <a:off x="5159896" y="4509901"/>
            <a:ext cx="6204531" cy="719299"/>
          </a:xfrm>
          <a:prstGeom prst="rect">
            <a:avLst/>
          </a:prstGeom>
          <a:noFill/>
        </p:spPr>
        <p:txBody>
          <a:bodyPr wrap="square">
            <a:spAutoFit/>
          </a:bodyPr>
          <a:lstStyle/>
          <a:p>
            <a:pPr>
              <a:lnSpc>
                <a:spcPct val="113000"/>
              </a:lnSpc>
              <a:spcAft>
                <a:spcPts val="1200"/>
              </a:spcAft>
            </a:pP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תְּנוּ </a:t>
            </a:r>
            <a:r>
              <a:rPr lang="he-IL" sz="4000"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דֻּגְמָאוֹת</a:t>
            </a:r>
            <a:r>
              <a:rPr lang="he-IL" sz="4000" dirty="0">
                <a:solidFill>
                  <a:srgbClr val="000099"/>
                </a:solidFill>
                <a:effectLst/>
                <a:latin typeface="Tahoma" panose="020B0604030504040204" pitchFamily="34" charset="0"/>
                <a:ea typeface="Tahoma" panose="020B0604030504040204" pitchFamily="34" charset="0"/>
                <a:cs typeface="Tahoma" panose="020B0604030504040204" pitchFamily="34" charset="0"/>
              </a:rPr>
              <a:t> נוֹסָפוֹת. . .</a:t>
            </a:r>
          </a:p>
        </p:txBody>
      </p:sp>
      <p:pic>
        <p:nvPicPr>
          <p:cNvPr id="9" name="תמונה 8">
            <a:extLst>
              <a:ext uri="{FF2B5EF4-FFF2-40B4-BE49-F238E27FC236}">
                <a16:creationId xmlns:a16="http://schemas.microsoft.com/office/drawing/2014/main" id="{4B24DE39-348C-42B2-8918-6A4BD36A3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4" y="2061629"/>
            <a:ext cx="3800475" cy="2143125"/>
          </a:xfrm>
          <a:prstGeom prst="rect">
            <a:avLst/>
          </a:prstGeom>
        </p:spPr>
      </p:pic>
      <p:pic>
        <p:nvPicPr>
          <p:cNvPr id="5" name="תמונה 4">
            <a:extLst>
              <a:ext uri="{FF2B5EF4-FFF2-40B4-BE49-F238E27FC236}">
                <a16:creationId xmlns:a16="http://schemas.microsoft.com/office/drawing/2014/main" id="{F0BF4B8F-EC0E-4D89-9D07-84934AD774B7}"/>
              </a:ext>
            </a:extLst>
          </p:cNvPr>
          <p:cNvPicPr>
            <a:picLocks noChangeAspect="1"/>
          </p:cNvPicPr>
          <p:nvPr/>
        </p:nvPicPr>
        <p:blipFill>
          <a:blip r:embed="rId3"/>
          <a:stretch>
            <a:fillRect/>
          </a:stretch>
        </p:blipFill>
        <p:spPr>
          <a:xfrm>
            <a:off x="877980" y="2061629"/>
            <a:ext cx="3297834" cy="2695948"/>
          </a:xfrm>
          <a:prstGeom prst="rect">
            <a:avLst/>
          </a:prstGeom>
        </p:spPr>
      </p:pic>
    </p:spTree>
    <p:extLst>
      <p:ext uri="{BB962C8B-B14F-4D97-AF65-F5344CB8AC3E}">
        <p14:creationId xmlns:p14="http://schemas.microsoft.com/office/powerpoint/2010/main" val="2837793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הפעלת משמרות זהב - מתוזמן 1">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p939[1]">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25248</TotalTime>
  <Words>428</Words>
  <Application>Microsoft Office PowerPoint</Application>
  <PresentationFormat>מסך רחב</PresentationFormat>
  <Paragraphs>60</Paragraphs>
  <Slides>13</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13</vt:i4>
      </vt:variant>
    </vt:vector>
  </HeadingPairs>
  <TitlesOfParts>
    <vt:vector size="23" baseType="lpstr">
      <vt:lpstr>Aptos</vt:lpstr>
      <vt:lpstr>Aptos Display</vt:lpstr>
      <vt:lpstr>Arial</vt:lpstr>
      <vt:lpstr>Assistant ExtraBold</vt:lpstr>
      <vt:lpstr>Assistant SemiBold</vt:lpstr>
      <vt:lpstr>Calibri</vt:lpstr>
      <vt:lpstr>Garamond</vt:lpstr>
      <vt:lpstr>Tahoma</vt:lpstr>
      <vt:lpstr>הפעלת משמרות זהב - מתוזמן 1</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subject>מודעות למניעה והימנעות מכוויות</dc:subject>
  <dc:creator>אביבה אלעזרי</dc:creator>
  <cp:keywords>כוויות; בטיחות ילדים; בריאות; טיפול בכוויות;</cp:keywords>
  <cp:lastModifiedBy>יהלי טמיר</cp:lastModifiedBy>
  <cp:revision>258</cp:revision>
  <dcterms:created xsi:type="dcterms:W3CDTF">2019-07-11T11:52:24Z</dcterms:created>
  <dcterms:modified xsi:type="dcterms:W3CDTF">2025-05-12T09:19:04Z</dcterms:modified>
  <cp:category>בטיחות ילדים</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2025-04-24T10:32:30Z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02567295-b83b-4c17-b8b6-955c7be510b6</vt:lpwstr>
  </property>
  <property fmtid="{D5CDD505-2E9C-101B-9397-08002B2CF9AE}" pid="7" name="MSIP_Label_defa4170-0d19-0005-0004-bc88714345d2_ActionId">
    <vt:lpwstr>4c1a6c91-3197-4193-a3f0-5fe3bafe3b70</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