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9" r:id="rId2"/>
  </p:sldMasterIdLst>
  <p:notesMasterIdLst>
    <p:notesMasterId r:id="rId38"/>
  </p:notesMasterIdLst>
  <p:sldIdLst>
    <p:sldId id="400" r:id="rId3"/>
    <p:sldId id="436" r:id="rId4"/>
    <p:sldId id="394" r:id="rId5"/>
    <p:sldId id="395" r:id="rId6"/>
    <p:sldId id="392" r:id="rId7"/>
    <p:sldId id="397" r:id="rId8"/>
    <p:sldId id="398" r:id="rId9"/>
    <p:sldId id="437" r:id="rId10"/>
    <p:sldId id="402" r:id="rId11"/>
    <p:sldId id="403" r:id="rId12"/>
    <p:sldId id="438" r:id="rId13"/>
    <p:sldId id="404" r:id="rId14"/>
    <p:sldId id="439" r:id="rId15"/>
    <p:sldId id="405" r:id="rId16"/>
    <p:sldId id="440" r:id="rId17"/>
    <p:sldId id="406" r:id="rId18"/>
    <p:sldId id="441" r:id="rId19"/>
    <p:sldId id="442" r:id="rId20"/>
    <p:sldId id="407" r:id="rId21"/>
    <p:sldId id="408" r:id="rId22"/>
    <p:sldId id="443" r:id="rId23"/>
    <p:sldId id="409" r:id="rId24"/>
    <p:sldId id="444" r:id="rId25"/>
    <p:sldId id="410" r:id="rId26"/>
    <p:sldId id="445" r:id="rId27"/>
    <p:sldId id="411" r:id="rId28"/>
    <p:sldId id="446" r:id="rId29"/>
    <p:sldId id="430" r:id="rId30"/>
    <p:sldId id="429" r:id="rId31"/>
    <p:sldId id="431" r:id="rId32"/>
    <p:sldId id="432" r:id="rId33"/>
    <p:sldId id="433" r:id="rId34"/>
    <p:sldId id="434" r:id="rId35"/>
    <p:sldId id="435" r:id="rId36"/>
    <p:sldId id="401" r:id="rId3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ביבה / שמעון אלעזרי" initials="ASE" lastIdx="1" clrIdx="0">
    <p:extLst>
      <p:ext uri="{19B8F6BF-5375-455C-9EA6-DF929625EA0E}">
        <p15:presenceInfo xmlns:p15="http://schemas.microsoft.com/office/powerpoint/2012/main" userId="אביבה / שמעון אלעזרי"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AB1"/>
    <a:srgbClr val="00DAF0"/>
    <a:srgbClr val="1F3741"/>
    <a:srgbClr val="57EFFF"/>
    <a:srgbClr val="00B1C4"/>
    <a:srgbClr val="3BF151"/>
    <a:srgbClr val="DA6A16"/>
    <a:srgbClr val="E09610"/>
    <a:srgbClr val="C49500"/>
    <a:srgbClr val="9B1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6163" autoAdjust="0"/>
  </p:normalViewPr>
  <p:slideViewPr>
    <p:cSldViewPr>
      <p:cViewPr varScale="1">
        <p:scale>
          <a:sx n="104" d="100"/>
          <a:sy n="104" d="100"/>
        </p:scale>
        <p:origin x="792" y="84"/>
      </p:cViewPr>
      <p:guideLst>
        <p:guide orient="horz" pos="2160"/>
        <p:guide pos="3840"/>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F4FA77C-2DE2-426A-AABF-A6A016F7CFED}" type="datetimeFigureOut">
              <a:rPr lang="he-IL" smtClean="0"/>
              <a:t>י"ג/אייר/תשפ"ה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12FDA18-5141-4E84-B13B-E2F3DE496B78}" type="slidenum">
              <a:rPr lang="he-IL" smtClean="0"/>
              <a:t>‹#›</a:t>
            </a:fld>
            <a:endParaRPr lang="he-IL"/>
          </a:p>
        </p:txBody>
      </p:sp>
    </p:spTree>
    <p:extLst>
      <p:ext uri="{BB962C8B-B14F-4D97-AF65-F5344CB8AC3E}">
        <p14:creationId xmlns:p14="http://schemas.microsoft.com/office/powerpoint/2010/main" val="4066055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64639-991B-2E85-904D-FB0501D8DEF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FEB887C-21D7-B54D-5DD2-9AD12E877ED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7163F28-9BEE-DE9B-B7D5-9ADA5E54D8C0}"/>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97904E0C-444B-9CD3-5EDC-7F4B88C1B0F2}"/>
              </a:ext>
            </a:extLst>
          </p:cNvPr>
          <p:cNvSpPr>
            <a:spLocks noGrp="1"/>
          </p:cNvSpPr>
          <p:nvPr>
            <p:ph type="sldNum" sz="quarter" idx="5"/>
          </p:nvPr>
        </p:nvSpPr>
        <p:spPr/>
        <p:txBody>
          <a:bodyPr/>
          <a:lstStyle/>
          <a:p>
            <a:fld id="{312FDA18-5141-4E84-B13B-E2F3DE496B78}" type="slidenum">
              <a:rPr lang="he-IL" smtClean="0"/>
              <a:t>2</a:t>
            </a:fld>
            <a:endParaRPr lang="he-IL"/>
          </a:p>
        </p:txBody>
      </p:sp>
    </p:spTree>
    <p:extLst>
      <p:ext uri="{BB962C8B-B14F-4D97-AF65-F5344CB8AC3E}">
        <p14:creationId xmlns:p14="http://schemas.microsoft.com/office/powerpoint/2010/main" val="38325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75560-5672-6428-148C-3047E99579D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13ED6FF-8054-4913-0918-1820C365327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CEBD7A9-6684-4B92-2878-0A70AAA2CCD7}"/>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8CE0D774-CB5B-CACE-E482-2BE0907D87B1}"/>
              </a:ext>
            </a:extLst>
          </p:cNvPr>
          <p:cNvSpPr>
            <a:spLocks noGrp="1"/>
          </p:cNvSpPr>
          <p:nvPr>
            <p:ph type="sldNum" sz="quarter" idx="5"/>
          </p:nvPr>
        </p:nvSpPr>
        <p:spPr/>
        <p:txBody>
          <a:bodyPr/>
          <a:lstStyle/>
          <a:p>
            <a:fld id="{312FDA18-5141-4E84-B13B-E2F3DE496B78}" type="slidenum">
              <a:rPr lang="he-IL" smtClean="0"/>
              <a:t>3</a:t>
            </a:fld>
            <a:endParaRPr lang="he-IL"/>
          </a:p>
        </p:txBody>
      </p:sp>
    </p:spTree>
    <p:extLst>
      <p:ext uri="{BB962C8B-B14F-4D97-AF65-F5344CB8AC3E}">
        <p14:creationId xmlns:p14="http://schemas.microsoft.com/office/powerpoint/2010/main" val="275559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99BA-2317-E32C-A65C-7D81F632335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6C0A9DC-0452-355E-8884-F94F3F8AF6D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8E451B4-F0A8-53AA-D383-6A0127EE4F5D}"/>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EF6D50C4-8B99-4E41-B053-9499E8DA335A}"/>
              </a:ext>
            </a:extLst>
          </p:cNvPr>
          <p:cNvSpPr>
            <a:spLocks noGrp="1"/>
          </p:cNvSpPr>
          <p:nvPr>
            <p:ph type="sldNum" sz="quarter" idx="5"/>
          </p:nvPr>
        </p:nvSpPr>
        <p:spPr/>
        <p:txBody>
          <a:bodyPr/>
          <a:lstStyle/>
          <a:p>
            <a:fld id="{312FDA18-5141-4E84-B13B-E2F3DE496B78}" type="slidenum">
              <a:rPr lang="he-IL" smtClean="0"/>
              <a:t>4</a:t>
            </a:fld>
            <a:endParaRPr lang="he-IL"/>
          </a:p>
        </p:txBody>
      </p:sp>
    </p:spTree>
    <p:extLst>
      <p:ext uri="{BB962C8B-B14F-4D97-AF65-F5344CB8AC3E}">
        <p14:creationId xmlns:p14="http://schemas.microsoft.com/office/powerpoint/2010/main" val="347021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2959-CAB2-4CB9-366F-9D3B29B196A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FE228AF-0D76-2C6A-1E86-D687BFCAA37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067252B-ECB4-4B53-C6B3-13C0D211B2D5}"/>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E6A921FF-3528-DC7A-6CA1-4999A07C0B5A}"/>
              </a:ext>
            </a:extLst>
          </p:cNvPr>
          <p:cNvSpPr>
            <a:spLocks noGrp="1"/>
          </p:cNvSpPr>
          <p:nvPr>
            <p:ph type="sldNum" sz="quarter" idx="5"/>
          </p:nvPr>
        </p:nvSpPr>
        <p:spPr/>
        <p:txBody>
          <a:bodyPr/>
          <a:lstStyle/>
          <a:p>
            <a:fld id="{312FDA18-5141-4E84-B13B-E2F3DE496B78}" type="slidenum">
              <a:rPr lang="he-IL" smtClean="0"/>
              <a:t>29</a:t>
            </a:fld>
            <a:endParaRPr lang="he-IL"/>
          </a:p>
        </p:txBody>
      </p:sp>
    </p:spTree>
    <p:extLst>
      <p:ext uri="{BB962C8B-B14F-4D97-AF65-F5344CB8AC3E}">
        <p14:creationId xmlns:p14="http://schemas.microsoft.com/office/powerpoint/2010/main" val="385188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F862-809F-503A-F64E-3C85DAB7287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92855EE-9850-692C-1ECC-3F9DC71B88A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F09DEAD-8A57-5C3B-83AF-D8210859FAD9}"/>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C4EFA4DD-5F2A-0A94-753C-E2EDF2B600D4}"/>
              </a:ext>
            </a:extLst>
          </p:cNvPr>
          <p:cNvSpPr>
            <a:spLocks noGrp="1"/>
          </p:cNvSpPr>
          <p:nvPr>
            <p:ph type="sldNum" sz="quarter" idx="5"/>
          </p:nvPr>
        </p:nvSpPr>
        <p:spPr/>
        <p:txBody>
          <a:bodyPr/>
          <a:lstStyle/>
          <a:p>
            <a:fld id="{312FDA18-5141-4E84-B13B-E2F3DE496B78}" type="slidenum">
              <a:rPr lang="he-IL" smtClean="0"/>
              <a:t>30</a:t>
            </a:fld>
            <a:endParaRPr lang="he-IL"/>
          </a:p>
        </p:txBody>
      </p:sp>
    </p:spTree>
    <p:extLst>
      <p:ext uri="{BB962C8B-B14F-4D97-AF65-F5344CB8AC3E}">
        <p14:creationId xmlns:p14="http://schemas.microsoft.com/office/powerpoint/2010/main" val="182175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75452-052B-9CA7-B63C-EDF66D2313B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3EB0BD6-02F3-8D1A-EF3F-1A815A84E50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94EB78F-FAD8-2C21-719F-2EF79E1D6581}"/>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65471116-06AE-B7AE-73B4-A97D3B3334AE}"/>
              </a:ext>
            </a:extLst>
          </p:cNvPr>
          <p:cNvSpPr>
            <a:spLocks noGrp="1"/>
          </p:cNvSpPr>
          <p:nvPr>
            <p:ph type="sldNum" sz="quarter" idx="5"/>
          </p:nvPr>
        </p:nvSpPr>
        <p:spPr/>
        <p:txBody>
          <a:bodyPr/>
          <a:lstStyle/>
          <a:p>
            <a:fld id="{312FDA18-5141-4E84-B13B-E2F3DE496B78}" type="slidenum">
              <a:rPr lang="he-IL" smtClean="0"/>
              <a:t>31</a:t>
            </a:fld>
            <a:endParaRPr lang="he-IL"/>
          </a:p>
        </p:txBody>
      </p:sp>
    </p:spTree>
    <p:extLst>
      <p:ext uri="{BB962C8B-B14F-4D97-AF65-F5344CB8AC3E}">
        <p14:creationId xmlns:p14="http://schemas.microsoft.com/office/powerpoint/2010/main" val="280927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68FB6-EAD9-306D-8F0E-B8EBF06E55D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2C72D64-BB95-73F3-0836-8BA5E1B2FAB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F156C56-D69B-921E-C470-1E7123876A07}"/>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B626EC6D-8A46-B0A6-F0E1-448CB384D1BD}"/>
              </a:ext>
            </a:extLst>
          </p:cNvPr>
          <p:cNvSpPr>
            <a:spLocks noGrp="1"/>
          </p:cNvSpPr>
          <p:nvPr>
            <p:ph type="sldNum" sz="quarter" idx="5"/>
          </p:nvPr>
        </p:nvSpPr>
        <p:spPr/>
        <p:txBody>
          <a:bodyPr/>
          <a:lstStyle/>
          <a:p>
            <a:fld id="{312FDA18-5141-4E84-B13B-E2F3DE496B78}" type="slidenum">
              <a:rPr lang="he-IL" smtClean="0"/>
              <a:t>32</a:t>
            </a:fld>
            <a:endParaRPr lang="he-IL"/>
          </a:p>
        </p:txBody>
      </p:sp>
    </p:spTree>
    <p:extLst>
      <p:ext uri="{BB962C8B-B14F-4D97-AF65-F5344CB8AC3E}">
        <p14:creationId xmlns:p14="http://schemas.microsoft.com/office/powerpoint/2010/main" val="10180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0183C-506C-2E13-2F10-5D2E40762E8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4519A10-DC82-723D-F749-E8A9D1796E2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76B1742-82B7-749F-3392-AEB9DF01B322}"/>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02B49B55-417D-8916-1472-161DAC7E6A5D}"/>
              </a:ext>
            </a:extLst>
          </p:cNvPr>
          <p:cNvSpPr>
            <a:spLocks noGrp="1"/>
          </p:cNvSpPr>
          <p:nvPr>
            <p:ph type="sldNum" sz="quarter" idx="5"/>
          </p:nvPr>
        </p:nvSpPr>
        <p:spPr/>
        <p:txBody>
          <a:bodyPr/>
          <a:lstStyle/>
          <a:p>
            <a:fld id="{312FDA18-5141-4E84-B13B-E2F3DE496B78}" type="slidenum">
              <a:rPr lang="he-IL" smtClean="0"/>
              <a:t>33</a:t>
            </a:fld>
            <a:endParaRPr lang="he-IL"/>
          </a:p>
        </p:txBody>
      </p:sp>
    </p:spTree>
    <p:extLst>
      <p:ext uri="{BB962C8B-B14F-4D97-AF65-F5344CB8AC3E}">
        <p14:creationId xmlns:p14="http://schemas.microsoft.com/office/powerpoint/2010/main" val="169580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914400" y="2819400"/>
            <a:ext cx="10363200" cy="2057400"/>
          </a:xfrm>
        </p:spPr>
        <p:txBody>
          <a:bodyPr/>
          <a:lstStyle>
            <a:lvl1pPr>
              <a:defRPr sz="4800"/>
            </a:lvl1pPr>
          </a:lstStyle>
          <a:p>
            <a:pPr lvl="0"/>
            <a:r>
              <a:rPr lang="he-IL" altLang="he-IL" noProof="0"/>
              <a:t>לחץ כדי לערוך סגנון כותרת של תבנית בסיס</a:t>
            </a:r>
          </a:p>
        </p:txBody>
      </p:sp>
      <p:sp>
        <p:nvSpPr>
          <p:cNvPr id="37891" name="Rectangle 2051"/>
          <p:cNvSpPr>
            <a:spLocks noGrp="1" noChangeArrowheads="1"/>
          </p:cNvSpPr>
          <p:nvPr>
            <p:ph type="subTitle" idx="1"/>
          </p:nvPr>
        </p:nvSpPr>
        <p:spPr>
          <a:xfrm>
            <a:off x="1625600" y="5029200"/>
            <a:ext cx="8534400" cy="914400"/>
          </a:xfrm>
        </p:spPr>
        <p:txBody>
          <a:bodyPr/>
          <a:lstStyle>
            <a:lvl1pPr marL="0" indent="0">
              <a:buFontTx/>
              <a:buNone/>
              <a:defRPr sz="2400"/>
            </a:lvl1pPr>
          </a:lstStyle>
          <a:p>
            <a:pPr lvl="0"/>
            <a:r>
              <a:rPr lang="he-IL" altLang="he-IL" noProof="0"/>
              <a:t>לחץ כדי לערוך סגנון כותרת משנה של תבנית בסיס</a:t>
            </a:r>
          </a:p>
        </p:txBody>
      </p:sp>
      <p:sp>
        <p:nvSpPr>
          <p:cNvPr id="37904" name="Rectangle 2064"/>
          <p:cNvSpPr>
            <a:spLocks noGrp="1" noChangeArrowheads="1"/>
          </p:cNvSpPr>
          <p:nvPr>
            <p:ph type="dt" sz="half" idx="2"/>
          </p:nvPr>
        </p:nvSpPr>
        <p:spPr>
          <a:xfrm>
            <a:off x="508000" y="6248400"/>
            <a:ext cx="2540000" cy="381000"/>
          </a:xfrm>
        </p:spPr>
        <p:txBody>
          <a:bodyPr anchor="b"/>
          <a:lstStyle>
            <a:lvl1pPr>
              <a:defRPr kumimoji="0">
                <a:solidFill>
                  <a:srgbClr val="000000"/>
                </a:solidFill>
                <a:latin typeface="+mn-lt"/>
              </a:defRPr>
            </a:lvl1pPr>
          </a:lstStyle>
          <a:p>
            <a:fld id="{C9E58039-0F53-462E-9818-AD9EACBC8AB1}" type="datetimeFigureOut">
              <a:rPr lang="he-IL" smtClean="0"/>
              <a:t>י"ג/אייר/תשפ"ה</a:t>
            </a:fld>
            <a:endParaRPr lang="he-IL"/>
          </a:p>
        </p:txBody>
      </p:sp>
      <p:sp>
        <p:nvSpPr>
          <p:cNvPr id="37905" name="Rectangle 2065"/>
          <p:cNvSpPr>
            <a:spLocks noGrp="1" noChangeArrowheads="1"/>
          </p:cNvSpPr>
          <p:nvPr>
            <p:ph type="ftr" sz="quarter" idx="3"/>
          </p:nvPr>
        </p:nvSpPr>
        <p:spPr>
          <a:xfrm>
            <a:off x="4165600" y="6248400"/>
            <a:ext cx="3860800" cy="381000"/>
          </a:xfrm>
        </p:spPr>
        <p:txBody>
          <a:bodyPr anchor="b"/>
          <a:lstStyle>
            <a:lvl1pPr>
              <a:defRPr kumimoji="0">
                <a:solidFill>
                  <a:srgbClr val="000000"/>
                </a:solidFill>
                <a:latin typeface="+mn-lt"/>
              </a:defRPr>
            </a:lvl1pPr>
          </a:lstStyle>
          <a:p>
            <a:endParaRPr lang="he-IL"/>
          </a:p>
        </p:txBody>
      </p:sp>
      <p:sp>
        <p:nvSpPr>
          <p:cNvPr id="37906" name="Rectangle 2066"/>
          <p:cNvSpPr>
            <a:spLocks noGrp="1" noChangeArrowheads="1"/>
          </p:cNvSpPr>
          <p:nvPr>
            <p:ph type="sldNum" sz="quarter" idx="4"/>
          </p:nvPr>
        </p:nvSpPr>
        <p:spPr>
          <a:xfrm>
            <a:off x="9144000" y="6248400"/>
            <a:ext cx="2540000" cy="381000"/>
          </a:xfrm>
        </p:spPr>
        <p:txBody>
          <a:bodyPr anchor="b"/>
          <a:lstStyle>
            <a:lvl1pPr>
              <a:defRPr kumimoji="0">
                <a:solidFill>
                  <a:srgbClr val="000000"/>
                </a:solidFill>
                <a:latin typeface="+mn-lt"/>
              </a:defRPr>
            </a:lvl1pPr>
          </a:lstStyle>
          <a:p>
            <a:fld id="{89FDB4BF-8FDA-4C82-A434-B65C023509A7}"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77997635"/>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05800" y="76200"/>
            <a:ext cx="2260600" cy="58674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524000" y="76200"/>
            <a:ext cx="6578600" cy="58674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3722558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524000" y="76200"/>
            <a:ext cx="9042400" cy="10668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1524000" y="12192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524000" y="36576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09600" y="6245225"/>
            <a:ext cx="2844800" cy="476250"/>
          </a:xfrm>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a:xfrm>
            <a:off x="4165600" y="6245225"/>
            <a:ext cx="3860800" cy="476250"/>
          </a:xfrm>
        </p:spPr>
        <p:txBody>
          <a:bodyPr/>
          <a:lstStyle>
            <a:lvl1pPr>
              <a:defRPr/>
            </a:lvl1pPr>
          </a:lstStyle>
          <a:p>
            <a:endParaRPr lang="he-IL"/>
          </a:p>
        </p:txBody>
      </p:sp>
      <p:sp>
        <p:nvSpPr>
          <p:cNvPr id="7" name="מציין מיקום של מספר שקופית 6"/>
          <p:cNvSpPr>
            <a:spLocks noGrp="1"/>
          </p:cNvSpPr>
          <p:nvPr>
            <p:ph type="sldNum" sz="quarter" idx="12"/>
          </p:nvPr>
        </p:nvSpPr>
        <p:spPr>
          <a:xfrm>
            <a:off x="8737600" y="6245225"/>
            <a:ext cx="2844800" cy="476250"/>
          </a:xfrm>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560062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F87711-C672-9C2F-AF2A-81841767C59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562F3D2-0BF9-BE9D-A45B-842B479EEA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B7E2E68-627A-EA6B-5C23-01B275BB4CDB}"/>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D1D56870-7472-49AD-C9E3-4D38D005922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0A88BEE-C4D5-907F-E5FF-DDD22340FF5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3823945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D36B63-FA23-E685-F9EA-70018E42000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FD2FB6E-FE7A-DF09-272B-F23CF6FC594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B6DC44F-FC28-8303-B830-E097C3149A1C}"/>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BE218DFC-0A7B-EB7E-9EBF-F45C61346C4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34BDBEF-A245-F41B-80BB-94DCB56CFAFB}"/>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999715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F99B29-C88E-90D4-3EFD-D48E255E134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AB153C0-63EC-F3EC-5EE3-D06C457CD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9D19C37-7AE0-C0B0-BA62-79363465172E}"/>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DC8272C0-D121-D1DB-78F8-1B24F460CA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41EE6F1-AFA9-73B4-B742-3B8269A155DF}"/>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2264982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A2AC68-4D6D-D9EE-23EA-A111BF8B50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3F832EC-7DAE-4B54-CEEF-325CA93AC8F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092C0CE-6564-AC86-4796-FC0459C5D70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2578155-553A-7ADD-A881-39A7019584C7}"/>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3DE944E7-7C77-9059-CADF-D910C8F3A88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7DF34E6-1CD1-7BBE-E61F-D0416E410F0E}"/>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263607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F1B772-71AB-22FA-8505-C46FCF1A31B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B8FB5E6-4E9E-7453-FB53-180BDCDCC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D58AE2A-7AEC-D733-AEF1-2E18033FB65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0143F09-A9A3-05B7-3371-37CF308B2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3FFF789-B64F-E1EB-FB89-7F41AF7E94B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27ED203-0529-1EA6-F994-0A0A9E536841}"/>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8" name="מציין מיקום של כותרת תחתונה 7">
            <a:extLst>
              <a:ext uri="{FF2B5EF4-FFF2-40B4-BE49-F238E27FC236}">
                <a16:creationId xmlns:a16="http://schemas.microsoft.com/office/drawing/2014/main" id="{D85C2701-7A41-B2CE-E76E-5EE917BC722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A84DEC5-279C-8242-54F6-9EDDE991205B}"/>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853976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51F190-2F6D-A9AB-0367-1F2D55A4F06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B75F0A4-528A-B694-608C-7C2AA563D7E8}"/>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4" name="מציין מיקום של כותרת תחתונה 3">
            <a:extLst>
              <a:ext uri="{FF2B5EF4-FFF2-40B4-BE49-F238E27FC236}">
                <a16:creationId xmlns:a16="http://schemas.microsoft.com/office/drawing/2014/main" id="{AA0DF2E7-DD8F-3D3D-BA81-C1A98452A46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0C1F1BC-9D72-45FD-41C6-7C10D0A7BA60}"/>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722876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9709604-DEC3-C4E4-455C-4637C781C748}"/>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3" name="מציין מיקום של כותרת תחתונה 2">
            <a:extLst>
              <a:ext uri="{FF2B5EF4-FFF2-40B4-BE49-F238E27FC236}">
                <a16:creationId xmlns:a16="http://schemas.microsoft.com/office/drawing/2014/main" id="{A10540B2-4F58-8B31-DB8A-F356C087846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A8AE953-EBEB-AC08-4EF7-DE7A95566B2F}"/>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2503425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7356638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06DFC3-D47C-6FDC-66EB-6D974EB3B96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864A228-DF01-E993-6245-9CED56327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78AB1FA-9AC1-865A-1E94-52D87ADFB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7ED0A2D-1104-DC2F-A0F3-88726EE8AE38}"/>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CCCCE644-76C7-CFF9-B010-2F8D803D636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FB6AC2A-77FF-6DAF-87BC-BD1EA4E6E06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300760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29190B-0ED1-A4F2-E4FE-3BC86C0FCD3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270D82B-ABB3-8791-932C-5C8EF065D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888D9DD-B1B7-005A-4B8E-B5A6A9241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2FDC8D4-BA6F-8990-4B68-C947422BF7FC}"/>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B8A35AF3-E399-F8DC-252F-76173C29B9A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3B2BFB8-8871-6735-518B-7DE7AEF1448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414919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890EF3-5B18-BA70-32DE-C1BBD5D57EA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4ECAB65-5129-20D3-4A07-12BABA6497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D3C9318-8560-63FF-0C04-0BE56D943693}"/>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1E99D5FD-BF73-66CD-AD83-6AD772129B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0425BD4-99BC-B819-B5F9-CC3D530C6B6D}"/>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3320586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73AEA9-9485-6431-E767-184E857B3DB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4C8ACDE-1B9D-5F86-0175-07E5B4501BF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00F603-C612-D126-4FF6-26BA3ACD4CB7}"/>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593E60C5-E7D1-190F-9EC6-D683ECE348F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6C82F58-FD89-1DF3-3120-20340292D2C6}"/>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5510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8843839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5240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468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02573869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8" name="מציין מיקום של כותרת תחתונה 7"/>
          <p:cNvSpPr>
            <a:spLocks noGrp="1"/>
          </p:cNvSpPr>
          <p:nvPr>
            <p:ph type="ftr" sz="quarter" idx="11"/>
          </p:nvPr>
        </p:nvSpPr>
        <p:spPr/>
        <p:txBody>
          <a:bodyPr/>
          <a:lstStyle>
            <a:lvl1pPr>
              <a:defRPr/>
            </a:lvl1pPr>
          </a:lstStyle>
          <a:p>
            <a:endParaRPr lang="he-IL"/>
          </a:p>
        </p:txBody>
      </p:sp>
      <p:sp>
        <p:nvSpPr>
          <p:cNvPr id="9" name="מציין מיקום של מספר שקופית 8"/>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90714741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4" name="מציין מיקום של כותרת תחתונה 3"/>
          <p:cNvSpPr>
            <a:spLocks noGrp="1"/>
          </p:cNvSpPr>
          <p:nvPr>
            <p:ph type="ftr" sz="quarter" idx="11"/>
          </p:nvPr>
        </p:nvSpPr>
        <p:spPr/>
        <p:txBody>
          <a:bodyPr/>
          <a:lstStyle>
            <a:lvl1pPr>
              <a:defRPr/>
            </a:lvl1pPr>
          </a:lstStyle>
          <a:p>
            <a:endParaRPr lang="he-IL"/>
          </a:p>
        </p:txBody>
      </p:sp>
      <p:sp>
        <p:nvSpPr>
          <p:cNvPr id="5" name="מציין מיקום של מספר שקופית 4"/>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87001854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3" name="מציין מיקום של כותרת תחתונה 2"/>
          <p:cNvSpPr>
            <a:spLocks noGrp="1"/>
          </p:cNvSpPr>
          <p:nvPr>
            <p:ph type="ftr" sz="quarter" idx="11"/>
          </p:nvPr>
        </p:nvSpPr>
        <p:spPr/>
        <p:txBody>
          <a:bodyPr/>
          <a:lstStyle>
            <a:lvl1pPr>
              <a:defRPr/>
            </a:lvl1pPr>
          </a:lstStyle>
          <a:p>
            <a:endParaRPr lang="he-IL"/>
          </a:p>
        </p:txBody>
      </p:sp>
      <p:sp>
        <p:nvSpPr>
          <p:cNvPr id="4" name="מציין מיקום של מספר שקופית 3"/>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3326749323"/>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9276007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8545582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extLst>
              <a:ext uri="{BEBA8EAE-BF5A-486C-A8C5-ECC9F3942E4B}">
                <a14:imgProps xmlns:a14="http://schemas.microsoft.com/office/drawing/2010/main">
                  <a14:imgLayer r:embed="rId15">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524000" y="76200"/>
            <a:ext cx="904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e-IL" altLang="he-IL"/>
              <a:t>לחץ כדי לערוך סגנון כותרת של תבנית בסיס</a:t>
            </a:r>
          </a:p>
        </p:txBody>
      </p:sp>
      <p:sp>
        <p:nvSpPr>
          <p:cNvPr id="36867" name="Rectangle 1027"/>
          <p:cNvSpPr>
            <a:spLocks noGrp="1" noChangeArrowheads="1"/>
          </p:cNvSpPr>
          <p:nvPr>
            <p:ph type="body" idx="1"/>
          </p:nvPr>
        </p:nvSpPr>
        <p:spPr bwMode="auto">
          <a:xfrm>
            <a:off x="1524000" y="1219200"/>
            <a:ext cx="904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שניה</a:t>
            </a:r>
          </a:p>
          <a:p>
            <a:pPr lvl="2"/>
            <a:r>
              <a:rPr lang="he-IL" altLang="he-IL"/>
              <a:t>רמה שלישית</a:t>
            </a:r>
          </a:p>
          <a:p>
            <a:pPr lvl="3"/>
            <a:r>
              <a:rPr lang="he-IL" altLang="he-IL"/>
              <a:t>רמה רביעית</a:t>
            </a:r>
          </a:p>
          <a:p>
            <a:pPr lvl="4"/>
            <a:r>
              <a:rPr lang="he-IL" altLang="he-IL"/>
              <a:t>רמה חמישית</a:t>
            </a:r>
          </a:p>
        </p:txBody>
      </p:sp>
      <p:sp>
        <p:nvSpPr>
          <p:cNvPr id="36886" name="Rectangle 104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kumimoji="1" sz="1400"/>
            </a:lvl1pPr>
          </a:lstStyle>
          <a:p>
            <a:fld id="{C9E58039-0F53-462E-9818-AD9EACBC8AB1}" type="datetimeFigureOut">
              <a:rPr lang="he-IL" smtClean="0"/>
              <a:t>י"ג/אייר/תשפ"ה</a:t>
            </a:fld>
            <a:endParaRPr lang="he-IL"/>
          </a:p>
        </p:txBody>
      </p:sp>
      <p:sp>
        <p:nvSpPr>
          <p:cNvPr id="36887" name="Rectangle 104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a:defRPr kumimoji="1" sz="1400"/>
            </a:lvl1pPr>
          </a:lstStyle>
          <a:p>
            <a:endParaRPr lang="he-IL"/>
          </a:p>
        </p:txBody>
      </p:sp>
      <p:sp>
        <p:nvSpPr>
          <p:cNvPr id="36888" name="Rectangle 104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a:defRPr kumimoji="1" sz="1400">
                <a:cs typeface="+mn-cs"/>
              </a:defRPr>
            </a:lvl1pPr>
          </a:lstStyle>
          <a:p>
            <a:fld id="{89FDB4BF-8FDA-4C82-A434-B65C023509A7}"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txStyles>
    <p:titleStyle>
      <a:lvl1pPr algn="r" rtl="1" eaLnBrk="1" fontAlgn="base" hangingPunct="1">
        <a:spcBef>
          <a:spcPct val="0"/>
        </a:spcBef>
        <a:spcAft>
          <a:spcPct val="0"/>
        </a:spcAft>
        <a:defRPr sz="3600">
          <a:solidFill>
            <a:srgbClr val="000000"/>
          </a:solidFill>
          <a:latin typeface="+mj-lt"/>
          <a:ea typeface="+mj-ea"/>
          <a:cs typeface="+mj-cs"/>
        </a:defRPr>
      </a:lvl1pPr>
      <a:lvl2pPr algn="r" rtl="1" eaLnBrk="1" fontAlgn="base" hangingPunct="1">
        <a:spcBef>
          <a:spcPct val="0"/>
        </a:spcBef>
        <a:spcAft>
          <a:spcPct val="0"/>
        </a:spcAft>
        <a:defRPr sz="3600">
          <a:solidFill>
            <a:srgbClr val="000000"/>
          </a:solidFill>
          <a:latin typeface="Garamond" pitchFamily="18" charset="0"/>
          <a:cs typeface="Arial" pitchFamily="34" charset="0"/>
        </a:defRPr>
      </a:lvl2pPr>
      <a:lvl3pPr algn="r" rtl="1" eaLnBrk="1" fontAlgn="base" hangingPunct="1">
        <a:spcBef>
          <a:spcPct val="0"/>
        </a:spcBef>
        <a:spcAft>
          <a:spcPct val="0"/>
        </a:spcAft>
        <a:defRPr sz="3600">
          <a:solidFill>
            <a:srgbClr val="000000"/>
          </a:solidFill>
          <a:latin typeface="Garamond" pitchFamily="18" charset="0"/>
          <a:cs typeface="Arial" pitchFamily="34" charset="0"/>
        </a:defRPr>
      </a:lvl3pPr>
      <a:lvl4pPr algn="r" rtl="1" eaLnBrk="1" fontAlgn="base" hangingPunct="1">
        <a:spcBef>
          <a:spcPct val="0"/>
        </a:spcBef>
        <a:spcAft>
          <a:spcPct val="0"/>
        </a:spcAft>
        <a:defRPr sz="3600">
          <a:solidFill>
            <a:srgbClr val="000000"/>
          </a:solidFill>
          <a:latin typeface="Garamond" pitchFamily="18" charset="0"/>
          <a:cs typeface="Arial" pitchFamily="34" charset="0"/>
        </a:defRPr>
      </a:lvl4pPr>
      <a:lvl5pPr algn="r" rtl="1" eaLnBrk="1" fontAlgn="base" hangingPunct="1">
        <a:spcBef>
          <a:spcPct val="0"/>
        </a:spcBef>
        <a:spcAft>
          <a:spcPct val="0"/>
        </a:spcAft>
        <a:defRPr sz="3600">
          <a:solidFill>
            <a:srgbClr val="000000"/>
          </a:solidFill>
          <a:latin typeface="Garamond" pitchFamily="18" charset="0"/>
          <a:cs typeface="Arial" pitchFamily="34" charset="0"/>
        </a:defRPr>
      </a:lvl5pPr>
      <a:lvl6pPr marL="457200" algn="r" rtl="1" eaLnBrk="1" fontAlgn="base" hangingPunct="1">
        <a:spcBef>
          <a:spcPct val="0"/>
        </a:spcBef>
        <a:spcAft>
          <a:spcPct val="0"/>
        </a:spcAft>
        <a:defRPr sz="3600">
          <a:solidFill>
            <a:srgbClr val="000000"/>
          </a:solidFill>
          <a:latin typeface="Garamond" pitchFamily="18" charset="0"/>
          <a:cs typeface="Arial" pitchFamily="34" charset="0"/>
        </a:defRPr>
      </a:lvl6pPr>
      <a:lvl7pPr marL="914400" algn="r" rtl="1" eaLnBrk="1" fontAlgn="base" hangingPunct="1">
        <a:spcBef>
          <a:spcPct val="0"/>
        </a:spcBef>
        <a:spcAft>
          <a:spcPct val="0"/>
        </a:spcAft>
        <a:defRPr sz="3600">
          <a:solidFill>
            <a:srgbClr val="000000"/>
          </a:solidFill>
          <a:latin typeface="Garamond" pitchFamily="18" charset="0"/>
          <a:cs typeface="Arial" pitchFamily="34" charset="0"/>
        </a:defRPr>
      </a:lvl7pPr>
      <a:lvl8pPr marL="1371600" algn="r" rtl="1" eaLnBrk="1" fontAlgn="base" hangingPunct="1">
        <a:spcBef>
          <a:spcPct val="0"/>
        </a:spcBef>
        <a:spcAft>
          <a:spcPct val="0"/>
        </a:spcAft>
        <a:defRPr sz="3600">
          <a:solidFill>
            <a:srgbClr val="000000"/>
          </a:solidFill>
          <a:latin typeface="Garamond" pitchFamily="18" charset="0"/>
          <a:cs typeface="Arial" pitchFamily="34" charset="0"/>
        </a:defRPr>
      </a:lvl8pPr>
      <a:lvl9pPr marL="1828800" algn="r" rtl="1" eaLnBrk="1" fontAlgn="base" hangingPunct="1">
        <a:spcBef>
          <a:spcPct val="0"/>
        </a:spcBef>
        <a:spcAft>
          <a:spcPct val="0"/>
        </a:spcAft>
        <a:defRPr sz="3600">
          <a:solidFill>
            <a:srgbClr val="000000"/>
          </a:solidFill>
          <a:latin typeface="Garamond" pitchFamily="18"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600">
          <a:solidFill>
            <a:srgbClr val="000000"/>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rgbClr val="000000"/>
          </a:solidFill>
          <a:latin typeface="+mn-lt"/>
          <a:cs typeface="+mn-cs"/>
        </a:defRPr>
      </a:lvl3pPr>
      <a:lvl4pPr marL="1600200" indent="-228600" algn="r" rtl="1" eaLnBrk="1" fontAlgn="base" hangingPunct="1">
        <a:spcBef>
          <a:spcPct val="20000"/>
        </a:spcBef>
        <a:spcAft>
          <a:spcPct val="0"/>
        </a:spcAft>
        <a:buClr>
          <a:schemeClr val="tx1"/>
        </a:buClr>
        <a:buChar char="•"/>
        <a:defRPr sz="2000">
          <a:solidFill>
            <a:srgbClr val="000000"/>
          </a:solidFill>
          <a:latin typeface="+mn-lt"/>
          <a:cs typeface="+mn-cs"/>
        </a:defRPr>
      </a:lvl4pPr>
      <a:lvl5pPr marL="2057400" indent="-228600" algn="r" rtl="1" eaLnBrk="1" fontAlgn="base" hangingPunct="1">
        <a:spcBef>
          <a:spcPct val="20000"/>
        </a:spcBef>
        <a:spcAft>
          <a:spcPct val="0"/>
        </a:spcAft>
        <a:buClr>
          <a:schemeClr val="tx1"/>
        </a:buClr>
        <a:buChar char="•"/>
        <a:defRPr sz="2000">
          <a:solidFill>
            <a:srgbClr val="000000"/>
          </a:solidFill>
          <a:latin typeface="+mn-lt"/>
          <a:cs typeface="+mn-cs"/>
        </a:defRPr>
      </a:lvl5pPr>
      <a:lvl6pPr marL="2514600" indent="-228600" algn="r" rtl="1" eaLnBrk="1" fontAlgn="base" hangingPunct="1">
        <a:spcBef>
          <a:spcPct val="20000"/>
        </a:spcBef>
        <a:spcAft>
          <a:spcPct val="0"/>
        </a:spcAft>
        <a:buClr>
          <a:schemeClr val="tx1"/>
        </a:buClr>
        <a:buChar char="•"/>
        <a:defRPr sz="2000">
          <a:solidFill>
            <a:srgbClr val="000000"/>
          </a:solidFill>
          <a:latin typeface="+mn-lt"/>
          <a:cs typeface="+mn-cs"/>
        </a:defRPr>
      </a:lvl6pPr>
      <a:lvl7pPr marL="2971800" indent="-228600" algn="r" rtl="1" eaLnBrk="1" fontAlgn="base" hangingPunct="1">
        <a:spcBef>
          <a:spcPct val="20000"/>
        </a:spcBef>
        <a:spcAft>
          <a:spcPct val="0"/>
        </a:spcAft>
        <a:buClr>
          <a:schemeClr val="tx1"/>
        </a:buClr>
        <a:buChar char="•"/>
        <a:defRPr sz="2000">
          <a:solidFill>
            <a:srgbClr val="000000"/>
          </a:solidFill>
          <a:latin typeface="+mn-lt"/>
          <a:cs typeface="+mn-cs"/>
        </a:defRPr>
      </a:lvl7pPr>
      <a:lvl8pPr marL="3429000" indent="-228600" algn="r" rtl="1" eaLnBrk="1" fontAlgn="base" hangingPunct="1">
        <a:spcBef>
          <a:spcPct val="20000"/>
        </a:spcBef>
        <a:spcAft>
          <a:spcPct val="0"/>
        </a:spcAft>
        <a:buClr>
          <a:schemeClr val="tx1"/>
        </a:buClr>
        <a:buChar char="•"/>
        <a:defRPr sz="2000">
          <a:solidFill>
            <a:srgbClr val="000000"/>
          </a:solidFill>
          <a:latin typeface="+mn-lt"/>
          <a:cs typeface="+mn-cs"/>
        </a:defRPr>
      </a:lvl8pPr>
      <a:lvl9pPr marL="3886200" indent="-228600" algn="r" rtl="1" eaLnBrk="1" fontAlgn="base" hangingPunct="1">
        <a:spcBef>
          <a:spcPct val="20000"/>
        </a:spcBef>
        <a:spcAft>
          <a:spcPct val="0"/>
        </a:spcAft>
        <a:buClr>
          <a:schemeClr val="tx1"/>
        </a:buClr>
        <a:buChar char="•"/>
        <a:defRPr sz="2000">
          <a:solidFill>
            <a:srgbClr val="000000"/>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1D6F5CE-1899-A787-7DED-DA1124C8325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ADDADD9-8D5D-6DFA-8852-4B8511A432E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CFC09F0-94B1-097E-6C87-5780F55928E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80A35D87-E36A-EEFC-847E-887B96374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5574844-289F-6968-0F26-CC881A37CC7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6997918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9exFGffOte8"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6894A4E9-EA7A-5684-48C8-EB914195D8B5}"/>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AutoShape 2" descr="מים וירטואליים | SDG ישראל - פיתוח בר קיימא">
            <a:extLst>
              <a:ext uri="{FF2B5EF4-FFF2-40B4-BE49-F238E27FC236}">
                <a16:creationId xmlns:a16="http://schemas.microsoft.com/office/drawing/2014/main" id="{B726E3A1-638B-AD43-C98E-E0C455D0B67D}"/>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23" name="גרפיקה 6">
            <a:extLst>
              <a:ext uri="{FF2B5EF4-FFF2-40B4-BE49-F238E27FC236}">
                <a16:creationId xmlns:a16="http://schemas.microsoft.com/office/drawing/2014/main" id="{5D8F215B-A861-8ACB-3617-B5D284FB01F4}"/>
              </a:ext>
              <a:ext uri="{C183D7F6-B498-43B3-948B-1728B52AA6E4}">
                <adec:decorative xmlns:adec="http://schemas.microsoft.com/office/drawing/2017/decorative" val="1"/>
              </a:ext>
            </a:extLst>
          </p:cNvPr>
          <p:cNvGrpSpPr/>
          <p:nvPr/>
        </p:nvGrpSpPr>
        <p:grpSpPr>
          <a:xfrm>
            <a:off x="802529" y="1316264"/>
            <a:ext cx="7126833" cy="1797655"/>
            <a:chOff x="5795462" y="1780299"/>
            <a:chExt cx="4550136" cy="1448096"/>
          </a:xfrm>
          <a:solidFill>
            <a:srgbClr val="FFFFFF"/>
          </a:solidFill>
        </p:grpSpPr>
        <p:sp>
          <p:nvSpPr>
            <p:cNvPr id="24" name="צורה חופשית: צורה 23">
              <a:extLst>
                <a:ext uri="{FF2B5EF4-FFF2-40B4-BE49-F238E27FC236}">
                  <a16:creationId xmlns:a16="http://schemas.microsoft.com/office/drawing/2014/main" id="{EECAC0EE-90C5-8C9F-DADE-0D5624AB0099}"/>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5" name="צורה חופשית: צורה 24">
              <a:extLst>
                <a:ext uri="{FF2B5EF4-FFF2-40B4-BE49-F238E27FC236}">
                  <a16:creationId xmlns:a16="http://schemas.microsoft.com/office/drawing/2014/main" id="{4FFFEC27-AC18-51D8-9963-5B2FB7D01667}"/>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6" name="צורה חופשית: צורה 25">
              <a:extLst>
                <a:ext uri="{FF2B5EF4-FFF2-40B4-BE49-F238E27FC236}">
                  <a16:creationId xmlns:a16="http://schemas.microsoft.com/office/drawing/2014/main" id="{E86360D9-CAA0-9762-BBC5-EE578DFCA7C1}"/>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7" name="צורה חופשית: צורה 26">
              <a:extLst>
                <a:ext uri="{FF2B5EF4-FFF2-40B4-BE49-F238E27FC236}">
                  <a16:creationId xmlns:a16="http://schemas.microsoft.com/office/drawing/2014/main" id="{90332C5B-509E-A7FD-240F-4D7D4EC9436F}"/>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28" name="גרפיקה 6">
            <a:extLst>
              <a:ext uri="{FF2B5EF4-FFF2-40B4-BE49-F238E27FC236}">
                <a16:creationId xmlns:a16="http://schemas.microsoft.com/office/drawing/2014/main" id="{6FFD7AFD-3884-EF02-39E8-53456C938A82}"/>
              </a:ext>
              <a:ext uri="{C183D7F6-B498-43B3-948B-1728B52AA6E4}">
                <adec:decorative xmlns:adec="http://schemas.microsoft.com/office/drawing/2017/decorative" val="1"/>
              </a:ext>
            </a:extLst>
          </p:cNvPr>
          <p:cNvGrpSpPr/>
          <p:nvPr/>
        </p:nvGrpSpPr>
        <p:grpSpPr>
          <a:xfrm>
            <a:off x="2902430" y="785450"/>
            <a:ext cx="6104451" cy="4725524"/>
            <a:chOff x="3932026" y="196087"/>
            <a:chExt cx="6505994" cy="4602817"/>
          </a:xfrm>
          <a:solidFill>
            <a:srgbClr val="FFFFFF"/>
          </a:solidFill>
        </p:grpSpPr>
        <p:sp>
          <p:nvSpPr>
            <p:cNvPr id="29" name="צורה חופשית: צורה 28">
              <a:extLst>
                <a:ext uri="{FF2B5EF4-FFF2-40B4-BE49-F238E27FC236}">
                  <a16:creationId xmlns:a16="http://schemas.microsoft.com/office/drawing/2014/main" id="{595AA3BC-A6AF-0CFB-4849-AE03A4A43434}"/>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0" name="צורה חופשית: צורה 29">
              <a:extLst>
                <a:ext uri="{FF2B5EF4-FFF2-40B4-BE49-F238E27FC236}">
                  <a16:creationId xmlns:a16="http://schemas.microsoft.com/office/drawing/2014/main" id="{65315A70-636D-A8FD-FBDE-381A39781BB4}"/>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1" name="צורה חופשית: צורה 30">
              <a:extLst>
                <a:ext uri="{FF2B5EF4-FFF2-40B4-BE49-F238E27FC236}">
                  <a16:creationId xmlns:a16="http://schemas.microsoft.com/office/drawing/2014/main" id="{A5D1A3A3-FBDE-1074-A9F4-06229AEA4EA9}"/>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2" name="צורה חופשית: צורה 31">
              <a:extLst>
                <a:ext uri="{FF2B5EF4-FFF2-40B4-BE49-F238E27FC236}">
                  <a16:creationId xmlns:a16="http://schemas.microsoft.com/office/drawing/2014/main" id="{44DB0A64-6573-3FEC-7F91-F4E297CD4D7E}"/>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3" name="צורה חופשית: צורה 32">
              <a:extLst>
                <a:ext uri="{FF2B5EF4-FFF2-40B4-BE49-F238E27FC236}">
                  <a16:creationId xmlns:a16="http://schemas.microsoft.com/office/drawing/2014/main" id="{2C35D2B4-5606-C01D-0B2D-AD5D6C6903CE}"/>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34" name="גרפיקה 6">
              <a:extLst>
                <a:ext uri="{FF2B5EF4-FFF2-40B4-BE49-F238E27FC236}">
                  <a16:creationId xmlns:a16="http://schemas.microsoft.com/office/drawing/2014/main" id="{861C293A-35C2-5972-7A14-621806A55B64}"/>
                </a:ext>
              </a:extLst>
            </p:cNvPr>
            <p:cNvGrpSpPr/>
            <p:nvPr/>
          </p:nvGrpSpPr>
          <p:grpSpPr>
            <a:xfrm>
              <a:off x="8636339" y="3395875"/>
              <a:ext cx="1801682" cy="1403028"/>
              <a:chOff x="8636339" y="3395875"/>
              <a:chExt cx="1801682" cy="1403028"/>
            </a:xfrm>
            <a:solidFill>
              <a:srgbClr val="FFFFFF"/>
            </a:solidFill>
          </p:grpSpPr>
          <p:sp>
            <p:nvSpPr>
              <p:cNvPr id="35" name="צורה חופשית: צורה 34">
                <a:extLst>
                  <a:ext uri="{FF2B5EF4-FFF2-40B4-BE49-F238E27FC236}">
                    <a16:creationId xmlns:a16="http://schemas.microsoft.com/office/drawing/2014/main" id="{C8468F32-64B5-31EC-F030-45EA94DDC683}"/>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6" name="צורה חופשית: צורה 35">
                <a:extLst>
                  <a:ext uri="{FF2B5EF4-FFF2-40B4-BE49-F238E27FC236}">
                    <a16:creationId xmlns:a16="http://schemas.microsoft.com/office/drawing/2014/main" id="{68456E12-AF3C-3A01-6EF8-9956540EEEBE}"/>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7" name="צורה חופשית: צורה 36">
                <a:extLst>
                  <a:ext uri="{FF2B5EF4-FFF2-40B4-BE49-F238E27FC236}">
                    <a16:creationId xmlns:a16="http://schemas.microsoft.com/office/drawing/2014/main" id="{236B1982-C827-C1D8-F6B1-795F1DD4E8A3}"/>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sp>
        <p:nvSpPr>
          <p:cNvPr id="39" name="מלבן 38">
            <a:extLst>
              <a:ext uri="{FF2B5EF4-FFF2-40B4-BE49-F238E27FC236}">
                <a16:creationId xmlns:a16="http://schemas.microsoft.com/office/drawing/2014/main" id="{BD773204-50F0-F81B-F996-13D524878593}"/>
              </a:ext>
              <a:ext uri="{C183D7F6-B498-43B3-948B-1728B52AA6E4}">
                <adec:decorative xmlns:adec="http://schemas.microsoft.com/office/drawing/2017/decorative" val="1"/>
              </a:ext>
            </a:extLst>
          </p:cNvPr>
          <p:cNvSpPr/>
          <p:nvPr/>
        </p:nvSpPr>
        <p:spPr>
          <a:xfrm>
            <a:off x="6451461" y="5315713"/>
            <a:ext cx="470133" cy="83609"/>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0" name="תיבת טקסט 39">
            <a:extLst>
              <a:ext uri="{FF2B5EF4-FFF2-40B4-BE49-F238E27FC236}">
                <a16:creationId xmlns:a16="http://schemas.microsoft.com/office/drawing/2014/main" id="{55E4AA9A-9D94-8F10-70D2-AE5115C7BA77}"/>
              </a:ext>
            </a:extLst>
          </p:cNvPr>
          <p:cNvSpPr txBox="1"/>
          <p:nvPr/>
        </p:nvSpPr>
        <p:spPr>
          <a:xfrm>
            <a:off x="5304705" y="5282156"/>
            <a:ext cx="2761396" cy="153888"/>
          </a:xfrm>
          <a:prstGeom prst="rect">
            <a:avLst/>
          </a:prstGeom>
          <a:noFill/>
        </p:spPr>
        <p:txBody>
          <a:bodyPr wrap="square">
            <a:spAutoFit/>
          </a:bodyPr>
          <a:lstStyle/>
          <a:p>
            <a:pPr algn="ctr" rtl="1"/>
            <a:r>
              <a:rPr lang="he-IL" sz="400" dirty="0">
                <a:latin typeface="Assistant ExtraBold" panose="00000900000000000000" pitchFamily="2" charset="-79"/>
                <a:cs typeface="Assistant ExtraBold" panose="00000900000000000000" pitchFamily="2" charset="-79"/>
              </a:rPr>
              <a:t>בית ספר "אחווה"</a:t>
            </a:r>
          </a:p>
        </p:txBody>
      </p:sp>
      <p:sp>
        <p:nvSpPr>
          <p:cNvPr id="42" name="מלבן: מסגרת משופעת 41">
            <a:extLst>
              <a:ext uri="{FF2B5EF4-FFF2-40B4-BE49-F238E27FC236}">
                <a16:creationId xmlns:a16="http://schemas.microsoft.com/office/drawing/2014/main" id="{691CBDF6-2037-BFBD-440D-D1583D141681}"/>
              </a:ext>
              <a:ext uri="{C183D7F6-B498-43B3-948B-1728B52AA6E4}">
                <adec:decorative xmlns:adec="http://schemas.microsoft.com/office/drawing/2017/decorative" val="1"/>
              </a:ext>
            </a:extLst>
          </p:cNvPr>
          <p:cNvSpPr/>
          <p:nvPr/>
        </p:nvSpPr>
        <p:spPr>
          <a:xfrm>
            <a:off x="333520" y="2413492"/>
            <a:ext cx="9555228" cy="1840414"/>
          </a:xfrm>
          <a:prstGeom prst="bevel">
            <a:avLst>
              <a:gd name="adj" fmla="val 4054"/>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639">
              <a:solidFill>
                <a:schemeClr val="bg1"/>
              </a:solidFill>
            </a:endParaRPr>
          </a:p>
        </p:txBody>
      </p:sp>
      <p:sp>
        <p:nvSpPr>
          <p:cNvPr id="43" name="צורה חופשית: צורה 42">
            <a:extLst>
              <a:ext uri="{FF2B5EF4-FFF2-40B4-BE49-F238E27FC236}">
                <a16:creationId xmlns:a16="http://schemas.microsoft.com/office/drawing/2014/main" id="{51BFED95-3CA4-2F99-39C2-1B91B7C239EB}"/>
              </a:ext>
              <a:ext uri="{C183D7F6-B498-43B3-948B-1728B52AA6E4}">
                <adec:decorative xmlns:adec="http://schemas.microsoft.com/office/drawing/2017/decorative" val="1"/>
              </a:ext>
            </a:extLst>
          </p:cNvPr>
          <p:cNvSpPr/>
          <p:nvPr/>
        </p:nvSpPr>
        <p:spPr>
          <a:xfrm>
            <a:off x="4873533" y="209525"/>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5" name="צורה חופשית: צורה 44">
            <a:extLst>
              <a:ext uri="{FF2B5EF4-FFF2-40B4-BE49-F238E27FC236}">
                <a16:creationId xmlns:a16="http://schemas.microsoft.com/office/drawing/2014/main" id="{72D335DF-DA29-2E24-0B40-DF629F1A6849}"/>
              </a:ext>
              <a:ext uri="{C183D7F6-B498-43B3-948B-1728B52AA6E4}">
                <adec:decorative xmlns:adec="http://schemas.microsoft.com/office/drawing/2017/decorative" val="1"/>
              </a:ext>
            </a:extLst>
          </p:cNvPr>
          <p:cNvSpPr/>
          <p:nvPr/>
        </p:nvSpPr>
        <p:spPr>
          <a:xfrm>
            <a:off x="11299097" y="2696793"/>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6" name="צורה חופשית: צורה 45">
            <a:extLst>
              <a:ext uri="{FF2B5EF4-FFF2-40B4-BE49-F238E27FC236}">
                <a16:creationId xmlns:a16="http://schemas.microsoft.com/office/drawing/2014/main" id="{E9908622-252F-382C-08B0-7FE3416ACB91}"/>
              </a:ext>
              <a:ext uri="{C183D7F6-B498-43B3-948B-1728B52AA6E4}">
                <adec:decorative xmlns:adec="http://schemas.microsoft.com/office/drawing/2017/decorative" val="1"/>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7" name="צורה חופשית: צורה 46">
            <a:extLst>
              <a:ext uri="{FF2B5EF4-FFF2-40B4-BE49-F238E27FC236}">
                <a16:creationId xmlns:a16="http://schemas.microsoft.com/office/drawing/2014/main" id="{FD2B59CD-1C7C-1E7F-4567-EF1A4A79D0AD}"/>
              </a:ext>
              <a:ext uri="{C183D7F6-B498-43B3-948B-1728B52AA6E4}">
                <adec:decorative xmlns:adec="http://schemas.microsoft.com/office/drawing/2017/decorative" val="1"/>
              </a:ext>
            </a:extLst>
          </p:cNvPr>
          <p:cNvSpPr/>
          <p:nvPr/>
        </p:nvSpPr>
        <p:spPr>
          <a:xfrm>
            <a:off x="3537251" y="6567161"/>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22A92294-8C3F-628B-CD15-247AE1625426}"/>
              </a:ext>
              <a:ext uri="{C183D7F6-B498-43B3-948B-1728B52AA6E4}">
                <adec:decorative xmlns:adec="http://schemas.microsoft.com/office/drawing/2017/decorative" val="1"/>
              </a:ext>
            </a:extLst>
          </p:cNvPr>
          <p:cNvSpPr/>
          <p:nvPr/>
        </p:nvSpPr>
        <p:spPr>
          <a:xfrm>
            <a:off x="1344650" y="6320124"/>
            <a:ext cx="1932" cy="734"/>
          </a:xfrm>
          <a:custGeom>
            <a:avLst/>
            <a:gdLst>
              <a:gd name="connsiteX0" fmla="*/ 0 w 1932"/>
              <a:gd name="connsiteY0" fmla="*/ 735 h 734"/>
              <a:gd name="connsiteX1" fmla="*/ 1933 w 1932"/>
              <a:gd name="connsiteY1" fmla="*/ 0 h 734"/>
              <a:gd name="connsiteX2" fmla="*/ 0 w 1932"/>
              <a:gd name="connsiteY2" fmla="*/ 735 h 734"/>
            </a:gdLst>
            <a:ahLst/>
            <a:cxnLst>
              <a:cxn ang="0">
                <a:pos x="connsiteX0" y="connsiteY0"/>
              </a:cxn>
              <a:cxn ang="0">
                <a:pos x="connsiteX1" y="connsiteY1"/>
              </a:cxn>
              <a:cxn ang="0">
                <a:pos x="connsiteX2" y="connsiteY2"/>
              </a:cxn>
            </a:cxnLst>
            <a:rect l="l" t="t" r="r" b="b"/>
            <a:pathLst>
              <a:path w="1932" h="734">
                <a:moveTo>
                  <a:pt x="0" y="735"/>
                </a:moveTo>
                <a:cubicBezTo>
                  <a:pt x="703" y="367"/>
                  <a:pt x="1406" y="184"/>
                  <a:pt x="1933" y="0"/>
                </a:cubicBezTo>
                <a:cubicBezTo>
                  <a:pt x="1933" y="0"/>
                  <a:pt x="1054" y="184"/>
                  <a:pt x="0" y="735"/>
                </a:cubicBezTo>
                <a:close/>
              </a:path>
            </a:pathLst>
          </a:custGeom>
          <a:noFill/>
          <a:ln w="17566" cap="flat">
            <a:noFill/>
            <a:prstDash val="solid"/>
            <a:miter/>
          </a:ln>
        </p:spPr>
        <p:txBody>
          <a:bodyPr rtlCol="1" anchor="ctr"/>
          <a:lstStyle/>
          <a:p>
            <a:endParaRPr lang="he-IL"/>
          </a:p>
        </p:txBody>
      </p:sp>
      <p:grpSp>
        <p:nvGrpSpPr>
          <p:cNvPr id="49" name="גרפיקה 7359">
            <a:extLst>
              <a:ext uri="{FF2B5EF4-FFF2-40B4-BE49-F238E27FC236}">
                <a16:creationId xmlns:a16="http://schemas.microsoft.com/office/drawing/2014/main" id="{5468181F-8B50-6728-8BFE-E9E0ED5D6AC5}"/>
              </a:ext>
              <a:ext uri="{C183D7F6-B498-43B3-948B-1728B52AA6E4}">
                <adec:decorative xmlns:adec="http://schemas.microsoft.com/office/drawing/2017/decorative" val="1"/>
              </a:ext>
            </a:extLst>
          </p:cNvPr>
          <p:cNvGrpSpPr/>
          <p:nvPr/>
        </p:nvGrpSpPr>
        <p:grpSpPr>
          <a:xfrm>
            <a:off x="1345352" y="6319206"/>
            <a:ext cx="3163" cy="1469"/>
            <a:chOff x="2052560" y="6649725"/>
            <a:chExt cx="3163" cy="1469"/>
          </a:xfrm>
        </p:grpSpPr>
        <p:sp>
          <p:nvSpPr>
            <p:cNvPr id="50" name="צורה חופשית: צורה 49">
              <a:extLst>
                <a:ext uri="{FF2B5EF4-FFF2-40B4-BE49-F238E27FC236}">
                  <a16:creationId xmlns:a16="http://schemas.microsoft.com/office/drawing/2014/main" id="{D0630D8F-63EB-0D5E-DD4C-FB4F005842C4}"/>
                </a:ext>
              </a:extLst>
            </p:cNvPr>
            <p:cNvSpPr/>
            <p:nvPr/>
          </p:nvSpPr>
          <p:spPr>
            <a:xfrm>
              <a:off x="2052560" y="6650092"/>
              <a:ext cx="2460" cy="1101"/>
            </a:xfrm>
            <a:custGeom>
              <a:avLst/>
              <a:gdLst>
                <a:gd name="connsiteX0" fmla="*/ 2460 w 2460"/>
                <a:gd name="connsiteY0" fmla="*/ 0 h 1101"/>
                <a:gd name="connsiteX1" fmla="*/ 0 w 2460"/>
                <a:gd name="connsiteY1" fmla="*/ 1102 h 1101"/>
                <a:gd name="connsiteX2" fmla="*/ 1406 w 2460"/>
                <a:gd name="connsiteY2" fmla="*/ 551 h 1101"/>
                <a:gd name="connsiteX3" fmla="*/ 2460 w 2460"/>
                <a:gd name="connsiteY3" fmla="*/ 0 h 1101"/>
              </a:gdLst>
              <a:ahLst/>
              <a:cxnLst>
                <a:cxn ang="0">
                  <a:pos x="connsiteX0" y="connsiteY0"/>
                </a:cxn>
                <a:cxn ang="0">
                  <a:pos x="connsiteX1" y="connsiteY1"/>
                </a:cxn>
                <a:cxn ang="0">
                  <a:pos x="connsiteX2" y="connsiteY2"/>
                </a:cxn>
                <a:cxn ang="0">
                  <a:pos x="connsiteX3" y="connsiteY3"/>
                </a:cxn>
              </a:cxnLst>
              <a:rect l="l" t="t" r="r" b="b"/>
              <a:pathLst>
                <a:path w="2460" h="1101">
                  <a:moveTo>
                    <a:pt x="2460" y="0"/>
                  </a:moveTo>
                  <a:cubicBezTo>
                    <a:pt x="1757" y="184"/>
                    <a:pt x="879" y="551"/>
                    <a:pt x="0" y="1102"/>
                  </a:cubicBezTo>
                  <a:cubicBezTo>
                    <a:pt x="527" y="918"/>
                    <a:pt x="879" y="735"/>
                    <a:pt x="1406" y="551"/>
                  </a:cubicBezTo>
                  <a:cubicBezTo>
                    <a:pt x="1582" y="367"/>
                    <a:pt x="2109" y="184"/>
                    <a:pt x="2460" y="0"/>
                  </a:cubicBezTo>
                  <a:close/>
                </a:path>
              </a:pathLst>
            </a:custGeom>
            <a:noFill/>
            <a:ln w="17566"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EBA30C45-54EF-02F0-C9ED-1E80676DA791}"/>
                </a:ext>
              </a:extLst>
            </p:cNvPr>
            <p:cNvSpPr/>
            <p:nvPr/>
          </p:nvSpPr>
          <p:spPr>
            <a:xfrm>
              <a:off x="2055021" y="6649725"/>
              <a:ext cx="703" cy="367"/>
            </a:xfrm>
            <a:custGeom>
              <a:avLst/>
              <a:gdLst>
                <a:gd name="connsiteX0" fmla="*/ 703 w 703"/>
                <a:gd name="connsiteY0" fmla="*/ 0 h 367"/>
                <a:gd name="connsiteX1" fmla="*/ 0 w 703"/>
                <a:gd name="connsiteY1" fmla="*/ 367 h 367"/>
                <a:gd name="connsiteX2" fmla="*/ 703 w 703"/>
                <a:gd name="connsiteY2" fmla="*/ 0 h 367"/>
                <a:gd name="connsiteX3" fmla="*/ 703 w 703"/>
                <a:gd name="connsiteY3" fmla="*/ 0 h 367"/>
              </a:gdLst>
              <a:ahLst/>
              <a:cxnLst>
                <a:cxn ang="0">
                  <a:pos x="connsiteX0" y="connsiteY0"/>
                </a:cxn>
                <a:cxn ang="0">
                  <a:pos x="connsiteX1" y="connsiteY1"/>
                </a:cxn>
                <a:cxn ang="0">
                  <a:pos x="connsiteX2" y="connsiteY2"/>
                </a:cxn>
                <a:cxn ang="0">
                  <a:pos x="connsiteX3" y="connsiteY3"/>
                </a:cxn>
              </a:cxnLst>
              <a:rect l="l" t="t" r="r" b="b"/>
              <a:pathLst>
                <a:path w="703" h="367">
                  <a:moveTo>
                    <a:pt x="703" y="0"/>
                  </a:moveTo>
                  <a:cubicBezTo>
                    <a:pt x="527" y="0"/>
                    <a:pt x="352" y="184"/>
                    <a:pt x="0" y="367"/>
                  </a:cubicBezTo>
                  <a:cubicBezTo>
                    <a:pt x="352" y="184"/>
                    <a:pt x="703" y="184"/>
                    <a:pt x="703" y="0"/>
                  </a:cubicBezTo>
                  <a:lnTo>
                    <a:pt x="703" y="0"/>
                  </a:lnTo>
                  <a:close/>
                </a:path>
              </a:pathLst>
            </a:custGeom>
            <a:solidFill>
              <a:srgbClr val="B8AEA4"/>
            </a:solidFill>
            <a:ln w="17566" cap="flat">
              <a:noFill/>
              <a:prstDash val="solid"/>
              <a:miter/>
            </a:ln>
          </p:spPr>
          <p:txBody>
            <a:bodyPr rtlCol="1" anchor="ctr"/>
            <a:lstStyle/>
            <a:p>
              <a:endParaRPr lang="he-IL"/>
            </a:p>
          </p:txBody>
        </p:sp>
      </p:grpSp>
      <p:sp>
        <p:nvSpPr>
          <p:cNvPr id="52" name="צורה חופשית: צורה 51">
            <a:extLst>
              <a:ext uri="{FF2B5EF4-FFF2-40B4-BE49-F238E27FC236}">
                <a16:creationId xmlns:a16="http://schemas.microsoft.com/office/drawing/2014/main" id="{045568BE-8A0F-B29A-FC50-FA05E6499D08}"/>
              </a:ext>
              <a:ext uri="{C183D7F6-B498-43B3-948B-1728B52AA6E4}">
                <adec:decorative xmlns:adec="http://schemas.microsoft.com/office/drawing/2017/decorative" val="1"/>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E6DAC6"/>
          </a:solidFill>
          <a:ln w="17566"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D87BCB87-9F75-6353-2B93-F29AE664E426}"/>
              </a:ext>
              <a:ext uri="{C183D7F6-B498-43B3-948B-1728B52AA6E4}">
                <adec:decorative xmlns:adec="http://schemas.microsoft.com/office/drawing/2017/decorative" val="1"/>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E6DAC6"/>
          </a:solidFill>
          <a:ln w="17566"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D8978C9A-B38B-9B18-C37C-54402DE1F9F7}"/>
              </a:ext>
              <a:ext uri="{C183D7F6-B498-43B3-948B-1728B52AA6E4}">
                <adec:decorative xmlns:adec="http://schemas.microsoft.com/office/drawing/2017/decorative" val="1"/>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5ABA29AD-C53A-DD7A-C5E2-C70D44B17DA9}"/>
              </a:ext>
              <a:ext uri="{C183D7F6-B498-43B3-948B-1728B52AA6E4}">
                <adec:decorative xmlns:adec="http://schemas.microsoft.com/office/drawing/2017/decorative" val="1"/>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6" name="צורה חופשית: צורה 55">
            <a:extLst>
              <a:ext uri="{FF2B5EF4-FFF2-40B4-BE49-F238E27FC236}">
                <a16:creationId xmlns:a16="http://schemas.microsoft.com/office/drawing/2014/main" id="{BF1CB91A-54B6-3CFA-5200-9359FCE18505}"/>
              </a:ext>
              <a:ext uri="{C183D7F6-B498-43B3-948B-1728B52AA6E4}">
                <adec:decorative xmlns:adec="http://schemas.microsoft.com/office/drawing/2017/decorative" val="1"/>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E6DAC6"/>
          </a:solidFill>
          <a:ln w="17566"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1816AD45-3318-1D77-E8BD-B25EEC3B8233}"/>
              </a:ext>
              <a:ext uri="{C183D7F6-B498-43B3-948B-1728B52AA6E4}">
                <adec:decorative xmlns:adec="http://schemas.microsoft.com/office/drawing/2017/decorative" val="1"/>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E6DAC6"/>
          </a:solidFill>
          <a:ln w="17566"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1D9656C1-2570-E77B-27C1-65AE1760EA03}"/>
              </a:ext>
              <a:ext uri="{C183D7F6-B498-43B3-948B-1728B52AA6E4}">
                <adec:decorative xmlns:adec="http://schemas.microsoft.com/office/drawing/2017/decorative" val="1"/>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E6DAC6"/>
          </a:solidFill>
          <a:ln w="17566" cap="flat">
            <a:noFill/>
            <a:prstDash val="solid"/>
            <a:miter/>
          </a:ln>
        </p:spPr>
        <p:txBody>
          <a:bodyPr rtlCol="1" anchor="ctr"/>
          <a:lstStyle/>
          <a:p>
            <a:endParaRPr lang="he-IL"/>
          </a:p>
        </p:txBody>
      </p:sp>
      <p:sp>
        <p:nvSpPr>
          <p:cNvPr id="59" name="צורה חופשית: צורה 58">
            <a:extLst>
              <a:ext uri="{FF2B5EF4-FFF2-40B4-BE49-F238E27FC236}">
                <a16:creationId xmlns:a16="http://schemas.microsoft.com/office/drawing/2014/main" id="{F50C5567-343F-947F-2650-BD585228E27B}"/>
              </a:ext>
              <a:ext uri="{C183D7F6-B498-43B3-948B-1728B52AA6E4}">
                <adec:decorative xmlns:adec="http://schemas.microsoft.com/office/drawing/2017/decorative" val="1"/>
              </a:ext>
            </a:extLst>
          </p:cNvPr>
          <p:cNvSpPr/>
          <p:nvPr/>
        </p:nvSpPr>
        <p:spPr>
          <a:xfrm>
            <a:off x="1940008" y="6168806"/>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39679404-768C-3D98-82A6-44C697D0212E}"/>
              </a:ext>
              <a:ext uri="{C183D7F6-B498-43B3-948B-1728B52AA6E4}">
                <adec:decorative xmlns:adec="http://schemas.microsoft.com/office/drawing/2017/decorative" val="1"/>
              </a:ext>
            </a:extLst>
          </p:cNvPr>
          <p:cNvSpPr/>
          <p:nvPr/>
        </p:nvSpPr>
        <p:spPr>
          <a:xfrm>
            <a:off x="1942819" y="6168990"/>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61" name="צורה חופשית: צורה 60">
            <a:extLst>
              <a:ext uri="{FF2B5EF4-FFF2-40B4-BE49-F238E27FC236}">
                <a16:creationId xmlns:a16="http://schemas.microsoft.com/office/drawing/2014/main" id="{DF2A7314-9742-85BD-6EED-2E49415018AD}"/>
              </a:ext>
              <a:ext uri="{C183D7F6-B498-43B3-948B-1728B52AA6E4}">
                <adec:decorative xmlns:adec="http://schemas.microsoft.com/office/drawing/2017/decorative" val="1"/>
              </a:ext>
            </a:extLst>
          </p:cNvPr>
          <p:cNvSpPr/>
          <p:nvPr/>
        </p:nvSpPr>
        <p:spPr>
          <a:xfrm>
            <a:off x="1940359" y="61680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14557809-D2D5-F209-865A-49C7BA3DC459}"/>
              </a:ext>
              <a:ext uri="{C183D7F6-B498-43B3-948B-1728B52AA6E4}">
                <adec:decorative xmlns:adec="http://schemas.microsoft.com/office/drawing/2017/decorative" val="1"/>
              </a:ext>
            </a:extLst>
          </p:cNvPr>
          <p:cNvSpPr/>
          <p:nvPr/>
        </p:nvSpPr>
        <p:spPr>
          <a:xfrm>
            <a:off x="1940184" y="6167888"/>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0"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79638B4E-2926-2741-F148-17A740DDCD8F}"/>
              </a:ext>
              <a:ext uri="{C183D7F6-B498-43B3-948B-1728B52AA6E4}">
                <adec:decorative xmlns:adec="http://schemas.microsoft.com/office/drawing/2017/decorative" val="1"/>
              </a:ext>
            </a:extLst>
          </p:cNvPr>
          <p:cNvSpPr/>
          <p:nvPr/>
        </p:nvSpPr>
        <p:spPr>
          <a:xfrm>
            <a:off x="1950727" y="6175417"/>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474BC0AD-900B-16CA-2499-3AB119519FD6}"/>
              </a:ext>
              <a:ext uri="{C183D7F6-B498-43B3-948B-1728B52AA6E4}">
                <adec:decorative xmlns:adec="http://schemas.microsoft.com/office/drawing/2017/decorative" val="1"/>
              </a:ext>
            </a:extLst>
          </p:cNvPr>
          <p:cNvSpPr/>
          <p:nvPr/>
        </p:nvSpPr>
        <p:spPr>
          <a:xfrm>
            <a:off x="1951782" y="617596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816D9D45-8284-A7C9-DBD2-70F3C5218585}"/>
              </a:ext>
              <a:ext uri="{C183D7F6-B498-43B3-948B-1728B52AA6E4}">
                <adec:decorative xmlns:adec="http://schemas.microsoft.com/office/drawing/2017/decorative" val="1"/>
              </a:ext>
            </a:extLst>
          </p:cNvPr>
          <p:cNvSpPr/>
          <p:nvPr/>
        </p:nvSpPr>
        <p:spPr>
          <a:xfrm>
            <a:off x="1951782" y="6175601"/>
            <a:ext cx="175" cy="18363"/>
          </a:xfrm>
          <a:custGeom>
            <a:avLst/>
            <a:gdLst>
              <a:gd name="connsiteX0" fmla="*/ 0 w 175"/>
              <a:gd name="connsiteY0" fmla="*/ 0 h 18363"/>
              <a:gd name="connsiteX1" fmla="*/ 0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0" y="0"/>
                </a:lnTo>
                <a:lnTo>
                  <a:pt x="176" y="0"/>
                </a:lnTo>
                <a:close/>
              </a:path>
            </a:pathLst>
          </a:custGeom>
          <a:solidFill>
            <a:srgbClr val="5B5144"/>
          </a:solidFill>
          <a:ln w="17566"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40175642-0B6C-F9D1-9F7E-43272E8748E7}"/>
              </a:ext>
              <a:ext uri="{C183D7F6-B498-43B3-948B-1728B52AA6E4}">
                <adec:decorative xmlns:adec="http://schemas.microsoft.com/office/drawing/2017/decorative" val="1"/>
              </a:ext>
            </a:extLst>
          </p:cNvPr>
          <p:cNvSpPr/>
          <p:nvPr/>
        </p:nvSpPr>
        <p:spPr>
          <a:xfrm>
            <a:off x="1612807" y="61983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2AB68D82-342D-769A-4E22-24EDFF34E250}"/>
              </a:ext>
              <a:ext uri="{C183D7F6-B498-43B3-948B-1728B52AA6E4}">
                <adec:decorative xmlns:adec="http://schemas.microsoft.com/office/drawing/2017/decorative" val="1"/>
              </a:ext>
            </a:extLst>
          </p:cNvPr>
          <p:cNvSpPr/>
          <p:nvPr/>
        </p:nvSpPr>
        <p:spPr>
          <a:xfrm>
            <a:off x="1615618" y="61921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7371C2FB-0B4E-5197-9B76-90018522FFE5}"/>
              </a:ext>
              <a:ext uri="{C183D7F6-B498-43B3-948B-1728B52AA6E4}">
                <adec:decorative xmlns:adec="http://schemas.microsoft.com/office/drawing/2017/decorative" val="1"/>
              </a:ext>
            </a:extLst>
          </p:cNvPr>
          <p:cNvSpPr/>
          <p:nvPr/>
        </p:nvSpPr>
        <p:spPr>
          <a:xfrm>
            <a:off x="1613861" y="61913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CEB69C6B-9EA8-99FE-70FC-1E454271BAC0}"/>
              </a:ext>
              <a:ext uri="{C183D7F6-B498-43B3-948B-1728B52AA6E4}">
                <adec:decorative xmlns:adec="http://schemas.microsoft.com/office/drawing/2017/decorative" val="1"/>
              </a:ext>
            </a:extLst>
          </p:cNvPr>
          <p:cNvSpPr/>
          <p:nvPr/>
        </p:nvSpPr>
        <p:spPr>
          <a:xfrm>
            <a:off x="1621593" y="61970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0" y="184"/>
                  <a:pt x="0" y="184"/>
                </a:cubicBezTo>
                <a:lnTo>
                  <a:pt x="0" y="184"/>
                </a:ln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8717B06E-E760-4763-02E7-C4EC9A47E0E0}"/>
              </a:ext>
              <a:ext uri="{C183D7F6-B498-43B3-948B-1728B52AA6E4}">
                <adec:decorative xmlns:adec="http://schemas.microsoft.com/office/drawing/2017/decorative" val="1"/>
              </a:ext>
            </a:extLst>
          </p:cNvPr>
          <p:cNvSpPr/>
          <p:nvPr/>
        </p:nvSpPr>
        <p:spPr>
          <a:xfrm>
            <a:off x="1622472" y="61974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8275557C-A279-DACC-D994-CBF59790FE17}"/>
              </a:ext>
              <a:ext uri="{C183D7F6-B498-43B3-948B-1728B52AA6E4}">
                <adec:decorative xmlns:adec="http://schemas.microsoft.com/office/drawing/2017/decorative" val="1"/>
              </a:ext>
            </a:extLst>
          </p:cNvPr>
          <p:cNvSpPr/>
          <p:nvPr/>
        </p:nvSpPr>
        <p:spPr>
          <a:xfrm>
            <a:off x="1622472" y="61970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E02796F9-72E6-61EA-5D8C-725A6B9645C2}"/>
              </a:ext>
              <a:ext uri="{C183D7F6-B498-43B3-948B-1728B52AA6E4}">
                <adec:decorative xmlns:adec="http://schemas.microsoft.com/office/drawing/2017/decorative" val="1"/>
              </a:ext>
            </a:extLst>
          </p:cNvPr>
          <p:cNvSpPr/>
          <p:nvPr/>
        </p:nvSpPr>
        <p:spPr>
          <a:xfrm>
            <a:off x="1071572" y="6148973"/>
            <a:ext cx="17572" cy="183"/>
          </a:xfrm>
          <a:custGeom>
            <a:avLst/>
            <a:gdLst>
              <a:gd name="connsiteX0" fmla="*/ 0 w 17572"/>
              <a:gd name="connsiteY0" fmla="*/ 184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184"/>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3" name="צורה חופשית: צורה 72">
            <a:extLst>
              <a:ext uri="{FF2B5EF4-FFF2-40B4-BE49-F238E27FC236}">
                <a16:creationId xmlns:a16="http://schemas.microsoft.com/office/drawing/2014/main" id="{1244C09A-B73C-1ED4-6D1E-74F578E0D257}"/>
              </a:ext>
              <a:ext uri="{C183D7F6-B498-43B3-948B-1728B52AA6E4}">
                <adec:decorative xmlns:adec="http://schemas.microsoft.com/office/drawing/2017/decorative" val="1"/>
              </a:ext>
            </a:extLst>
          </p:cNvPr>
          <p:cNvSpPr/>
          <p:nvPr/>
        </p:nvSpPr>
        <p:spPr>
          <a:xfrm>
            <a:off x="1074384" y="6142730"/>
            <a:ext cx="17572" cy="183"/>
          </a:xfrm>
          <a:custGeom>
            <a:avLst/>
            <a:gdLst>
              <a:gd name="connsiteX0" fmla="*/ 0 w 17572"/>
              <a:gd name="connsiteY0" fmla="*/ 184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74" name="צורה חופשית: צורה 73">
            <a:extLst>
              <a:ext uri="{FF2B5EF4-FFF2-40B4-BE49-F238E27FC236}">
                <a16:creationId xmlns:a16="http://schemas.microsoft.com/office/drawing/2014/main" id="{56CB78EF-784F-39B9-C718-7058B710AAE7}"/>
              </a:ext>
              <a:ext uri="{C183D7F6-B498-43B3-948B-1728B52AA6E4}">
                <adec:decorative xmlns:adec="http://schemas.microsoft.com/office/drawing/2017/decorative" val="1"/>
              </a:ext>
            </a:extLst>
          </p:cNvPr>
          <p:cNvSpPr/>
          <p:nvPr/>
        </p:nvSpPr>
        <p:spPr>
          <a:xfrm>
            <a:off x="1083521" y="6188272"/>
            <a:ext cx="17572" cy="183"/>
          </a:xfrm>
          <a:custGeom>
            <a:avLst/>
            <a:gdLst>
              <a:gd name="connsiteX0" fmla="*/ 0 w 17572"/>
              <a:gd name="connsiteY0" fmla="*/ 0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0"/>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5" name="צורה חופשית: צורה 74">
            <a:extLst>
              <a:ext uri="{FF2B5EF4-FFF2-40B4-BE49-F238E27FC236}">
                <a16:creationId xmlns:a16="http://schemas.microsoft.com/office/drawing/2014/main" id="{402EE9DC-6587-489A-2D9C-C2E74558BFB2}"/>
              </a:ext>
              <a:ext uri="{C183D7F6-B498-43B3-948B-1728B52AA6E4}">
                <adec:decorative xmlns:adec="http://schemas.microsoft.com/office/drawing/2017/decorative" val="1"/>
              </a:ext>
            </a:extLst>
          </p:cNvPr>
          <p:cNvSpPr/>
          <p:nvPr/>
        </p:nvSpPr>
        <p:spPr>
          <a:xfrm>
            <a:off x="1086333" y="61820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76" name="צורה חופשית: צורה 75">
            <a:extLst>
              <a:ext uri="{FF2B5EF4-FFF2-40B4-BE49-F238E27FC236}">
                <a16:creationId xmlns:a16="http://schemas.microsoft.com/office/drawing/2014/main" id="{2546B622-76D0-BA52-CAFC-7E36EF8E158C}"/>
              </a:ext>
              <a:ext uri="{C183D7F6-B498-43B3-948B-1728B52AA6E4}">
                <adec:decorative xmlns:adec="http://schemas.microsoft.com/office/drawing/2017/decorative" val="1"/>
              </a:ext>
            </a:extLst>
          </p:cNvPr>
          <p:cNvSpPr/>
          <p:nvPr/>
        </p:nvSpPr>
        <p:spPr>
          <a:xfrm>
            <a:off x="1080358" y="6147688"/>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176" y="184"/>
                  <a:pt x="0" y="184"/>
                </a:cubicBezTo>
                <a:lnTo>
                  <a:pt x="0" y="184"/>
                </a:ln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77" name="צורה חופשית: צורה 76">
            <a:extLst>
              <a:ext uri="{FF2B5EF4-FFF2-40B4-BE49-F238E27FC236}">
                <a16:creationId xmlns:a16="http://schemas.microsoft.com/office/drawing/2014/main" id="{DE151140-F8D8-C0F2-C090-01ACAD083372}"/>
              </a:ext>
              <a:ext uri="{C183D7F6-B498-43B3-948B-1728B52AA6E4}">
                <adec:decorative xmlns:adec="http://schemas.microsoft.com/office/drawing/2017/decorative" val="1"/>
              </a:ext>
            </a:extLst>
          </p:cNvPr>
          <p:cNvSpPr/>
          <p:nvPr/>
        </p:nvSpPr>
        <p:spPr>
          <a:xfrm>
            <a:off x="1081237" y="614805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8" name="צורה חופשית: צורה 77">
            <a:extLst>
              <a:ext uri="{FF2B5EF4-FFF2-40B4-BE49-F238E27FC236}">
                <a16:creationId xmlns:a16="http://schemas.microsoft.com/office/drawing/2014/main" id="{4CF0B1B4-B021-E670-1E23-405469C1D209}"/>
              </a:ext>
              <a:ext uri="{C183D7F6-B498-43B3-948B-1728B52AA6E4}">
                <adec:decorative xmlns:adec="http://schemas.microsoft.com/office/drawing/2017/decorative" val="1"/>
              </a:ext>
            </a:extLst>
          </p:cNvPr>
          <p:cNvSpPr/>
          <p:nvPr/>
        </p:nvSpPr>
        <p:spPr>
          <a:xfrm>
            <a:off x="1081237" y="61476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9" name="צורה חופשית: צורה 78">
            <a:extLst>
              <a:ext uri="{FF2B5EF4-FFF2-40B4-BE49-F238E27FC236}">
                <a16:creationId xmlns:a16="http://schemas.microsoft.com/office/drawing/2014/main" id="{6537EE27-E9F4-5F25-7EAE-452CD3F51526}"/>
              </a:ext>
              <a:ext uri="{C183D7F6-B498-43B3-948B-1728B52AA6E4}">
                <adec:decorative xmlns:adec="http://schemas.microsoft.com/office/drawing/2017/decorative" val="1"/>
              </a:ext>
            </a:extLst>
          </p:cNvPr>
          <p:cNvSpPr/>
          <p:nvPr/>
        </p:nvSpPr>
        <p:spPr>
          <a:xfrm>
            <a:off x="1072626" y="614217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0" name="צורה חופשית: צורה 79">
            <a:extLst>
              <a:ext uri="{FF2B5EF4-FFF2-40B4-BE49-F238E27FC236}">
                <a16:creationId xmlns:a16="http://schemas.microsoft.com/office/drawing/2014/main" id="{4A1FCB75-1CF4-D15C-2DD0-B294D282B172}"/>
              </a:ext>
              <a:ext uri="{C183D7F6-B498-43B3-948B-1728B52AA6E4}">
                <adec:decorative xmlns:adec="http://schemas.microsoft.com/office/drawing/2017/decorative" val="1"/>
              </a:ext>
            </a:extLst>
          </p:cNvPr>
          <p:cNvSpPr/>
          <p:nvPr/>
        </p:nvSpPr>
        <p:spPr>
          <a:xfrm>
            <a:off x="1084576" y="61812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E954064B-0FCE-7F7C-EA29-43CAC5EAB589}"/>
              </a:ext>
              <a:ext uri="{C183D7F6-B498-43B3-948B-1728B52AA6E4}">
                <adec:decorative xmlns:adec="http://schemas.microsoft.com/office/drawing/2017/decorative" val="1"/>
              </a:ext>
            </a:extLst>
          </p:cNvPr>
          <p:cNvSpPr/>
          <p:nvPr/>
        </p:nvSpPr>
        <p:spPr>
          <a:xfrm>
            <a:off x="1092308" y="61869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cubicBezTo>
                  <a:pt x="0" y="184"/>
                  <a:pt x="0" y="184"/>
                  <a:pt x="0" y="184"/>
                </a:cubicBez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82" name="צורה חופשית: צורה 81">
            <a:extLst>
              <a:ext uri="{FF2B5EF4-FFF2-40B4-BE49-F238E27FC236}">
                <a16:creationId xmlns:a16="http://schemas.microsoft.com/office/drawing/2014/main" id="{4F97886B-806B-A2EB-6BA2-EA53080A342F}"/>
              </a:ext>
              <a:ext uri="{C183D7F6-B498-43B3-948B-1728B52AA6E4}">
                <adec:decorative xmlns:adec="http://schemas.microsoft.com/office/drawing/2017/decorative" val="1"/>
              </a:ext>
            </a:extLst>
          </p:cNvPr>
          <p:cNvSpPr/>
          <p:nvPr/>
        </p:nvSpPr>
        <p:spPr>
          <a:xfrm>
            <a:off x="1093186" y="61873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74A38913-A1EE-5EB2-892A-9EEC1EDEAA1E}"/>
              </a:ext>
              <a:ext uri="{C183D7F6-B498-43B3-948B-1728B52AA6E4}">
                <adec:decorative xmlns:adec="http://schemas.microsoft.com/office/drawing/2017/decorative" val="1"/>
              </a:ext>
            </a:extLst>
          </p:cNvPr>
          <p:cNvSpPr/>
          <p:nvPr/>
        </p:nvSpPr>
        <p:spPr>
          <a:xfrm>
            <a:off x="1093186" y="61869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4" name="צורה חופשית: צורה 83">
            <a:extLst>
              <a:ext uri="{FF2B5EF4-FFF2-40B4-BE49-F238E27FC236}">
                <a16:creationId xmlns:a16="http://schemas.microsoft.com/office/drawing/2014/main" id="{957FE0F7-07EF-12A4-8E29-465651752761}"/>
              </a:ext>
              <a:ext uri="{C183D7F6-B498-43B3-948B-1728B52AA6E4}">
                <adec:decorative xmlns:adec="http://schemas.microsoft.com/office/drawing/2017/decorative" val="1"/>
              </a:ext>
            </a:extLst>
          </p:cNvPr>
          <p:cNvSpPr/>
          <p:nvPr/>
        </p:nvSpPr>
        <p:spPr>
          <a:xfrm>
            <a:off x="941008" y="61803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5" name="צורה חופשית: צורה 84">
            <a:extLst>
              <a:ext uri="{FF2B5EF4-FFF2-40B4-BE49-F238E27FC236}">
                <a16:creationId xmlns:a16="http://schemas.microsoft.com/office/drawing/2014/main" id="{9F5CC6AE-9A87-3E52-5819-69099399C68C}"/>
              </a:ext>
              <a:ext uri="{C183D7F6-B498-43B3-948B-1728B52AA6E4}">
                <adec:decorative xmlns:adec="http://schemas.microsoft.com/office/drawing/2017/decorative" val="1"/>
              </a:ext>
            </a:extLst>
          </p:cNvPr>
          <p:cNvSpPr/>
          <p:nvPr/>
        </p:nvSpPr>
        <p:spPr>
          <a:xfrm>
            <a:off x="943995" y="6174132"/>
            <a:ext cx="17572" cy="183"/>
          </a:xfrm>
          <a:custGeom>
            <a:avLst/>
            <a:gdLst>
              <a:gd name="connsiteX0" fmla="*/ 0 w 17572"/>
              <a:gd name="connsiteY0" fmla="*/ 0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0"/>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86" name="צורה חופשית: צורה 85">
            <a:extLst>
              <a:ext uri="{FF2B5EF4-FFF2-40B4-BE49-F238E27FC236}">
                <a16:creationId xmlns:a16="http://schemas.microsoft.com/office/drawing/2014/main" id="{4409F373-9C1D-BDB9-9F6B-BA445D453332}"/>
              </a:ext>
              <a:ext uri="{C183D7F6-B498-43B3-948B-1728B52AA6E4}">
                <adec:decorative xmlns:adec="http://schemas.microsoft.com/office/drawing/2017/decorative" val="1"/>
              </a:ext>
            </a:extLst>
          </p:cNvPr>
          <p:cNvSpPr/>
          <p:nvPr/>
        </p:nvSpPr>
        <p:spPr>
          <a:xfrm>
            <a:off x="942062" y="617339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7" name="צורה חופשית: צורה 86">
            <a:extLst>
              <a:ext uri="{FF2B5EF4-FFF2-40B4-BE49-F238E27FC236}">
                <a16:creationId xmlns:a16="http://schemas.microsoft.com/office/drawing/2014/main" id="{DFF385B2-8D14-A76E-F13D-CA4C59EFB07A}"/>
              </a:ext>
              <a:ext uri="{C183D7F6-B498-43B3-948B-1728B52AA6E4}">
                <adec:decorative xmlns:adec="http://schemas.microsoft.com/office/drawing/2017/decorative" val="1"/>
              </a:ext>
            </a:extLst>
          </p:cNvPr>
          <p:cNvSpPr/>
          <p:nvPr/>
        </p:nvSpPr>
        <p:spPr>
          <a:xfrm>
            <a:off x="949970" y="617890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lnTo>
                  <a:pt x="0" y="184"/>
                </a:ln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15C4D237-A3B1-88C3-2454-2FE8244D01C3}"/>
              </a:ext>
              <a:ext uri="{C183D7F6-B498-43B3-948B-1728B52AA6E4}">
                <adec:decorative xmlns:adec="http://schemas.microsoft.com/office/drawing/2017/decorative" val="1"/>
              </a:ext>
            </a:extLst>
          </p:cNvPr>
          <p:cNvSpPr/>
          <p:nvPr/>
        </p:nvSpPr>
        <p:spPr>
          <a:xfrm>
            <a:off x="950849" y="617945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54F8D1AC-1A6D-B414-9600-D914FA4AD84E}"/>
              </a:ext>
              <a:ext uri="{C183D7F6-B498-43B3-948B-1728B52AA6E4}">
                <adec:decorative xmlns:adec="http://schemas.microsoft.com/office/drawing/2017/decorative" val="1"/>
              </a:ext>
            </a:extLst>
          </p:cNvPr>
          <p:cNvSpPr/>
          <p:nvPr/>
        </p:nvSpPr>
        <p:spPr>
          <a:xfrm>
            <a:off x="950849" y="617909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86D06FF4-DF10-BCD0-A5E0-B7EB5689B3DC}"/>
              </a:ext>
              <a:ext uri="{C183D7F6-B498-43B3-948B-1728B52AA6E4}">
                <adec:decorative xmlns:adec="http://schemas.microsoft.com/office/drawing/2017/decorative" val="1"/>
              </a:ext>
            </a:extLst>
          </p:cNvPr>
          <p:cNvSpPr/>
          <p:nvPr/>
        </p:nvSpPr>
        <p:spPr>
          <a:xfrm>
            <a:off x="1985345" y="619341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BACB6FBD-B7EB-D51C-FC47-F9662C989300}"/>
              </a:ext>
              <a:ext uri="{C183D7F6-B498-43B3-948B-1728B52AA6E4}">
                <adec:decorative xmlns:adec="http://schemas.microsoft.com/office/drawing/2017/decorative" val="1"/>
              </a:ext>
            </a:extLst>
          </p:cNvPr>
          <p:cNvSpPr/>
          <p:nvPr/>
        </p:nvSpPr>
        <p:spPr>
          <a:xfrm>
            <a:off x="1987981" y="619323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176" y="367"/>
                  <a:pt x="176" y="367"/>
                </a:cubicBezTo>
                <a:close/>
              </a:path>
            </a:pathLst>
          </a:custGeom>
          <a:solidFill>
            <a:srgbClr val="5B5144"/>
          </a:solidFill>
          <a:ln w="17566"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264D64F6-7AF1-B7A0-9F76-36BB5A6E6F9F}"/>
              </a:ext>
              <a:ext uri="{C183D7F6-B498-43B3-948B-1728B52AA6E4}">
                <adec:decorative xmlns:adec="http://schemas.microsoft.com/office/drawing/2017/decorative" val="1"/>
              </a:ext>
            </a:extLst>
          </p:cNvPr>
          <p:cNvSpPr/>
          <p:nvPr/>
        </p:nvSpPr>
        <p:spPr>
          <a:xfrm>
            <a:off x="2019260" y="6184966"/>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93" name="צורה חופשית: צורה 92">
            <a:extLst>
              <a:ext uri="{FF2B5EF4-FFF2-40B4-BE49-F238E27FC236}">
                <a16:creationId xmlns:a16="http://schemas.microsoft.com/office/drawing/2014/main" id="{CCF21D0D-F783-BE38-B6B0-6707D82B2C87}"/>
              </a:ext>
              <a:ext uri="{C183D7F6-B498-43B3-948B-1728B52AA6E4}">
                <adec:decorative xmlns:adec="http://schemas.microsoft.com/office/drawing/2017/decorative" val="1"/>
              </a:ext>
            </a:extLst>
          </p:cNvPr>
          <p:cNvSpPr/>
          <p:nvPr/>
        </p:nvSpPr>
        <p:spPr>
          <a:xfrm>
            <a:off x="2021896" y="618478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94" name="צורה חופשית: צורה 93">
            <a:extLst>
              <a:ext uri="{FF2B5EF4-FFF2-40B4-BE49-F238E27FC236}">
                <a16:creationId xmlns:a16="http://schemas.microsoft.com/office/drawing/2014/main" id="{0C6F3095-2ACF-9E81-DE37-538EB42D1AB0}"/>
              </a:ext>
              <a:ext uri="{C183D7F6-B498-43B3-948B-1728B52AA6E4}">
                <adec:decorative xmlns:adec="http://schemas.microsoft.com/office/drawing/2017/decorative" val="1"/>
              </a:ext>
            </a:extLst>
          </p:cNvPr>
          <p:cNvSpPr/>
          <p:nvPr/>
        </p:nvSpPr>
        <p:spPr>
          <a:xfrm>
            <a:off x="1976383" y="620002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5" name="צורה חופשית: צורה 94">
            <a:extLst>
              <a:ext uri="{FF2B5EF4-FFF2-40B4-BE49-F238E27FC236}">
                <a16:creationId xmlns:a16="http://schemas.microsoft.com/office/drawing/2014/main" id="{1329BAAF-2AD6-4C67-CFE0-DF2C3F0A9B31}"/>
              </a:ext>
              <a:ext uri="{C183D7F6-B498-43B3-948B-1728B52AA6E4}">
                <adec:decorative xmlns:adec="http://schemas.microsoft.com/office/drawing/2017/decorative" val="1"/>
              </a:ext>
            </a:extLst>
          </p:cNvPr>
          <p:cNvSpPr/>
          <p:nvPr/>
        </p:nvSpPr>
        <p:spPr>
          <a:xfrm>
            <a:off x="197638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6" name="צורה חופשית: צורה 95">
            <a:extLst>
              <a:ext uri="{FF2B5EF4-FFF2-40B4-BE49-F238E27FC236}">
                <a16:creationId xmlns:a16="http://schemas.microsoft.com/office/drawing/2014/main" id="{C19441BE-B062-D053-648C-5640562B9E24}"/>
              </a:ext>
              <a:ext uri="{C183D7F6-B498-43B3-948B-1728B52AA6E4}">
                <adec:decorative xmlns:adec="http://schemas.microsoft.com/office/drawing/2017/decorative" val="1"/>
              </a:ext>
            </a:extLst>
          </p:cNvPr>
          <p:cNvSpPr/>
          <p:nvPr/>
        </p:nvSpPr>
        <p:spPr>
          <a:xfrm>
            <a:off x="1977262" y="619984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176" y="367"/>
                  <a:pt x="352" y="367"/>
                </a:cubicBezTo>
                <a:close/>
              </a:path>
            </a:pathLst>
          </a:custGeom>
          <a:solidFill>
            <a:srgbClr val="5B5144"/>
          </a:solidFill>
          <a:ln w="17566" cap="flat">
            <a:noFill/>
            <a:prstDash val="solid"/>
            <a:miter/>
          </a:ln>
        </p:spPr>
        <p:txBody>
          <a:bodyPr rtlCol="1" anchor="ctr"/>
          <a:lstStyle/>
          <a:p>
            <a:endParaRPr lang="he-IL"/>
          </a:p>
        </p:txBody>
      </p:sp>
      <p:sp>
        <p:nvSpPr>
          <p:cNvPr id="97" name="צורה חופשית: צורה 96">
            <a:extLst>
              <a:ext uri="{FF2B5EF4-FFF2-40B4-BE49-F238E27FC236}">
                <a16:creationId xmlns:a16="http://schemas.microsoft.com/office/drawing/2014/main" id="{29DF47BA-E394-107C-6E0C-8DBC0EBBF8E1}"/>
              </a:ext>
              <a:ext uri="{C183D7F6-B498-43B3-948B-1728B52AA6E4}">
                <adec:decorative xmlns:adec="http://schemas.microsoft.com/office/drawing/2017/decorative" val="1"/>
              </a:ext>
            </a:extLst>
          </p:cNvPr>
          <p:cNvSpPr/>
          <p:nvPr/>
        </p:nvSpPr>
        <p:spPr>
          <a:xfrm>
            <a:off x="1987805" y="619231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98" name="צורה חופשית: צורה 97">
            <a:extLst>
              <a:ext uri="{FF2B5EF4-FFF2-40B4-BE49-F238E27FC236}">
                <a16:creationId xmlns:a16="http://schemas.microsoft.com/office/drawing/2014/main" id="{780BE638-4739-45AA-E991-825F5E0BA8A8}"/>
              </a:ext>
              <a:ext uri="{C183D7F6-B498-43B3-948B-1728B52AA6E4}">
                <adec:decorative xmlns:adec="http://schemas.microsoft.com/office/drawing/2017/decorative" val="1"/>
              </a:ext>
            </a:extLst>
          </p:cNvPr>
          <p:cNvSpPr/>
          <p:nvPr/>
        </p:nvSpPr>
        <p:spPr>
          <a:xfrm>
            <a:off x="1987805" y="6192495"/>
            <a:ext cx="17572" cy="81"/>
          </a:xfrm>
          <a:custGeom>
            <a:avLst/>
            <a:gdLst>
              <a:gd name="connsiteX0" fmla="*/ 0 w 17572"/>
              <a:gd name="connsiteY0" fmla="*/ 0 h 81"/>
              <a:gd name="connsiteX1" fmla="*/ 0 w 17572"/>
              <a:gd name="connsiteY1" fmla="*/ 0 h 81"/>
              <a:gd name="connsiteX2" fmla="*/ 0 w 17572"/>
              <a:gd name="connsiteY2" fmla="*/ 0 h 81"/>
            </a:gdLst>
            <a:ahLst/>
            <a:cxnLst>
              <a:cxn ang="0">
                <a:pos x="connsiteX0" y="connsiteY0"/>
              </a:cxn>
              <a:cxn ang="0">
                <a:pos x="connsiteX1" y="connsiteY1"/>
              </a:cxn>
              <a:cxn ang="0">
                <a:pos x="connsiteX2" y="connsiteY2"/>
              </a:cxn>
            </a:cxnLst>
            <a:rect l="l" t="t" r="r" b="b"/>
            <a:pathLst>
              <a:path w="17572" h="81">
                <a:moveTo>
                  <a:pt x="0" y="0"/>
                </a:moveTo>
                <a:cubicBezTo>
                  <a:pt x="0" y="0"/>
                  <a:pt x="0" y="184"/>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99" name="צורה חופשית: צורה 98">
            <a:extLst>
              <a:ext uri="{FF2B5EF4-FFF2-40B4-BE49-F238E27FC236}">
                <a16:creationId xmlns:a16="http://schemas.microsoft.com/office/drawing/2014/main" id="{E77B9AAD-2B86-F99F-6A97-C0DE322A456D}"/>
              </a:ext>
              <a:ext uri="{C183D7F6-B498-43B3-948B-1728B52AA6E4}">
                <adec:decorative xmlns:adec="http://schemas.microsoft.com/office/drawing/2017/decorative" val="1"/>
              </a:ext>
            </a:extLst>
          </p:cNvPr>
          <p:cNvSpPr/>
          <p:nvPr/>
        </p:nvSpPr>
        <p:spPr>
          <a:xfrm>
            <a:off x="2010122" y="6191394"/>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0" name="צורה חופשית: צורה 99">
            <a:extLst>
              <a:ext uri="{FF2B5EF4-FFF2-40B4-BE49-F238E27FC236}">
                <a16:creationId xmlns:a16="http://schemas.microsoft.com/office/drawing/2014/main" id="{65ACD08A-EE7A-7789-D6C9-5E2E1BAB571F}"/>
              </a:ext>
              <a:ext uri="{C183D7F6-B498-43B3-948B-1728B52AA6E4}">
                <adec:decorative xmlns:adec="http://schemas.microsoft.com/office/drawing/2017/decorative" val="1"/>
              </a:ext>
            </a:extLst>
          </p:cNvPr>
          <p:cNvSpPr/>
          <p:nvPr/>
        </p:nvSpPr>
        <p:spPr>
          <a:xfrm>
            <a:off x="2010122" y="619194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1" name="צורה חופשית: צורה 100">
            <a:extLst>
              <a:ext uri="{FF2B5EF4-FFF2-40B4-BE49-F238E27FC236}">
                <a16:creationId xmlns:a16="http://schemas.microsoft.com/office/drawing/2014/main" id="{7D922EC3-92F9-02B1-B3DF-5E2A5DCCF4D3}"/>
              </a:ext>
              <a:ext uri="{C183D7F6-B498-43B3-948B-1728B52AA6E4}">
                <adec:decorative xmlns:adec="http://schemas.microsoft.com/office/drawing/2017/decorative" val="1"/>
              </a:ext>
            </a:extLst>
          </p:cNvPr>
          <p:cNvSpPr/>
          <p:nvPr/>
        </p:nvSpPr>
        <p:spPr>
          <a:xfrm>
            <a:off x="2011177" y="619139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lnTo>
                  <a:pt x="176" y="367"/>
                </a:lnTo>
                <a:cubicBezTo>
                  <a:pt x="0" y="367"/>
                  <a:pt x="0" y="184"/>
                  <a:pt x="0" y="0"/>
                </a:cubicBezTo>
                <a:cubicBezTo>
                  <a:pt x="0" y="0"/>
                  <a:pt x="0" y="0"/>
                  <a:pt x="0" y="0"/>
                </a:cubicBezTo>
                <a:cubicBezTo>
                  <a:pt x="0"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2" name="צורה חופשית: צורה 101">
            <a:extLst>
              <a:ext uri="{FF2B5EF4-FFF2-40B4-BE49-F238E27FC236}">
                <a16:creationId xmlns:a16="http://schemas.microsoft.com/office/drawing/2014/main" id="{F33F2A39-5A27-C29D-D060-761D4FA4340F}"/>
              </a:ext>
              <a:ext uri="{C183D7F6-B498-43B3-948B-1728B52AA6E4}">
                <adec:decorative xmlns:adec="http://schemas.microsoft.com/office/drawing/2017/decorative" val="1"/>
              </a:ext>
            </a:extLst>
          </p:cNvPr>
          <p:cNvSpPr/>
          <p:nvPr/>
        </p:nvSpPr>
        <p:spPr>
          <a:xfrm>
            <a:off x="2021720" y="618368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03" name="צורה חופשית: צורה 102">
            <a:extLst>
              <a:ext uri="{FF2B5EF4-FFF2-40B4-BE49-F238E27FC236}">
                <a16:creationId xmlns:a16="http://schemas.microsoft.com/office/drawing/2014/main" id="{964F5A65-E51C-72F6-81B2-DD2294098626}"/>
              </a:ext>
              <a:ext uri="{C183D7F6-B498-43B3-948B-1728B52AA6E4}">
                <adec:decorative xmlns:adec="http://schemas.microsoft.com/office/drawing/2017/decorative" val="1"/>
              </a:ext>
            </a:extLst>
          </p:cNvPr>
          <p:cNvSpPr/>
          <p:nvPr/>
        </p:nvSpPr>
        <p:spPr>
          <a:xfrm>
            <a:off x="2021720" y="618404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4" name="צורה חופשית: צורה 103">
            <a:extLst>
              <a:ext uri="{FF2B5EF4-FFF2-40B4-BE49-F238E27FC236}">
                <a16:creationId xmlns:a16="http://schemas.microsoft.com/office/drawing/2014/main" id="{A6D495F3-F2B5-EFBA-80C1-CED481851F82}"/>
              </a:ext>
              <a:ext uri="{C183D7F6-B498-43B3-948B-1728B52AA6E4}">
                <adec:decorative xmlns:adec="http://schemas.microsoft.com/office/drawing/2017/decorative" val="1"/>
              </a:ext>
            </a:extLst>
          </p:cNvPr>
          <p:cNvSpPr/>
          <p:nvPr/>
        </p:nvSpPr>
        <p:spPr>
          <a:xfrm>
            <a:off x="1655157" y="6211410"/>
            <a:ext cx="175" cy="183"/>
          </a:xfrm>
          <a:custGeom>
            <a:avLst/>
            <a:gdLst>
              <a:gd name="connsiteX0" fmla="*/ 0 w 175"/>
              <a:gd name="connsiteY0" fmla="*/ 184 h 183"/>
              <a:gd name="connsiteX1" fmla="*/ 0 w 175"/>
              <a:gd name="connsiteY1" fmla="*/ 0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0"/>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05" name="צורה חופשית: צורה 104">
            <a:extLst>
              <a:ext uri="{FF2B5EF4-FFF2-40B4-BE49-F238E27FC236}">
                <a16:creationId xmlns:a16="http://schemas.microsoft.com/office/drawing/2014/main" id="{BDBE3C8E-11DF-1A21-23C9-BB6EBE8BAA9E}"/>
              </a:ext>
              <a:ext uri="{C183D7F6-B498-43B3-948B-1728B52AA6E4}">
                <adec:decorative xmlns:adec="http://schemas.microsoft.com/office/drawing/2017/decorative" val="1"/>
              </a:ext>
            </a:extLst>
          </p:cNvPr>
          <p:cNvSpPr/>
          <p:nvPr/>
        </p:nvSpPr>
        <p:spPr>
          <a:xfrm>
            <a:off x="1657793" y="6211227"/>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6" name="צורה חופשית: צורה 105">
            <a:extLst>
              <a:ext uri="{FF2B5EF4-FFF2-40B4-BE49-F238E27FC236}">
                <a16:creationId xmlns:a16="http://schemas.microsoft.com/office/drawing/2014/main" id="{6AD78DF1-682C-77D6-62AA-D2C35FCE5EEB}"/>
              </a:ext>
              <a:ext uri="{C183D7F6-B498-43B3-948B-1728B52AA6E4}">
                <adec:decorative xmlns:adec="http://schemas.microsoft.com/office/drawing/2017/decorative" val="1"/>
              </a:ext>
            </a:extLst>
          </p:cNvPr>
          <p:cNvSpPr/>
          <p:nvPr/>
        </p:nvSpPr>
        <p:spPr>
          <a:xfrm>
            <a:off x="1693465" y="6187583"/>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 name="connsiteX4" fmla="*/ 0 w 17572"/>
              <a:gd name="connsiteY4" fmla="*/ 138 h 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37">
                <a:moveTo>
                  <a:pt x="0" y="138"/>
                </a:moveTo>
                <a:lnTo>
                  <a:pt x="0" y="138"/>
                </a:lnTo>
                <a:cubicBezTo>
                  <a:pt x="0" y="-46"/>
                  <a:pt x="0" y="-46"/>
                  <a:pt x="0" y="138"/>
                </a:cubicBezTo>
                <a:cubicBezTo>
                  <a:pt x="0" y="-46"/>
                  <a:pt x="0" y="138"/>
                  <a:pt x="0" y="138"/>
                </a:cubicBezTo>
                <a:cubicBezTo>
                  <a:pt x="0" y="138"/>
                  <a:pt x="0" y="138"/>
                  <a:pt x="0" y="138"/>
                </a:cubicBezTo>
                <a:close/>
              </a:path>
            </a:pathLst>
          </a:custGeom>
          <a:solidFill>
            <a:srgbClr val="5B5144"/>
          </a:solidFill>
          <a:ln w="17566" cap="flat">
            <a:noFill/>
            <a:prstDash val="solid"/>
            <a:miter/>
          </a:ln>
        </p:spPr>
        <p:txBody>
          <a:bodyPr rtlCol="1" anchor="ctr"/>
          <a:lstStyle/>
          <a:p>
            <a:endParaRPr lang="he-IL"/>
          </a:p>
        </p:txBody>
      </p:sp>
      <p:sp>
        <p:nvSpPr>
          <p:cNvPr id="107" name="צורה חופשית: צורה 106">
            <a:extLst>
              <a:ext uri="{FF2B5EF4-FFF2-40B4-BE49-F238E27FC236}">
                <a16:creationId xmlns:a16="http://schemas.microsoft.com/office/drawing/2014/main" id="{9C8B922C-C2E7-EE1A-9E28-3C7E265C8613}"/>
              </a:ext>
              <a:ext uri="{C183D7F6-B498-43B3-948B-1728B52AA6E4}">
                <adec:decorative xmlns:adec="http://schemas.microsoft.com/office/drawing/2017/decorative" val="1"/>
              </a:ext>
            </a:extLst>
          </p:cNvPr>
          <p:cNvSpPr/>
          <p:nvPr/>
        </p:nvSpPr>
        <p:spPr>
          <a:xfrm>
            <a:off x="1696101" y="618735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8" name="צורה חופשית: צורה 107">
            <a:extLst>
              <a:ext uri="{FF2B5EF4-FFF2-40B4-BE49-F238E27FC236}">
                <a16:creationId xmlns:a16="http://schemas.microsoft.com/office/drawing/2014/main" id="{C37F2029-4CB4-9F2E-7396-23CBB7871BCC}"/>
              </a:ext>
              <a:ext uri="{C183D7F6-B498-43B3-948B-1728B52AA6E4}">
                <adec:decorative xmlns:adec="http://schemas.microsoft.com/office/drawing/2017/decorative" val="1"/>
              </a:ext>
            </a:extLst>
          </p:cNvPr>
          <p:cNvSpPr/>
          <p:nvPr/>
        </p:nvSpPr>
        <p:spPr>
          <a:xfrm>
            <a:off x="1646195" y="621783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9" name="צורה חופשית: צורה 108">
            <a:extLst>
              <a:ext uri="{FF2B5EF4-FFF2-40B4-BE49-F238E27FC236}">
                <a16:creationId xmlns:a16="http://schemas.microsoft.com/office/drawing/2014/main" id="{D85BB20C-43A2-2201-4C6D-6157FB506573}"/>
              </a:ext>
              <a:ext uri="{C183D7F6-B498-43B3-948B-1728B52AA6E4}">
                <adec:decorative xmlns:adec="http://schemas.microsoft.com/office/drawing/2017/decorative" val="1"/>
              </a:ext>
            </a:extLst>
          </p:cNvPr>
          <p:cNvSpPr/>
          <p:nvPr/>
        </p:nvSpPr>
        <p:spPr>
          <a:xfrm>
            <a:off x="1646195" y="62183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0" name="צורה חופשית: צורה 109">
            <a:extLst>
              <a:ext uri="{FF2B5EF4-FFF2-40B4-BE49-F238E27FC236}">
                <a16:creationId xmlns:a16="http://schemas.microsoft.com/office/drawing/2014/main" id="{8BF4CE9F-9F7F-F123-C177-6D84E6DE430E}"/>
              </a:ext>
              <a:ext uri="{C183D7F6-B498-43B3-948B-1728B52AA6E4}">
                <adec:decorative xmlns:adec="http://schemas.microsoft.com/office/drawing/2017/decorative" val="1"/>
              </a:ext>
            </a:extLst>
          </p:cNvPr>
          <p:cNvSpPr/>
          <p:nvPr/>
        </p:nvSpPr>
        <p:spPr>
          <a:xfrm>
            <a:off x="1647074" y="6217838"/>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176" y="184"/>
                  <a:pt x="351" y="367"/>
                </a:cubicBezTo>
                <a:close/>
              </a:path>
            </a:pathLst>
          </a:custGeom>
          <a:solidFill>
            <a:srgbClr val="5B5144"/>
          </a:solidFill>
          <a:ln w="17566" cap="flat">
            <a:noFill/>
            <a:prstDash val="solid"/>
            <a:miter/>
          </a:ln>
        </p:spPr>
        <p:txBody>
          <a:bodyPr rtlCol="1" anchor="ctr"/>
          <a:lstStyle/>
          <a:p>
            <a:endParaRPr lang="he-IL"/>
          </a:p>
        </p:txBody>
      </p:sp>
      <p:sp>
        <p:nvSpPr>
          <p:cNvPr id="111" name="צורה חופשית: צורה 110">
            <a:extLst>
              <a:ext uri="{FF2B5EF4-FFF2-40B4-BE49-F238E27FC236}">
                <a16:creationId xmlns:a16="http://schemas.microsoft.com/office/drawing/2014/main" id="{AFE3F085-AEAE-FFD7-E417-FF8FB4AA7295}"/>
              </a:ext>
              <a:ext uri="{C183D7F6-B498-43B3-948B-1728B52AA6E4}">
                <adec:decorative xmlns:adec="http://schemas.microsoft.com/office/drawing/2017/decorative" val="1"/>
              </a:ext>
            </a:extLst>
          </p:cNvPr>
          <p:cNvSpPr/>
          <p:nvPr/>
        </p:nvSpPr>
        <p:spPr>
          <a:xfrm>
            <a:off x="1657617" y="6210125"/>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112" name="צורה חופשית: צורה 111">
            <a:extLst>
              <a:ext uri="{FF2B5EF4-FFF2-40B4-BE49-F238E27FC236}">
                <a16:creationId xmlns:a16="http://schemas.microsoft.com/office/drawing/2014/main" id="{B04D2D52-508F-7D70-0C6D-B47B4F5FAA74}"/>
              </a:ext>
              <a:ext uri="{C183D7F6-B498-43B3-948B-1728B52AA6E4}">
                <adec:decorative xmlns:adec="http://schemas.microsoft.com/office/drawing/2017/decorative" val="1"/>
              </a:ext>
            </a:extLst>
          </p:cNvPr>
          <p:cNvSpPr/>
          <p:nvPr/>
        </p:nvSpPr>
        <p:spPr>
          <a:xfrm>
            <a:off x="1657617" y="621049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13" name="צורה חופשית: צורה 112">
            <a:extLst>
              <a:ext uri="{FF2B5EF4-FFF2-40B4-BE49-F238E27FC236}">
                <a16:creationId xmlns:a16="http://schemas.microsoft.com/office/drawing/2014/main" id="{F173512E-DA6C-1CD7-802C-CF413B65FA67}"/>
              </a:ext>
              <a:ext uri="{C183D7F6-B498-43B3-948B-1728B52AA6E4}">
                <adec:decorative xmlns:adec="http://schemas.microsoft.com/office/drawing/2017/decorative" val="1"/>
              </a:ext>
            </a:extLst>
          </p:cNvPr>
          <p:cNvSpPr/>
          <p:nvPr/>
        </p:nvSpPr>
        <p:spPr>
          <a:xfrm>
            <a:off x="1684327" y="619396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4" name="צורה חופשית: צורה 113">
            <a:extLst>
              <a:ext uri="{FF2B5EF4-FFF2-40B4-BE49-F238E27FC236}">
                <a16:creationId xmlns:a16="http://schemas.microsoft.com/office/drawing/2014/main" id="{522048EB-77C7-742E-29F0-4B704C4F695E}"/>
              </a:ext>
              <a:ext uri="{C183D7F6-B498-43B3-948B-1728B52AA6E4}">
                <adec:decorative xmlns:adec="http://schemas.microsoft.com/office/drawing/2017/decorative" val="1"/>
              </a:ext>
            </a:extLst>
          </p:cNvPr>
          <p:cNvSpPr/>
          <p:nvPr/>
        </p:nvSpPr>
        <p:spPr>
          <a:xfrm>
            <a:off x="1684327" y="6194516"/>
            <a:ext cx="175" cy="18363"/>
          </a:xfrm>
          <a:custGeom>
            <a:avLst/>
            <a:gdLst>
              <a:gd name="connsiteX0" fmla="*/ 0 w 175"/>
              <a:gd name="connsiteY0" fmla="*/ 0 h 18363"/>
              <a:gd name="connsiteX1" fmla="*/ 176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176" y="0"/>
                </a:lnTo>
                <a:lnTo>
                  <a:pt x="176" y="0"/>
                </a:lnTo>
                <a:close/>
              </a:path>
            </a:pathLst>
          </a:custGeom>
          <a:solidFill>
            <a:srgbClr val="5B5144"/>
          </a:solidFill>
          <a:ln w="17566" cap="flat">
            <a:noFill/>
            <a:prstDash val="solid"/>
            <a:miter/>
          </a:ln>
        </p:spPr>
        <p:txBody>
          <a:bodyPr rtlCol="1" anchor="ctr"/>
          <a:lstStyle/>
          <a:p>
            <a:endParaRPr lang="he-IL"/>
          </a:p>
        </p:txBody>
      </p:sp>
      <p:sp>
        <p:nvSpPr>
          <p:cNvPr id="115" name="צורה חופשית: צורה 114">
            <a:extLst>
              <a:ext uri="{FF2B5EF4-FFF2-40B4-BE49-F238E27FC236}">
                <a16:creationId xmlns:a16="http://schemas.microsoft.com/office/drawing/2014/main" id="{F0162099-0E1A-49D1-88EE-96ED5DF449A7}"/>
              </a:ext>
              <a:ext uri="{C183D7F6-B498-43B3-948B-1728B52AA6E4}">
                <adec:decorative xmlns:adec="http://schemas.microsoft.com/office/drawing/2017/decorative" val="1"/>
              </a:ext>
            </a:extLst>
          </p:cNvPr>
          <p:cNvSpPr/>
          <p:nvPr/>
        </p:nvSpPr>
        <p:spPr>
          <a:xfrm>
            <a:off x="1685382" y="619396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lnTo>
                  <a:pt x="352" y="367"/>
                </a:lnTo>
                <a:cubicBezTo>
                  <a:pt x="176" y="184"/>
                  <a:pt x="176" y="184"/>
                  <a:pt x="0" y="0"/>
                </a:cubicBezTo>
                <a:lnTo>
                  <a:pt x="0" y="0"/>
                </a:lnTo>
                <a:cubicBezTo>
                  <a:pt x="0" y="184"/>
                  <a:pt x="176" y="184"/>
                  <a:pt x="352" y="367"/>
                </a:cubicBezTo>
                <a:close/>
              </a:path>
            </a:pathLst>
          </a:custGeom>
          <a:solidFill>
            <a:srgbClr val="5B5144"/>
          </a:solidFill>
          <a:ln w="17566" cap="flat">
            <a:noFill/>
            <a:prstDash val="solid"/>
            <a:miter/>
          </a:ln>
        </p:spPr>
        <p:txBody>
          <a:bodyPr rtlCol="1" anchor="ctr"/>
          <a:lstStyle/>
          <a:p>
            <a:endParaRPr lang="he-IL"/>
          </a:p>
        </p:txBody>
      </p:sp>
      <p:sp>
        <p:nvSpPr>
          <p:cNvPr id="116" name="צורה חופשית: צורה 115">
            <a:extLst>
              <a:ext uri="{FF2B5EF4-FFF2-40B4-BE49-F238E27FC236}">
                <a16:creationId xmlns:a16="http://schemas.microsoft.com/office/drawing/2014/main" id="{6E22CB1F-F1EF-1AF1-7BB5-84BF9BE56B13}"/>
              </a:ext>
              <a:ext uri="{C183D7F6-B498-43B3-948B-1728B52AA6E4}">
                <adec:decorative xmlns:adec="http://schemas.microsoft.com/office/drawing/2017/decorative" val="1"/>
              </a:ext>
            </a:extLst>
          </p:cNvPr>
          <p:cNvSpPr/>
          <p:nvPr/>
        </p:nvSpPr>
        <p:spPr>
          <a:xfrm>
            <a:off x="1695925" y="618625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17" name="צורה חופשית: צורה 116">
            <a:extLst>
              <a:ext uri="{FF2B5EF4-FFF2-40B4-BE49-F238E27FC236}">
                <a16:creationId xmlns:a16="http://schemas.microsoft.com/office/drawing/2014/main" id="{D76F3C19-1099-F888-D39B-9547EF71A9EA}"/>
              </a:ext>
              <a:ext uri="{C183D7F6-B498-43B3-948B-1728B52AA6E4}">
                <adec:decorative xmlns:adec="http://schemas.microsoft.com/office/drawing/2017/decorative" val="1"/>
              </a:ext>
            </a:extLst>
          </p:cNvPr>
          <p:cNvSpPr/>
          <p:nvPr/>
        </p:nvSpPr>
        <p:spPr>
          <a:xfrm>
            <a:off x="1695925" y="618661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18" name="צורה חופשית: צורה 117">
            <a:extLst>
              <a:ext uri="{FF2B5EF4-FFF2-40B4-BE49-F238E27FC236}">
                <a16:creationId xmlns:a16="http://schemas.microsoft.com/office/drawing/2014/main" id="{17196236-09E3-90BD-1EFB-35883D2C3664}"/>
              </a:ext>
              <a:ext uri="{C183D7F6-B498-43B3-948B-1728B52AA6E4}">
                <adec:decorative xmlns:adec="http://schemas.microsoft.com/office/drawing/2017/decorative" val="1"/>
              </a:ext>
            </a:extLst>
          </p:cNvPr>
          <p:cNvSpPr/>
          <p:nvPr/>
        </p:nvSpPr>
        <p:spPr>
          <a:xfrm>
            <a:off x="1466252" y="6209757"/>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119" name="צורה חופשית: צורה 118">
            <a:extLst>
              <a:ext uri="{FF2B5EF4-FFF2-40B4-BE49-F238E27FC236}">
                <a16:creationId xmlns:a16="http://schemas.microsoft.com/office/drawing/2014/main" id="{D93DCF5F-67E9-C6D0-0FA0-61028C4E39FE}"/>
              </a:ext>
              <a:ext uri="{C183D7F6-B498-43B3-948B-1728B52AA6E4}">
                <adec:decorative xmlns:adec="http://schemas.microsoft.com/office/drawing/2017/decorative" val="1"/>
              </a:ext>
            </a:extLst>
          </p:cNvPr>
          <p:cNvSpPr/>
          <p:nvPr/>
        </p:nvSpPr>
        <p:spPr>
          <a:xfrm>
            <a:off x="1468888" y="620957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20" name="צורה חופשית: צורה 119">
            <a:extLst>
              <a:ext uri="{FF2B5EF4-FFF2-40B4-BE49-F238E27FC236}">
                <a16:creationId xmlns:a16="http://schemas.microsoft.com/office/drawing/2014/main" id="{83A43B82-AC5B-62FE-FD84-EE18415F2F11}"/>
              </a:ext>
              <a:ext uri="{C183D7F6-B498-43B3-948B-1728B52AA6E4}">
                <adec:decorative xmlns:adec="http://schemas.microsoft.com/office/drawing/2017/decorative" val="1"/>
              </a:ext>
            </a:extLst>
          </p:cNvPr>
          <p:cNvSpPr/>
          <p:nvPr/>
        </p:nvSpPr>
        <p:spPr>
          <a:xfrm>
            <a:off x="1457114" y="6216185"/>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1" name="צורה חופשית: צורה 120">
            <a:extLst>
              <a:ext uri="{FF2B5EF4-FFF2-40B4-BE49-F238E27FC236}">
                <a16:creationId xmlns:a16="http://schemas.microsoft.com/office/drawing/2014/main" id="{2B246AE0-E7EC-3232-D432-8921BBE3FA47}"/>
              </a:ext>
              <a:ext uri="{C183D7F6-B498-43B3-948B-1728B52AA6E4}">
                <adec:decorative xmlns:adec="http://schemas.microsoft.com/office/drawing/2017/decorative" val="1"/>
              </a:ext>
            </a:extLst>
          </p:cNvPr>
          <p:cNvSpPr/>
          <p:nvPr/>
        </p:nvSpPr>
        <p:spPr>
          <a:xfrm>
            <a:off x="1457114"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2" name="צורה חופשית: צורה 121">
            <a:extLst>
              <a:ext uri="{FF2B5EF4-FFF2-40B4-BE49-F238E27FC236}">
                <a16:creationId xmlns:a16="http://schemas.microsoft.com/office/drawing/2014/main" id="{EB020E9E-893C-7F10-E0F0-A85DE1DF9E1D}"/>
              </a:ext>
              <a:ext uri="{C183D7F6-B498-43B3-948B-1728B52AA6E4}">
                <adec:decorative xmlns:adec="http://schemas.microsoft.com/office/drawing/2017/decorative" val="1"/>
              </a:ext>
            </a:extLst>
          </p:cNvPr>
          <p:cNvSpPr/>
          <p:nvPr/>
        </p:nvSpPr>
        <p:spPr>
          <a:xfrm>
            <a:off x="1457993" y="621618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184"/>
                  <a:pt x="352" y="367"/>
                </a:cubicBezTo>
                <a:close/>
              </a:path>
            </a:pathLst>
          </a:custGeom>
          <a:solidFill>
            <a:srgbClr val="5B5144"/>
          </a:solidFill>
          <a:ln w="17566" cap="flat">
            <a:noFill/>
            <a:prstDash val="solid"/>
            <a:miter/>
          </a:ln>
        </p:spPr>
        <p:txBody>
          <a:bodyPr rtlCol="1" anchor="ctr"/>
          <a:lstStyle/>
          <a:p>
            <a:endParaRPr lang="he-IL"/>
          </a:p>
        </p:txBody>
      </p:sp>
      <p:sp>
        <p:nvSpPr>
          <p:cNvPr id="123" name="צורה חופשית: צורה 122">
            <a:extLst>
              <a:ext uri="{FF2B5EF4-FFF2-40B4-BE49-F238E27FC236}">
                <a16:creationId xmlns:a16="http://schemas.microsoft.com/office/drawing/2014/main" id="{044634EC-3B05-A666-A81B-2175C7446455}"/>
              </a:ext>
              <a:ext uri="{C183D7F6-B498-43B3-948B-1728B52AA6E4}">
                <adec:decorative xmlns:adec="http://schemas.microsoft.com/office/drawing/2017/decorative" val="1"/>
              </a:ext>
            </a:extLst>
          </p:cNvPr>
          <p:cNvSpPr/>
          <p:nvPr/>
        </p:nvSpPr>
        <p:spPr>
          <a:xfrm>
            <a:off x="1468712"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24" name="צורה חופשית: צורה 123">
            <a:extLst>
              <a:ext uri="{FF2B5EF4-FFF2-40B4-BE49-F238E27FC236}">
                <a16:creationId xmlns:a16="http://schemas.microsoft.com/office/drawing/2014/main" id="{FC55539D-C382-5F9B-4A86-95C739E9A060}"/>
              </a:ext>
              <a:ext uri="{C183D7F6-B498-43B3-948B-1728B52AA6E4}">
                <adec:decorative xmlns:adec="http://schemas.microsoft.com/office/drawing/2017/decorative" val="1"/>
              </a:ext>
            </a:extLst>
          </p:cNvPr>
          <p:cNvSpPr/>
          <p:nvPr/>
        </p:nvSpPr>
        <p:spPr>
          <a:xfrm>
            <a:off x="1468712" y="620883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25" name="צורה חופשית: צורה 124">
            <a:extLst>
              <a:ext uri="{FF2B5EF4-FFF2-40B4-BE49-F238E27FC236}">
                <a16:creationId xmlns:a16="http://schemas.microsoft.com/office/drawing/2014/main" id="{0478025F-BC4A-3034-8081-6C9B46510473}"/>
              </a:ext>
              <a:ext uri="{C183D7F6-B498-43B3-948B-1728B52AA6E4}">
                <adec:decorative xmlns:adec="http://schemas.microsoft.com/office/drawing/2017/decorative" val="1"/>
              </a:ext>
            </a:extLst>
          </p:cNvPr>
          <p:cNvSpPr/>
          <p:nvPr/>
        </p:nvSpPr>
        <p:spPr>
          <a:xfrm>
            <a:off x="1043807" y="6123448"/>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 name="connsiteX4" fmla="*/ 0 w 17572"/>
              <a:gd name="connsiteY4" fmla="*/ 184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83">
                <a:moveTo>
                  <a:pt x="0" y="184"/>
                </a:moveTo>
                <a:cubicBezTo>
                  <a:pt x="0" y="184"/>
                  <a:pt x="0" y="184"/>
                  <a:pt x="0" y="184"/>
                </a:cubicBezTo>
                <a:cubicBezTo>
                  <a:pt x="0" y="0"/>
                  <a:pt x="0" y="0"/>
                  <a:pt x="0" y="0"/>
                </a:cubicBezTo>
                <a:cubicBezTo>
                  <a:pt x="0" y="0"/>
                  <a:pt x="0" y="184"/>
                  <a:pt x="0" y="184"/>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126" name="צורה חופשית: צורה 125">
            <a:extLst>
              <a:ext uri="{FF2B5EF4-FFF2-40B4-BE49-F238E27FC236}">
                <a16:creationId xmlns:a16="http://schemas.microsoft.com/office/drawing/2014/main" id="{1FB352BA-52D8-1C36-6774-AA75A34C94D1}"/>
              </a:ext>
              <a:ext uri="{C183D7F6-B498-43B3-948B-1728B52AA6E4}">
                <adec:decorative xmlns:adec="http://schemas.microsoft.com/office/drawing/2017/decorative" val="1"/>
              </a:ext>
            </a:extLst>
          </p:cNvPr>
          <p:cNvSpPr/>
          <p:nvPr/>
        </p:nvSpPr>
        <p:spPr>
          <a:xfrm>
            <a:off x="1046443" y="612326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27" name="צורה חופשית: צורה 126">
            <a:extLst>
              <a:ext uri="{FF2B5EF4-FFF2-40B4-BE49-F238E27FC236}">
                <a16:creationId xmlns:a16="http://schemas.microsoft.com/office/drawing/2014/main" id="{9199DBC3-9459-48FE-9DDB-41CBF6D5D0D1}"/>
              </a:ext>
              <a:ext uri="{C183D7F6-B498-43B3-948B-1728B52AA6E4}">
                <adec:decorative xmlns:adec="http://schemas.microsoft.com/office/drawing/2017/decorative" val="1"/>
              </a:ext>
            </a:extLst>
          </p:cNvPr>
          <p:cNvSpPr/>
          <p:nvPr/>
        </p:nvSpPr>
        <p:spPr>
          <a:xfrm>
            <a:off x="1034670" y="61298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8" name="צורה חופשית: צורה 127">
            <a:extLst>
              <a:ext uri="{FF2B5EF4-FFF2-40B4-BE49-F238E27FC236}">
                <a16:creationId xmlns:a16="http://schemas.microsoft.com/office/drawing/2014/main" id="{FD90DE41-DFC9-CE75-00F3-D4AC87ABB7C3}"/>
              </a:ext>
              <a:ext uri="{C183D7F6-B498-43B3-948B-1728B52AA6E4}">
                <adec:decorative xmlns:adec="http://schemas.microsoft.com/office/drawing/2017/decorative" val="1"/>
              </a:ext>
            </a:extLst>
          </p:cNvPr>
          <p:cNvSpPr/>
          <p:nvPr/>
        </p:nvSpPr>
        <p:spPr>
          <a:xfrm>
            <a:off x="1034670" y="613042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9" name="צורה חופשית: צורה 128">
            <a:extLst>
              <a:ext uri="{FF2B5EF4-FFF2-40B4-BE49-F238E27FC236}">
                <a16:creationId xmlns:a16="http://schemas.microsoft.com/office/drawing/2014/main" id="{50ED9050-55FF-7B61-1029-A4C3DEB8C69E}"/>
              </a:ext>
              <a:ext uri="{C183D7F6-B498-43B3-948B-1728B52AA6E4}">
                <adec:decorative xmlns:adec="http://schemas.microsoft.com/office/drawing/2017/decorative" val="1"/>
              </a:ext>
            </a:extLst>
          </p:cNvPr>
          <p:cNvSpPr/>
          <p:nvPr/>
        </p:nvSpPr>
        <p:spPr>
          <a:xfrm>
            <a:off x="1035548" y="6129875"/>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351" y="184"/>
                  <a:pt x="351" y="367"/>
                </a:cubicBezTo>
                <a:close/>
              </a:path>
            </a:pathLst>
          </a:custGeom>
          <a:solidFill>
            <a:srgbClr val="5B5144"/>
          </a:solidFill>
          <a:ln w="17566" cap="flat">
            <a:noFill/>
            <a:prstDash val="solid"/>
            <a:miter/>
          </a:ln>
        </p:spPr>
        <p:txBody>
          <a:bodyPr rtlCol="1" anchor="ctr"/>
          <a:lstStyle/>
          <a:p>
            <a:endParaRPr lang="he-IL"/>
          </a:p>
        </p:txBody>
      </p:sp>
      <p:sp>
        <p:nvSpPr>
          <p:cNvPr id="130" name="צורה חופשית: צורה 129">
            <a:extLst>
              <a:ext uri="{FF2B5EF4-FFF2-40B4-BE49-F238E27FC236}">
                <a16:creationId xmlns:a16="http://schemas.microsoft.com/office/drawing/2014/main" id="{F7695E77-A8C9-3F0A-9436-BFBC800F4FBC}"/>
              </a:ext>
              <a:ext uri="{C183D7F6-B498-43B3-948B-1728B52AA6E4}">
                <adec:decorative xmlns:adec="http://schemas.microsoft.com/office/drawing/2017/decorative" val="1"/>
              </a:ext>
            </a:extLst>
          </p:cNvPr>
          <p:cNvSpPr/>
          <p:nvPr/>
        </p:nvSpPr>
        <p:spPr>
          <a:xfrm>
            <a:off x="1046268" y="612216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31" name="צורה חופשית: צורה 130">
            <a:extLst>
              <a:ext uri="{FF2B5EF4-FFF2-40B4-BE49-F238E27FC236}">
                <a16:creationId xmlns:a16="http://schemas.microsoft.com/office/drawing/2014/main" id="{EBA0846B-EB32-1971-2019-3395C38A3ED1}"/>
              </a:ext>
              <a:ext uri="{C183D7F6-B498-43B3-948B-1728B52AA6E4}">
                <adec:decorative xmlns:adec="http://schemas.microsoft.com/office/drawing/2017/decorative" val="1"/>
              </a:ext>
            </a:extLst>
          </p:cNvPr>
          <p:cNvSpPr/>
          <p:nvPr/>
        </p:nvSpPr>
        <p:spPr>
          <a:xfrm>
            <a:off x="1046268" y="612253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2" name="צורה חופשית: צורה 131">
            <a:extLst>
              <a:ext uri="{FF2B5EF4-FFF2-40B4-BE49-F238E27FC236}">
                <a16:creationId xmlns:a16="http://schemas.microsoft.com/office/drawing/2014/main" id="{03F7BA78-1474-AF3B-6481-15B5576D5FBB}"/>
              </a:ext>
              <a:ext uri="{C183D7F6-B498-43B3-948B-1728B52AA6E4}">
                <adec:decorative xmlns:adec="http://schemas.microsoft.com/office/drawing/2017/decorative" val="1"/>
              </a:ext>
            </a:extLst>
          </p:cNvPr>
          <p:cNvSpPr/>
          <p:nvPr/>
        </p:nvSpPr>
        <p:spPr>
          <a:xfrm>
            <a:off x="1155042" y="6191026"/>
            <a:ext cx="175" cy="183"/>
          </a:xfrm>
          <a:custGeom>
            <a:avLst/>
            <a:gdLst>
              <a:gd name="connsiteX0" fmla="*/ 0 w 175"/>
              <a:gd name="connsiteY0" fmla="*/ 184 h 183"/>
              <a:gd name="connsiteX1" fmla="*/ 0 w 175"/>
              <a:gd name="connsiteY1" fmla="*/ 184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184"/>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33" name="צורה חופשית: צורה 132">
            <a:extLst>
              <a:ext uri="{FF2B5EF4-FFF2-40B4-BE49-F238E27FC236}">
                <a16:creationId xmlns:a16="http://schemas.microsoft.com/office/drawing/2014/main" id="{DDD73CAF-B050-21A1-3946-66202A828A29}"/>
              </a:ext>
              <a:ext uri="{C183D7F6-B498-43B3-948B-1728B52AA6E4}">
                <adec:decorative xmlns:adec="http://schemas.microsoft.com/office/drawing/2017/decorative" val="1"/>
              </a:ext>
            </a:extLst>
          </p:cNvPr>
          <p:cNvSpPr/>
          <p:nvPr/>
        </p:nvSpPr>
        <p:spPr>
          <a:xfrm>
            <a:off x="1157678" y="619084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34" name="צורה חופשית: צורה 133">
            <a:extLst>
              <a:ext uri="{FF2B5EF4-FFF2-40B4-BE49-F238E27FC236}">
                <a16:creationId xmlns:a16="http://schemas.microsoft.com/office/drawing/2014/main" id="{DB1638EA-5B6D-FA11-E202-1C17152338CE}"/>
              </a:ext>
              <a:ext uri="{C183D7F6-B498-43B3-948B-1728B52AA6E4}">
                <adec:decorative xmlns:adec="http://schemas.microsoft.com/office/drawing/2017/decorative" val="1"/>
              </a:ext>
            </a:extLst>
          </p:cNvPr>
          <p:cNvSpPr/>
          <p:nvPr/>
        </p:nvSpPr>
        <p:spPr>
          <a:xfrm>
            <a:off x="1146080" y="619763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5" name="צורה חופשית: צורה 134">
            <a:extLst>
              <a:ext uri="{FF2B5EF4-FFF2-40B4-BE49-F238E27FC236}">
                <a16:creationId xmlns:a16="http://schemas.microsoft.com/office/drawing/2014/main" id="{E7C16780-3E47-CE5B-9D71-E0CC3D374D3F}"/>
              </a:ext>
              <a:ext uri="{C183D7F6-B498-43B3-948B-1728B52AA6E4}">
                <adec:decorative xmlns:adec="http://schemas.microsoft.com/office/drawing/2017/decorative" val="1"/>
              </a:ext>
            </a:extLst>
          </p:cNvPr>
          <p:cNvSpPr/>
          <p:nvPr/>
        </p:nvSpPr>
        <p:spPr>
          <a:xfrm>
            <a:off x="1146080" y="61980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6" name="צורה חופשית: צורה 135">
            <a:extLst>
              <a:ext uri="{FF2B5EF4-FFF2-40B4-BE49-F238E27FC236}">
                <a16:creationId xmlns:a16="http://schemas.microsoft.com/office/drawing/2014/main" id="{82F35C6B-FF0E-871D-382A-1A3669175EC6}"/>
              </a:ext>
              <a:ext uri="{C183D7F6-B498-43B3-948B-1728B52AA6E4}">
                <adec:decorative xmlns:adec="http://schemas.microsoft.com/office/drawing/2017/decorative" val="1"/>
              </a:ext>
            </a:extLst>
          </p:cNvPr>
          <p:cNvSpPr/>
          <p:nvPr/>
        </p:nvSpPr>
        <p:spPr>
          <a:xfrm>
            <a:off x="1147134" y="619745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cubicBezTo>
                  <a:pt x="176" y="367"/>
                  <a:pt x="176" y="367"/>
                  <a:pt x="176" y="367"/>
                </a:cubicBezTo>
                <a:cubicBezTo>
                  <a:pt x="0" y="184"/>
                  <a:pt x="0" y="184"/>
                  <a:pt x="0" y="0"/>
                </a:cubicBezTo>
                <a:lnTo>
                  <a:pt x="0" y="0"/>
                </a:ln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37" name="צורה חופשית: צורה 136">
            <a:extLst>
              <a:ext uri="{FF2B5EF4-FFF2-40B4-BE49-F238E27FC236}">
                <a16:creationId xmlns:a16="http://schemas.microsoft.com/office/drawing/2014/main" id="{AE3EE3D3-3B40-833D-B639-9C71CB586FC8}"/>
              </a:ext>
              <a:ext uri="{C183D7F6-B498-43B3-948B-1728B52AA6E4}">
                <adec:decorative xmlns:adec="http://schemas.microsoft.com/office/drawing/2017/decorative" val="1"/>
              </a:ext>
            </a:extLst>
          </p:cNvPr>
          <p:cNvSpPr/>
          <p:nvPr/>
        </p:nvSpPr>
        <p:spPr>
          <a:xfrm>
            <a:off x="1157502" y="618974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176"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138" name="צורה חופשית: צורה 137">
            <a:extLst>
              <a:ext uri="{FF2B5EF4-FFF2-40B4-BE49-F238E27FC236}">
                <a16:creationId xmlns:a16="http://schemas.microsoft.com/office/drawing/2014/main" id="{C3BC2092-8929-858C-B15E-F92E904A3C3A}"/>
              </a:ext>
              <a:ext uri="{C183D7F6-B498-43B3-948B-1728B52AA6E4}">
                <adec:decorative xmlns:adec="http://schemas.microsoft.com/office/drawing/2017/decorative" val="1"/>
              </a:ext>
            </a:extLst>
          </p:cNvPr>
          <p:cNvSpPr/>
          <p:nvPr/>
        </p:nvSpPr>
        <p:spPr>
          <a:xfrm>
            <a:off x="1157502" y="619010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9" name="צורה חופשית: צורה 138">
            <a:extLst>
              <a:ext uri="{FF2B5EF4-FFF2-40B4-BE49-F238E27FC236}">
                <a16:creationId xmlns:a16="http://schemas.microsoft.com/office/drawing/2014/main" id="{C232E0AD-92FF-49AC-8E35-DB4525B90D13}"/>
              </a:ext>
              <a:ext uri="{C183D7F6-B498-43B3-948B-1728B52AA6E4}">
                <adec:decorative xmlns:adec="http://schemas.microsoft.com/office/drawing/2017/decorative" val="1"/>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140" name="צורה חופשית: צורה 139">
            <a:extLst>
              <a:ext uri="{FF2B5EF4-FFF2-40B4-BE49-F238E27FC236}">
                <a16:creationId xmlns:a16="http://schemas.microsoft.com/office/drawing/2014/main" id="{B0B73B14-96D1-5DA6-9F66-1C11508D0FC2}"/>
              </a:ext>
              <a:ext uri="{C183D7F6-B498-43B3-948B-1728B52AA6E4}">
                <adec:decorative xmlns:adec="http://schemas.microsoft.com/office/drawing/2017/decorative" val="1"/>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5B5144"/>
          </a:solidFill>
          <a:ln w="17566" cap="flat">
            <a:noFill/>
            <a:prstDash val="solid"/>
            <a:miter/>
          </a:ln>
        </p:spPr>
        <p:txBody>
          <a:bodyPr rtlCol="1" anchor="ctr"/>
          <a:lstStyle/>
          <a:p>
            <a:endParaRPr lang="he-IL"/>
          </a:p>
        </p:txBody>
      </p:sp>
      <p:sp>
        <p:nvSpPr>
          <p:cNvPr id="141" name="צורה חופשית: צורה 140">
            <a:extLst>
              <a:ext uri="{FF2B5EF4-FFF2-40B4-BE49-F238E27FC236}">
                <a16:creationId xmlns:a16="http://schemas.microsoft.com/office/drawing/2014/main" id="{DD93CE41-221D-8018-C426-CF66B7AEB2A3}"/>
              </a:ext>
              <a:ext uri="{C183D7F6-B498-43B3-948B-1728B52AA6E4}">
                <adec:decorative xmlns:adec="http://schemas.microsoft.com/office/drawing/2017/decorative" val="1"/>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2" name="צורה חופשית: צורה 141">
            <a:extLst>
              <a:ext uri="{FF2B5EF4-FFF2-40B4-BE49-F238E27FC236}">
                <a16:creationId xmlns:a16="http://schemas.microsoft.com/office/drawing/2014/main" id="{5C06BD88-0E83-E115-5162-54C3DB1E9953}"/>
              </a:ext>
              <a:ext uri="{C183D7F6-B498-43B3-948B-1728B52AA6E4}">
                <adec:decorative xmlns:adec="http://schemas.microsoft.com/office/drawing/2017/decorative" val="1"/>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3" name="צורה חופשית: צורה 142">
            <a:extLst>
              <a:ext uri="{FF2B5EF4-FFF2-40B4-BE49-F238E27FC236}">
                <a16:creationId xmlns:a16="http://schemas.microsoft.com/office/drawing/2014/main" id="{B76DC661-82DF-F10F-0793-72798AABF374}"/>
              </a:ext>
              <a:ext uri="{C183D7F6-B498-43B3-948B-1728B52AA6E4}">
                <adec:decorative xmlns:adec="http://schemas.microsoft.com/office/drawing/2017/decorative" val="1"/>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5B5144"/>
          </a:solidFill>
          <a:ln w="17566" cap="flat">
            <a:noFill/>
            <a:prstDash val="solid"/>
            <a:miter/>
          </a:ln>
        </p:spPr>
        <p:txBody>
          <a:bodyPr rtlCol="1" anchor="ctr"/>
          <a:lstStyle/>
          <a:p>
            <a:endParaRPr lang="he-IL"/>
          </a:p>
        </p:txBody>
      </p:sp>
      <p:sp>
        <p:nvSpPr>
          <p:cNvPr id="144" name="צורה חופשית: צורה 143">
            <a:extLst>
              <a:ext uri="{FF2B5EF4-FFF2-40B4-BE49-F238E27FC236}">
                <a16:creationId xmlns:a16="http://schemas.microsoft.com/office/drawing/2014/main" id="{2CF33140-4FC5-74A3-B94E-4C217C7186AD}"/>
              </a:ext>
              <a:ext uri="{C183D7F6-B498-43B3-948B-1728B52AA6E4}">
                <adec:decorative xmlns:adec="http://schemas.microsoft.com/office/drawing/2017/decorative" val="1"/>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45" name="צורה חופשית: צורה 144">
            <a:extLst>
              <a:ext uri="{FF2B5EF4-FFF2-40B4-BE49-F238E27FC236}">
                <a16:creationId xmlns:a16="http://schemas.microsoft.com/office/drawing/2014/main" id="{251FD8E6-8671-EE84-00E7-2447FE0AC6E5}"/>
              </a:ext>
              <a:ext uri="{C183D7F6-B498-43B3-948B-1728B52AA6E4}">
                <adec:decorative xmlns:adec="http://schemas.microsoft.com/office/drawing/2017/decorative" val="1"/>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5B5144"/>
          </a:solidFill>
          <a:ln w="17566" cap="flat">
            <a:noFill/>
            <a:prstDash val="solid"/>
            <a:miter/>
          </a:ln>
        </p:spPr>
        <p:txBody>
          <a:bodyPr rtlCol="1" anchor="ctr"/>
          <a:lstStyle/>
          <a:p>
            <a:endParaRPr lang="he-IL"/>
          </a:p>
        </p:txBody>
      </p:sp>
      <p:sp>
        <p:nvSpPr>
          <p:cNvPr id="146" name="צורה חופשית: צורה 145">
            <a:extLst>
              <a:ext uri="{FF2B5EF4-FFF2-40B4-BE49-F238E27FC236}">
                <a16:creationId xmlns:a16="http://schemas.microsoft.com/office/drawing/2014/main" id="{035EBBC9-4050-8187-FDEE-6CEF4A582426}"/>
              </a:ext>
              <a:ext uri="{C183D7F6-B498-43B3-948B-1728B52AA6E4}">
                <adec:decorative xmlns:adec="http://schemas.microsoft.com/office/drawing/2017/decorative" val="1"/>
              </a:ext>
            </a:extLst>
          </p:cNvPr>
          <p:cNvSpPr/>
          <p:nvPr/>
        </p:nvSpPr>
        <p:spPr>
          <a:xfrm>
            <a:off x="2084982" y="6201310"/>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47" name="צורה חופשית: צורה 146">
            <a:extLst>
              <a:ext uri="{FF2B5EF4-FFF2-40B4-BE49-F238E27FC236}">
                <a16:creationId xmlns:a16="http://schemas.microsoft.com/office/drawing/2014/main" id="{759FA70B-0C0F-E022-92D1-4553869E7EC8}"/>
              </a:ext>
              <a:ext uri="{C183D7F6-B498-43B3-948B-1728B52AA6E4}">
                <adec:decorative xmlns:adec="http://schemas.microsoft.com/office/drawing/2017/decorative" val="1"/>
              </a:ext>
            </a:extLst>
          </p:cNvPr>
          <p:cNvSpPr/>
          <p:nvPr/>
        </p:nvSpPr>
        <p:spPr>
          <a:xfrm>
            <a:off x="2087617" y="6201494"/>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0"/>
                  <a:pt x="0" y="184"/>
                  <a:pt x="0" y="184"/>
                </a:cubicBezTo>
                <a:close/>
              </a:path>
            </a:pathLst>
          </a:custGeom>
          <a:solidFill>
            <a:srgbClr val="5B5144"/>
          </a:solidFill>
          <a:ln w="17566" cap="flat">
            <a:noFill/>
            <a:prstDash val="solid"/>
            <a:miter/>
          </a:ln>
        </p:spPr>
        <p:txBody>
          <a:bodyPr rtlCol="1" anchor="ctr"/>
          <a:lstStyle/>
          <a:p>
            <a:endParaRPr lang="he-IL"/>
          </a:p>
        </p:txBody>
      </p:sp>
      <p:sp>
        <p:nvSpPr>
          <p:cNvPr id="148" name="צורה חופשית: צורה 147">
            <a:extLst>
              <a:ext uri="{FF2B5EF4-FFF2-40B4-BE49-F238E27FC236}">
                <a16:creationId xmlns:a16="http://schemas.microsoft.com/office/drawing/2014/main" id="{DBDCB648-F7CB-2762-3095-98E1E7E2E76C}"/>
              </a:ext>
              <a:ext uri="{C183D7F6-B498-43B3-948B-1728B52AA6E4}">
                <adec:decorative xmlns:adec="http://schemas.microsoft.com/office/drawing/2017/decorative" val="1"/>
              </a:ext>
            </a:extLst>
          </p:cNvPr>
          <p:cNvSpPr/>
          <p:nvPr/>
        </p:nvSpPr>
        <p:spPr>
          <a:xfrm>
            <a:off x="208533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49" name="צורה חופשית: צורה 148">
            <a:extLst>
              <a:ext uri="{FF2B5EF4-FFF2-40B4-BE49-F238E27FC236}">
                <a16:creationId xmlns:a16="http://schemas.microsoft.com/office/drawing/2014/main" id="{1F70CCF9-FB14-436F-7D7D-7190218EE549}"/>
              </a:ext>
              <a:ext uri="{C183D7F6-B498-43B3-948B-1728B52AA6E4}">
                <adec:decorative xmlns:adec="http://schemas.microsoft.com/office/drawing/2017/decorative" val="1"/>
              </a:ext>
            </a:extLst>
          </p:cNvPr>
          <p:cNvSpPr/>
          <p:nvPr/>
        </p:nvSpPr>
        <p:spPr>
          <a:xfrm>
            <a:off x="2084982" y="6200392"/>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176"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150" name="צורה חופשית: צורה 149">
            <a:extLst>
              <a:ext uri="{FF2B5EF4-FFF2-40B4-BE49-F238E27FC236}">
                <a16:creationId xmlns:a16="http://schemas.microsoft.com/office/drawing/2014/main" id="{23F2D212-99FA-A16A-2336-ECD6B71FC4F3}"/>
              </a:ext>
              <a:ext uri="{C183D7F6-B498-43B3-948B-1728B52AA6E4}">
                <adec:decorative xmlns:adec="http://schemas.microsoft.com/office/drawing/2017/decorative" val="1"/>
              </a:ext>
            </a:extLst>
          </p:cNvPr>
          <p:cNvSpPr/>
          <p:nvPr/>
        </p:nvSpPr>
        <p:spPr>
          <a:xfrm>
            <a:off x="2095701" y="6207921"/>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0" y="184"/>
                  <a:pt x="176" y="0"/>
                </a:cubicBezTo>
                <a:close/>
              </a:path>
            </a:pathLst>
          </a:custGeom>
          <a:solidFill>
            <a:srgbClr val="5B5144"/>
          </a:solidFill>
          <a:ln w="17566" cap="flat">
            <a:noFill/>
            <a:prstDash val="solid"/>
            <a:miter/>
          </a:ln>
        </p:spPr>
        <p:txBody>
          <a:bodyPr rtlCol="1" anchor="ctr"/>
          <a:lstStyle/>
          <a:p>
            <a:endParaRPr lang="he-IL"/>
          </a:p>
        </p:txBody>
      </p:sp>
      <p:sp>
        <p:nvSpPr>
          <p:cNvPr id="151" name="צורה חופשית: צורה 150">
            <a:extLst>
              <a:ext uri="{FF2B5EF4-FFF2-40B4-BE49-F238E27FC236}">
                <a16:creationId xmlns:a16="http://schemas.microsoft.com/office/drawing/2014/main" id="{1766AE15-D460-DE98-EDCD-9DAA4819D6D3}"/>
              </a:ext>
              <a:ext uri="{C183D7F6-B498-43B3-948B-1728B52AA6E4}">
                <adec:decorative xmlns:adec="http://schemas.microsoft.com/office/drawing/2017/decorative" val="1"/>
              </a:ext>
            </a:extLst>
          </p:cNvPr>
          <p:cNvSpPr/>
          <p:nvPr/>
        </p:nvSpPr>
        <p:spPr>
          <a:xfrm>
            <a:off x="2096755" y="62084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2" name="צורה חופשית: צורה 151">
            <a:extLst>
              <a:ext uri="{FF2B5EF4-FFF2-40B4-BE49-F238E27FC236}">
                <a16:creationId xmlns:a16="http://schemas.microsoft.com/office/drawing/2014/main" id="{0EB6CC95-2105-E0B2-25FF-BD5FA85EA78A}"/>
              </a:ext>
              <a:ext uri="{C183D7F6-B498-43B3-948B-1728B52AA6E4}">
                <adec:decorative xmlns:adec="http://schemas.microsoft.com/office/drawing/2017/decorative" val="1"/>
              </a:ext>
            </a:extLst>
          </p:cNvPr>
          <p:cNvSpPr/>
          <p:nvPr/>
        </p:nvSpPr>
        <p:spPr>
          <a:xfrm>
            <a:off x="2096755" y="62081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3" name="צורה חופשית: צורה 152">
            <a:extLst>
              <a:ext uri="{FF2B5EF4-FFF2-40B4-BE49-F238E27FC236}">
                <a16:creationId xmlns:a16="http://schemas.microsoft.com/office/drawing/2014/main" id="{42306EB4-84CB-1614-AD34-AA00920D1A71}"/>
              </a:ext>
              <a:ext uri="{C183D7F6-B498-43B3-948B-1728B52AA6E4}">
                <adec:decorative xmlns:adec="http://schemas.microsoft.com/office/drawing/2017/decorative" val="1"/>
              </a:ext>
            </a:extLst>
          </p:cNvPr>
          <p:cNvSpPr/>
          <p:nvPr/>
        </p:nvSpPr>
        <p:spPr>
          <a:xfrm>
            <a:off x="2150176" y="6338488"/>
            <a:ext cx="107544" cy="24240"/>
          </a:xfrm>
          <a:custGeom>
            <a:avLst/>
            <a:gdLst>
              <a:gd name="connsiteX0" fmla="*/ 107544 w 107544"/>
              <a:gd name="connsiteY0" fmla="*/ 12120 h 24240"/>
              <a:gd name="connsiteX1" fmla="*/ 53772 w 107544"/>
              <a:gd name="connsiteY1" fmla="*/ 24240 h 24240"/>
              <a:gd name="connsiteX2" fmla="*/ 0 w 107544"/>
              <a:gd name="connsiteY2" fmla="*/ 12120 h 24240"/>
              <a:gd name="connsiteX3" fmla="*/ 53772 w 107544"/>
              <a:gd name="connsiteY3" fmla="*/ 0 h 24240"/>
              <a:gd name="connsiteX4" fmla="*/ 107544 w 107544"/>
              <a:gd name="connsiteY4" fmla="*/ 12120 h 2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 h="24240">
                <a:moveTo>
                  <a:pt x="107544" y="12120"/>
                </a:moveTo>
                <a:cubicBezTo>
                  <a:pt x="107544" y="18731"/>
                  <a:pt x="83470" y="24240"/>
                  <a:pt x="53772" y="24240"/>
                </a:cubicBezTo>
                <a:cubicBezTo>
                  <a:pt x="24075" y="24240"/>
                  <a:pt x="0" y="18731"/>
                  <a:pt x="0" y="12120"/>
                </a:cubicBezTo>
                <a:cubicBezTo>
                  <a:pt x="0" y="5509"/>
                  <a:pt x="24075" y="0"/>
                  <a:pt x="53772" y="0"/>
                </a:cubicBezTo>
                <a:cubicBezTo>
                  <a:pt x="83470" y="0"/>
                  <a:pt x="107544" y="5326"/>
                  <a:pt x="107544" y="12120"/>
                </a:cubicBezTo>
                <a:close/>
              </a:path>
            </a:pathLst>
          </a:custGeom>
          <a:solidFill>
            <a:srgbClr val="4D632D">
              <a:alpha val="50000"/>
            </a:srgbClr>
          </a:solidFill>
          <a:ln w="17566" cap="flat">
            <a:noFill/>
            <a:prstDash val="solid"/>
            <a:miter/>
          </a:ln>
        </p:spPr>
        <p:txBody>
          <a:bodyPr rtlCol="1" anchor="ctr"/>
          <a:lstStyle/>
          <a:p>
            <a:endParaRPr lang="he-IL"/>
          </a:p>
        </p:txBody>
      </p:sp>
      <p:sp>
        <p:nvSpPr>
          <p:cNvPr id="155" name="צורה חופשית: צורה 154">
            <a:extLst>
              <a:ext uri="{FF2B5EF4-FFF2-40B4-BE49-F238E27FC236}">
                <a16:creationId xmlns:a16="http://schemas.microsoft.com/office/drawing/2014/main" id="{B18B484D-7C49-34C6-6DD9-A8CFFDD52E44}"/>
              </a:ext>
              <a:ext uri="{C183D7F6-B498-43B3-948B-1728B52AA6E4}">
                <adec:decorative xmlns:adec="http://schemas.microsoft.com/office/drawing/2017/decorative" val="1"/>
              </a:ext>
            </a:extLst>
          </p:cNvPr>
          <p:cNvSpPr/>
          <p:nvPr/>
        </p:nvSpPr>
        <p:spPr>
          <a:xfrm>
            <a:off x="1980776" y="6515514"/>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364" name="צורה חופשית: צורה 363">
            <a:extLst>
              <a:ext uri="{FF2B5EF4-FFF2-40B4-BE49-F238E27FC236}">
                <a16:creationId xmlns:a16="http://schemas.microsoft.com/office/drawing/2014/main" id="{805FDACA-CD9F-E589-657A-8FE706312A4F}"/>
              </a:ext>
              <a:ext uri="{C183D7F6-B498-43B3-948B-1728B52AA6E4}">
                <adec:decorative xmlns:adec="http://schemas.microsoft.com/office/drawing/2017/decorative" val="1"/>
              </a:ext>
            </a:extLst>
          </p:cNvPr>
          <p:cNvSpPr/>
          <p:nvPr/>
        </p:nvSpPr>
        <p:spPr>
          <a:xfrm>
            <a:off x="2339784" y="6696398"/>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2" y="17629"/>
                  <a:pt x="94716" y="17629"/>
                </a:cubicBezTo>
                <a:cubicBezTo>
                  <a:pt x="42350" y="17629"/>
                  <a:pt x="0" y="13773"/>
                  <a:pt x="0" y="8815"/>
                </a:cubicBezTo>
                <a:cubicBezTo>
                  <a:pt x="0" y="3857"/>
                  <a:pt x="42350" y="0"/>
                  <a:pt x="94716" y="0"/>
                </a:cubicBezTo>
                <a:cubicBezTo>
                  <a:pt x="147082"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5" name="צורה חופשית: צורה 364">
            <a:extLst>
              <a:ext uri="{FF2B5EF4-FFF2-40B4-BE49-F238E27FC236}">
                <a16:creationId xmlns:a16="http://schemas.microsoft.com/office/drawing/2014/main" id="{BCF79CB4-040C-B413-F4DB-F33BE5EDC929}"/>
              </a:ext>
              <a:ext uri="{C183D7F6-B498-43B3-948B-1728B52AA6E4}">
                <adec:decorative xmlns:adec="http://schemas.microsoft.com/office/drawing/2017/decorative" val="1"/>
              </a:ext>
            </a:extLst>
          </p:cNvPr>
          <p:cNvSpPr/>
          <p:nvPr/>
        </p:nvSpPr>
        <p:spPr>
          <a:xfrm>
            <a:off x="2683327" y="6735512"/>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3" y="17629"/>
                  <a:pt x="94716" y="17629"/>
                </a:cubicBezTo>
                <a:cubicBezTo>
                  <a:pt x="42350" y="17629"/>
                  <a:pt x="0" y="13773"/>
                  <a:pt x="0" y="8815"/>
                </a:cubicBezTo>
                <a:cubicBezTo>
                  <a:pt x="0" y="3856"/>
                  <a:pt x="42350" y="0"/>
                  <a:pt x="94716" y="0"/>
                </a:cubicBezTo>
                <a:cubicBezTo>
                  <a:pt x="147083"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9" name="צורה חופשית: צורה 368">
            <a:extLst>
              <a:ext uri="{FF2B5EF4-FFF2-40B4-BE49-F238E27FC236}">
                <a16:creationId xmlns:a16="http://schemas.microsoft.com/office/drawing/2014/main" id="{7F340BF3-64A8-D244-A109-58998547ECB9}"/>
              </a:ext>
              <a:ext uri="{C183D7F6-B498-43B3-948B-1728B52AA6E4}">
                <adec:decorative xmlns:adec="http://schemas.microsoft.com/office/drawing/2017/decorative" val="1"/>
              </a:ext>
            </a:extLst>
          </p:cNvPr>
          <p:cNvSpPr/>
          <p:nvPr/>
        </p:nvSpPr>
        <p:spPr>
          <a:xfrm>
            <a:off x="1786224" y="6721889"/>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p:spPr>
        <p:txBody>
          <a:bodyPr rtlCol="1" anchor="ctr"/>
          <a:lstStyle/>
          <a:p>
            <a:endParaRPr lang="he-IL"/>
          </a:p>
        </p:txBody>
      </p:sp>
      <p:sp>
        <p:nvSpPr>
          <p:cNvPr id="625" name="צורה חופשית: צורה 624">
            <a:extLst>
              <a:ext uri="{FF2B5EF4-FFF2-40B4-BE49-F238E27FC236}">
                <a16:creationId xmlns:a16="http://schemas.microsoft.com/office/drawing/2014/main" id="{A7025443-CA82-65EA-B48A-C0D6A2F0BD41}"/>
              </a:ext>
              <a:ext uri="{C183D7F6-B498-43B3-948B-1728B52AA6E4}">
                <adec:decorative xmlns:adec="http://schemas.microsoft.com/office/drawing/2017/decorative" val="1"/>
              </a:ext>
            </a:extLst>
          </p:cNvPr>
          <p:cNvSpPr/>
          <p:nvPr/>
        </p:nvSpPr>
        <p:spPr>
          <a:xfrm>
            <a:off x="3234566" y="6740953"/>
            <a:ext cx="798441" cy="36634"/>
          </a:xfrm>
          <a:custGeom>
            <a:avLst/>
            <a:gdLst>
              <a:gd name="connsiteX0" fmla="*/ 481631 w 483337"/>
              <a:gd name="connsiteY0" fmla="*/ 3183 h 36634"/>
              <a:gd name="connsiteX1" fmla="*/ 440160 w 483337"/>
              <a:gd name="connsiteY1" fmla="*/ 429 h 36634"/>
              <a:gd name="connsiteX2" fmla="*/ 377602 w 483337"/>
              <a:gd name="connsiteY2" fmla="*/ 5203 h 36634"/>
              <a:gd name="connsiteX3" fmla="*/ 248444 w 483337"/>
              <a:gd name="connsiteY3" fmla="*/ 13834 h 36634"/>
              <a:gd name="connsiteX4" fmla="*/ 119285 w 483337"/>
              <a:gd name="connsiteY4" fmla="*/ 23016 h 36634"/>
              <a:gd name="connsiteX5" fmla="*/ 671 w 483337"/>
              <a:gd name="connsiteY5" fmla="*/ 35871 h 36634"/>
              <a:gd name="connsiteX6" fmla="*/ 1549 w 483337"/>
              <a:gd name="connsiteY6" fmla="*/ 36605 h 36634"/>
              <a:gd name="connsiteX7" fmla="*/ 116649 w 483337"/>
              <a:gd name="connsiteY7" fmla="*/ 27974 h 36634"/>
              <a:gd name="connsiteX8" fmla="*/ 240712 w 483337"/>
              <a:gd name="connsiteY8" fmla="*/ 20629 h 36634"/>
              <a:gd name="connsiteX9" fmla="*/ 364422 w 483337"/>
              <a:gd name="connsiteY9" fmla="*/ 13099 h 36634"/>
              <a:gd name="connsiteX10" fmla="*/ 422587 w 483337"/>
              <a:gd name="connsiteY10" fmla="*/ 8508 h 36634"/>
              <a:gd name="connsiteX11" fmla="*/ 478820 w 483337"/>
              <a:gd name="connsiteY11" fmla="*/ 6488 h 36634"/>
              <a:gd name="connsiteX12" fmla="*/ 481631 w 483337"/>
              <a:gd name="connsiteY12" fmla="*/ 3183 h 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337" h="36634">
                <a:moveTo>
                  <a:pt x="481631" y="3183"/>
                </a:moveTo>
                <a:cubicBezTo>
                  <a:pt x="469858" y="-490"/>
                  <a:pt x="455097" y="-306"/>
                  <a:pt x="440160" y="429"/>
                </a:cubicBezTo>
                <a:cubicBezTo>
                  <a:pt x="419249" y="1530"/>
                  <a:pt x="398513" y="3550"/>
                  <a:pt x="377602" y="5203"/>
                </a:cubicBezTo>
                <a:cubicBezTo>
                  <a:pt x="334725" y="8508"/>
                  <a:pt x="291496" y="11079"/>
                  <a:pt x="248444" y="13834"/>
                </a:cubicBezTo>
                <a:cubicBezTo>
                  <a:pt x="205215" y="16772"/>
                  <a:pt x="162162" y="19710"/>
                  <a:pt x="119285" y="23016"/>
                </a:cubicBezTo>
                <a:cubicBezTo>
                  <a:pt x="79396" y="26138"/>
                  <a:pt x="37221" y="29260"/>
                  <a:pt x="671" y="35871"/>
                </a:cubicBezTo>
                <a:cubicBezTo>
                  <a:pt x="-735" y="36054"/>
                  <a:pt x="319" y="36789"/>
                  <a:pt x="1549" y="36605"/>
                </a:cubicBezTo>
                <a:cubicBezTo>
                  <a:pt x="40209" y="34585"/>
                  <a:pt x="78341" y="30729"/>
                  <a:pt x="116649" y="27974"/>
                </a:cubicBezTo>
                <a:cubicBezTo>
                  <a:pt x="157769" y="25036"/>
                  <a:pt x="199240" y="22832"/>
                  <a:pt x="240712" y="20629"/>
                </a:cubicBezTo>
                <a:cubicBezTo>
                  <a:pt x="282183" y="18425"/>
                  <a:pt x="323303" y="16038"/>
                  <a:pt x="364422" y="13099"/>
                </a:cubicBezTo>
                <a:cubicBezTo>
                  <a:pt x="383928" y="11630"/>
                  <a:pt x="403433" y="10161"/>
                  <a:pt x="422587" y="8508"/>
                </a:cubicBezTo>
                <a:cubicBezTo>
                  <a:pt x="441566" y="6856"/>
                  <a:pt x="460017" y="7590"/>
                  <a:pt x="478820" y="6488"/>
                </a:cubicBezTo>
                <a:cubicBezTo>
                  <a:pt x="483389" y="6488"/>
                  <a:pt x="484794" y="4285"/>
                  <a:pt x="481631" y="3183"/>
                </a:cubicBezTo>
                <a:close/>
              </a:path>
            </a:pathLst>
          </a:custGeom>
          <a:solidFill>
            <a:srgbClr val="A2C670"/>
          </a:solidFill>
          <a:ln w="17566" cap="flat">
            <a:noFill/>
            <a:prstDash val="solid"/>
            <a:miter/>
          </a:ln>
        </p:spPr>
        <p:txBody>
          <a:bodyPr rtlCol="1" anchor="ctr"/>
          <a:lstStyle/>
          <a:p>
            <a:endParaRPr lang="he-IL"/>
          </a:p>
        </p:txBody>
      </p:sp>
      <p:sp>
        <p:nvSpPr>
          <p:cNvPr id="632" name="צורה חופשית: צורה 631">
            <a:extLst>
              <a:ext uri="{FF2B5EF4-FFF2-40B4-BE49-F238E27FC236}">
                <a16:creationId xmlns:a16="http://schemas.microsoft.com/office/drawing/2014/main" id="{4519C0D6-D763-78AB-B1C3-BB8613148AF7}"/>
              </a:ext>
              <a:ext uri="{C183D7F6-B498-43B3-948B-1728B52AA6E4}">
                <adec:decorative xmlns:adec="http://schemas.microsoft.com/office/drawing/2017/decorative" val="1"/>
              </a:ext>
            </a:extLst>
          </p:cNvPr>
          <p:cNvSpPr/>
          <p:nvPr/>
        </p:nvSpPr>
        <p:spPr>
          <a:xfrm rot="338728">
            <a:off x="4302243" y="6770730"/>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a:effectLst>
            <a:softEdge rad="12700"/>
          </a:effectLst>
        </p:spPr>
        <p:txBody>
          <a:bodyPr rtlCol="1" anchor="ctr"/>
          <a:lstStyle/>
          <a:p>
            <a:endParaRPr lang="he-IL"/>
          </a:p>
        </p:txBody>
      </p:sp>
      <p:sp>
        <p:nvSpPr>
          <p:cNvPr id="633" name="תיבת טקסט 1">
            <a:extLst>
              <a:ext uri="{FF2B5EF4-FFF2-40B4-BE49-F238E27FC236}">
                <a16:creationId xmlns:a16="http://schemas.microsoft.com/office/drawing/2014/main" id="{03820AC3-BFBB-B464-AB5B-FA9B6055052D}"/>
              </a:ext>
            </a:extLst>
          </p:cNvPr>
          <p:cNvSpPr txBox="1"/>
          <p:nvPr/>
        </p:nvSpPr>
        <p:spPr>
          <a:xfrm>
            <a:off x="1675189" y="1185336"/>
            <a:ext cx="9144001" cy="989431"/>
          </a:xfrm>
          <a:prstGeom prst="rect">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ctr">
              <a:defRPr sz="2639">
                <a:solidFill>
                  <a:schemeClr val="bg1"/>
                </a:solidFill>
              </a:defRPr>
            </a:lvl1pPr>
          </a:lstStyle>
          <a:p>
            <a:pPr algn="ctr" rtl="1">
              <a:lnSpc>
                <a:spcPct val="115000"/>
              </a:lnSpc>
              <a:spcAft>
                <a:spcPts val="600"/>
              </a:spcAft>
              <a:buNone/>
            </a:pPr>
            <a:r>
              <a:rPr lang="he-IL" sz="4000" dirty="0">
                <a:solidFill>
                  <a:schemeClr val="bg1"/>
                </a:solidFill>
                <a:latin typeface="Assistant ExtraBold" panose="00000900000000000000" pitchFamily="2" charset="-79"/>
                <a:cs typeface="Assistant ExtraBold" panose="00000900000000000000" pitchFamily="2" charset="-79"/>
              </a:rPr>
              <a:t>בטיחות ילדים ונוער </a:t>
            </a:r>
            <a:endParaRPr lang="en-US" sz="4000" dirty="0">
              <a:solidFill>
                <a:schemeClr val="bg1"/>
              </a:solidFill>
              <a:latin typeface="Assistant ExtraBold" panose="00000900000000000000" pitchFamily="2" charset="-79"/>
              <a:cs typeface="Assistant ExtraBold" panose="00000900000000000000" pitchFamily="2" charset="-79"/>
            </a:endParaRPr>
          </a:p>
        </p:txBody>
      </p:sp>
      <p:sp>
        <p:nvSpPr>
          <p:cNvPr id="634" name="תיבת טקסט 633">
            <a:extLst>
              <a:ext uri="{FF2B5EF4-FFF2-40B4-BE49-F238E27FC236}">
                <a16:creationId xmlns:a16="http://schemas.microsoft.com/office/drawing/2014/main" id="{193C49F4-B943-89F8-3A41-A570AFC13DC6}"/>
              </a:ext>
            </a:extLst>
          </p:cNvPr>
          <p:cNvSpPr txBox="1"/>
          <p:nvPr/>
        </p:nvSpPr>
        <p:spPr>
          <a:xfrm>
            <a:off x="1332004" y="3421962"/>
            <a:ext cx="6852544" cy="558486"/>
          </a:xfrm>
          <a:prstGeom prst="rect">
            <a:avLst/>
          </a:prstGeom>
          <a:noFill/>
        </p:spPr>
        <p:txBody>
          <a:bodyPr wrap="square">
            <a:spAutoFit/>
          </a:bodyPr>
          <a:lstStyle/>
          <a:p>
            <a:pPr algn="ctr">
              <a:lnSpc>
                <a:spcPct val="115000"/>
              </a:lnSpc>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מיועד לכיתות ז'-ט'</a:t>
            </a:r>
            <a:endParaRPr lang="en-US" sz="2800" dirty="0">
              <a:solidFill>
                <a:schemeClr val="bg1"/>
              </a:solidFill>
              <a:latin typeface="Assistant ExtraBold" panose="00000900000000000000" pitchFamily="2" charset="-79"/>
              <a:cs typeface="Assistant ExtraBold" panose="00000900000000000000" pitchFamily="2" charset="-79"/>
            </a:endParaRPr>
          </a:p>
        </p:txBody>
      </p:sp>
      <p:pic>
        <p:nvPicPr>
          <p:cNvPr id="637" name="תמונה 636">
            <a:extLst>
              <a:ext uri="{FF2B5EF4-FFF2-40B4-BE49-F238E27FC236}">
                <a16:creationId xmlns:a16="http://schemas.microsoft.com/office/drawing/2014/main" id="{C5087017-0273-849D-1D0C-D0D94670F22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54017" y="169082"/>
            <a:ext cx="3279932" cy="1048603"/>
          </a:xfrm>
          <a:prstGeom prst="rect">
            <a:avLst/>
          </a:prstGeom>
        </p:spPr>
      </p:pic>
      <p:sp>
        <p:nvSpPr>
          <p:cNvPr id="641" name="תיבת טקסט 640">
            <a:extLst>
              <a:ext uri="{FF2B5EF4-FFF2-40B4-BE49-F238E27FC236}">
                <a16:creationId xmlns:a16="http://schemas.microsoft.com/office/drawing/2014/main" id="{9D47089C-C999-E415-217F-EFC487472797}"/>
              </a:ext>
            </a:extLst>
          </p:cNvPr>
          <p:cNvSpPr txBox="1"/>
          <p:nvPr/>
        </p:nvSpPr>
        <p:spPr>
          <a:xfrm>
            <a:off x="51783" y="2786783"/>
            <a:ext cx="9643499" cy="558486"/>
          </a:xfrm>
          <a:prstGeom prst="rect">
            <a:avLst/>
          </a:prstGeom>
          <a:noFill/>
        </p:spPr>
        <p:txBody>
          <a:bodyPr wrap="square">
            <a:spAutoFit/>
          </a:bodyPr>
          <a:lstStyle>
            <a:defPPr>
              <a:defRPr lang="he-IL"/>
            </a:defPPr>
            <a:lvl1pPr algn="ctr">
              <a:lnSpc>
                <a:spcPct val="115000"/>
              </a:lnSpc>
              <a:spcAft>
                <a:spcPts val="1000"/>
              </a:spcAft>
              <a:defRPr sz="2800">
                <a:solidFill>
                  <a:schemeClr val="bg1"/>
                </a:solidFill>
                <a:latin typeface="Assistant ExtraBold" panose="00000900000000000000" pitchFamily="2" charset="-79"/>
                <a:cs typeface="Assistant ExtraBold" panose="00000900000000000000" pitchFamily="2" charset="-79"/>
              </a:defRPr>
            </a:lvl1pPr>
          </a:lstStyle>
          <a:p>
            <a:r>
              <a:rPr lang="he-IL" dirty="0"/>
              <a:t>שיעורים בנושא: מניעת היפגעות </a:t>
            </a:r>
            <a:r>
              <a:rPr lang="he-IL"/>
              <a:t>מאש וחשמל</a:t>
            </a:r>
            <a:endParaRPr lang="he-IL" dirty="0"/>
          </a:p>
        </p:txBody>
      </p:sp>
      <p:sp>
        <p:nvSpPr>
          <p:cNvPr id="642" name="תיבת טקסט 641">
            <a:extLst>
              <a:ext uri="{FF2B5EF4-FFF2-40B4-BE49-F238E27FC236}">
                <a16:creationId xmlns:a16="http://schemas.microsoft.com/office/drawing/2014/main" id="{C466D7F0-5F23-360C-3E5E-877E74DFB136}"/>
              </a:ext>
            </a:extLst>
          </p:cNvPr>
          <p:cNvSpPr txBox="1"/>
          <p:nvPr/>
        </p:nvSpPr>
        <p:spPr>
          <a:xfrm>
            <a:off x="219538" y="130341"/>
            <a:ext cx="4000238" cy="558486"/>
          </a:xfrm>
          <a:prstGeom prst="rect">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600"/>
              </a:spcAft>
            </a:pPr>
            <a:r>
              <a:rPr lang="he-IL" sz="2800" dirty="0">
                <a:solidFill>
                  <a:schemeClr val="bg1"/>
                </a:solidFill>
                <a:latin typeface="Assistant ExtraBold" panose="00000900000000000000" pitchFamily="2" charset="-79"/>
                <a:cs typeface="Assistant ExtraBold" panose="00000900000000000000" pitchFamily="2" charset="-79"/>
              </a:rPr>
              <a:t>אחריות אישית והדדית </a:t>
            </a:r>
            <a:endParaRPr lang="en-US" sz="2800" dirty="0">
              <a:solidFill>
                <a:schemeClr val="bg1"/>
              </a:solidFill>
              <a:latin typeface="Assistant ExtraBold" panose="00000900000000000000" pitchFamily="2" charset="-79"/>
              <a:cs typeface="Assistant ExtraBold" panose="00000900000000000000" pitchFamily="2" charset="-79"/>
            </a:endParaRPr>
          </a:p>
        </p:txBody>
      </p:sp>
      <p:pic>
        <p:nvPicPr>
          <p:cNvPr id="41" name="תמונה 40">
            <a:extLst>
              <a:ext uri="{FF2B5EF4-FFF2-40B4-BE49-F238E27FC236}">
                <a16:creationId xmlns:a16="http://schemas.microsoft.com/office/drawing/2014/main" id="{764BA06A-62F8-E547-5AD0-F40ED708CF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172591">
            <a:off x="8833617" y="-88351"/>
            <a:ext cx="959371" cy="873951"/>
          </a:xfrm>
          <a:custGeom>
            <a:avLst/>
            <a:gdLst>
              <a:gd name="connsiteX0" fmla="*/ -437 w 848953"/>
              <a:gd name="connsiteY0" fmla="*/ -438 h 773365"/>
              <a:gd name="connsiteX1" fmla="*/ 848517 w 848953"/>
              <a:gd name="connsiteY1" fmla="*/ -438 h 773365"/>
              <a:gd name="connsiteX2" fmla="*/ 848517 w 848953"/>
              <a:gd name="connsiteY2" fmla="*/ 772928 h 773365"/>
              <a:gd name="connsiteX3" fmla="*/ -437 w 848953"/>
              <a:gd name="connsiteY3" fmla="*/ 772928 h 773365"/>
            </a:gdLst>
            <a:ahLst/>
            <a:cxnLst>
              <a:cxn ang="0">
                <a:pos x="connsiteX0" y="connsiteY0"/>
              </a:cxn>
              <a:cxn ang="0">
                <a:pos x="connsiteX1" y="connsiteY1"/>
              </a:cxn>
              <a:cxn ang="0">
                <a:pos x="connsiteX2" y="connsiteY2"/>
              </a:cxn>
              <a:cxn ang="0">
                <a:pos x="connsiteX3" y="connsiteY3"/>
              </a:cxn>
            </a:cxnLst>
            <a:rect l="l" t="t" r="r" b="b"/>
            <a:pathLst>
              <a:path w="848953" h="773365">
                <a:moveTo>
                  <a:pt x="-437" y="-438"/>
                </a:moveTo>
                <a:lnTo>
                  <a:pt x="848517" y="-438"/>
                </a:lnTo>
                <a:lnTo>
                  <a:pt x="848517" y="772928"/>
                </a:lnTo>
                <a:lnTo>
                  <a:pt x="-437" y="772928"/>
                </a:lnTo>
                <a:close/>
              </a:path>
            </a:pathLst>
          </a:custGeom>
        </p:spPr>
      </p:pic>
      <p:pic>
        <p:nvPicPr>
          <p:cNvPr id="635" name="תמונה 634">
            <a:extLst>
              <a:ext uri="{FF2B5EF4-FFF2-40B4-BE49-F238E27FC236}">
                <a16:creationId xmlns:a16="http://schemas.microsoft.com/office/drawing/2014/main" id="{D9841325-4770-EC6B-9BB1-BA5AB4CA98DE}"/>
              </a:ext>
              <a:ext uri="{C183D7F6-B498-43B3-948B-1728B52AA6E4}">
                <adec:decorative xmlns:adec="http://schemas.microsoft.com/office/drawing/2017/decorative" val="1"/>
              </a:ext>
            </a:extLst>
          </p:cNvPr>
          <p:cNvPicPr>
            <a:picLocks noChangeAspect="1"/>
          </p:cNvPicPr>
          <p:nvPr/>
        </p:nvPicPr>
        <p:blipFill>
          <a:blip r:embed="rId4"/>
          <a:srcRect b="5498"/>
          <a:stretch/>
        </p:blipFill>
        <p:spPr>
          <a:xfrm>
            <a:off x="-9500" y="5282156"/>
            <a:ext cx="10056440" cy="1622109"/>
          </a:xfrm>
          <a:prstGeom prst="rect">
            <a:avLst/>
          </a:prstGeom>
        </p:spPr>
      </p:pic>
      <p:sp>
        <p:nvSpPr>
          <p:cNvPr id="44" name="מלבן: מסגרת משופעת 43">
            <a:extLst>
              <a:ext uri="{FF2B5EF4-FFF2-40B4-BE49-F238E27FC236}">
                <a16:creationId xmlns:a16="http://schemas.microsoft.com/office/drawing/2014/main" id="{96A7AB2C-CB01-D98C-D09B-F87025FEF396}"/>
              </a:ext>
            </a:extLst>
          </p:cNvPr>
          <p:cNvSpPr/>
          <p:nvPr/>
        </p:nvSpPr>
        <p:spPr>
          <a:xfrm>
            <a:off x="9888748" y="5436044"/>
            <a:ext cx="2325217" cy="1436107"/>
          </a:xfrm>
          <a:prstGeom prst="bevel">
            <a:avLst>
              <a:gd name="adj" fmla="val 4054"/>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פיתוח וכתיבה: </a:t>
            </a: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אביבה </a:t>
            </a:r>
            <a:r>
              <a:rPr lang="he-IL" dirty="0" err="1">
                <a:solidFill>
                  <a:schemeClr val="bg1"/>
                </a:solidFill>
                <a:latin typeface="Assistant ExtraBold" panose="00000900000000000000" pitchFamily="2" charset="-79"/>
                <a:cs typeface="Assistant ExtraBold" panose="00000900000000000000" pitchFamily="2" charset="-79"/>
              </a:rPr>
              <a:t>אלעזרי</a:t>
            </a:r>
            <a:endParaRPr lang="en-US" dirty="0">
              <a:solidFill>
                <a:schemeClr val="bg1"/>
              </a:solidFill>
              <a:latin typeface="Assistant ExtraBold" panose="00000900000000000000" pitchFamily="2" charset="-79"/>
              <a:cs typeface="Assistant ExtraBold" panose="00000900000000000000" pitchFamily="2" charset="-79"/>
            </a:endParaRP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יעוץ: יניב מיכאלי</a:t>
            </a:r>
          </a:p>
        </p:txBody>
      </p:sp>
    </p:spTree>
    <p:extLst>
      <p:ext uri="{BB962C8B-B14F-4D97-AF65-F5344CB8AC3E}">
        <p14:creationId xmlns:p14="http://schemas.microsoft.com/office/powerpoint/2010/main" val="162559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3C98B-FBB7-702C-BCED-4F95A2852158}"/>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B793052F-4905-776B-CF56-A28FFBA2924A}"/>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B6362719-FAC3-F3BB-56BA-42CC58714A5A}"/>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1568DF04-19BC-489D-B35C-D26FF7B6DB0B}"/>
              </a:ext>
            </a:extLst>
          </p:cNvPr>
          <p:cNvSpPr/>
          <p:nvPr/>
        </p:nvSpPr>
        <p:spPr>
          <a:xfrm>
            <a:off x="399728" y="3140968"/>
            <a:ext cx="11377264"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2"/>
            </a:pPr>
            <a:r>
              <a:rPr lang="he-IL" sz="2800" b="1" dirty="0">
                <a:latin typeface="Assistant ExtraBold" panose="00000900000000000000" pitchFamily="2" charset="-79"/>
                <a:cs typeface="Assistant ExtraBold" panose="00000900000000000000" pitchFamily="2" charset="-79"/>
              </a:rPr>
              <a:t>בוחרים מקום מתאים למדורה ומוודאים...</a:t>
            </a:r>
          </a:p>
        </p:txBody>
      </p:sp>
      <p:sp>
        <p:nvSpPr>
          <p:cNvPr id="2" name="מלבן: פינות מעוגלות 1">
            <a:extLst>
              <a:ext uri="{FF2B5EF4-FFF2-40B4-BE49-F238E27FC236}">
                <a16:creationId xmlns:a16="http://schemas.microsoft.com/office/drawing/2014/main" id="{A125ECF7-BA2F-D22C-9225-D6121B0500CC}"/>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7B3174B7-C244-CBE2-79CC-352722D10777}"/>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22115910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45" presetClass="entr" presetSubtype="0" fill="hold" grpId="0" nodeType="withEffect">
                                  <p:stCondLst>
                                    <p:cond delay="60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par>
                                <p:cTn id="19" presetID="10" presetClass="exit" presetSubtype="0" fill="hold" grpId="0" nodeType="withEffect">
                                  <p:stCondLst>
                                    <p:cond delay="0"/>
                                  </p:stCondLst>
                                  <p:childTnLst>
                                    <p:animEffect transition="out" filter="fade">
                                      <p:cBhvr>
                                        <p:cTn id="20" dur="500"/>
                                        <p:tgtEl>
                                          <p:spTgt spid="5">
                                            <p:txEl>
                                              <p:pRg st="0" end="0"/>
                                            </p:txEl>
                                          </p:spTgt>
                                        </p:tgtEl>
                                      </p:cBhvr>
                                    </p:animEffect>
                                    <p:set>
                                      <p:cBhvr>
                                        <p:cTn id="21" dur="1" fill="hold">
                                          <p:stCondLst>
                                            <p:cond delay="499"/>
                                          </p:stCondLst>
                                        </p:cTn>
                                        <p:tgtEl>
                                          <p:spTgt spid="5">
                                            <p:txEl>
                                              <p:pRg st="0" end="0"/>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EAD7A-DDCE-B567-200D-79F65B41ADB8}"/>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C56A6EF3-1FD3-1C3F-3686-67FE06F689FA}"/>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BE2CE813-627A-6ACD-E75C-B2E9A6204C18}"/>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12F44418-650A-61C1-5379-AABA28AFD6E1}"/>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3F791C45-44FF-3013-F472-42A24758073C}"/>
              </a:ext>
            </a:extLst>
          </p:cNvPr>
          <p:cNvSpPr/>
          <p:nvPr/>
        </p:nvSpPr>
        <p:spPr>
          <a:xfrm>
            <a:off x="210274" y="3645024"/>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tx1"/>
                </a:solidFill>
                <a:latin typeface="Assistant ExtraBold" panose="00000900000000000000" pitchFamily="2" charset="-79"/>
                <a:cs typeface="Assistant ExtraBold" panose="00000900000000000000" pitchFamily="2" charset="-79"/>
              </a:rPr>
              <a:t>בוחרים מקום מתאים למדורה ומוודאים שהמקום נקי מעשבים ורחוק מעצים. </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1137588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F967-BBC5-1D55-A0EE-30179D93A557}"/>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4879603A-AECC-ECEA-24D5-018A5B4B308F}"/>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C4068F2D-3AA4-02D1-8CE6-E71366720272}"/>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6295EF81-C6E5-99D7-CE54-421C233CB23D}"/>
              </a:ext>
            </a:extLst>
          </p:cNvPr>
          <p:cNvSpPr/>
          <p:nvPr/>
        </p:nvSpPr>
        <p:spPr>
          <a:xfrm>
            <a:off x="399728" y="3140968"/>
            <a:ext cx="11377264"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3"/>
            </a:pPr>
            <a:r>
              <a:rPr lang="he-IL" sz="2800" b="1" dirty="0">
                <a:latin typeface="Assistant ExtraBold" panose="00000900000000000000" pitchFamily="2" charset="-79"/>
                <a:cs typeface="Assistant ExtraBold" panose="00000900000000000000" pitchFamily="2" charset="-79"/>
              </a:rPr>
              <a:t>כאשר מוסיפים עצים למדורה, נזהרים...</a:t>
            </a:r>
          </a:p>
        </p:txBody>
      </p:sp>
      <p:sp>
        <p:nvSpPr>
          <p:cNvPr id="2" name="מלבן: פינות מעוגלות 1">
            <a:extLst>
              <a:ext uri="{FF2B5EF4-FFF2-40B4-BE49-F238E27FC236}">
                <a16:creationId xmlns:a16="http://schemas.microsoft.com/office/drawing/2014/main" id="{2EE81BF7-308B-F2C3-26D7-DF74E5641C15}"/>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AF9FE41E-FB1E-17D8-AB5F-DB8D66AAD6E4}"/>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38391388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par>
                                <p:cTn id="20" presetID="10" presetClass="exit" presetSubtype="0" fill="hold"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D123D-5228-114B-BC02-94A733D51852}"/>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CCAAC6A7-1177-12A3-060C-3C9FC801162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1E028A39-0181-4719-87F2-A11279C3BF7B}"/>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65623363-6E67-E38B-9EAD-AC32016FC121}"/>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7AEC8C3D-BEFB-E634-9988-000E8F5F8F6B}"/>
              </a:ext>
            </a:extLst>
          </p:cNvPr>
          <p:cNvSpPr/>
          <p:nvPr/>
        </p:nvSpPr>
        <p:spPr>
          <a:xfrm>
            <a:off x="227348" y="3717032"/>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כאשר מוסיפים עצים למדורה, נזהרים שלא להיכוות מגיצים.</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737943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2C91-C994-A891-B4A7-08C864CA99DD}"/>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EB84AD45-4346-3B1E-DCBE-1E1CB5B3BF25}"/>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9F440D54-064D-EA32-1BB4-E863D67722C2}"/>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C69B25C0-0304-C93F-4D5C-58379537D44E}"/>
              </a:ext>
            </a:extLst>
          </p:cNvPr>
          <p:cNvSpPr/>
          <p:nvPr/>
        </p:nvSpPr>
        <p:spPr>
          <a:xfrm>
            <a:off x="399728" y="3140968"/>
            <a:ext cx="11377264"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4"/>
            </a:pPr>
            <a:r>
              <a:rPr lang="he-IL" sz="2800" b="1" dirty="0">
                <a:latin typeface="Assistant ExtraBold" panose="00000900000000000000" pitchFamily="2" charset="-79"/>
                <a:cs typeface="Assistant ExtraBold" panose="00000900000000000000" pitchFamily="2" charset="-79"/>
              </a:rPr>
              <a:t>בקרבת מדורה חובה שיהיו דליי מים או...</a:t>
            </a:r>
          </a:p>
        </p:txBody>
      </p:sp>
      <p:sp>
        <p:nvSpPr>
          <p:cNvPr id="2" name="מלבן: פינות מעוגלות 1">
            <a:extLst>
              <a:ext uri="{FF2B5EF4-FFF2-40B4-BE49-F238E27FC236}">
                <a16:creationId xmlns:a16="http://schemas.microsoft.com/office/drawing/2014/main" id="{10857708-3EED-917F-D0FB-29ADAAD8C9B9}"/>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17BE3C92-3E97-AA7A-44B6-0E798CEB1C03}"/>
              </a:ext>
            </a:extLst>
          </p:cNvPr>
          <p:cNvSpPr/>
          <p:nvPr/>
        </p:nvSpPr>
        <p:spPr>
          <a:xfrm>
            <a:off x="73631" y="5142327"/>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בקרבת מדורה חובה שיהיו דליי מים או חול, לכיבוי למקרה שהאש תתפשט.</a:t>
            </a:r>
            <a:endParaRPr lang="en-US" sz="3200" dirty="0">
              <a:solidFill>
                <a:schemeClr val="tx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1904C5E1-DEA6-C5F0-C20D-36B17CA76F02}"/>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36726587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10" presetClass="exit" presetSubtype="0" fill="hold" nodeType="withEffect">
                                  <p:stCondLst>
                                    <p:cond delay="0"/>
                                  </p:stCondLst>
                                  <p:childTnLst>
                                    <p:animEffect transition="out" filter="fade">
                                      <p:cBhvr>
                                        <p:cTn id="26" dur="500"/>
                                        <p:tgtEl>
                                          <p:spTgt spid="5">
                                            <p:txEl>
                                              <p:pRg st="0" end="0"/>
                                            </p:txEl>
                                          </p:spTgt>
                                        </p:tgtEl>
                                      </p:cBhvr>
                                    </p:animEffect>
                                    <p:set>
                                      <p:cBhvr>
                                        <p:cTn id="27" dur="1" fill="hold">
                                          <p:stCondLst>
                                            <p:cond delay="499"/>
                                          </p:stCondLst>
                                        </p:cTn>
                                        <p:tgtEl>
                                          <p:spTgt spid="5">
                                            <p:txEl>
                                              <p:pRg st="0" end="0"/>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E94B3-3D29-E5F0-C751-E4B3B0844CC5}"/>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9D8C80C8-91BF-5A65-DE8B-268A667A2F1D}"/>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3DF25ACE-FB87-4180-73F7-E6528BCC5AFC}"/>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2F5E95DB-4837-F877-FFED-D751E6DB0D1D}"/>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FDC09766-89E2-7D9B-58E1-0A81FCD42799}"/>
              </a:ext>
            </a:extLst>
          </p:cNvPr>
          <p:cNvSpPr/>
          <p:nvPr/>
        </p:nvSpPr>
        <p:spPr>
          <a:xfrm>
            <a:off x="221928" y="3645024"/>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בקרבת מדורה חובה שיהיו דליי מים או חול, </a:t>
            </a:r>
          </a:p>
          <a:p>
            <a:pPr algn="ctr"/>
            <a:r>
              <a:rPr lang="he-IL" sz="3200" dirty="0">
                <a:solidFill>
                  <a:schemeClr val="tx1"/>
                </a:solidFill>
                <a:latin typeface="Assistant ExtraBold" panose="00000900000000000000" pitchFamily="2" charset="-79"/>
                <a:cs typeface="Assistant ExtraBold" panose="00000900000000000000" pitchFamily="2" charset="-79"/>
              </a:rPr>
              <a:t>לכיבוי למקרה שהאש תתפשט.</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5375548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8D2E-0136-EEE6-1DC6-389A699D8632}"/>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B04D9DC7-52F7-A784-023B-E999350840B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AC5FC10F-5923-FD1C-1885-D8679A98824D}"/>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07091AF1-CCD5-F0DD-B47B-8A1240932CF6}"/>
              </a:ext>
            </a:extLst>
          </p:cNvPr>
          <p:cNvSpPr/>
          <p:nvPr/>
        </p:nvSpPr>
        <p:spPr>
          <a:xfrm>
            <a:off x="399728" y="3140968"/>
            <a:ext cx="11377264"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5"/>
            </a:pPr>
            <a:r>
              <a:rPr lang="he-IL" sz="2800" b="1" dirty="0">
                <a:latin typeface="Assistant ExtraBold" panose="00000900000000000000" pitchFamily="2" charset="-79"/>
                <a:cs typeface="Assistant ExtraBold" panose="00000900000000000000" pitchFamily="2" charset="-79"/>
              </a:rPr>
              <a:t>מדורה לא מדליקים בעזרת נוזל דליק, כדוגמת...</a:t>
            </a:r>
          </a:p>
        </p:txBody>
      </p:sp>
      <p:sp>
        <p:nvSpPr>
          <p:cNvPr id="2" name="מלבן: פינות מעוגלות 1">
            <a:extLst>
              <a:ext uri="{FF2B5EF4-FFF2-40B4-BE49-F238E27FC236}">
                <a16:creationId xmlns:a16="http://schemas.microsoft.com/office/drawing/2014/main" id="{F9F5F59D-2FC1-32DA-2910-54B0108D1BA7}"/>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5A9E2818-23C5-A37F-A976-28DD4A4004AA}"/>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16050950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par>
                                <p:cTn id="20" presetID="10" presetClass="exit" presetSubtype="0" fill="hold"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76F9A-DEF4-F13C-DDD9-439FF49C5D3B}"/>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0705AF6F-4FD1-80E0-DD8B-CEF137097A59}"/>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BC3BE370-0F21-9BCA-3813-C20783BDC35D}"/>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FA4957B7-7F2E-A0DF-81F0-CF5C2E59222B}"/>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D549BA6A-3D7C-971B-7395-FE39144A82CC}"/>
              </a:ext>
            </a:extLst>
          </p:cNvPr>
          <p:cNvSpPr/>
          <p:nvPr/>
        </p:nvSpPr>
        <p:spPr>
          <a:xfrm>
            <a:off x="191344" y="3717032"/>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מדורה לא מדליקים בעזרת נוזל דליק, כדוגמת בנזין או נפט</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9325695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A65B-AC7D-29CF-7F78-12BC0121802B}"/>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159DF1EB-5B75-1CB4-4E68-C2BFF20EAAE5}"/>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E8407809-0D9C-E9F9-D236-F5FCB83D147B}"/>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4D669E92-23E5-7F78-B065-CC451AE6205F}"/>
              </a:ext>
            </a:extLst>
          </p:cNvPr>
          <p:cNvSpPr/>
          <p:nvPr/>
        </p:nvSpPr>
        <p:spPr>
          <a:xfrm>
            <a:off x="407368" y="3099679"/>
            <a:ext cx="11377264"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6"/>
            </a:pPr>
            <a:r>
              <a:rPr lang="he-IL" sz="2800" b="1" dirty="0">
                <a:latin typeface="Assistant ExtraBold" panose="00000900000000000000" pitchFamily="2" charset="-79"/>
                <a:cs typeface="Assistant ExtraBold" panose="00000900000000000000" pitchFamily="2" charset="-79"/>
              </a:rPr>
              <a:t>מי שאחזה בו אש לא רץ, אלא...</a:t>
            </a:r>
          </a:p>
        </p:txBody>
      </p:sp>
      <p:sp>
        <p:nvSpPr>
          <p:cNvPr id="2" name="מלבן: פינות מעוגלות 1">
            <a:extLst>
              <a:ext uri="{FF2B5EF4-FFF2-40B4-BE49-F238E27FC236}">
                <a16:creationId xmlns:a16="http://schemas.microsoft.com/office/drawing/2014/main" id="{5CA90C8F-099E-77E1-A4B8-2DF77439C887}"/>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EE836DC3-D5FC-48D3-7B2C-4BAF9694AE3B}"/>
              </a:ext>
            </a:extLst>
          </p:cNvPr>
          <p:cNvSpPr txBox="1"/>
          <p:nvPr/>
        </p:nvSpPr>
        <p:spPr>
          <a:xfrm>
            <a:off x="-96688" y="3939270"/>
            <a:ext cx="4824536" cy="584775"/>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a:t>
            </a:r>
            <a:r>
              <a:rPr lang="he-IL" sz="3200" b="1" dirty="0">
                <a:latin typeface="Guttman Hatzvi" panose="02010401010101010101" pitchFamily="2" charset="-79"/>
                <a:cs typeface="Guttman Hatzvi" panose="02010401010101010101" pitchFamily="2" charset="-79"/>
              </a:rPr>
              <a:t> </a:t>
            </a:r>
            <a:r>
              <a:rPr lang="he-IL" sz="2800" b="1" dirty="0">
                <a:latin typeface="Assistant ExtraBold" panose="00000900000000000000" pitchFamily="2" charset="-79"/>
                <a:cs typeface="Assistant ExtraBold" panose="00000900000000000000" pitchFamily="2" charset="-79"/>
              </a:rPr>
              <a:t>עבר, מה התשובה?</a:t>
            </a:r>
          </a:p>
        </p:txBody>
      </p:sp>
    </p:spTree>
    <p:extLst>
      <p:ext uri="{BB962C8B-B14F-4D97-AF65-F5344CB8AC3E}">
        <p14:creationId xmlns:p14="http://schemas.microsoft.com/office/powerpoint/2010/main" val="15730296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par>
                                <p:cTn id="20" presetID="10" presetClass="exit" presetSubtype="0" fill="hold"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90F09-F474-4BB1-6500-69A6249AD153}"/>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E6A5AAC7-C804-5834-E11D-DA0A7E19E085}"/>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049CBDD0-769D-20F4-8C20-C9F5F996710D}"/>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A1413E70-CFFD-A63D-35EE-4D6EC8341338}"/>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8F37B426-70C3-61F4-D3DA-E0E6049C010F}"/>
              </a:ext>
            </a:extLst>
          </p:cNvPr>
          <p:cNvSpPr/>
          <p:nvPr/>
        </p:nvSpPr>
        <p:spPr>
          <a:xfrm>
            <a:off x="273586" y="3537013"/>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מי שאחזה בו אש לא רץ, אלא מתגלגל על הארץ על מנת לחנוק את האש.</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7244572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DCD9-5A45-D3D8-3003-D4027F40F480}"/>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D2C10E4A-BFE9-D818-383B-9741D8897573}"/>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E08E044B-394C-70FD-CE7A-564D901FD54E}"/>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BF28CC0F-7DAB-A4C1-059B-A62C574B77B1}"/>
              </a:ext>
            </a:extLst>
          </p:cNvPr>
          <p:cNvSpPr/>
          <p:nvPr/>
        </p:nvSpPr>
        <p:spPr>
          <a:xfrm>
            <a:off x="735452" y="2708920"/>
            <a:ext cx="10945216" cy="305724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a:lnSpc>
                <a:spcPct val="120000"/>
              </a:lnSpc>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חומר דליק הוא כל חומר מוצק, נוזל וגז הנדלק בקלות והאש האוחזת בו מכלה אותו. </a:t>
            </a:r>
          </a:p>
          <a:p>
            <a:pPr algn="just">
              <a:lnSpc>
                <a:spcPct val="120000"/>
              </a:lnSpc>
              <a:spcAft>
                <a:spcPts val="800"/>
              </a:spcAft>
            </a:pPr>
            <a:r>
              <a:rPr lang="he-IL" sz="2800" b="1" dirty="0">
                <a:latin typeface="Assistant ExtraBold" panose="00000900000000000000" pitchFamily="2" charset="-79"/>
                <a:cs typeface="Assistant ExtraBold" panose="00000900000000000000" pitchFamily="2" charset="-79"/>
              </a:rPr>
              <a:t>	תנו דוגמאות לחומרים דליקים</a:t>
            </a:r>
          </a:p>
          <a:p>
            <a:pPr marL="342900" indent="-342900" algn="just">
              <a:lnSpc>
                <a:spcPct val="120000"/>
              </a:lnSpc>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כיצד יכולים לדעת שחומר </a:t>
            </a:r>
            <a:r>
              <a:rPr lang="he-IL" sz="2800" b="1" dirty="0" err="1">
                <a:latin typeface="Assistant ExtraBold" panose="00000900000000000000" pitchFamily="2" charset="-79"/>
                <a:cs typeface="Assistant ExtraBold" panose="00000900000000000000" pitchFamily="2" charset="-79"/>
              </a:rPr>
              <a:t>מסויים</a:t>
            </a:r>
            <a:r>
              <a:rPr lang="he-IL" sz="2800" b="1" dirty="0">
                <a:latin typeface="Assistant ExtraBold" panose="00000900000000000000" pitchFamily="2" charset="-79"/>
                <a:cs typeface="Assistant ExtraBold" panose="00000900000000000000" pitchFamily="2" charset="-79"/>
              </a:rPr>
              <a:t> אינו דליק? יש לקרוא את התוויות על המיכל, הבקבוק או הקופסה. חומרים דליקים הם מסוכנים</a:t>
            </a:r>
            <a:r>
              <a:rPr lang="he-IL" sz="2400" dirty="0">
                <a:latin typeface="Guttman Hatzvi" panose="02010401010101010101" pitchFamily="2" charset="-79"/>
                <a:cs typeface="Guttman Hatzvi" panose="02010401010101010101" pitchFamily="2" charset="-79"/>
              </a:rPr>
              <a:t>.</a:t>
            </a:r>
            <a:r>
              <a:rPr lang="he-IL" b="1" dirty="0"/>
              <a:t> </a:t>
            </a:r>
            <a:endParaRPr lang="en-US" b="1" dirty="0"/>
          </a:p>
          <a:p>
            <a:endParaRPr lang="en-US" dirty="0"/>
          </a:p>
        </p:txBody>
      </p:sp>
      <p:sp>
        <p:nvSpPr>
          <p:cNvPr id="2" name="מלבן: פינות מעוגלות 1">
            <a:extLst>
              <a:ext uri="{FF2B5EF4-FFF2-40B4-BE49-F238E27FC236}">
                <a16:creationId xmlns:a16="http://schemas.microsoft.com/office/drawing/2014/main" id="{51F52499-E0CE-B194-83F5-AFBC8E2A0E05}"/>
              </a:ext>
            </a:extLst>
          </p:cNvPr>
          <p:cNvSpPr/>
          <p:nvPr/>
        </p:nvSpPr>
        <p:spPr>
          <a:xfrm>
            <a:off x="5447928" y="1268760"/>
            <a:ext cx="6231143"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הימנעות מהיפגעות מאש</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3F147BD3-4CE4-EE80-FF84-E545FC125EDF}"/>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BEB33A3-2A9B-DD1E-4E96-86665DE5B6A9}"/>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3">
            <a:extLst>
              <a:ext uri="{FF2B5EF4-FFF2-40B4-BE49-F238E27FC236}">
                <a16:creationId xmlns:a16="http://schemas.microsoft.com/office/drawing/2014/main" id="{21FC35AE-8B4F-96F7-D4E9-429A8222A5BD}"/>
              </a:ext>
            </a:extLst>
          </p:cNvPr>
          <p:cNvSpPr>
            <a:spLocks noChangeArrowheads="1"/>
          </p:cNvSpPr>
          <p:nvPr/>
        </p:nvSpPr>
        <p:spPr bwMode="auto">
          <a:xfrm>
            <a:off x="8839215" y="444167"/>
            <a:ext cx="26885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he-IL" altLang="he-IL" sz="3600" b="1" dirty="0">
                <a:latin typeface="Assistant ExtraBold" panose="00000900000000000000" pitchFamily="2" charset="-79"/>
                <a:cs typeface="Assistant ExtraBold" panose="00000900000000000000" pitchFamily="2" charset="-79"/>
              </a:rPr>
              <a:t>מהלך השיעור</a:t>
            </a:r>
          </a:p>
        </p:txBody>
      </p:sp>
    </p:spTree>
    <p:extLst>
      <p:ext uri="{BB962C8B-B14F-4D97-AF65-F5344CB8AC3E}">
        <p14:creationId xmlns:p14="http://schemas.microsoft.com/office/powerpoint/2010/main" val="33475886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FF0CD-EF0D-911D-1638-4E901CB4B174}"/>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A7EEA614-8A90-7958-2FF1-FB6D81F32B44}"/>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19169C71-01E0-BDC7-C291-670DCD48FAA5}"/>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924E6FB7-3493-E054-37B5-8412F1B2EE13}"/>
              </a:ext>
            </a:extLst>
          </p:cNvPr>
          <p:cNvSpPr/>
          <p:nvPr/>
        </p:nvSpPr>
        <p:spPr>
          <a:xfrm>
            <a:off x="299356" y="3099679"/>
            <a:ext cx="11593288"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7"/>
            </a:pPr>
            <a:r>
              <a:rPr lang="he-IL" sz="2800" b="1" dirty="0">
                <a:latin typeface="Assistant ExtraBold" panose="00000900000000000000" pitchFamily="2" charset="-79"/>
                <a:cs typeface="Assistant ExtraBold" panose="00000900000000000000" pitchFamily="2" charset="-79"/>
              </a:rPr>
              <a:t>ילדים אינם יכולים להיות אחראים בעצמם על מדורה, יש ...</a:t>
            </a:r>
          </a:p>
        </p:txBody>
      </p:sp>
      <p:sp>
        <p:nvSpPr>
          <p:cNvPr id="2" name="מלבן: פינות מעוגלות 1">
            <a:extLst>
              <a:ext uri="{FF2B5EF4-FFF2-40B4-BE49-F238E27FC236}">
                <a16:creationId xmlns:a16="http://schemas.microsoft.com/office/drawing/2014/main" id="{43C959E3-8E7E-E99B-5761-1CD1E46BEE98}"/>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FBD71BDA-311B-87B6-A3D9-076D16363C71}"/>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39247532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par>
                                <p:cTn id="20" presetID="10" presetClass="exit" presetSubtype="0" fill="hold"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82F9-031B-A1EE-AABA-6042F628B4AB}"/>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7B63C063-7F9C-A208-7985-B0C7ABC257FC}"/>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90DD572B-E3E6-A464-82B2-A7BDB88B3E86}"/>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4F810378-0535-9038-3D5E-73889BC0D6FE}"/>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9BAC7F97-5250-AADB-5F28-FC944571C87A}"/>
              </a:ext>
            </a:extLst>
          </p:cNvPr>
          <p:cNvSpPr/>
          <p:nvPr/>
        </p:nvSpPr>
        <p:spPr>
          <a:xfrm>
            <a:off x="220223" y="3537013"/>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ילדים אינם יכולים להיות אחראים בעצמם על מדורה, יש למנות מבוגר כאחראי למדורה.</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1534335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3558-F02E-B212-DD7F-FC233B399B8B}"/>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A29A16CA-74DF-4E4E-9F3A-FCD70A374703}"/>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027AF089-12DD-A523-CD7E-DDBCE535FB10}"/>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14BAC0BF-393F-3FA4-36E4-89FA91ABAAB4}"/>
              </a:ext>
            </a:extLst>
          </p:cNvPr>
          <p:cNvSpPr/>
          <p:nvPr/>
        </p:nvSpPr>
        <p:spPr>
          <a:xfrm>
            <a:off x="299356" y="3099679"/>
            <a:ext cx="11593288"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8"/>
            </a:pPr>
            <a:r>
              <a:rPr lang="he-IL" sz="2800" b="1" dirty="0">
                <a:latin typeface="Assistant ExtraBold" panose="00000900000000000000" pitchFamily="2" charset="-79"/>
                <a:cs typeface="Assistant ExtraBold" panose="00000900000000000000" pitchFamily="2" charset="-79"/>
              </a:rPr>
              <a:t>למניעת היפגעות מאש המדורה, יש...</a:t>
            </a:r>
          </a:p>
        </p:txBody>
      </p:sp>
      <p:sp>
        <p:nvSpPr>
          <p:cNvPr id="2" name="מלבן: פינות מעוגלות 1">
            <a:extLst>
              <a:ext uri="{FF2B5EF4-FFF2-40B4-BE49-F238E27FC236}">
                <a16:creationId xmlns:a16="http://schemas.microsoft.com/office/drawing/2014/main" id="{76578EE6-B19A-84B2-58DF-F21BD1BC18A6}"/>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8860FF5E-74CA-4B0B-B43E-133ABA773DBF}"/>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32430522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par>
                                <p:cTn id="20" presetID="10" presetClass="exit" presetSubtype="0" fill="hold"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5EC22-B3E3-F6DB-E89A-36088AC38F1A}"/>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6682CFFB-25E5-09EE-7314-D2A2CC9D3053}"/>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9693E903-27CC-6C8C-B4FB-9E6917690F10}"/>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20412447-A7E7-09B6-8F06-73E9500D3740}"/>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3453D0CA-D856-4C8E-7CBF-B3122554A6B5}"/>
              </a:ext>
            </a:extLst>
          </p:cNvPr>
          <p:cNvSpPr/>
          <p:nvPr/>
        </p:nvSpPr>
        <p:spPr>
          <a:xfrm>
            <a:off x="227348" y="3573016"/>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tx1"/>
                </a:solidFill>
                <a:latin typeface="Assistant ExtraBold" panose="00000900000000000000" pitchFamily="2" charset="-79"/>
                <a:cs typeface="Assistant ExtraBold" panose="00000900000000000000" pitchFamily="2" charset="-79"/>
              </a:rPr>
              <a:t>למניעת היפגעות מאש המדורה, יש לנעול נעליים וללבוש מכנס ארוך.</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7184780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B6B47-E6B6-8F74-0761-B84F83ADD5B3}"/>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12087785-53BF-A345-0ACC-194ED5398F82}"/>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035FF061-D84B-5DE8-4171-D8E2E77575D7}"/>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A62814CB-727D-EA42-60D1-8FF969148981}"/>
              </a:ext>
            </a:extLst>
          </p:cNvPr>
          <p:cNvSpPr/>
          <p:nvPr/>
        </p:nvSpPr>
        <p:spPr>
          <a:xfrm>
            <a:off x="299356" y="3099679"/>
            <a:ext cx="11593288"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9"/>
            </a:pPr>
            <a:r>
              <a:rPr lang="he-IL" sz="2800" b="1" dirty="0">
                <a:latin typeface="Assistant ExtraBold" panose="00000900000000000000" pitchFamily="2" charset="-79"/>
                <a:cs typeface="Assistant ExtraBold" panose="00000900000000000000" pitchFamily="2" charset="-79"/>
              </a:rPr>
              <a:t>אין להבעיר מדורה מתחת לקווי...</a:t>
            </a:r>
          </a:p>
        </p:txBody>
      </p:sp>
      <p:sp>
        <p:nvSpPr>
          <p:cNvPr id="2" name="מלבן: פינות מעוגלות 1">
            <a:extLst>
              <a:ext uri="{FF2B5EF4-FFF2-40B4-BE49-F238E27FC236}">
                <a16:creationId xmlns:a16="http://schemas.microsoft.com/office/drawing/2014/main" id="{DB82CEC7-33C5-D2BD-F003-21F4E225799A}"/>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06F212D4-6A5D-382A-21C8-B8219CC7E7A0}"/>
              </a:ext>
            </a:extLst>
          </p:cNvPr>
          <p:cNvSpPr txBox="1"/>
          <p:nvPr/>
        </p:nvSpPr>
        <p:spPr>
          <a:xfrm>
            <a:off x="-96688" y="3939270"/>
            <a:ext cx="4824536" cy="584775"/>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a:t>
            </a:r>
            <a:r>
              <a:rPr lang="he-IL" sz="3200" b="1" dirty="0">
                <a:latin typeface="Guttman Hatzvi" panose="02010401010101010101" pitchFamily="2" charset="-79"/>
                <a:cs typeface="Guttman Hatzvi" panose="02010401010101010101" pitchFamily="2" charset="-79"/>
              </a:rPr>
              <a:t> </a:t>
            </a:r>
            <a:r>
              <a:rPr lang="he-IL" sz="2800" b="1" dirty="0">
                <a:latin typeface="Assistant ExtraBold" panose="00000900000000000000" pitchFamily="2" charset="-79"/>
                <a:cs typeface="Assistant ExtraBold" panose="00000900000000000000" pitchFamily="2" charset="-79"/>
              </a:rPr>
              <a:t>עבר, מה התשובה?</a:t>
            </a:r>
          </a:p>
        </p:txBody>
      </p:sp>
    </p:spTree>
    <p:extLst>
      <p:ext uri="{BB962C8B-B14F-4D97-AF65-F5344CB8AC3E}">
        <p14:creationId xmlns:p14="http://schemas.microsoft.com/office/powerpoint/2010/main" val="30063371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par>
                                <p:cTn id="20" presetID="10" presetClass="exit" presetSubtype="0" fill="hold"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6AA2-0243-15AB-349C-037196002E75}"/>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D233BFA7-B106-945B-9750-D75D9E1F79C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12013307-0FC8-698D-1775-814AD5D84039}"/>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33F825EB-263F-C693-4626-5B50DAD42E66}"/>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B2C42319-7916-F8BC-F1AB-08DE27752C65}"/>
              </a:ext>
            </a:extLst>
          </p:cNvPr>
          <p:cNvSpPr/>
          <p:nvPr/>
        </p:nvSpPr>
        <p:spPr>
          <a:xfrm>
            <a:off x="227348" y="3717032"/>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אין להבעיר מדורה מתחת לקווי חשמל, ליד מתקני דלק ובתים בבנייה.</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3286277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60246-54F7-9DAA-F27E-2A7330AE7EA7}"/>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DD5BC33C-42A5-40E5-3C43-C30A86804537}"/>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5CE81371-9092-0762-D0BE-1A07CD56DB5B}"/>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D91A1ECE-0866-3545-6C21-6376E8B70B49}"/>
              </a:ext>
            </a:extLst>
          </p:cNvPr>
          <p:cNvSpPr/>
          <p:nvPr/>
        </p:nvSpPr>
        <p:spPr>
          <a:xfrm>
            <a:off x="299356" y="3099679"/>
            <a:ext cx="11593288" cy="658642"/>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514350" indent="-514350" algn="just">
              <a:lnSpc>
                <a:spcPct val="120000"/>
              </a:lnSpc>
              <a:spcAft>
                <a:spcPts val="1200"/>
              </a:spcAft>
              <a:buFont typeface="+mj-lt"/>
              <a:buAutoNum type="arabicPeriod" startAt="10"/>
            </a:pPr>
            <a:r>
              <a:rPr lang="he-IL" sz="3200" b="1" dirty="0">
                <a:latin typeface="Guttman Hatzvi" panose="02010401010101010101" pitchFamily="2" charset="-79"/>
                <a:cs typeface="Guttman Hatzvi" panose="02010401010101010101" pitchFamily="2" charset="-79"/>
              </a:rPr>
              <a:t> </a:t>
            </a:r>
            <a:r>
              <a:rPr lang="he-IL" sz="2800" b="1" dirty="0">
                <a:latin typeface="Assistant ExtraBold" panose="00000900000000000000" pitchFamily="2" charset="-79"/>
                <a:cs typeface="Assistant ExtraBold" panose="00000900000000000000" pitchFamily="2" charset="-79"/>
              </a:rPr>
              <a:t>את המדורה צריך לתחום באבנים, כדי...</a:t>
            </a:r>
          </a:p>
        </p:txBody>
      </p:sp>
      <p:sp>
        <p:nvSpPr>
          <p:cNvPr id="2" name="מלבן: פינות מעוגלות 1">
            <a:extLst>
              <a:ext uri="{FF2B5EF4-FFF2-40B4-BE49-F238E27FC236}">
                <a16:creationId xmlns:a16="http://schemas.microsoft.com/office/drawing/2014/main" id="{2D13C9D1-0C96-F5E9-FC46-264174C50602}"/>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40055864-CD63-32FB-3AA7-D4018C980A93}"/>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570337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ppt_w</p:attrName>
                                        </p:attrNameLst>
                                      </p:cBhvr>
                                      <p:tavLst>
                                        <p:tav tm="0" fmla="#ppt_w*sin(2.5*pi*$)">
                                          <p:val>
                                            <p:fltVal val="0"/>
                                          </p:val>
                                        </p:tav>
                                        <p:tav tm="100000">
                                          <p:val>
                                            <p:fltVal val="1"/>
                                          </p:val>
                                        </p:tav>
                                      </p:tavLst>
                                    </p:anim>
                                    <p:anim calcmode="lin" valueType="num">
                                      <p:cBhvr>
                                        <p:cTn id="19" dur="750" fill="hold"/>
                                        <p:tgtEl>
                                          <p:spTgt spid="4"/>
                                        </p:tgtEl>
                                        <p:attrNameLst>
                                          <p:attrName>ppt_h</p:attrName>
                                        </p:attrNameLst>
                                      </p:cBhvr>
                                      <p:tavLst>
                                        <p:tav tm="0">
                                          <p:val>
                                            <p:strVal val="#ppt_h"/>
                                          </p:val>
                                        </p:tav>
                                        <p:tav tm="100000">
                                          <p:val>
                                            <p:strVal val="#ppt_h"/>
                                          </p:val>
                                        </p:tav>
                                      </p:tavLst>
                                    </p:anim>
                                  </p:childTnLst>
                                </p:cTn>
                              </p:par>
                              <p:par>
                                <p:cTn id="20" presetID="10" presetClass="exit" presetSubtype="0" fill="hold"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1E55-DE2E-F7C2-9772-F490A78F9D0E}"/>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F629695F-FC51-A3BC-A490-2C67ECC7AEA3}"/>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B1B246E1-3B2B-17E7-ADB3-3067ADCA2574}"/>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91C25AFA-3FD7-707A-81A1-E33AD5ED1972}"/>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C26CAAE6-D3BF-7398-EBD0-23655DD6B201}"/>
              </a:ext>
            </a:extLst>
          </p:cNvPr>
          <p:cNvSpPr/>
          <p:nvPr/>
        </p:nvSpPr>
        <p:spPr>
          <a:xfrm>
            <a:off x="176281" y="3789040"/>
            <a:ext cx="11737304"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Assistant ExtraBold" panose="00000900000000000000" pitchFamily="2" charset="-79"/>
                <a:cs typeface="Assistant ExtraBold" panose="00000900000000000000" pitchFamily="2" charset="-79"/>
              </a:rPr>
              <a:t>את המדורה צריך לתחום באבנים, כדי למנוע התפזרות של הענפים והקרשים.</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7211173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09A9-4643-8999-842B-29B858765DB1}"/>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72012159-38F2-D708-B5BF-FFEC2B637A89}"/>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B8C888C7-53E3-1F21-1425-75D16625E717}"/>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C5EAC4AB-1101-DE47-0B6F-10C244E35D65}"/>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למדנו שאפשר להנות ממדורה, כשלוקחים אחריות אישית להתנהגות בהתאם לכללי הבטיחות.</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9004638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5BDCE-02CC-2F53-6379-7E9EA9418D64}"/>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EAC75B2B-96DF-8FCE-956E-E8B2C17CF87E}"/>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1DE4A9AC-1394-D78E-ACD7-B37F71612A18}"/>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B2BF66AA-2923-8E6B-1686-01FFF71D67C3}"/>
              </a:ext>
            </a:extLst>
          </p:cNvPr>
          <p:cNvSpPr/>
          <p:nvPr/>
        </p:nvSpPr>
        <p:spPr>
          <a:xfrm>
            <a:off x="735452" y="2708920"/>
            <a:ext cx="10945216" cy="3471720"/>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pPr>
            <a:r>
              <a:rPr lang="he-IL" sz="2400" b="1" dirty="0">
                <a:latin typeface="Guttman Hatzvi" panose="02010401010101010101" pitchFamily="2" charset="-79"/>
                <a:cs typeface="Guttman Hatzvi" panose="02010401010101010101" pitchFamily="2" charset="-79"/>
              </a:rPr>
              <a:t>כדי להבין את חשיבותה של בטיחות חשמל, יש להכיר תחילה את טבעו של החשמל. </a:t>
            </a:r>
          </a:p>
          <a:p>
            <a:pPr marL="342900" indent="-342900">
              <a:lnSpc>
                <a:spcPct val="120000"/>
              </a:lnSpc>
              <a:buFont typeface="Wingdings" panose="05000000000000000000" pitchFamily="2" charset="2"/>
              <a:buChar char="q"/>
            </a:pPr>
            <a:r>
              <a:rPr lang="he-IL" sz="2400" b="1" dirty="0">
                <a:latin typeface="Guttman Hatzvi" panose="02010401010101010101" pitchFamily="2" charset="-79"/>
                <a:cs typeface="Guttman Hatzvi" panose="02010401010101010101" pitchFamily="2" charset="-79"/>
              </a:rPr>
              <a:t>החשמל הוא צורת אנרגיה בטבע שבה זרימה של אלקטרונים בעלי מטען חשמלי, עוברת דרך חומר שיש לו יכולת הולכה, כדוגמת נחושת, כסף וגם נוזלים שונים. </a:t>
            </a:r>
          </a:p>
          <a:p>
            <a:pPr marL="342900" indent="-342900">
              <a:lnSpc>
                <a:spcPct val="120000"/>
              </a:lnSpc>
              <a:buFont typeface="Wingdings" panose="05000000000000000000" pitchFamily="2" charset="2"/>
              <a:buChar char="q"/>
            </a:pPr>
            <a:r>
              <a:rPr lang="he-IL" sz="2400" b="1" dirty="0">
                <a:latin typeface="Guttman Hatzvi" panose="02010401010101010101" pitchFamily="2" charset="-79"/>
                <a:cs typeface="Guttman Hatzvi" panose="02010401010101010101" pitchFamily="2" charset="-79"/>
              </a:rPr>
              <a:t>זרם חשמל החודר לגוף האדם עלול לגרום פגיעות רבות. להפרעות בקצב הלב לשיתוק של שרירים, לכוויה ברקמות העור ואף לפגיעה חמורה יותר</a:t>
            </a:r>
            <a:r>
              <a:rPr lang="en-US" sz="2400" b="1" dirty="0">
                <a:cs typeface="Guttman Hatzvi" panose="02010401010101010101" pitchFamily="2" charset="-79"/>
              </a:rPr>
              <a:t>.</a:t>
            </a:r>
            <a:r>
              <a:rPr lang="he-IL" b="1" dirty="0"/>
              <a:t> </a:t>
            </a:r>
            <a:endParaRPr lang="en-US" b="1" dirty="0"/>
          </a:p>
          <a:p>
            <a:endParaRPr lang="en-US" dirty="0"/>
          </a:p>
        </p:txBody>
      </p:sp>
      <p:sp>
        <p:nvSpPr>
          <p:cNvPr id="2" name="מלבן: פינות מעוגלות 1">
            <a:extLst>
              <a:ext uri="{FF2B5EF4-FFF2-40B4-BE49-F238E27FC236}">
                <a16:creationId xmlns:a16="http://schemas.microsoft.com/office/drawing/2014/main" id="{0D049ABD-B547-F52A-1822-25F378E384C3}"/>
              </a:ext>
            </a:extLst>
          </p:cNvPr>
          <p:cNvSpPr/>
          <p:nvPr/>
        </p:nvSpPr>
        <p:spPr>
          <a:xfrm>
            <a:off x="4079776" y="1268760"/>
            <a:ext cx="7599295"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הימנעות מהיפגעות מחשמל</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436B4A12-C393-6372-C593-5BB07673B40B}"/>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B7E874E-5EF1-3053-1D87-3901799C976E}"/>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6251675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39D66-29E8-5153-2DDA-38C736C8AA22}"/>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407BBFEE-E93E-1562-3991-51FC952FEF1B}"/>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9774B64A-BC18-AE43-189A-5AB1ED5A1BDB}"/>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159B7F52-F2D3-A594-3AA3-A0EB27FED020}"/>
              </a:ext>
            </a:extLst>
          </p:cNvPr>
          <p:cNvSpPr/>
          <p:nvPr/>
        </p:nvSpPr>
        <p:spPr>
          <a:xfrm>
            <a:off x="733855" y="2576046"/>
            <a:ext cx="10945216" cy="2540183"/>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a:lnSpc>
                <a:spcPct val="120000"/>
              </a:lnSpc>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חומר דליק הוא כל חומר מוצק, נוזל וגז הנדלק בקלות והאש האוחזת בו מכלה אותו. </a:t>
            </a:r>
          </a:p>
          <a:p>
            <a:pPr algn="just">
              <a:lnSpc>
                <a:spcPct val="120000"/>
              </a:lnSpc>
            </a:pPr>
            <a:endParaRPr lang="he-IL" sz="2800" b="1" dirty="0">
              <a:latin typeface="Assistant ExtraBold" panose="00000900000000000000" pitchFamily="2" charset="-79"/>
              <a:cs typeface="Assistant ExtraBold" panose="00000900000000000000" pitchFamily="2" charset="-79"/>
            </a:endParaRPr>
          </a:p>
          <a:p>
            <a:pPr algn="just">
              <a:lnSpc>
                <a:spcPct val="120000"/>
              </a:lnSpc>
              <a:spcAft>
                <a:spcPts val="800"/>
              </a:spcAft>
            </a:pPr>
            <a:r>
              <a:rPr lang="he-IL" sz="2800" b="1" dirty="0">
                <a:latin typeface="Assistant ExtraBold" panose="00000900000000000000" pitchFamily="2" charset="-79"/>
                <a:cs typeface="Assistant ExtraBold" panose="00000900000000000000" pitchFamily="2" charset="-79"/>
              </a:rPr>
              <a:t>	תנו דוגמאות לחומרים דליקים</a:t>
            </a:r>
            <a:endParaRPr lang="en-US" sz="2800" b="1" dirty="0">
              <a:latin typeface="Assistant ExtraBold" panose="00000900000000000000" pitchFamily="2" charset="-79"/>
              <a:cs typeface="Assistant ExtraBold" panose="00000900000000000000" pitchFamily="2" charset="-79"/>
            </a:endParaRPr>
          </a:p>
          <a:p>
            <a:endParaRPr lang="en-US" dirty="0"/>
          </a:p>
        </p:txBody>
      </p:sp>
      <p:sp>
        <p:nvSpPr>
          <p:cNvPr id="2" name="מלבן: פינות מעוגלות 1">
            <a:extLst>
              <a:ext uri="{FF2B5EF4-FFF2-40B4-BE49-F238E27FC236}">
                <a16:creationId xmlns:a16="http://schemas.microsoft.com/office/drawing/2014/main" id="{DE71DCF3-BAEB-75C1-DC6B-5B3C6CABF68A}"/>
              </a:ext>
            </a:extLst>
          </p:cNvPr>
          <p:cNvSpPr/>
          <p:nvPr/>
        </p:nvSpPr>
        <p:spPr>
          <a:xfrm>
            <a:off x="6672064" y="1268760"/>
            <a:ext cx="5007007"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פעילות 2 – היפגעות מאש</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D65B541F-DD3E-302F-CB7C-1E1B974F6F8F}"/>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E9FA657-CDCF-B3B6-EE27-4F17DE87977E}"/>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3">
            <a:extLst>
              <a:ext uri="{FF2B5EF4-FFF2-40B4-BE49-F238E27FC236}">
                <a16:creationId xmlns:a16="http://schemas.microsoft.com/office/drawing/2014/main" id="{F670D83A-95D1-746F-C466-D3BB65969A15}"/>
              </a:ext>
            </a:extLst>
          </p:cNvPr>
          <p:cNvSpPr>
            <a:spLocks noChangeArrowheads="1"/>
          </p:cNvSpPr>
          <p:nvPr/>
        </p:nvSpPr>
        <p:spPr bwMode="auto">
          <a:xfrm>
            <a:off x="8714798" y="216648"/>
            <a:ext cx="2964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he-IL" altLang="he-IL" sz="3600" b="1" dirty="0">
                <a:latin typeface="Calibri" panose="020F0502020204030204" pitchFamily="34" charset="0"/>
                <a:ea typeface="Calibri" panose="020F0502020204030204" pitchFamily="34" charset="0"/>
                <a:cs typeface="Guttman Hatzvi" panose="02010401010101010101" pitchFamily="2" charset="-79"/>
              </a:rPr>
              <a:t>מהלך השיעור</a:t>
            </a:r>
            <a:endParaRPr kumimoji="0" lang="he-IL" altLang="he-IL" sz="1800" b="0"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7638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40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A09B-C177-61A7-1202-100A945B8553}"/>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3825D2F0-7E0E-FDFB-23C7-17ED4F634A24}"/>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7A90FF2F-62DC-D9D1-3461-389D500665CA}"/>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02E454A0-9673-78D8-3387-C68BB7D705F0}"/>
              </a:ext>
            </a:extLst>
          </p:cNvPr>
          <p:cNvSpPr/>
          <p:nvPr/>
        </p:nvSpPr>
        <p:spPr>
          <a:xfrm>
            <a:off x="726176" y="1568865"/>
            <a:ext cx="10945216" cy="419409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pPr>
            <a:r>
              <a:rPr lang="he-IL" sz="2800" dirty="0">
                <a:latin typeface="Assistant ExtraBold" panose="00000900000000000000" pitchFamily="2" charset="-79"/>
                <a:cs typeface="Assistant ExtraBold" panose="00000900000000000000" pitchFamily="2" charset="-79"/>
              </a:rPr>
              <a:t>חשמל הוא חלק בלתי נפרד מחיינו. הוא מניע את המכשירים שלנו, מאיר את בתינו ומאפשר הפעלת מכוניות ואת פעילות התעשייה. חשמל טומן בחובו סכנות משמעותיות. </a:t>
            </a:r>
          </a:p>
          <a:p>
            <a:pPr>
              <a:lnSpc>
                <a:spcPct val="120000"/>
              </a:lnSpc>
            </a:pPr>
            <a:r>
              <a:rPr lang="he-IL" sz="2800" dirty="0">
                <a:latin typeface="Assistant ExtraBold" panose="00000900000000000000" pitchFamily="2" charset="-79"/>
                <a:cs typeface="Assistant ExtraBold" panose="00000900000000000000" pitchFamily="2" charset="-79"/>
              </a:rPr>
              <a:t>פגיעה מזרם חשמלי יכולה להיווצר על ידי מגע עם מקור חשמל בעל עוצמה מספקת. למשל, חשמל שמקורו בסוללה קטנה, אינו בעוצמה שעלולה לפגוע. אולם פגיעה מזרם שמקורו במתח החשמל הביתי של 220 וולט, (התחשמלות), עלולה להיות חמורה. פגיעה ממקור מתח גבוהה הנמצא בקווי ההולכה של חברת חשמל, עלולה להיות קטלנית.</a:t>
            </a:r>
            <a:endParaRPr lang="en-US" sz="28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DAA5B1B4-BB30-1873-6810-985FDCE3B7B2}"/>
              </a:ext>
            </a:extLst>
          </p:cNvPr>
          <p:cNvSpPr/>
          <p:nvPr/>
        </p:nvSpPr>
        <p:spPr>
          <a:xfrm>
            <a:off x="8928720" y="457200"/>
            <a:ext cx="2774759"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התחשמלות</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6AA6F214-571F-CFC5-131F-6055B6B5B7DF}"/>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873C5D3-F338-5711-A681-B79459FFE8DB}"/>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31946267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0377-8F2D-9F77-4D75-CE7B4276E305}"/>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B2996908-3F0E-1014-54A3-329C81530C4E}"/>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F78529E5-AC47-91DB-A78A-8A885AE8CF54}"/>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3EBAD6DA-5B93-8FB4-A6DE-AF111271F247}"/>
              </a:ext>
            </a:extLst>
          </p:cNvPr>
          <p:cNvSpPr/>
          <p:nvPr/>
        </p:nvSpPr>
        <p:spPr>
          <a:xfrm>
            <a:off x="983432" y="2564904"/>
            <a:ext cx="10945216" cy="3619452"/>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המים הם מוליך טוב לזרם חשמל, ולכן כל מגע של מקור זרם במים או ברטיבות, עלול להיות מסוכן במיוחד. </a:t>
            </a:r>
          </a:p>
          <a:p>
            <a:pPr marL="342900" indent="-342900" algn="just">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הסיכון להתחשמלות בבית הינו ממגע ישיר בחוטים גלויים, במכשירים פגומים או שקעים רופפים.</a:t>
            </a:r>
            <a:endParaRPr lang="en-US" sz="2800" dirty="0">
              <a:latin typeface="Assistant ExtraBold" panose="00000900000000000000" pitchFamily="2" charset="-79"/>
              <a:cs typeface="Assistant ExtraBold" panose="00000900000000000000" pitchFamily="2" charset="-79"/>
            </a:endParaRPr>
          </a:p>
          <a:p>
            <a:pPr algn="just">
              <a:lnSpc>
                <a:spcPct val="120000"/>
              </a:lnSpc>
            </a:pPr>
            <a:endParaRPr lang="he-IL" sz="2800" dirty="0">
              <a:latin typeface="Assistant ExtraBold" panose="00000900000000000000" pitchFamily="2" charset="-79"/>
              <a:cs typeface="Assistant ExtraBold" panose="00000900000000000000" pitchFamily="2" charset="-79"/>
            </a:endParaRPr>
          </a:p>
          <a:p>
            <a:pPr algn="just">
              <a:lnSpc>
                <a:spcPct val="120000"/>
              </a:lnSpc>
            </a:pPr>
            <a:r>
              <a:rPr lang="he-IL" sz="2800" dirty="0">
                <a:latin typeface="Assistant ExtraBold" panose="00000900000000000000" pitchFamily="2" charset="-79"/>
                <a:cs typeface="Assistant ExtraBold" panose="00000900000000000000" pitchFamily="2" charset="-79"/>
              </a:rPr>
              <a:t>   תנו דוגמאות לסיכוני התחשמלות או ספרו על מקרה התחשמלות שהיה.</a:t>
            </a:r>
          </a:p>
          <a:p>
            <a:pPr algn="just">
              <a:lnSpc>
                <a:spcPct val="120000"/>
              </a:lnSpc>
            </a:pPr>
            <a:endParaRPr lang="he-IL" sz="2400" b="1" dirty="0">
              <a:latin typeface="Guttman Hatzvi" panose="02010401010101010101" pitchFamily="2" charset="-79"/>
              <a:cs typeface="Guttman Hatzvi" panose="02010401010101010101" pitchFamily="2" charset="-79"/>
            </a:endParaRPr>
          </a:p>
        </p:txBody>
      </p:sp>
      <p:sp>
        <p:nvSpPr>
          <p:cNvPr id="2" name="מלבן: פינות מעוגלות 1">
            <a:extLst>
              <a:ext uri="{FF2B5EF4-FFF2-40B4-BE49-F238E27FC236}">
                <a16:creationId xmlns:a16="http://schemas.microsoft.com/office/drawing/2014/main" id="{A3166396-BFE1-87B9-3A5D-0C49C15C85C9}"/>
              </a:ext>
            </a:extLst>
          </p:cNvPr>
          <p:cNvSpPr/>
          <p:nvPr/>
        </p:nvSpPr>
        <p:spPr>
          <a:xfrm>
            <a:off x="7896200" y="1268760"/>
            <a:ext cx="3782871"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גורמי התחשמלות</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9242E639-10AB-BFF7-3C4D-670D4A21F9DF}"/>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56E8C75-F2A4-9577-2FE9-A7CEC1898FE1}"/>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088945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06AB8-A7F0-07D3-6E9C-B3DB8DBDBAA8}"/>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B2D2C27E-3806-6EDD-B14C-36F60B71525E}"/>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78A171FD-0A56-5C01-3335-6AC39C6128A4}"/>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BBF6ADA2-2CBB-4A62-BC8D-159E0AB86883}"/>
              </a:ext>
            </a:extLst>
          </p:cNvPr>
          <p:cNvSpPr/>
          <p:nvPr/>
        </p:nvSpPr>
        <p:spPr>
          <a:xfrm>
            <a:off x="911424" y="2244369"/>
            <a:ext cx="10945216" cy="419409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הדרך הטובה ביותר למנוע התחשמלות היא לשמור על תחזוקה שוטפת ותקינה של מערכת החשמל. </a:t>
            </a:r>
          </a:p>
          <a:p>
            <a:pPr marL="342900" indent="-342900" algn="just">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סימנים לבעיה אפשרית בחיבורים ובמכשירי חשמל הם: מתג או שקע שבורים, זמזום או ריח של שרוף מחיבור של מכשיר, הופעת ניצוצות בעת הדלקה או כיבוי של מכשירי חשמל.</a:t>
            </a:r>
            <a:endParaRPr lang="en-US" sz="2800" dirty="0">
              <a:latin typeface="Assistant ExtraBold" panose="00000900000000000000" pitchFamily="2" charset="-79"/>
              <a:cs typeface="Assistant ExtraBold" panose="00000900000000000000" pitchFamily="2" charset="-79"/>
            </a:endParaRPr>
          </a:p>
          <a:p>
            <a:pPr algn="just">
              <a:lnSpc>
                <a:spcPct val="120000"/>
              </a:lnSpc>
            </a:pPr>
            <a:endParaRPr lang="he-IL" sz="2800" dirty="0">
              <a:latin typeface="Assistant ExtraBold" panose="00000900000000000000" pitchFamily="2" charset="-79"/>
              <a:cs typeface="Assistant ExtraBold" panose="00000900000000000000" pitchFamily="2" charset="-79"/>
            </a:endParaRPr>
          </a:p>
          <a:p>
            <a:pPr marL="358775" algn="just">
              <a:lnSpc>
                <a:spcPct val="120000"/>
              </a:lnSpc>
              <a:tabLst>
                <a:tab pos="446088" algn="l"/>
              </a:tabLst>
            </a:pPr>
            <a:r>
              <a:rPr lang="he-IL" sz="2800" dirty="0">
                <a:latin typeface="Assistant ExtraBold" panose="00000900000000000000" pitchFamily="2" charset="-79"/>
                <a:cs typeface="Assistant ExtraBold" panose="00000900000000000000" pitchFamily="2" charset="-79"/>
              </a:rPr>
              <a:t>כיצד לדעתכם צריך לנהוג כשמאתרים חיבור חשמלי שבור או מתג חשמלי המוציא ניצוצות בעת הדלקתו?</a:t>
            </a:r>
          </a:p>
        </p:txBody>
      </p:sp>
      <p:sp>
        <p:nvSpPr>
          <p:cNvPr id="2" name="מלבן: פינות מעוגלות 1">
            <a:extLst>
              <a:ext uri="{FF2B5EF4-FFF2-40B4-BE49-F238E27FC236}">
                <a16:creationId xmlns:a16="http://schemas.microsoft.com/office/drawing/2014/main" id="{3F351FC6-516A-0D06-D778-3BD175BA643E}"/>
              </a:ext>
            </a:extLst>
          </p:cNvPr>
          <p:cNvSpPr/>
          <p:nvPr/>
        </p:nvSpPr>
        <p:spPr>
          <a:xfrm>
            <a:off x="6384032" y="1268760"/>
            <a:ext cx="5295039"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אמצעי הגנה מהתחשמלות</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FBDFFD05-C21D-A558-3BDF-3FE20482E375}"/>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482E7C2-3F59-0F32-FF38-2EBCC216BC43}"/>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900256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4CE2-7D6A-D672-687B-6C0F070E923E}"/>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6BFC2405-013F-CFD7-D1FC-5A3E8A0DCCEC}"/>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7645B70D-E906-03DC-AE56-3109BAFC2DEC}"/>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D1694AEC-2A5E-EFFB-1ED8-DE3C4D4C7BD1}"/>
              </a:ext>
            </a:extLst>
          </p:cNvPr>
          <p:cNvSpPr/>
          <p:nvPr/>
        </p:nvSpPr>
        <p:spPr>
          <a:xfrm>
            <a:off x="983432" y="2564904"/>
            <a:ext cx="10945216" cy="3984809"/>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just">
              <a:lnSpc>
                <a:spcPct val="120000"/>
              </a:lnSpc>
            </a:pPr>
            <a:r>
              <a:rPr lang="he-IL" sz="2800" dirty="0">
                <a:latin typeface="Assistant ExtraBold" panose="00000900000000000000" pitchFamily="2" charset="-79"/>
                <a:cs typeface="Assistant ExtraBold" panose="00000900000000000000" pitchFamily="2" charset="-79"/>
              </a:rPr>
              <a:t>איך הייתם מיישמים את האחריות האישית לבטיחותכם במצבים הבאים?</a:t>
            </a:r>
          </a:p>
          <a:p>
            <a:pPr marL="342900" indent="-342900" algn="just">
              <a:lnSpc>
                <a:spcPct val="120000"/>
              </a:lnSpc>
              <a:buFont typeface="Wingdings" panose="05000000000000000000" pitchFamily="2" charset="2"/>
              <a:buChar char="q"/>
            </a:pPr>
            <a:endParaRPr lang="he-IL" sz="2800" dirty="0">
              <a:latin typeface="Assistant ExtraBold" panose="00000900000000000000" pitchFamily="2" charset="-79"/>
              <a:cs typeface="Assistant ExtraBold" panose="00000900000000000000" pitchFamily="2" charset="-79"/>
            </a:endParaRPr>
          </a:p>
          <a:p>
            <a:pPr marL="342900" indent="-342900" algn="just">
              <a:lnSpc>
                <a:spcPct val="120000"/>
              </a:lnSpc>
              <a:spcAft>
                <a:spcPts val="12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חיברת את התקע של המחשב לשקע החשמל שבקיר, שמעת זמזום וחשת בריח של</a:t>
            </a:r>
            <a:r>
              <a:rPr lang="en-US" sz="2800" dirty="0">
                <a:latin typeface="Assistant ExtraBold" panose="00000900000000000000" pitchFamily="2" charset="-79"/>
                <a:cs typeface="Assistant ExtraBold" panose="00000900000000000000" pitchFamily="2" charset="-79"/>
              </a:rPr>
              <a:t> </a:t>
            </a:r>
            <a:r>
              <a:rPr lang="he-IL" sz="2800" dirty="0">
                <a:latin typeface="Assistant ExtraBold" panose="00000900000000000000" pitchFamily="2" charset="-79"/>
                <a:cs typeface="Assistant ExtraBold" panose="00000900000000000000" pitchFamily="2" charset="-79"/>
              </a:rPr>
              <a:t>משהו שרוף.</a:t>
            </a:r>
          </a:p>
          <a:p>
            <a:pPr marL="342900" indent="-342900" algn="just">
              <a:lnSpc>
                <a:spcPct val="120000"/>
              </a:lnSpc>
              <a:spcAft>
                <a:spcPts val="12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הבחנת שהמנורה במרפסת מהבהבת. </a:t>
            </a:r>
          </a:p>
          <a:p>
            <a:pPr marL="342900" indent="-342900" algn="just">
              <a:lnSpc>
                <a:spcPct val="120000"/>
              </a:lnSpc>
              <a:spcAft>
                <a:spcPts val="12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יצאת ביום גשום מהבית וראית חוט חשמל שנקרע ונשאר תלוי אל עמוד התאורה.</a:t>
            </a:r>
          </a:p>
        </p:txBody>
      </p:sp>
      <p:sp>
        <p:nvSpPr>
          <p:cNvPr id="2" name="מלבן: פינות מעוגלות 1">
            <a:extLst>
              <a:ext uri="{FF2B5EF4-FFF2-40B4-BE49-F238E27FC236}">
                <a16:creationId xmlns:a16="http://schemas.microsoft.com/office/drawing/2014/main" id="{15CBB880-31F7-B4B8-C0DB-C0F654874949}"/>
              </a:ext>
            </a:extLst>
          </p:cNvPr>
          <p:cNvSpPr/>
          <p:nvPr/>
        </p:nvSpPr>
        <p:spPr>
          <a:xfrm>
            <a:off x="4943872" y="1268760"/>
            <a:ext cx="6735199"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אחריות אישית למניעת התחשמלות</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7FA543FD-D363-3EC2-73CF-186A8D127249}"/>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13CB534-CA7C-9516-1313-CAB15D36C7DD}"/>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7495526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5921-BA4F-3004-F132-F43B7012C1A4}"/>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5447645E-891F-8078-9918-1CE69810FA02}"/>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87975F55-E13C-7F1B-DD14-FF2E86E71AA5}"/>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58F8FE10-ECF5-070A-91BE-57B1B46D15C9}"/>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למדנו שחשמל, לצד היותו מרכיב חיוני בחיינו, עלול להיות מסוכן אם לא נוהגים בו באחריות.</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6383827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EA22-D210-6575-B878-46550DB4DC33}"/>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9B1FCC42-12B0-220C-6B39-220E174B26D9}"/>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 name="מלבן 4">
            <a:extLst>
              <a:ext uri="{FF2B5EF4-FFF2-40B4-BE49-F238E27FC236}">
                <a16:creationId xmlns:a16="http://schemas.microsoft.com/office/drawing/2014/main" id="{9197B7DD-C1F1-7FAC-156C-12B65F5B8F87}"/>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Picture 5">
            <a:extLst>
              <a:ext uri="{FF2B5EF4-FFF2-40B4-BE49-F238E27FC236}">
                <a16:creationId xmlns:a16="http://schemas.microsoft.com/office/drawing/2014/main" id="{05C5B66B-4A87-4CE3-AA82-88CDA668AABD}"/>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76319" y="476673"/>
            <a:ext cx="3023967" cy="928490"/>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4633CD20-3E2C-DC3A-6D17-BF9F618A3234}"/>
              </a:ext>
            </a:extLst>
          </p:cNvPr>
          <p:cNvSpPr txBox="1"/>
          <p:nvPr/>
        </p:nvSpPr>
        <p:spPr>
          <a:xfrm>
            <a:off x="1415480" y="2780928"/>
            <a:ext cx="9613068" cy="830997"/>
          </a:xfrm>
          <a:prstGeom prst="rect">
            <a:avLst/>
          </a:prstGeom>
          <a:noFill/>
        </p:spPr>
        <p:txBody>
          <a:bodyPr wrap="square" rtlCol="1">
            <a:spAutoFit/>
          </a:bodyPr>
          <a:lstStyle/>
          <a:p>
            <a:endParaRPr lang="he-IL" sz="2400" b="1" dirty="0">
              <a:latin typeface="Guttman Hatzvi" panose="02010401010101010101" pitchFamily="2" charset="-79"/>
              <a:cs typeface="Guttman Hatzvi" panose="02010401010101010101" pitchFamily="2" charset="-79"/>
            </a:endParaRPr>
          </a:p>
          <a:p>
            <a:endParaRPr lang="he-IL" sz="2400" b="1" dirty="0">
              <a:solidFill>
                <a:srgbClr val="002060"/>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8830EFC8-E00C-D143-76D3-FFB360304CB1}"/>
              </a:ext>
            </a:extLst>
          </p:cNvPr>
          <p:cNvSpPr txBox="1"/>
          <p:nvPr/>
        </p:nvSpPr>
        <p:spPr>
          <a:xfrm>
            <a:off x="983432" y="3768184"/>
            <a:ext cx="10585176" cy="850297"/>
          </a:xfrm>
          <a:prstGeom prst="rect">
            <a:avLst/>
          </a:prstGeom>
          <a:noFill/>
        </p:spPr>
        <p:txBody>
          <a:bodyPr wrap="square">
            <a:spAutoFit/>
          </a:bodyPr>
          <a:lstStyle/>
          <a:p>
            <a:pPr algn="ctr">
              <a:lnSpc>
                <a:spcPct val="120000"/>
              </a:lnSpc>
              <a:spcAft>
                <a:spcPts val="600"/>
              </a:spcAft>
              <a:buNone/>
            </a:pPr>
            <a:r>
              <a:rPr lang="he-IL" sz="4400" dirty="0">
                <a:latin typeface="Assistant ExtraBold" panose="00000900000000000000" pitchFamily="2" charset="-79"/>
                <a:cs typeface="Assistant ExtraBold" panose="00000900000000000000" pitchFamily="2" charset="-79"/>
              </a:rPr>
              <a:t>בהצלחה ביישום האחריות האישית לבטיחות</a:t>
            </a:r>
            <a:endParaRPr lang="en-US" sz="4400" dirty="0">
              <a:latin typeface="Assistant ExtraBold" panose="00000900000000000000" pitchFamily="2" charset="-79"/>
              <a:cs typeface="Assistant ExtraBold" panose="00000900000000000000" pitchFamily="2" charset="-79"/>
            </a:endParaRPr>
          </a:p>
        </p:txBody>
      </p:sp>
      <p:sp>
        <p:nvSpPr>
          <p:cNvPr id="9" name="תיבת טקסט 8">
            <a:extLst>
              <a:ext uri="{FF2B5EF4-FFF2-40B4-BE49-F238E27FC236}">
                <a16:creationId xmlns:a16="http://schemas.microsoft.com/office/drawing/2014/main" id="{5A49EE9D-4628-0E98-7FF8-A9E854545707}"/>
              </a:ext>
            </a:extLst>
          </p:cNvPr>
          <p:cNvSpPr txBox="1"/>
          <p:nvPr/>
        </p:nvSpPr>
        <p:spPr>
          <a:xfrm>
            <a:off x="7868808" y="5095590"/>
            <a:ext cx="3411768" cy="1285737"/>
          </a:xfrm>
          <a:prstGeom prst="rect">
            <a:avLst/>
          </a:prstGeom>
          <a:noFill/>
        </p:spPr>
        <p:txBody>
          <a:bodyPr wrap="square">
            <a:spAutoFit/>
          </a:bodyPr>
          <a:lstStyle/>
          <a:p>
            <a:pPr algn="ctr" rtl="1">
              <a:lnSpc>
                <a:spcPct val="115000"/>
              </a:lnSpc>
              <a:spcAft>
                <a:spcPts val="1000"/>
              </a:spcAft>
            </a:pPr>
            <a:r>
              <a:rPr lang="he-IL" sz="1800" b="1" dirty="0">
                <a:effectLst/>
                <a:latin typeface="Calibri" panose="020F0502020204030204" pitchFamily="34" charset="0"/>
                <a:ea typeface="Calibri" panose="020F0502020204030204" pitchFamily="34" charset="0"/>
                <a:cs typeface="Guttman Hatzvi" panose="02010401010101010101" pitchFamily="2" charset="-79"/>
              </a:rPr>
              <a:t>פיתוח וכתיבה: אביבה אלעזרי</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he-IL" sz="1800" b="1" dirty="0">
                <a:effectLst/>
                <a:latin typeface="Calibri" panose="020F0502020204030204" pitchFamily="34" charset="0"/>
                <a:ea typeface="Calibri" panose="020F0502020204030204" pitchFamily="34" charset="0"/>
                <a:cs typeface="Guttman Hatzvi" panose="02010401010101010101" pitchFamily="2" charset="-79"/>
              </a:rPr>
              <a:t>יעוץ: יניב מיכאלי</a:t>
            </a:r>
          </a:p>
          <a:p>
            <a:pPr algn="ctr" rtl="1">
              <a:lnSpc>
                <a:spcPct val="115000"/>
              </a:lnSpc>
              <a:spcAft>
                <a:spcPts val="1000"/>
              </a:spcAft>
            </a:pPr>
            <a:r>
              <a:rPr lang="he-IL" sz="1800" b="1" dirty="0">
                <a:effectLst/>
                <a:latin typeface="Calibri" panose="020F0502020204030204" pitchFamily="34" charset="0"/>
                <a:ea typeface="Calibri" panose="020F0502020204030204" pitchFamily="34" charset="0"/>
                <a:cs typeface="Guttman Hatzvi" panose="02010401010101010101" pitchFamily="2" charset="-79"/>
              </a:rPr>
              <a:t>עיצוב: רחלי דיאמנט</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5721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A89AE-2876-7C65-DA07-2E36BA0EB6BE}"/>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70140B09-2B69-72D7-87FD-FF44AC30DE86}"/>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C6E6E8BB-3AEE-A06A-A245-1C6184364EBD}"/>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26568897-E549-2197-03E4-C2D1E42EB441}"/>
              </a:ext>
            </a:extLst>
          </p:cNvPr>
          <p:cNvSpPr/>
          <p:nvPr/>
        </p:nvSpPr>
        <p:spPr>
          <a:xfrm>
            <a:off x="733855" y="2257988"/>
            <a:ext cx="10945216" cy="4501873"/>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nSpc>
                <a:spcPct val="120000"/>
              </a:lnSpc>
              <a:spcAft>
                <a:spcPts val="1200"/>
              </a:spcAft>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האש היא תהליך כימי שנוצר כשגז החמצן בא במגע עם חומר בעירה (כמו, למשל, נייר, בד או קש). כתוצאה מתהליך הבעירה של אותו חומר נוצר חום</a:t>
            </a:r>
            <a:endParaRPr lang="en-US" sz="2800" b="1" dirty="0">
              <a:latin typeface="Assistant ExtraBold" panose="00000900000000000000" pitchFamily="2" charset="-79"/>
              <a:cs typeface="Assistant ExtraBold" panose="00000900000000000000" pitchFamily="2" charset="-79"/>
            </a:endParaRPr>
          </a:p>
          <a:p>
            <a:pPr marL="342900" indent="-342900">
              <a:lnSpc>
                <a:spcPct val="120000"/>
              </a:lnSpc>
              <a:spcAft>
                <a:spcPts val="1200"/>
              </a:spcAft>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כדי שתהליך בעירה יתקיים, נחוצים חומר דלק, חמצן וטמפרטורה גבוהה מספיק כדי שתיווצר תגובה בין החמצן שנמצא באוויר לבין אדים של חומר הדלק</a:t>
            </a:r>
            <a:endParaRPr lang="en-US" sz="2800" b="1" dirty="0">
              <a:latin typeface="Assistant ExtraBold" panose="00000900000000000000" pitchFamily="2" charset="-79"/>
              <a:cs typeface="Assistant ExtraBold" panose="00000900000000000000" pitchFamily="2" charset="-79"/>
            </a:endParaRPr>
          </a:p>
          <a:p>
            <a:pPr marL="342900" indent="-342900">
              <a:lnSpc>
                <a:spcPct val="120000"/>
              </a:lnSpc>
              <a:spcAft>
                <a:spcPts val="1200"/>
              </a:spcAft>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החום הוא מרכיב חשוב להתחלת תהליך הבערה, לאחר שהאש פורצת היא כבר מספקת את החום לעצמה והבעירה תתקיים כל עוד יש מספיק חומר דלק וחמצן</a:t>
            </a:r>
            <a:endParaRPr lang="en-US" sz="2800" b="1"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3EFEC0EC-A9E6-B616-B541-F4F78BCB3697}"/>
              </a:ext>
            </a:extLst>
          </p:cNvPr>
          <p:cNvSpPr/>
          <p:nvPr/>
        </p:nvSpPr>
        <p:spPr>
          <a:xfrm>
            <a:off x="6672064" y="1268760"/>
            <a:ext cx="5007007"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פעילות 2 – היפגעות מאש</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01407065-13AB-85E1-E677-0193DA14D7E4}"/>
              </a:ext>
              <a:ext uri="{C183D7F6-B498-43B3-948B-1728B52AA6E4}">
                <adec:decorative xmlns:adec="http://schemas.microsoft.com/office/drawing/2017/decorative" val="1"/>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2A55297-05CA-0960-AA2B-2481DA3CA08F}"/>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5813289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500"/>
                                        <p:tgtEl>
                                          <p:spTgt spid="5">
                                            <p:bg/>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8B0E4-C6D1-2D0C-29B5-FE2C62F660D1}"/>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DF83B13D-2DD4-206A-5FBF-E81A176D4A92}"/>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105D82CA-31B1-5200-26BE-01714BE501C8}"/>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FD0F49D8-0E21-5553-0384-7E9D5542B44B}"/>
              </a:ext>
            </a:extLst>
          </p:cNvPr>
          <p:cNvSpPr/>
          <p:nvPr/>
        </p:nvSpPr>
        <p:spPr>
          <a:xfrm>
            <a:off x="623392" y="2816443"/>
            <a:ext cx="10945216" cy="679994"/>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sz="2800" b="1" dirty="0">
                <a:latin typeface="Assistant ExtraBold" panose="00000900000000000000" pitchFamily="2" charset="-79"/>
                <a:cs typeface="Assistant ExtraBold" panose="00000900000000000000" pitchFamily="2" charset="-79"/>
              </a:rPr>
              <a:t>8 חומרים שלא ידעת שהם דליקים</a:t>
            </a:r>
            <a:endParaRPr lang="en-US" sz="2800" b="1"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2721A4AA-B139-7535-1609-109C04F927DD}"/>
              </a:ext>
            </a:extLst>
          </p:cNvPr>
          <p:cNvSpPr/>
          <p:nvPr/>
        </p:nvSpPr>
        <p:spPr>
          <a:xfrm>
            <a:off x="9120336" y="1583531"/>
            <a:ext cx="2637940"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צפייה בסרט</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6" name="מלבן 5">
            <a:extLst>
              <a:ext uri="{FF2B5EF4-FFF2-40B4-BE49-F238E27FC236}">
                <a16:creationId xmlns:a16="http://schemas.microsoft.com/office/drawing/2014/main" id="{FD0F49D8-0E21-5553-0384-7E9D5542B44B}"/>
              </a:ext>
            </a:extLst>
          </p:cNvPr>
          <p:cNvSpPr/>
          <p:nvPr/>
        </p:nvSpPr>
        <p:spPr>
          <a:xfrm>
            <a:off x="613366" y="4098289"/>
            <a:ext cx="10945216" cy="679994"/>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sz="2800" b="1" dirty="0">
                <a:latin typeface="Assistant ExtraBold" panose="00000900000000000000" pitchFamily="2" charset="-79"/>
                <a:cs typeface="Assistant ExtraBold" panose="00000900000000000000" pitchFamily="2" charset="-79"/>
                <a:hlinkClick r:id="rId2">
                  <a:extLst>
                    <a:ext uri="{A12FA001-AC4F-418D-AE19-62706E023703}">
                      <ahyp:hlinkClr xmlns:ahyp="http://schemas.microsoft.com/office/drawing/2018/hyperlinkcolor" val="tx"/>
                    </a:ext>
                  </a:extLst>
                </a:hlinkClick>
              </a:rPr>
              <a:t>קישור לסרט</a:t>
            </a:r>
            <a:endParaRPr lang="en-US" sz="2800" b="1"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8361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200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A218A-2E87-B840-EDB6-844AF889EA77}"/>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7E59D37A-1D71-1F16-0330-F5D2A743636E}"/>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0DABD653-1525-8EC7-40E5-09782C1551F5}"/>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23581E70-E062-58EC-4F16-4DC5F10FA6AC}"/>
              </a:ext>
            </a:extLst>
          </p:cNvPr>
          <p:cNvSpPr/>
          <p:nvPr/>
        </p:nvSpPr>
        <p:spPr>
          <a:xfrm>
            <a:off x="623392" y="2816443"/>
            <a:ext cx="10945216" cy="2625142"/>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457200" lvl="0" indent="-457200">
              <a:lnSpc>
                <a:spcPct val="120000"/>
              </a:lnSpc>
              <a:spcAft>
                <a:spcPts val="600"/>
              </a:spcAft>
              <a:buFont typeface="+mj-lt"/>
              <a:buAutoNum type="arabicPeriod"/>
            </a:pPr>
            <a:r>
              <a:rPr lang="he-IL" sz="2800" b="1" dirty="0">
                <a:latin typeface="Assistant ExtraBold" panose="00000900000000000000" pitchFamily="2" charset="-79"/>
                <a:cs typeface="Assistant ExtraBold" panose="00000900000000000000" pitchFamily="2" charset="-79"/>
              </a:rPr>
              <a:t>מה הן הסכנות מאש?</a:t>
            </a:r>
            <a:endParaRPr lang="en-US" sz="2800" b="1" dirty="0">
              <a:latin typeface="Assistant ExtraBold" panose="00000900000000000000" pitchFamily="2" charset="-79"/>
              <a:cs typeface="Assistant ExtraBold" panose="00000900000000000000" pitchFamily="2" charset="-79"/>
            </a:endParaRPr>
          </a:p>
          <a:p>
            <a:pPr marL="457200" lvl="0" indent="-457200">
              <a:lnSpc>
                <a:spcPct val="120000"/>
              </a:lnSpc>
              <a:spcAft>
                <a:spcPts val="600"/>
              </a:spcAft>
              <a:buFont typeface="+mj-lt"/>
              <a:buAutoNum type="arabicPeriod"/>
            </a:pPr>
            <a:r>
              <a:rPr lang="he-IL" sz="2800" b="1" dirty="0">
                <a:latin typeface="Assistant ExtraBold" panose="00000900000000000000" pitchFamily="2" charset="-79"/>
                <a:cs typeface="Assistant ExtraBold" panose="00000900000000000000" pitchFamily="2" charset="-79"/>
              </a:rPr>
              <a:t>מה נדרש כדי שתתלקח אש?</a:t>
            </a:r>
            <a:endParaRPr lang="en-US" sz="2800" b="1" dirty="0">
              <a:latin typeface="Assistant ExtraBold" panose="00000900000000000000" pitchFamily="2" charset="-79"/>
              <a:cs typeface="Assistant ExtraBold" panose="00000900000000000000" pitchFamily="2" charset="-79"/>
            </a:endParaRPr>
          </a:p>
          <a:p>
            <a:pPr marL="457200" lvl="0" indent="-457200">
              <a:lnSpc>
                <a:spcPct val="120000"/>
              </a:lnSpc>
              <a:spcAft>
                <a:spcPts val="600"/>
              </a:spcAft>
              <a:buFont typeface="+mj-lt"/>
              <a:buAutoNum type="arabicPeriod"/>
            </a:pPr>
            <a:r>
              <a:rPr lang="he-IL" sz="2800" b="1" dirty="0">
                <a:latin typeface="Assistant ExtraBold" panose="00000900000000000000" pitchFamily="2" charset="-79"/>
                <a:cs typeface="Assistant ExtraBold" panose="00000900000000000000" pitchFamily="2" charset="-79"/>
              </a:rPr>
              <a:t>מה האחריות הנדרשת כדי למנוע התלקחות של אש? </a:t>
            </a:r>
            <a:endParaRPr lang="en-US" sz="2800" b="1" dirty="0">
              <a:latin typeface="Assistant ExtraBold" panose="00000900000000000000" pitchFamily="2" charset="-79"/>
              <a:cs typeface="Assistant ExtraBold" panose="00000900000000000000" pitchFamily="2" charset="-79"/>
            </a:endParaRPr>
          </a:p>
          <a:p>
            <a:pPr marL="457200" lvl="0" indent="-457200">
              <a:lnSpc>
                <a:spcPct val="120000"/>
              </a:lnSpc>
              <a:spcAft>
                <a:spcPts val="600"/>
              </a:spcAft>
              <a:buFont typeface="+mj-lt"/>
              <a:buAutoNum type="arabicPeriod"/>
            </a:pPr>
            <a:r>
              <a:rPr lang="he-IL" sz="2800" b="1" dirty="0">
                <a:latin typeface="Assistant ExtraBold" panose="00000900000000000000" pitchFamily="2" charset="-79"/>
                <a:cs typeface="Assistant ExtraBold" panose="00000900000000000000" pitchFamily="2" charset="-79"/>
              </a:rPr>
              <a:t>מה היא האחריות שלנו להישמר שלא ניפגע מאש?</a:t>
            </a:r>
            <a:endParaRPr lang="en-US" sz="2800" b="1" dirty="0">
              <a:latin typeface="Assistant ExtraBold" panose="00000900000000000000" pitchFamily="2" charset="-79"/>
              <a:cs typeface="Assistant ExtraBold" panose="00000900000000000000" pitchFamily="2" charset="-79"/>
            </a:endParaRPr>
          </a:p>
          <a:p>
            <a:pPr>
              <a:lnSpc>
                <a:spcPct val="113000"/>
              </a:lnSpc>
              <a:spcAft>
                <a:spcPts val="1200"/>
              </a:spcAft>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75ACD2E1-AB90-5534-CBD0-EE6C98DAB63F}"/>
              </a:ext>
            </a:extLst>
          </p:cNvPr>
          <p:cNvSpPr/>
          <p:nvPr/>
        </p:nvSpPr>
        <p:spPr>
          <a:xfrm>
            <a:off x="8688288" y="1583531"/>
            <a:ext cx="306998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Assistant ExtraBold" panose="00000900000000000000" pitchFamily="2" charset="-79"/>
                <a:cs typeface="Assistant ExtraBold" panose="00000900000000000000" pitchFamily="2" charset="-79"/>
              </a:rPr>
              <a:t>שאלות לשיחה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2251768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200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B85C4-9616-917C-3EEA-1B79D53F3A8D}"/>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B0D9C0A9-37AE-D879-FEA0-8C7F44CF1ED8}"/>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11744C08-B062-6843-6D27-A443F5855F78}"/>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89EA0774-5FE6-3B3E-9554-1E96995EBDBD}"/>
              </a:ext>
            </a:extLst>
          </p:cNvPr>
          <p:cNvSpPr/>
          <p:nvPr/>
        </p:nvSpPr>
        <p:spPr>
          <a:xfrm>
            <a:off x="433724" y="1509419"/>
            <a:ext cx="11377264" cy="4501873"/>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a:lnSpc>
                <a:spcPct val="120000"/>
              </a:lnSpc>
              <a:spcAft>
                <a:spcPts val="1200"/>
              </a:spcAft>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מדורה שלא כובתה כראוי, עלולה להתלקח ולגרום לשריפה. אפשר להנות ממדורה, כשהיא בטוחה ואף אחד לא נפגע.</a:t>
            </a:r>
            <a:endParaRPr lang="en-US" sz="2800" b="1" dirty="0">
              <a:latin typeface="Assistant ExtraBold" panose="00000900000000000000" pitchFamily="2" charset="-79"/>
              <a:cs typeface="Assistant ExtraBold" panose="00000900000000000000" pitchFamily="2" charset="-79"/>
            </a:endParaRPr>
          </a:p>
          <a:p>
            <a:pPr marL="342900" indent="-342900" algn="just">
              <a:lnSpc>
                <a:spcPct val="120000"/>
              </a:lnSpc>
              <a:spcAft>
                <a:spcPts val="1200"/>
              </a:spcAft>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באו נכיר את כללי ההתנהגות והבטיחות באש. נעשה זאת באמצעות משחק תחרותי בין שתי קבוצות. כל קבוצה תשלח 3 תלמידים, שישמשו כצוות חשיבה. המשחק מתנהל באופן הבא: </a:t>
            </a:r>
          </a:p>
          <a:p>
            <a:pPr marL="342900" indent="-342900" algn="just">
              <a:lnSpc>
                <a:spcPct val="120000"/>
              </a:lnSpc>
              <a:spcAft>
                <a:spcPts val="1200"/>
              </a:spcAft>
              <a:buFont typeface="Wingdings" panose="05000000000000000000" pitchFamily="2" charset="2"/>
              <a:buChar char="q"/>
            </a:pPr>
            <a:r>
              <a:rPr lang="he-IL" sz="2800" b="1" dirty="0">
                <a:latin typeface="Assistant ExtraBold" panose="00000900000000000000" pitchFamily="2" charset="-79"/>
                <a:cs typeface="Assistant ExtraBold" panose="00000900000000000000" pitchFamily="2" charset="-79"/>
              </a:rPr>
              <a:t>כל קבוצה בתורה תקבל מחצית משפט של אחד הכללים. אתם, חברי צוות החשיבה צריכים תוך דקה אחת להרכיב את המשפט כולו. אם הרכבתם משפט  נכון, תמשיכו לשחק ואם לא, תוחלפו בצוות אחר. </a:t>
            </a:r>
          </a:p>
        </p:txBody>
      </p:sp>
      <p:sp>
        <p:nvSpPr>
          <p:cNvPr id="2" name="מלבן: פינות מעוגלות 1">
            <a:extLst>
              <a:ext uri="{FF2B5EF4-FFF2-40B4-BE49-F238E27FC236}">
                <a16:creationId xmlns:a16="http://schemas.microsoft.com/office/drawing/2014/main" id="{2B1E75BC-66E2-2C9C-008C-201AA22FB71C}"/>
              </a:ext>
            </a:extLst>
          </p:cNvPr>
          <p:cNvSpPr/>
          <p:nvPr/>
        </p:nvSpPr>
        <p:spPr>
          <a:xfrm>
            <a:off x="6220720" y="476672"/>
            <a:ext cx="5590268"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כללי התנהגות ובטיחות באש</a:t>
            </a:r>
            <a:endParaRPr lang="en-US" sz="32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1668424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55B9-BC72-D49F-83FC-974CA78F74C6}"/>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DE1CA0E3-94ED-52B0-699D-C6CA41588E1C}"/>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04061854-D0F7-58E6-52ED-D81894D49F12}"/>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C1C6A01B-96B4-1938-295A-7C0C7E4D54E0}"/>
              </a:ext>
            </a:extLst>
          </p:cNvPr>
          <p:cNvSpPr/>
          <p:nvPr/>
        </p:nvSpPr>
        <p:spPr>
          <a:xfrm>
            <a:off x="399728" y="3140968"/>
            <a:ext cx="11377264" cy="574644"/>
          </a:xfrm>
          <a:prstGeom prst="rect">
            <a:avLst/>
          </a:prstGeom>
          <a:no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457200" indent="-457200" algn="just">
              <a:lnSpc>
                <a:spcPct val="120000"/>
              </a:lnSpc>
              <a:spcAft>
                <a:spcPts val="1200"/>
              </a:spcAft>
              <a:buFont typeface="+mj-lt"/>
              <a:buAutoNum type="arabicPeriod"/>
            </a:pPr>
            <a:r>
              <a:rPr lang="he-IL" sz="2800" b="1" dirty="0">
                <a:latin typeface="Assistant ExtraBold" panose="00000900000000000000" pitchFamily="2" charset="-79"/>
                <a:cs typeface="Assistant ExtraBold" panose="00000900000000000000" pitchFamily="2" charset="-79"/>
              </a:rPr>
              <a:t>את המדורה מכבים מיד לאחר סיום...</a:t>
            </a:r>
          </a:p>
        </p:txBody>
      </p:sp>
      <p:sp>
        <p:nvSpPr>
          <p:cNvPr id="2" name="מלבן: פינות מעוגלות 1">
            <a:extLst>
              <a:ext uri="{FF2B5EF4-FFF2-40B4-BE49-F238E27FC236}">
                <a16:creationId xmlns:a16="http://schemas.microsoft.com/office/drawing/2014/main" id="{CB94991D-3EBB-801E-BCDE-372B8D1D28FE}"/>
              </a:ext>
            </a:extLst>
          </p:cNvPr>
          <p:cNvSpPr/>
          <p:nvPr/>
        </p:nvSpPr>
        <p:spPr>
          <a:xfrm>
            <a:off x="191344" y="1484784"/>
            <a:ext cx="11737304"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967AA547-09E5-D217-32ED-39E165CDAA61}"/>
              </a:ext>
            </a:extLst>
          </p:cNvPr>
          <p:cNvSpPr txBox="1"/>
          <p:nvPr/>
        </p:nvSpPr>
        <p:spPr>
          <a:xfrm>
            <a:off x="-96688" y="3939270"/>
            <a:ext cx="4824536" cy="523220"/>
          </a:xfrm>
          <a:prstGeom prst="rect">
            <a:avLst/>
          </a:prstGeom>
          <a:noFill/>
        </p:spPr>
        <p:txBody>
          <a:bodyPr wrap="square" rtlCol="1">
            <a:spAutoFit/>
          </a:bodyPr>
          <a:lstStyle/>
          <a:p>
            <a:r>
              <a:rPr lang="he-IL" sz="2800" b="1" dirty="0">
                <a:latin typeface="Assistant ExtraBold" panose="00000900000000000000" pitchFamily="2" charset="-79"/>
                <a:cs typeface="Assistant ExtraBold" panose="00000900000000000000" pitchFamily="2" charset="-79"/>
              </a:rPr>
              <a:t>הזמן עבר, מה התשובה?</a:t>
            </a:r>
          </a:p>
        </p:txBody>
      </p:sp>
    </p:spTree>
    <p:extLst>
      <p:ext uri="{BB962C8B-B14F-4D97-AF65-F5344CB8AC3E}">
        <p14:creationId xmlns:p14="http://schemas.microsoft.com/office/powerpoint/2010/main" val="3252438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5" presetClass="entr" presetSubtype="0" fill="hold" grpId="0" nodeType="afterEffect">
                                  <p:stCondLst>
                                    <p:cond delay="600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anim calcmode="lin" valueType="num">
                                      <p:cBhvr>
                                        <p:cTn id="1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0" end="0"/>
                                            </p:txEl>
                                          </p:spTgt>
                                        </p:tgtEl>
                                        <p:attrNameLst>
                                          <p:attrName>ppt_h</p:attrName>
                                        </p:attrNameLst>
                                      </p:cBhvr>
                                      <p:tavLst>
                                        <p:tav tm="0">
                                          <p:val>
                                            <p:strVal val="#ppt_h"/>
                                          </p:val>
                                        </p:tav>
                                        <p:tav tm="100000">
                                          <p:val>
                                            <p:strVal val="#ppt_h"/>
                                          </p:val>
                                        </p:tav>
                                      </p:tavLst>
                                    </p:anim>
                                  </p:childTnLst>
                                </p:cTn>
                              </p:par>
                              <p:par>
                                <p:cTn id="20" presetID="10" presetClass="exit" presetSubtype="0" fill="hold" grpId="0" nodeType="with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animBg="1"/>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8243B-35FE-CEF1-0382-1F231CFB033E}"/>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B16E30CA-51DA-AF2B-0D0C-58BCA4044D67}"/>
              </a:ext>
              <a:ext uri="{C183D7F6-B498-43B3-948B-1728B52AA6E4}">
                <adec:decorative xmlns:adec="http://schemas.microsoft.com/office/drawing/2017/decorative" val="1"/>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8EFF75E3-D208-DE00-853C-34C7562FDECC}"/>
              </a:ext>
              <a:ext uri="{C183D7F6-B498-43B3-948B-1728B52AA6E4}">
                <adec:decorative xmlns:adec="http://schemas.microsoft.com/office/drawing/2017/decorative" val="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פינות מעוגלות 1">
            <a:extLst>
              <a:ext uri="{FF2B5EF4-FFF2-40B4-BE49-F238E27FC236}">
                <a16:creationId xmlns:a16="http://schemas.microsoft.com/office/drawing/2014/main" id="{5B6733B1-C262-3DBA-12FC-632657D23255}"/>
              </a:ext>
            </a:extLst>
          </p:cNvPr>
          <p:cNvSpPr/>
          <p:nvPr/>
        </p:nvSpPr>
        <p:spPr>
          <a:xfrm>
            <a:off x="294386" y="1484784"/>
            <a:ext cx="11634262" cy="122413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מחצית משפט הבא, המהווה אחד מכללי התנהגות ובטיחות באש. השלימו אותו תוך דקה.</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ABA6B17B-4AA5-C6B6-B91F-2CE0322D6436}"/>
              </a:ext>
            </a:extLst>
          </p:cNvPr>
          <p:cNvSpPr/>
          <p:nvPr/>
        </p:nvSpPr>
        <p:spPr>
          <a:xfrm>
            <a:off x="278869" y="3645024"/>
            <a:ext cx="11634262" cy="1224136"/>
          </a:xfrm>
          <a:prstGeom prst="roundRect">
            <a:avLst/>
          </a:prstGeom>
          <a:solidFill>
            <a:schemeClr val="bg1"/>
          </a:solid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tx1"/>
                </a:solidFill>
                <a:latin typeface="Assistant ExtraBold" panose="00000900000000000000" pitchFamily="2" charset="-79"/>
                <a:cs typeface="Assistant ExtraBold" panose="00000900000000000000" pitchFamily="2" charset="-79"/>
              </a:rPr>
              <a:t>את המדורה מכבים מיד לאחר סיום הפעילות ולא עוזבים עד שהאש כובתה כליל.</a:t>
            </a:r>
            <a:endParaRPr lang="en-US" sz="3200" dirty="0">
              <a:solidFill>
                <a:schemeClr val="tx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5965565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הפעלת משמרות זהב - מתוזמן 1">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p939[1]">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שיעורים ממוחשבים - אחריות אישית והדדית ז-ט_3" id="{8B31EACE-DDC7-4D03-8966-688A1CD0B5E0}" vid="{1F1A0BF4-BB84-4A35-9538-299775F87CB5}"/>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יעורים ממוחשבים - אחריות אישית והדדית ז-ט_3" id="{8B31EACE-DDC7-4D03-8966-688A1CD0B5E0}" vid="{79B8B95C-CFBC-4387-AAC0-9A52882A018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18501</TotalTime>
  <Words>1367</Words>
  <Application>Microsoft Office PowerPoint</Application>
  <PresentationFormat>מסך רחב</PresentationFormat>
  <Paragraphs>132</Paragraphs>
  <Slides>35</Slides>
  <Notes>8</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35</vt:i4>
      </vt:variant>
    </vt:vector>
  </HeadingPairs>
  <TitlesOfParts>
    <vt:vector size="45" baseType="lpstr">
      <vt:lpstr>Arial</vt:lpstr>
      <vt:lpstr>Assistant ExtraBold</vt:lpstr>
      <vt:lpstr>Calibri</vt:lpstr>
      <vt:lpstr>Calibri Light</vt:lpstr>
      <vt:lpstr>Garamond</vt:lpstr>
      <vt:lpstr>Guttman Hatzvi</vt:lpstr>
      <vt:lpstr>Tahoma</vt:lpstr>
      <vt:lpstr>Wingdings</vt:lpstr>
      <vt:lpstr>הפעלת משמרות זהב - מתוזמן 1</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Shimon;אביבה אלעזרי</dc:creator>
  <cp:lastModifiedBy>רחלי דיאמנט</cp:lastModifiedBy>
  <cp:revision>449</cp:revision>
  <dcterms:created xsi:type="dcterms:W3CDTF">2019-07-11T11:52:24Z</dcterms:created>
  <dcterms:modified xsi:type="dcterms:W3CDTF">2025-05-11T16:08:30Z</dcterms:modified>
</cp:coreProperties>
</file>