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34" roundtripDataSignature="AMtx7mjBXjdrjpYcZQSpCNXloj/8DVmKO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12" Type="http://schemas.openxmlformats.org/officeDocument/2006/relationships/slide" Target="slides/slide8.xml"/><Relationship Id="rId34" Type="http://customschemas.google.com/relationships/presentationmetadata" Target="metadata"/><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3886200" y="0"/>
            <a:ext cx="2971800" cy="458788"/>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1588" y="0"/>
            <a:ext cx="2971800" cy="458788"/>
          </a:xfrm>
          <a:prstGeom prst="rect">
            <a:avLst/>
          </a:prstGeom>
          <a:noFill/>
          <a:ln>
            <a:noFill/>
          </a:ln>
        </p:spPr>
        <p:txBody>
          <a:bodyPr anchorCtr="0" anchor="t" bIns="45700" lIns="91425" spcFirstLastPara="1" rIns="91425" wrap="square" tIns="45700">
            <a:noAutofit/>
          </a:bodyPr>
          <a:lstStyle>
            <a:lvl1pPr lvl="0" marR="0" rtl="1"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3886200" y="8685213"/>
            <a:ext cx="2971800" cy="458787"/>
          </a:xfrm>
          <a:prstGeom prst="rect">
            <a:avLst/>
          </a:prstGeom>
          <a:noFill/>
          <a:ln>
            <a:noFill/>
          </a:ln>
        </p:spPr>
        <p:txBody>
          <a:bodyPr anchorCtr="0" anchor="b" bIns="45700" lIns="91425" spcFirstLastPara="1" rIns="91425" wrap="square" tIns="45700">
            <a:noAutofit/>
          </a:bodyPr>
          <a:lstStyle>
            <a:lvl1pPr lvl="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1588" y="8685213"/>
            <a:ext cx="2971800" cy="458787"/>
          </a:xfrm>
          <a:prstGeom prst="rect">
            <a:avLst/>
          </a:prstGeom>
          <a:noFill/>
          <a:ln>
            <a:noFill/>
          </a:ln>
        </p:spPr>
        <p:txBody>
          <a:bodyPr anchorCtr="0" anchor="b" bIns="45700" lIns="91425" spcFirstLastPara="1" rIns="91425" wrap="square" tIns="45700">
            <a:noAutofit/>
          </a:bodyPr>
          <a:lstStyle/>
          <a:p>
            <a:pPr indent="0" lvl="0" marL="0" marR="0" rtl="1" algn="l">
              <a:spcBef>
                <a:spcPts val="0"/>
              </a:spcBef>
              <a:spcAft>
                <a:spcPts val="0"/>
              </a:spcAft>
              <a:buNone/>
            </a:pPr>
            <a:fld id="{00000000-1234-1234-1234-123412341234}" type="slidenum">
              <a:rPr b="0" i="0" lang="a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355a42014d4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86" name="Google Shape;86;g355a42014d4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7" name="Google Shape;87;g355a42014d4_0_0:notes"/>
          <p:cNvSpPr txBox="1"/>
          <p:nvPr>
            <p:ph idx="12" type="sldNum"/>
          </p:nvPr>
        </p:nvSpPr>
        <p:spPr>
          <a:xfrm>
            <a:off x="1588" y="8685213"/>
            <a:ext cx="2971800" cy="458700"/>
          </a:xfrm>
          <a:prstGeom prst="rect">
            <a:avLst/>
          </a:prstGeom>
        </p:spPr>
        <p:txBody>
          <a:bodyPr anchorCtr="0" anchor="b" bIns="45700" lIns="91425" spcFirstLastPara="1" rIns="91425" wrap="square" tIns="45700">
            <a:noAutofit/>
          </a:bodyPr>
          <a:lstStyle/>
          <a:p>
            <a:pPr indent="0" lvl="0" marL="0" rtl="1" algn="l">
              <a:spcBef>
                <a:spcPts val="0"/>
              </a:spcBef>
              <a:spcAft>
                <a:spcPts val="0"/>
              </a:spcAft>
              <a:buClr>
                <a:srgbClr val="000000"/>
              </a:buClr>
              <a:buFont typeface="Arial"/>
              <a:buNone/>
            </a:pPr>
            <a:fld id="{00000000-1234-1234-1234-123412341234}" type="slidenum">
              <a:rPr lang="ar"/>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0" name="Google Shape;170;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t/>
            </a:r>
            <a:endParaRPr/>
          </a:p>
        </p:txBody>
      </p:sp>
      <p:sp>
        <p:nvSpPr>
          <p:cNvPr id="171" name="Google Shape;171;p9:notes"/>
          <p:cNvSpPr txBox="1"/>
          <p:nvPr>
            <p:ph idx="12" type="sldNum"/>
          </p:nvPr>
        </p:nvSpPr>
        <p:spPr>
          <a:xfrm>
            <a:off x="1588" y="8685213"/>
            <a:ext cx="2971800" cy="458787"/>
          </a:xfrm>
          <a:prstGeom prst="rect">
            <a:avLst/>
          </a:prstGeom>
          <a:noFill/>
          <a:ln>
            <a:noFill/>
          </a:ln>
        </p:spPr>
        <p:txBody>
          <a:bodyPr anchorCtr="0" anchor="b" bIns="45700" lIns="91425" spcFirstLastPara="1" rIns="91425" wrap="square" tIns="45700">
            <a:noAutofit/>
          </a:bodyPr>
          <a:lstStyle/>
          <a:p>
            <a:pPr indent="0" lvl="0" marL="0" rtl="1" algn="l">
              <a:spcBef>
                <a:spcPts val="0"/>
              </a:spcBef>
              <a:spcAft>
                <a:spcPts val="0"/>
              </a:spcAft>
              <a:buNone/>
            </a:pPr>
            <a:fld id="{00000000-1234-1234-1234-123412341234}" type="slidenum">
              <a:rPr lang="ar"/>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1" name="Google Shape;181;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1" name="Google Shape;191;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9" name="Google Shape;199;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t/>
            </a:r>
            <a:endParaRPr/>
          </a:p>
        </p:txBody>
      </p:sp>
      <p:sp>
        <p:nvSpPr>
          <p:cNvPr id="200" name="Google Shape;200;p12:notes"/>
          <p:cNvSpPr txBox="1"/>
          <p:nvPr>
            <p:ph idx="12" type="sldNum"/>
          </p:nvPr>
        </p:nvSpPr>
        <p:spPr>
          <a:xfrm>
            <a:off x="1588" y="8685213"/>
            <a:ext cx="2971800" cy="458787"/>
          </a:xfrm>
          <a:prstGeom prst="rect">
            <a:avLst/>
          </a:prstGeom>
          <a:noFill/>
          <a:ln>
            <a:noFill/>
          </a:ln>
        </p:spPr>
        <p:txBody>
          <a:bodyPr anchorCtr="0" anchor="b" bIns="45700" lIns="91425" spcFirstLastPara="1" rIns="91425" wrap="square" tIns="45700">
            <a:noAutofit/>
          </a:bodyPr>
          <a:lstStyle/>
          <a:p>
            <a:pPr indent="0" lvl="0" marL="0" rtl="1" algn="l">
              <a:spcBef>
                <a:spcPts val="0"/>
              </a:spcBef>
              <a:spcAft>
                <a:spcPts val="0"/>
              </a:spcAft>
              <a:buNone/>
            </a:pPr>
            <a:fld id="{00000000-1234-1234-1234-123412341234}" type="slidenum">
              <a:rPr lang="ar"/>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6" name="Google Shape;226;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t/>
            </a:r>
            <a:endParaRPr/>
          </a:p>
        </p:txBody>
      </p:sp>
      <p:sp>
        <p:nvSpPr>
          <p:cNvPr id="227" name="Google Shape;227;p13:notes"/>
          <p:cNvSpPr txBox="1"/>
          <p:nvPr>
            <p:ph idx="12" type="sldNum"/>
          </p:nvPr>
        </p:nvSpPr>
        <p:spPr>
          <a:xfrm>
            <a:off x="1588" y="8685213"/>
            <a:ext cx="2971800" cy="458787"/>
          </a:xfrm>
          <a:prstGeom prst="rect">
            <a:avLst/>
          </a:prstGeom>
          <a:noFill/>
          <a:ln>
            <a:noFill/>
          </a:ln>
        </p:spPr>
        <p:txBody>
          <a:bodyPr anchorCtr="0" anchor="b" bIns="45700" lIns="91425" spcFirstLastPara="1" rIns="91425" wrap="square" tIns="45700">
            <a:noAutofit/>
          </a:bodyPr>
          <a:lstStyle/>
          <a:p>
            <a:pPr indent="0" lvl="0" marL="0" rtl="1" algn="l">
              <a:spcBef>
                <a:spcPts val="0"/>
              </a:spcBef>
              <a:spcAft>
                <a:spcPts val="0"/>
              </a:spcAft>
              <a:buNone/>
            </a:pPr>
            <a:fld id="{00000000-1234-1234-1234-123412341234}" type="slidenum">
              <a:rPr lang="ar"/>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4" name="Google Shape;254;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t/>
            </a:r>
            <a:endParaRPr/>
          </a:p>
        </p:txBody>
      </p:sp>
      <p:sp>
        <p:nvSpPr>
          <p:cNvPr id="255" name="Google Shape;255;p14:notes"/>
          <p:cNvSpPr txBox="1"/>
          <p:nvPr>
            <p:ph idx="12" type="sldNum"/>
          </p:nvPr>
        </p:nvSpPr>
        <p:spPr>
          <a:xfrm>
            <a:off x="1588" y="8685213"/>
            <a:ext cx="2971800" cy="458787"/>
          </a:xfrm>
          <a:prstGeom prst="rect">
            <a:avLst/>
          </a:prstGeom>
          <a:noFill/>
          <a:ln>
            <a:noFill/>
          </a:ln>
        </p:spPr>
        <p:txBody>
          <a:bodyPr anchorCtr="0" anchor="b" bIns="45700" lIns="91425" spcFirstLastPara="1" rIns="91425" wrap="square" tIns="45700">
            <a:noAutofit/>
          </a:bodyPr>
          <a:lstStyle/>
          <a:p>
            <a:pPr indent="0" lvl="0" marL="0" rtl="1" algn="l">
              <a:spcBef>
                <a:spcPts val="0"/>
              </a:spcBef>
              <a:spcAft>
                <a:spcPts val="0"/>
              </a:spcAft>
              <a:buNone/>
            </a:pPr>
            <a:fld id="{00000000-1234-1234-1234-123412341234}" type="slidenum">
              <a:rPr lang="ar"/>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1" name="Google Shape;281;p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t/>
            </a:r>
            <a:endParaRPr/>
          </a:p>
        </p:txBody>
      </p:sp>
      <p:sp>
        <p:nvSpPr>
          <p:cNvPr id="282" name="Google Shape;282;p15:notes"/>
          <p:cNvSpPr txBox="1"/>
          <p:nvPr>
            <p:ph idx="12" type="sldNum"/>
          </p:nvPr>
        </p:nvSpPr>
        <p:spPr>
          <a:xfrm>
            <a:off x="1588" y="8685213"/>
            <a:ext cx="2971800" cy="458787"/>
          </a:xfrm>
          <a:prstGeom prst="rect">
            <a:avLst/>
          </a:prstGeom>
          <a:noFill/>
          <a:ln>
            <a:noFill/>
          </a:ln>
        </p:spPr>
        <p:txBody>
          <a:bodyPr anchorCtr="0" anchor="b" bIns="45700" lIns="91425" spcFirstLastPara="1" rIns="91425" wrap="square" tIns="45700">
            <a:noAutofit/>
          </a:bodyPr>
          <a:lstStyle/>
          <a:p>
            <a:pPr indent="0" lvl="0" marL="0" rtl="1" algn="l">
              <a:spcBef>
                <a:spcPts val="0"/>
              </a:spcBef>
              <a:spcAft>
                <a:spcPts val="0"/>
              </a:spcAft>
              <a:buNone/>
            </a:pPr>
            <a:fld id="{00000000-1234-1234-1234-123412341234}" type="slidenum">
              <a:rPr lang="ar"/>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07" name="Google Shape;307;p1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t/>
            </a:r>
            <a:endParaRPr/>
          </a:p>
        </p:txBody>
      </p:sp>
      <p:sp>
        <p:nvSpPr>
          <p:cNvPr id="308" name="Google Shape;308;p16:notes"/>
          <p:cNvSpPr txBox="1"/>
          <p:nvPr>
            <p:ph idx="12" type="sldNum"/>
          </p:nvPr>
        </p:nvSpPr>
        <p:spPr>
          <a:xfrm>
            <a:off x="1588" y="8685213"/>
            <a:ext cx="2971800" cy="458787"/>
          </a:xfrm>
          <a:prstGeom prst="rect">
            <a:avLst/>
          </a:prstGeom>
          <a:noFill/>
          <a:ln>
            <a:noFill/>
          </a:ln>
        </p:spPr>
        <p:txBody>
          <a:bodyPr anchorCtr="0" anchor="b" bIns="45700" lIns="91425" spcFirstLastPara="1" rIns="91425" wrap="square" tIns="45700">
            <a:noAutofit/>
          </a:bodyPr>
          <a:lstStyle/>
          <a:p>
            <a:pPr indent="0" lvl="0" marL="0" rtl="1" algn="l">
              <a:spcBef>
                <a:spcPts val="0"/>
              </a:spcBef>
              <a:spcAft>
                <a:spcPts val="0"/>
              </a:spcAft>
              <a:buNone/>
            </a:pPr>
            <a:fld id="{00000000-1234-1234-1234-123412341234}" type="slidenum">
              <a:rPr lang="ar"/>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2" name="Shape 332"/>
        <p:cNvGrpSpPr/>
        <p:nvPr/>
      </p:nvGrpSpPr>
      <p:grpSpPr>
        <a:xfrm>
          <a:off x="0" y="0"/>
          <a:ext cx="0" cy="0"/>
          <a:chOff x="0" y="0"/>
          <a:chExt cx="0" cy="0"/>
        </a:xfrm>
      </p:grpSpPr>
      <p:sp>
        <p:nvSpPr>
          <p:cNvPr id="333" name="Google Shape;333;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34" name="Google Shape;334;p1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t/>
            </a:r>
            <a:endParaRPr/>
          </a:p>
        </p:txBody>
      </p:sp>
      <p:sp>
        <p:nvSpPr>
          <p:cNvPr id="335" name="Google Shape;335;p17:notes"/>
          <p:cNvSpPr txBox="1"/>
          <p:nvPr>
            <p:ph idx="12" type="sldNum"/>
          </p:nvPr>
        </p:nvSpPr>
        <p:spPr>
          <a:xfrm>
            <a:off x="1588" y="8685213"/>
            <a:ext cx="2971800" cy="458787"/>
          </a:xfrm>
          <a:prstGeom prst="rect">
            <a:avLst/>
          </a:prstGeom>
          <a:noFill/>
          <a:ln>
            <a:noFill/>
          </a:ln>
        </p:spPr>
        <p:txBody>
          <a:bodyPr anchorCtr="0" anchor="b" bIns="45700" lIns="91425" spcFirstLastPara="1" rIns="91425" wrap="square" tIns="45700">
            <a:noAutofit/>
          </a:bodyPr>
          <a:lstStyle/>
          <a:p>
            <a:pPr indent="0" lvl="0" marL="0" rtl="1" algn="l">
              <a:spcBef>
                <a:spcPts val="0"/>
              </a:spcBef>
              <a:spcAft>
                <a:spcPts val="0"/>
              </a:spcAft>
              <a:buNone/>
            </a:pPr>
            <a:fld id="{00000000-1234-1234-1234-123412341234}" type="slidenum">
              <a:rPr lang="ar"/>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9" name="Shape 359"/>
        <p:cNvGrpSpPr/>
        <p:nvPr/>
      </p:nvGrpSpPr>
      <p:grpSpPr>
        <a:xfrm>
          <a:off x="0" y="0"/>
          <a:ext cx="0" cy="0"/>
          <a:chOff x="0" y="0"/>
          <a:chExt cx="0" cy="0"/>
        </a:xfrm>
      </p:grpSpPr>
      <p:sp>
        <p:nvSpPr>
          <p:cNvPr id="360" name="Google Shape;360;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61" name="Google Shape;361;p1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t/>
            </a:r>
            <a:endParaRPr/>
          </a:p>
        </p:txBody>
      </p:sp>
      <p:sp>
        <p:nvSpPr>
          <p:cNvPr id="362" name="Google Shape;362;p18:notes"/>
          <p:cNvSpPr txBox="1"/>
          <p:nvPr>
            <p:ph idx="12" type="sldNum"/>
          </p:nvPr>
        </p:nvSpPr>
        <p:spPr>
          <a:xfrm>
            <a:off x="1588" y="8685213"/>
            <a:ext cx="2971800" cy="458787"/>
          </a:xfrm>
          <a:prstGeom prst="rect">
            <a:avLst/>
          </a:prstGeom>
          <a:noFill/>
          <a:ln>
            <a:noFill/>
          </a:ln>
        </p:spPr>
        <p:txBody>
          <a:bodyPr anchorCtr="0" anchor="b" bIns="45700" lIns="91425" spcFirstLastPara="1" rIns="91425" wrap="square" tIns="45700">
            <a:noAutofit/>
          </a:bodyPr>
          <a:lstStyle/>
          <a:p>
            <a:pPr indent="0" lvl="0" marL="0" rtl="1" algn="l">
              <a:spcBef>
                <a:spcPts val="0"/>
              </a:spcBef>
              <a:spcAft>
                <a:spcPts val="0"/>
              </a:spcAft>
              <a:buNone/>
            </a:pPr>
            <a:fld id="{00000000-1234-1234-1234-123412341234}" type="slidenum">
              <a:rPr lang="ar"/>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2" name="Google Shape;92;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7" name="Shape 387"/>
        <p:cNvGrpSpPr/>
        <p:nvPr/>
      </p:nvGrpSpPr>
      <p:grpSpPr>
        <a:xfrm>
          <a:off x="0" y="0"/>
          <a:ext cx="0" cy="0"/>
          <a:chOff x="0" y="0"/>
          <a:chExt cx="0" cy="0"/>
        </a:xfrm>
      </p:grpSpPr>
      <p:sp>
        <p:nvSpPr>
          <p:cNvPr id="388" name="Google Shape;388;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89" name="Google Shape;389;p1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t/>
            </a:r>
            <a:endParaRPr/>
          </a:p>
        </p:txBody>
      </p:sp>
      <p:sp>
        <p:nvSpPr>
          <p:cNvPr id="390" name="Google Shape;390;p19:notes"/>
          <p:cNvSpPr txBox="1"/>
          <p:nvPr>
            <p:ph idx="12" type="sldNum"/>
          </p:nvPr>
        </p:nvSpPr>
        <p:spPr>
          <a:xfrm>
            <a:off x="1588" y="8685213"/>
            <a:ext cx="2971800" cy="458787"/>
          </a:xfrm>
          <a:prstGeom prst="rect">
            <a:avLst/>
          </a:prstGeom>
          <a:noFill/>
          <a:ln>
            <a:noFill/>
          </a:ln>
        </p:spPr>
        <p:txBody>
          <a:bodyPr anchorCtr="0" anchor="b" bIns="45700" lIns="91425" spcFirstLastPara="1" rIns="91425" wrap="square" tIns="45700">
            <a:noAutofit/>
          </a:bodyPr>
          <a:lstStyle/>
          <a:p>
            <a:pPr indent="0" lvl="0" marL="0" rtl="1" algn="l">
              <a:spcBef>
                <a:spcPts val="0"/>
              </a:spcBef>
              <a:spcAft>
                <a:spcPts val="0"/>
              </a:spcAft>
              <a:buNone/>
            </a:pPr>
            <a:fld id="{00000000-1234-1234-1234-123412341234}" type="slidenum">
              <a:rPr lang="ar"/>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4" name="Shape 414"/>
        <p:cNvGrpSpPr/>
        <p:nvPr/>
      </p:nvGrpSpPr>
      <p:grpSpPr>
        <a:xfrm>
          <a:off x="0" y="0"/>
          <a:ext cx="0" cy="0"/>
          <a:chOff x="0" y="0"/>
          <a:chExt cx="0" cy="0"/>
        </a:xfrm>
      </p:grpSpPr>
      <p:sp>
        <p:nvSpPr>
          <p:cNvPr id="415" name="Google Shape;415;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16" name="Google Shape;416;p2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t/>
            </a:r>
            <a:endParaRPr/>
          </a:p>
        </p:txBody>
      </p:sp>
      <p:sp>
        <p:nvSpPr>
          <p:cNvPr id="417" name="Google Shape;417;p20:notes"/>
          <p:cNvSpPr txBox="1"/>
          <p:nvPr>
            <p:ph idx="12" type="sldNum"/>
          </p:nvPr>
        </p:nvSpPr>
        <p:spPr>
          <a:xfrm>
            <a:off x="1588" y="8685213"/>
            <a:ext cx="2971800" cy="458787"/>
          </a:xfrm>
          <a:prstGeom prst="rect">
            <a:avLst/>
          </a:prstGeom>
          <a:noFill/>
          <a:ln>
            <a:noFill/>
          </a:ln>
        </p:spPr>
        <p:txBody>
          <a:bodyPr anchorCtr="0" anchor="b" bIns="45700" lIns="91425" spcFirstLastPara="1" rIns="91425" wrap="square" tIns="45700">
            <a:noAutofit/>
          </a:bodyPr>
          <a:lstStyle/>
          <a:p>
            <a:pPr indent="0" lvl="0" marL="0" rtl="1" algn="l">
              <a:spcBef>
                <a:spcPts val="0"/>
              </a:spcBef>
              <a:spcAft>
                <a:spcPts val="0"/>
              </a:spcAft>
              <a:buNone/>
            </a:pPr>
            <a:fld id="{00000000-1234-1234-1234-123412341234}" type="slidenum">
              <a:rPr lang="ar"/>
              <a:t>‹#›</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1" name="Shape 441"/>
        <p:cNvGrpSpPr/>
        <p:nvPr/>
      </p:nvGrpSpPr>
      <p:grpSpPr>
        <a:xfrm>
          <a:off x="0" y="0"/>
          <a:ext cx="0" cy="0"/>
          <a:chOff x="0" y="0"/>
          <a:chExt cx="0" cy="0"/>
        </a:xfrm>
      </p:grpSpPr>
      <p:sp>
        <p:nvSpPr>
          <p:cNvPr id="442" name="Google Shape;442;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43" name="Google Shape;443;p2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t/>
            </a:r>
            <a:endParaRPr/>
          </a:p>
        </p:txBody>
      </p:sp>
      <p:sp>
        <p:nvSpPr>
          <p:cNvPr id="444" name="Google Shape;444;p21:notes"/>
          <p:cNvSpPr txBox="1"/>
          <p:nvPr>
            <p:ph idx="12" type="sldNum"/>
          </p:nvPr>
        </p:nvSpPr>
        <p:spPr>
          <a:xfrm>
            <a:off x="1588" y="8685213"/>
            <a:ext cx="2971800" cy="458787"/>
          </a:xfrm>
          <a:prstGeom prst="rect">
            <a:avLst/>
          </a:prstGeom>
          <a:noFill/>
          <a:ln>
            <a:noFill/>
          </a:ln>
        </p:spPr>
        <p:txBody>
          <a:bodyPr anchorCtr="0" anchor="b" bIns="45700" lIns="91425" spcFirstLastPara="1" rIns="91425" wrap="square" tIns="45700">
            <a:noAutofit/>
          </a:bodyPr>
          <a:lstStyle/>
          <a:p>
            <a:pPr indent="0" lvl="0" marL="0" rtl="1" algn="l">
              <a:spcBef>
                <a:spcPts val="0"/>
              </a:spcBef>
              <a:spcAft>
                <a:spcPts val="0"/>
              </a:spcAft>
              <a:buNone/>
            </a:pPr>
            <a:fld id="{00000000-1234-1234-1234-123412341234}" type="slidenum">
              <a:rPr lang="ar"/>
              <a:t>‹#›</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8" name="Shape 468"/>
        <p:cNvGrpSpPr/>
        <p:nvPr/>
      </p:nvGrpSpPr>
      <p:grpSpPr>
        <a:xfrm>
          <a:off x="0" y="0"/>
          <a:ext cx="0" cy="0"/>
          <a:chOff x="0" y="0"/>
          <a:chExt cx="0" cy="0"/>
        </a:xfrm>
      </p:grpSpPr>
      <p:sp>
        <p:nvSpPr>
          <p:cNvPr id="469" name="Google Shape;469;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70" name="Google Shape;470;p2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t/>
            </a:r>
            <a:endParaRPr/>
          </a:p>
        </p:txBody>
      </p:sp>
      <p:sp>
        <p:nvSpPr>
          <p:cNvPr id="471" name="Google Shape;471;p22:notes"/>
          <p:cNvSpPr txBox="1"/>
          <p:nvPr>
            <p:ph idx="12" type="sldNum"/>
          </p:nvPr>
        </p:nvSpPr>
        <p:spPr>
          <a:xfrm>
            <a:off x="1588" y="8685213"/>
            <a:ext cx="2971800" cy="458787"/>
          </a:xfrm>
          <a:prstGeom prst="rect">
            <a:avLst/>
          </a:prstGeom>
          <a:noFill/>
          <a:ln>
            <a:noFill/>
          </a:ln>
        </p:spPr>
        <p:txBody>
          <a:bodyPr anchorCtr="0" anchor="b" bIns="45700" lIns="91425" spcFirstLastPara="1" rIns="91425" wrap="square" tIns="45700">
            <a:noAutofit/>
          </a:bodyPr>
          <a:lstStyle/>
          <a:p>
            <a:pPr indent="0" lvl="0" marL="0" rtl="1" algn="l">
              <a:spcBef>
                <a:spcPts val="0"/>
              </a:spcBef>
              <a:spcAft>
                <a:spcPts val="0"/>
              </a:spcAft>
              <a:buNone/>
            </a:pPr>
            <a:fld id="{00000000-1234-1234-1234-123412341234}" type="slidenum">
              <a:rPr lang="ar"/>
              <a:t>‹#›</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5" name="Shape 495"/>
        <p:cNvGrpSpPr/>
        <p:nvPr/>
      </p:nvGrpSpPr>
      <p:grpSpPr>
        <a:xfrm>
          <a:off x="0" y="0"/>
          <a:ext cx="0" cy="0"/>
          <a:chOff x="0" y="0"/>
          <a:chExt cx="0" cy="0"/>
        </a:xfrm>
      </p:grpSpPr>
      <p:sp>
        <p:nvSpPr>
          <p:cNvPr id="496" name="Google Shape;496;p2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97" name="Google Shape;497;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3" name="Shape 503"/>
        <p:cNvGrpSpPr/>
        <p:nvPr/>
      </p:nvGrpSpPr>
      <p:grpSpPr>
        <a:xfrm>
          <a:off x="0" y="0"/>
          <a:ext cx="0" cy="0"/>
          <a:chOff x="0" y="0"/>
          <a:chExt cx="0" cy="0"/>
        </a:xfrm>
      </p:grpSpPr>
      <p:sp>
        <p:nvSpPr>
          <p:cNvPr id="504" name="Google Shape;504;p2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05" name="Google Shape;505;p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3" name="Shape 513"/>
        <p:cNvGrpSpPr/>
        <p:nvPr/>
      </p:nvGrpSpPr>
      <p:grpSpPr>
        <a:xfrm>
          <a:off x="0" y="0"/>
          <a:ext cx="0" cy="0"/>
          <a:chOff x="0" y="0"/>
          <a:chExt cx="0" cy="0"/>
        </a:xfrm>
      </p:grpSpPr>
      <p:sp>
        <p:nvSpPr>
          <p:cNvPr id="514" name="Google Shape;514;p2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5" name="Google Shape;515;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2" name="Shape 522"/>
        <p:cNvGrpSpPr/>
        <p:nvPr/>
      </p:nvGrpSpPr>
      <p:grpSpPr>
        <a:xfrm>
          <a:off x="0" y="0"/>
          <a:ext cx="0" cy="0"/>
          <a:chOff x="0" y="0"/>
          <a:chExt cx="0" cy="0"/>
        </a:xfrm>
      </p:grpSpPr>
      <p:sp>
        <p:nvSpPr>
          <p:cNvPr id="523" name="Google Shape;523;p2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4" name="Google Shape;524;p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1" name="Shape 531"/>
        <p:cNvGrpSpPr/>
        <p:nvPr/>
      </p:nvGrpSpPr>
      <p:grpSpPr>
        <a:xfrm>
          <a:off x="0" y="0"/>
          <a:ext cx="0" cy="0"/>
          <a:chOff x="0" y="0"/>
          <a:chExt cx="0" cy="0"/>
        </a:xfrm>
      </p:grpSpPr>
      <p:sp>
        <p:nvSpPr>
          <p:cNvPr id="532" name="Google Shape;532;p2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33" name="Google Shape;533;p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0" name="Shape 540"/>
        <p:cNvGrpSpPr/>
        <p:nvPr/>
      </p:nvGrpSpPr>
      <p:grpSpPr>
        <a:xfrm>
          <a:off x="0" y="0"/>
          <a:ext cx="0" cy="0"/>
          <a:chOff x="0" y="0"/>
          <a:chExt cx="0" cy="0"/>
        </a:xfrm>
      </p:grpSpPr>
      <p:sp>
        <p:nvSpPr>
          <p:cNvPr id="541" name="Google Shape;541;p2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42" name="Google Shape;542;p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1" name="Google Shape;101;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9" name="Google Shape;109;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8" name="Google Shape;118;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8" name="Google Shape;128;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9" name="Google Shape;139;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0" name="Google Shape;150;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1" name="Google Shape;161;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שקופית כותרת" type="title">
  <p:cSld name="TITLE">
    <p:spTree>
      <p:nvGrpSpPr>
        <p:cNvPr id="15" name="Shape 15"/>
        <p:cNvGrpSpPr/>
        <p:nvPr/>
      </p:nvGrpSpPr>
      <p:grpSpPr>
        <a:xfrm>
          <a:off x="0" y="0"/>
          <a:ext cx="0" cy="0"/>
          <a:chOff x="0" y="0"/>
          <a:chExt cx="0" cy="0"/>
        </a:xfrm>
      </p:grpSpPr>
      <p:sp>
        <p:nvSpPr>
          <p:cNvPr id="16" name="Google Shape;16;p30"/>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rtl="1"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30"/>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rtl="1" algn="ctr">
              <a:lnSpc>
                <a:spcPct val="90000"/>
              </a:lnSpc>
              <a:spcBef>
                <a:spcPts val="1000"/>
              </a:spcBef>
              <a:spcAft>
                <a:spcPts val="0"/>
              </a:spcAft>
              <a:buClr>
                <a:schemeClr val="dk1"/>
              </a:buClr>
              <a:buSzPts val="2400"/>
              <a:buNone/>
              <a:defRPr sz="2400"/>
            </a:lvl1pPr>
            <a:lvl2pPr lvl="1" rtl="1" algn="ctr">
              <a:lnSpc>
                <a:spcPct val="90000"/>
              </a:lnSpc>
              <a:spcBef>
                <a:spcPts val="500"/>
              </a:spcBef>
              <a:spcAft>
                <a:spcPts val="0"/>
              </a:spcAft>
              <a:buClr>
                <a:schemeClr val="dk1"/>
              </a:buClr>
              <a:buSzPts val="2000"/>
              <a:buNone/>
              <a:defRPr sz="2000"/>
            </a:lvl2pPr>
            <a:lvl3pPr lvl="2" rtl="1" algn="ctr">
              <a:lnSpc>
                <a:spcPct val="90000"/>
              </a:lnSpc>
              <a:spcBef>
                <a:spcPts val="500"/>
              </a:spcBef>
              <a:spcAft>
                <a:spcPts val="0"/>
              </a:spcAft>
              <a:buClr>
                <a:schemeClr val="dk1"/>
              </a:buClr>
              <a:buSzPts val="1800"/>
              <a:buNone/>
              <a:defRPr sz="1800"/>
            </a:lvl3pPr>
            <a:lvl4pPr lvl="3" rtl="1" algn="ctr">
              <a:lnSpc>
                <a:spcPct val="90000"/>
              </a:lnSpc>
              <a:spcBef>
                <a:spcPts val="500"/>
              </a:spcBef>
              <a:spcAft>
                <a:spcPts val="0"/>
              </a:spcAft>
              <a:buClr>
                <a:schemeClr val="dk1"/>
              </a:buClr>
              <a:buSzPts val="1600"/>
              <a:buNone/>
              <a:defRPr sz="1600"/>
            </a:lvl4pPr>
            <a:lvl5pPr lvl="4" rtl="1" algn="ctr">
              <a:lnSpc>
                <a:spcPct val="90000"/>
              </a:lnSpc>
              <a:spcBef>
                <a:spcPts val="500"/>
              </a:spcBef>
              <a:spcAft>
                <a:spcPts val="0"/>
              </a:spcAft>
              <a:buClr>
                <a:schemeClr val="dk1"/>
              </a:buClr>
              <a:buSzPts val="1600"/>
              <a:buNone/>
              <a:defRPr sz="1600"/>
            </a:lvl5pPr>
            <a:lvl6pPr lvl="5" rtl="1" algn="ctr">
              <a:lnSpc>
                <a:spcPct val="90000"/>
              </a:lnSpc>
              <a:spcBef>
                <a:spcPts val="500"/>
              </a:spcBef>
              <a:spcAft>
                <a:spcPts val="0"/>
              </a:spcAft>
              <a:buClr>
                <a:schemeClr val="dk1"/>
              </a:buClr>
              <a:buSzPts val="1600"/>
              <a:buNone/>
              <a:defRPr sz="1600"/>
            </a:lvl6pPr>
            <a:lvl7pPr lvl="6" rtl="1" algn="ctr">
              <a:lnSpc>
                <a:spcPct val="90000"/>
              </a:lnSpc>
              <a:spcBef>
                <a:spcPts val="500"/>
              </a:spcBef>
              <a:spcAft>
                <a:spcPts val="0"/>
              </a:spcAft>
              <a:buClr>
                <a:schemeClr val="dk1"/>
              </a:buClr>
              <a:buSzPts val="1600"/>
              <a:buNone/>
              <a:defRPr sz="1600"/>
            </a:lvl7pPr>
            <a:lvl8pPr lvl="7" rtl="1" algn="ctr">
              <a:lnSpc>
                <a:spcPct val="90000"/>
              </a:lnSpc>
              <a:spcBef>
                <a:spcPts val="500"/>
              </a:spcBef>
              <a:spcAft>
                <a:spcPts val="0"/>
              </a:spcAft>
              <a:buClr>
                <a:schemeClr val="dk1"/>
              </a:buClr>
              <a:buSzPts val="1600"/>
              <a:buNone/>
              <a:defRPr sz="1600"/>
            </a:lvl8pPr>
            <a:lvl9pPr lvl="8" rtl="1" algn="ctr">
              <a:lnSpc>
                <a:spcPct val="90000"/>
              </a:lnSpc>
              <a:spcBef>
                <a:spcPts val="500"/>
              </a:spcBef>
              <a:spcAft>
                <a:spcPts val="0"/>
              </a:spcAft>
              <a:buClr>
                <a:schemeClr val="dk1"/>
              </a:buClr>
              <a:buSzPts val="1600"/>
              <a:buNone/>
              <a:defRPr sz="1600"/>
            </a:lvl9pPr>
          </a:lstStyle>
          <a:p/>
        </p:txBody>
      </p:sp>
      <p:sp>
        <p:nvSpPr>
          <p:cNvPr id="18" name="Google Shape;18;p30"/>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9" name="Google Shape;19;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0" name="Google Shape;20;p30"/>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וטקסט אנכי" type="vertTx">
  <p:cSld name="VERTICAL_TEXT">
    <p:spTree>
      <p:nvGrpSpPr>
        <p:cNvPr id="72" name="Shape 72"/>
        <p:cNvGrpSpPr/>
        <p:nvPr/>
      </p:nvGrpSpPr>
      <p:grpSpPr>
        <a:xfrm>
          <a:off x="0" y="0"/>
          <a:ext cx="0" cy="0"/>
          <a:chOff x="0" y="0"/>
          <a:chExt cx="0" cy="0"/>
        </a:xfrm>
      </p:grpSpPr>
      <p:sp>
        <p:nvSpPr>
          <p:cNvPr id="73" name="Google Shape;73;p3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rtl="1" algn="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39"/>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75" name="Google Shape;75;p39"/>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6" name="Google Shape;76;p3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7" name="Google Shape;77;p39"/>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אנכית וטקסט" type="vertTitleAndTx">
  <p:cSld name="VERTICAL_TITLE_AND_VERTICAL_TEXT">
    <p:spTree>
      <p:nvGrpSpPr>
        <p:cNvPr id="78" name="Shape 78"/>
        <p:cNvGrpSpPr/>
        <p:nvPr/>
      </p:nvGrpSpPr>
      <p:grpSpPr>
        <a:xfrm>
          <a:off x="0" y="0"/>
          <a:ext cx="0" cy="0"/>
          <a:chOff x="0" y="0"/>
          <a:chExt cx="0" cy="0"/>
        </a:xfrm>
      </p:grpSpPr>
      <p:sp>
        <p:nvSpPr>
          <p:cNvPr id="79" name="Google Shape;79;p40"/>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rtl="1" algn="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40"/>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81" name="Google Shape;81;p40"/>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82" name="Google Shape;82;p4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83" name="Google Shape;83;p40"/>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ותוכן" type="obj">
  <p:cSld name="OBJECT">
    <p:spTree>
      <p:nvGrpSpPr>
        <p:cNvPr id="21" name="Shape 21"/>
        <p:cNvGrpSpPr/>
        <p:nvPr/>
      </p:nvGrpSpPr>
      <p:grpSpPr>
        <a:xfrm>
          <a:off x="0" y="0"/>
          <a:ext cx="0" cy="0"/>
          <a:chOff x="0" y="0"/>
          <a:chExt cx="0" cy="0"/>
        </a:xfrm>
      </p:grpSpPr>
      <p:sp>
        <p:nvSpPr>
          <p:cNvPr id="22" name="Google Shape;22;p3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rtl="1" algn="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24" name="Google Shape;24;p31"/>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5" name="Google Shape;25;p3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6" name="Google Shape;26;p31"/>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מקטע עליונה" type="secHead">
  <p:cSld name="SECTION_HEADER">
    <p:spTree>
      <p:nvGrpSpPr>
        <p:cNvPr id="27" name="Shape 27"/>
        <p:cNvGrpSpPr/>
        <p:nvPr/>
      </p:nvGrpSpPr>
      <p:grpSpPr>
        <a:xfrm>
          <a:off x="0" y="0"/>
          <a:ext cx="0" cy="0"/>
          <a:chOff x="0" y="0"/>
          <a:chExt cx="0" cy="0"/>
        </a:xfrm>
      </p:grpSpPr>
      <p:sp>
        <p:nvSpPr>
          <p:cNvPr id="28" name="Google Shape;28;p32"/>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rtl="1" algn="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32"/>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rtl="1" algn="r">
              <a:lnSpc>
                <a:spcPct val="90000"/>
              </a:lnSpc>
              <a:spcBef>
                <a:spcPts val="1000"/>
              </a:spcBef>
              <a:spcAft>
                <a:spcPts val="0"/>
              </a:spcAft>
              <a:buClr>
                <a:srgbClr val="888888"/>
              </a:buClr>
              <a:buSzPts val="2400"/>
              <a:buNone/>
              <a:defRPr sz="2400">
                <a:solidFill>
                  <a:srgbClr val="888888"/>
                </a:solidFill>
              </a:defRPr>
            </a:lvl1pPr>
            <a:lvl2pPr indent="-228600" lvl="1" marL="914400" rtl="1" algn="r">
              <a:lnSpc>
                <a:spcPct val="90000"/>
              </a:lnSpc>
              <a:spcBef>
                <a:spcPts val="500"/>
              </a:spcBef>
              <a:spcAft>
                <a:spcPts val="0"/>
              </a:spcAft>
              <a:buClr>
                <a:srgbClr val="888888"/>
              </a:buClr>
              <a:buSzPts val="2000"/>
              <a:buNone/>
              <a:defRPr sz="2000">
                <a:solidFill>
                  <a:srgbClr val="888888"/>
                </a:solidFill>
              </a:defRPr>
            </a:lvl2pPr>
            <a:lvl3pPr indent="-228600" lvl="2" marL="1371600" rtl="1" algn="r">
              <a:lnSpc>
                <a:spcPct val="90000"/>
              </a:lnSpc>
              <a:spcBef>
                <a:spcPts val="500"/>
              </a:spcBef>
              <a:spcAft>
                <a:spcPts val="0"/>
              </a:spcAft>
              <a:buClr>
                <a:srgbClr val="888888"/>
              </a:buClr>
              <a:buSzPts val="1800"/>
              <a:buNone/>
              <a:defRPr sz="1800">
                <a:solidFill>
                  <a:srgbClr val="888888"/>
                </a:solidFill>
              </a:defRPr>
            </a:lvl3pPr>
            <a:lvl4pPr indent="-228600" lvl="3" marL="1828800" rtl="1" algn="r">
              <a:lnSpc>
                <a:spcPct val="90000"/>
              </a:lnSpc>
              <a:spcBef>
                <a:spcPts val="500"/>
              </a:spcBef>
              <a:spcAft>
                <a:spcPts val="0"/>
              </a:spcAft>
              <a:buClr>
                <a:srgbClr val="888888"/>
              </a:buClr>
              <a:buSzPts val="1600"/>
              <a:buNone/>
              <a:defRPr sz="1600">
                <a:solidFill>
                  <a:srgbClr val="888888"/>
                </a:solidFill>
              </a:defRPr>
            </a:lvl4pPr>
            <a:lvl5pPr indent="-228600" lvl="4" marL="2286000" rtl="1" algn="r">
              <a:lnSpc>
                <a:spcPct val="90000"/>
              </a:lnSpc>
              <a:spcBef>
                <a:spcPts val="500"/>
              </a:spcBef>
              <a:spcAft>
                <a:spcPts val="0"/>
              </a:spcAft>
              <a:buClr>
                <a:srgbClr val="888888"/>
              </a:buClr>
              <a:buSzPts val="1600"/>
              <a:buNone/>
              <a:defRPr sz="1600">
                <a:solidFill>
                  <a:srgbClr val="888888"/>
                </a:solidFill>
              </a:defRPr>
            </a:lvl5pPr>
            <a:lvl6pPr indent="-228600" lvl="5" marL="2743200" rtl="1" algn="r">
              <a:lnSpc>
                <a:spcPct val="90000"/>
              </a:lnSpc>
              <a:spcBef>
                <a:spcPts val="500"/>
              </a:spcBef>
              <a:spcAft>
                <a:spcPts val="0"/>
              </a:spcAft>
              <a:buClr>
                <a:srgbClr val="888888"/>
              </a:buClr>
              <a:buSzPts val="1600"/>
              <a:buNone/>
              <a:defRPr sz="1600">
                <a:solidFill>
                  <a:srgbClr val="888888"/>
                </a:solidFill>
              </a:defRPr>
            </a:lvl6pPr>
            <a:lvl7pPr indent="-228600" lvl="6" marL="3200400" rtl="1" algn="r">
              <a:lnSpc>
                <a:spcPct val="90000"/>
              </a:lnSpc>
              <a:spcBef>
                <a:spcPts val="500"/>
              </a:spcBef>
              <a:spcAft>
                <a:spcPts val="0"/>
              </a:spcAft>
              <a:buClr>
                <a:srgbClr val="888888"/>
              </a:buClr>
              <a:buSzPts val="1600"/>
              <a:buNone/>
              <a:defRPr sz="1600">
                <a:solidFill>
                  <a:srgbClr val="888888"/>
                </a:solidFill>
              </a:defRPr>
            </a:lvl7pPr>
            <a:lvl8pPr indent="-228600" lvl="7" marL="3657600" rtl="1" algn="r">
              <a:lnSpc>
                <a:spcPct val="90000"/>
              </a:lnSpc>
              <a:spcBef>
                <a:spcPts val="500"/>
              </a:spcBef>
              <a:spcAft>
                <a:spcPts val="0"/>
              </a:spcAft>
              <a:buClr>
                <a:srgbClr val="888888"/>
              </a:buClr>
              <a:buSzPts val="1600"/>
              <a:buNone/>
              <a:defRPr sz="1600">
                <a:solidFill>
                  <a:srgbClr val="888888"/>
                </a:solidFill>
              </a:defRPr>
            </a:lvl8pPr>
            <a:lvl9pPr indent="-228600" lvl="8" marL="4114800" rtl="1" algn="r">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32"/>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1" name="Google Shape;31;p3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2" name="Google Shape;32;p32"/>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שני תכנים" type="twoObj">
  <p:cSld name="TWO_OBJECTS">
    <p:spTree>
      <p:nvGrpSpPr>
        <p:cNvPr id="33" name="Shape 33"/>
        <p:cNvGrpSpPr/>
        <p:nvPr/>
      </p:nvGrpSpPr>
      <p:grpSpPr>
        <a:xfrm>
          <a:off x="0" y="0"/>
          <a:ext cx="0" cy="0"/>
          <a:chOff x="0" y="0"/>
          <a:chExt cx="0" cy="0"/>
        </a:xfrm>
      </p:grpSpPr>
      <p:sp>
        <p:nvSpPr>
          <p:cNvPr id="34" name="Google Shape;34;p3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rtl="1" algn="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33"/>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36" name="Google Shape;36;p33"/>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37" name="Google Shape;37;p33"/>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8" name="Google Shape;38;p3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9" name="Google Shape;39;p33"/>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השוואה" type="twoTxTwoObj">
  <p:cSld name="TWO_OBJECTS_WITH_TEXT">
    <p:spTree>
      <p:nvGrpSpPr>
        <p:cNvPr id="40" name="Shape 40"/>
        <p:cNvGrpSpPr/>
        <p:nvPr/>
      </p:nvGrpSpPr>
      <p:grpSpPr>
        <a:xfrm>
          <a:off x="0" y="0"/>
          <a:ext cx="0" cy="0"/>
          <a:chOff x="0" y="0"/>
          <a:chExt cx="0" cy="0"/>
        </a:xfrm>
      </p:grpSpPr>
      <p:sp>
        <p:nvSpPr>
          <p:cNvPr id="41" name="Google Shape;41;p34"/>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rtl="1" algn="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34"/>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rtl="1" algn="r">
              <a:lnSpc>
                <a:spcPct val="90000"/>
              </a:lnSpc>
              <a:spcBef>
                <a:spcPts val="1000"/>
              </a:spcBef>
              <a:spcAft>
                <a:spcPts val="0"/>
              </a:spcAft>
              <a:buClr>
                <a:schemeClr val="dk1"/>
              </a:buClr>
              <a:buSzPts val="2400"/>
              <a:buNone/>
              <a:defRPr b="1" sz="2400"/>
            </a:lvl1pPr>
            <a:lvl2pPr indent="-228600" lvl="1" marL="914400" rtl="1" algn="r">
              <a:lnSpc>
                <a:spcPct val="90000"/>
              </a:lnSpc>
              <a:spcBef>
                <a:spcPts val="500"/>
              </a:spcBef>
              <a:spcAft>
                <a:spcPts val="0"/>
              </a:spcAft>
              <a:buClr>
                <a:schemeClr val="dk1"/>
              </a:buClr>
              <a:buSzPts val="2000"/>
              <a:buNone/>
              <a:defRPr b="1" sz="2000"/>
            </a:lvl2pPr>
            <a:lvl3pPr indent="-228600" lvl="2" marL="1371600" rtl="1" algn="r">
              <a:lnSpc>
                <a:spcPct val="90000"/>
              </a:lnSpc>
              <a:spcBef>
                <a:spcPts val="500"/>
              </a:spcBef>
              <a:spcAft>
                <a:spcPts val="0"/>
              </a:spcAft>
              <a:buClr>
                <a:schemeClr val="dk1"/>
              </a:buClr>
              <a:buSzPts val="1800"/>
              <a:buNone/>
              <a:defRPr b="1" sz="1800"/>
            </a:lvl3pPr>
            <a:lvl4pPr indent="-228600" lvl="3" marL="1828800" rtl="1" algn="r">
              <a:lnSpc>
                <a:spcPct val="90000"/>
              </a:lnSpc>
              <a:spcBef>
                <a:spcPts val="500"/>
              </a:spcBef>
              <a:spcAft>
                <a:spcPts val="0"/>
              </a:spcAft>
              <a:buClr>
                <a:schemeClr val="dk1"/>
              </a:buClr>
              <a:buSzPts val="1600"/>
              <a:buNone/>
              <a:defRPr b="1" sz="1600"/>
            </a:lvl4pPr>
            <a:lvl5pPr indent="-228600" lvl="4" marL="2286000" rtl="1" algn="r">
              <a:lnSpc>
                <a:spcPct val="90000"/>
              </a:lnSpc>
              <a:spcBef>
                <a:spcPts val="500"/>
              </a:spcBef>
              <a:spcAft>
                <a:spcPts val="0"/>
              </a:spcAft>
              <a:buClr>
                <a:schemeClr val="dk1"/>
              </a:buClr>
              <a:buSzPts val="1600"/>
              <a:buNone/>
              <a:defRPr b="1" sz="1600"/>
            </a:lvl5pPr>
            <a:lvl6pPr indent="-228600" lvl="5" marL="2743200" rtl="1" algn="r">
              <a:lnSpc>
                <a:spcPct val="90000"/>
              </a:lnSpc>
              <a:spcBef>
                <a:spcPts val="500"/>
              </a:spcBef>
              <a:spcAft>
                <a:spcPts val="0"/>
              </a:spcAft>
              <a:buClr>
                <a:schemeClr val="dk1"/>
              </a:buClr>
              <a:buSzPts val="1600"/>
              <a:buNone/>
              <a:defRPr b="1" sz="1600"/>
            </a:lvl6pPr>
            <a:lvl7pPr indent="-228600" lvl="6" marL="3200400" rtl="1" algn="r">
              <a:lnSpc>
                <a:spcPct val="90000"/>
              </a:lnSpc>
              <a:spcBef>
                <a:spcPts val="500"/>
              </a:spcBef>
              <a:spcAft>
                <a:spcPts val="0"/>
              </a:spcAft>
              <a:buClr>
                <a:schemeClr val="dk1"/>
              </a:buClr>
              <a:buSzPts val="1600"/>
              <a:buNone/>
              <a:defRPr b="1" sz="1600"/>
            </a:lvl7pPr>
            <a:lvl8pPr indent="-228600" lvl="7" marL="3657600" rtl="1" algn="r">
              <a:lnSpc>
                <a:spcPct val="90000"/>
              </a:lnSpc>
              <a:spcBef>
                <a:spcPts val="500"/>
              </a:spcBef>
              <a:spcAft>
                <a:spcPts val="0"/>
              </a:spcAft>
              <a:buClr>
                <a:schemeClr val="dk1"/>
              </a:buClr>
              <a:buSzPts val="1600"/>
              <a:buNone/>
              <a:defRPr b="1" sz="1600"/>
            </a:lvl8pPr>
            <a:lvl9pPr indent="-228600" lvl="8" marL="4114800" rtl="1" algn="r">
              <a:lnSpc>
                <a:spcPct val="90000"/>
              </a:lnSpc>
              <a:spcBef>
                <a:spcPts val="500"/>
              </a:spcBef>
              <a:spcAft>
                <a:spcPts val="0"/>
              </a:spcAft>
              <a:buClr>
                <a:schemeClr val="dk1"/>
              </a:buClr>
              <a:buSzPts val="1600"/>
              <a:buNone/>
              <a:defRPr b="1" sz="1600"/>
            </a:lvl9pPr>
          </a:lstStyle>
          <a:p/>
        </p:txBody>
      </p:sp>
      <p:sp>
        <p:nvSpPr>
          <p:cNvPr id="43" name="Google Shape;43;p34"/>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44" name="Google Shape;44;p34"/>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rtl="1" algn="r">
              <a:lnSpc>
                <a:spcPct val="90000"/>
              </a:lnSpc>
              <a:spcBef>
                <a:spcPts val="1000"/>
              </a:spcBef>
              <a:spcAft>
                <a:spcPts val="0"/>
              </a:spcAft>
              <a:buClr>
                <a:schemeClr val="dk1"/>
              </a:buClr>
              <a:buSzPts val="2400"/>
              <a:buNone/>
              <a:defRPr b="1" sz="2400"/>
            </a:lvl1pPr>
            <a:lvl2pPr indent="-228600" lvl="1" marL="914400" rtl="1" algn="r">
              <a:lnSpc>
                <a:spcPct val="90000"/>
              </a:lnSpc>
              <a:spcBef>
                <a:spcPts val="500"/>
              </a:spcBef>
              <a:spcAft>
                <a:spcPts val="0"/>
              </a:spcAft>
              <a:buClr>
                <a:schemeClr val="dk1"/>
              </a:buClr>
              <a:buSzPts val="2000"/>
              <a:buNone/>
              <a:defRPr b="1" sz="2000"/>
            </a:lvl2pPr>
            <a:lvl3pPr indent="-228600" lvl="2" marL="1371600" rtl="1" algn="r">
              <a:lnSpc>
                <a:spcPct val="90000"/>
              </a:lnSpc>
              <a:spcBef>
                <a:spcPts val="500"/>
              </a:spcBef>
              <a:spcAft>
                <a:spcPts val="0"/>
              </a:spcAft>
              <a:buClr>
                <a:schemeClr val="dk1"/>
              </a:buClr>
              <a:buSzPts val="1800"/>
              <a:buNone/>
              <a:defRPr b="1" sz="1800"/>
            </a:lvl3pPr>
            <a:lvl4pPr indent="-228600" lvl="3" marL="1828800" rtl="1" algn="r">
              <a:lnSpc>
                <a:spcPct val="90000"/>
              </a:lnSpc>
              <a:spcBef>
                <a:spcPts val="500"/>
              </a:spcBef>
              <a:spcAft>
                <a:spcPts val="0"/>
              </a:spcAft>
              <a:buClr>
                <a:schemeClr val="dk1"/>
              </a:buClr>
              <a:buSzPts val="1600"/>
              <a:buNone/>
              <a:defRPr b="1" sz="1600"/>
            </a:lvl4pPr>
            <a:lvl5pPr indent="-228600" lvl="4" marL="2286000" rtl="1" algn="r">
              <a:lnSpc>
                <a:spcPct val="90000"/>
              </a:lnSpc>
              <a:spcBef>
                <a:spcPts val="500"/>
              </a:spcBef>
              <a:spcAft>
                <a:spcPts val="0"/>
              </a:spcAft>
              <a:buClr>
                <a:schemeClr val="dk1"/>
              </a:buClr>
              <a:buSzPts val="1600"/>
              <a:buNone/>
              <a:defRPr b="1" sz="1600"/>
            </a:lvl5pPr>
            <a:lvl6pPr indent="-228600" lvl="5" marL="2743200" rtl="1" algn="r">
              <a:lnSpc>
                <a:spcPct val="90000"/>
              </a:lnSpc>
              <a:spcBef>
                <a:spcPts val="500"/>
              </a:spcBef>
              <a:spcAft>
                <a:spcPts val="0"/>
              </a:spcAft>
              <a:buClr>
                <a:schemeClr val="dk1"/>
              </a:buClr>
              <a:buSzPts val="1600"/>
              <a:buNone/>
              <a:defRPr b="1" sz="1600"/>
            </a:lvl6pPr>
            <a:lvl7pPr indent="-228600" lvl="6" marL="3200400" rtl="1" algn="r">
              <a:lnSpc>
                <a:spcPct val="90000"/>
              </a:lnSpc>
              <a:spcBef>
                <a:spcPts val="500"/>
              </a:spcBef>
              <a:spcAft>
                <a:spcPts val="0"/>
              </a:spcAft>
              <a:buClr>
                <a:schemeClr val="dk1"/>
              </a:buClr>
              <a:buSzPts val="1600"/>
              <a:buNone/>
              <a:defRPr b="1" sz="1600"/>
            </a:lvl7pPr>
            <a:lvl8pPr indent="-228600" lvl="7" marL="3657600" rtl="1" algn="r">
              <a:lnSpc>
                <a:spcPct val="90000"/>
              </a:lnSpc>
              <a:spcBef>
                <a:spcPts val="500"/>
              </a:spcBef>
              <a:spcAft>
                <a:spcPts val="0"/>
              </a:spcAft>
              <a:buClr>
                <a:schemeClr val="dk1"/>
              </a:buClr>
              <a:buSzPts val="1600"/>
              <a:buNone/>
              <a:defRPr b="1" sz="1600"/>
            </a:lvl8pPr>
            <a:lvl9pPr indent="-228600" lvl="8" marL="4114800" rtl="1" algn="r">
              <a:lnSpc>
                <a:spcPct val="90000"/>
              </a:lnSpc>
              <a:spcBef>
                <a:spcPts val="500"/>
              </a:spcBef>
              <a:spcAft>
                <a:spcPts val="0"/>
              </a:spcAft>
              <a:buClr>
                <a:schemeClr val="dk1"/>
              </a:buClr>
              <a:buSzPts val="1600"/>
              <a:buNone/>
              <a:defRPr b="1" sz="1600"/>
            </a:lvl9pPr>
          </a:lstStyle>
          <a:p/>
        </p:txBody>
      </p:sp>
      <p:sp>
        <p:nvSpPr>
          <p:cNvPr id="45" name="Google Shape;45;p34"/>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46" name="Google Shape;46;p34"/>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47" name="Google Shape;47;p3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48" name="Google Shape;48;p34"/>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בלבד" type="titleOnly">
  <p:cSld name="TITLE_ONLY">
    <p:spTree>
      <p:nvGrpSpPr>
        <p:cNvPr id="49" name="Shape 49"/>
        <p:cNvGrpSpPr/>
        <p:nvPr/>
      </p:nvGrpSpPr>
      <p:grpSpPr>
        <a:xfrm>
          <a:off x="0" y="0"/>
          <a:ext cx="0" cy="0"/>
          <a:chOff x="0" y="0"/>
          <a:chExt cx="0" cy="0"/>
        </a:xfrm>
      </p:grpSpPr>
      <p:sp>
        <p:nvSpPr>
          <p:cNvPr id="50" name="Google Shape;50;p3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rtl="1" algn="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35"/>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2" name="Google Shape;52;p3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3" name="Google Shape;53;p35"/>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ריק" type="blank">
  <p:cSld name="BLANK">
    <p:spTree>
      <p:nvGrpSpPr>
        <p:cNvPr id="54" name="Shape 54"/>
        <p:cNvGrpSpPr/>
        <p:nvPr/>
      </p:nvGrpSpPr>
      <p:grpSpPr>
        <a:xfrm>
          <a:off x="0" y="0"/>
          <a:ext cx="0" cy="0"/>
          <a:chOff x="0" y="0"/>
          <a:chExt cx="0" cy="0"/>
        </a:xfrm>
      </p:grpSpPr>
      <p:sp>
        <p:nvSpPr>
          <p:cNvPr id="55" name="Google Shape;55;p36"/>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6" name="Google Shape;56;p3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7" name="Google Shape;57;p36"/>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תוכן עם כיתוב" type="objTx">
  <p:cSld name="OBJECT_WITH_CAPTION_TEXT">
    <p:spTree>
      <p:nvGrpSpPr>
        <p:cNvPr id="58" name="Shape 58"/>
        <p:cNvGrpSpPr/>
        <p:nvPr/>
      </p:nvGrpSpPr>
      <p:grpSpPr>
        <a:xfrm>
          <a:off x="0" y="0"/>
          <a:ext cx="0" cy="0"/>
          <a:chOff x="0" y="0"/>
          <a:chExt cx="0" cy="0"/>
        </a:xfrm>
      </p:grpSpPr>
      <p:sp>
        <p:nvSpPr>
          <p:cNvPr id="59" name="Google Shape;59;p3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rtl="1" algn="r">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37"/>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rtl="1" algn="r">
              <a:lnSpc>
                <a:spcPct val="90000"/>
              </a:lnSpc>
              <a:spcBef>
                <a:spcPts val="1000"/>
              </a:spcBef>
              <a:spcAft>
                <a:spcPts val="0"/>
              </a:spcAft>
              <a:buClr>
                <a:schemeClr val="dk1"/>
              </a:buClr>
              <a:buSzPts val="3200"/>
              <a:buChar char="•"/>
              <a:defRPr sz="3200"/>
            </a:lvl1pPr>
            <a:lvl2pPr indent="-406400" lvl="1" marL="914400" rtl="1" algn="r">
              <a:lnSpc>
                <a:spcPct val="90000"/>
              </a:lnSpc>
              <a:spcBef>
                <a:spcPts val="500"/>
              </a:spcBef>
              <a:spcAft>
                <a:spcPts val="0"/>
              </a:spcAft>
              <a:buClr>
                <a:schemeClr val="dk1"/>
              </a:buClr>
              <a:buSzPts val="2800"/>
              <a:buChar char="•"/>
              <a:defRPr sz="2800"/>
            </a:lvl2pPr>
            <a:lvl3pPr indent="-381000" lvl="2" marL="1371600" rtl="1" algn="r">
              <a:lnSpc>
                <a:spcPct val="90000"/>
              </a:lnSpc>
              <a:spcBef>
                <a:spcPts val="500"/>
              </a:spcBef>
              <a:spcAft>
                <a:spcPts val="0"/>
              </a:spcAft>
              <a:buClr>
                <a:schemeClr val="dk1"/>
              </a:buClr>
              <a:buSzPts val="2400"/>
              <a:buChar char="•"/>
              <a:defRPr sz="2400"/>
            </a:lvl3pPr>
            <a:lvl4pPr indent="-355600" lvl="3" marL="1828800" rtl="1" algn="r">
              <a:lnSpc>
                <a:spcPct val="90000"/>
              </a:lnSpc>
              <a:spcBef>
                <a:spcPts val="500"/>
              </a:spcBef>
              <a:spcAft>
                <a:spcPts val="0"/>
              </a:spcAft>
              <a:buClr>
                <a:schemeClr val="dk1"/>
              </a:buClr>
              <a:buSzPts val="2000"/>
              <a:buChar char="•"/>
              <a:defRPr sz="2000"/>
            </a:lvl4pPr>
            <a:lvl5pPr indent="-355600" lvl="4" marL="2286000" rtl="1" algn="r">
              <a:lnSpc>
                <a:spcPct val="90000"/>
              </a:lnSpc>
              <a:spcBef>
                <a:spcPts val="500"/>
              </a:spcBef>
              <a:spcAft>
                <a:spcPts val="0"/>
              </a:spcAft>
              <a:buClr>
                <a:schemeClr val="dk1"/>
              </a:buClr>
              <a:buSzPts val="2000"/>
              <a:buChar char="•"/>
              <a:defRPr sz="2000"/>
            </a:lvl5pPr>
            <a:lvl6pPr indent="-355600" lvl="5" marL="2743200" rtl="1" algn="r">
              <a:lnSpc>
                <a:spcPct val="90000"/>
              </a:lnSpc>
              <a:spcBef>
                <a:spcPts val="500"/>
              </a:spcBef>
              <a:spcAft>
                <a:spcPts val="0"/>
              </a:spcAft>
              <a:buClr>
                <a:schemeClr val="dk1"/>
              </a:buClr>
              <a:buSzPts val="2000"/>
              <a:buChar char="•"/>
              <a:defRPr sz="2000"/>
            </a:lvl6pPr>
            <a:lvl7pPr indent="-355600" lvl="6" marL="3200400" rtl="1" algn="r">
              <a:lnSpc>
                <a:spcPct val="90000"/>
              </a:lnSpc>
              <a:spcBef>
                <a:spcPts val="500"/>
              </a:spcBef>
              <a:spcAft>
                <a:spcPts val="0"/>
              </a:spcAft>
              <a:buClr>
                <a:schemeClr val="dk1"/>
              </a:buClr>
              <a:buSzPts val="2000"/>
              <a:buChar char="•"/>
              <a:defRPr sz="2000"/>
            </a:lvl7pPr>
            <a:lvl8pPr indent="-355600" lvl="7" marL="3657600" rtl="1" algn="r">
              <a:lnSpc>
                <a:spcPct val="90000"/>
              </a:lnSpc>
              <a:spcBef>
                <a:spcPts val="500"/>
              </a:spcBef>
              <a:spcAft>
                <a:spcPts val="0"/>
              </a:spcAft>
              <a:buClr>
                <a:schemeClr val="dk1"/>
              </a:buClr>
              <a:buSzPts val="2000"/>
              <a:buChar char="•"/>
              <a:defRPr sz="2000"/>
            </a:lvl8pPr>
            <a:lvl9pPr indent="-355600" lvl="8" marL="4114800" rtl="1" algn="r">
              <a:lnSpc>
                <a:spcPct val="90000"/>
              </a:lnSpc>
              <a:spcBef>
                <a:spcPts val="500"/>
              </a:spcBef>
              <a:spcAft>
                <a:spcPts val="0"/>
              </a:spcAft>
              <a:buClr>
                <a:schemeClr val="dk1"/>
              </a:buClr>
              <a:buSzPts val="2000"/>
              <a:buChar char="•"/>
              <a:defRPr sz="2000"/>
            </a:lvl9pPr>
          </a:lstStyle>
          <a:p/>
        </p:txBody>
      </p:sp>
      <p:sp>
        <p:nvSpPr>
          <p:cNvPr id="61" name="Google Shape;61;p37"/>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rtl="1" algn="r">
              <a:lnSpc>
                <a:spcPct val="90000"/>
              </a:lnSpc>
              <a:spcBef>
                <a:spcPts val="1000"/>
              </a:spcBef>
              <a:spcAft>
                <a:spcPts val="0"/>
              </a:spcAft>
              <a:buClr>
                <a:schemeClr val="dk1"/>
              </a:buClr>
              <a:buSzPts val="1600"/>
              <a:buNone/>
              <a:defRPr sz="1600"/>
            </a:lvl1pPr>
            <a:lvl2pPr indent="-228600" lvl="1" marL="914400" rtl="1" algn="r">
              <a:lnSpc>
                <a:spcPct val="90000"/>
              </a:lnSpc>
              <a:spcBef>
                <a:spcPts val="500"/>
              </a:spcBef>
              <a:spcAft>
                <a:spcPts val="0"/>
              </a:spcAft>
              <a:buClr>
                <a:schemeClr val="dk1"/>
              </a:buClr>
              <a:buSzPts val="1400"/>
              <a:buNone/>
              <a:defRPr sz="1400"/>
            </a:lvl2pPr>
            <a:lvl3pPr indent="-228600" lvl="2" marL="1371600" rtl="1" algn="r">
              <a:lnSpc>
                <a:spcPct val="90000"/>
              </a:lnSpc>
              <a:spcBef>
                <a:spcPts val="500"/>
              </a:spcBef>
              <a:spcAft>
                <a:spcPts val="0"/>
              </a:spcAft>
              <a:buClr>
                <a:schemeClr val="dk1"/>
              </a:buClr>
              <a:buSzPts val="1200"/>
              <a:buNone/>
              <a:defRPr sz="1200"/>
            </a:lvl3pPr>
            <a:lvl4pPr indent="-228600" lvl="3" marL="1828800" rtl="1" algn="r">
              <a:lnSpc>
                <a:spcPct val="90000"/>
              </a:lnSpc>
              <a:spcBef>
                <a:spcPts val="500"/>
              </a:spcBef>
              <a:spcAft>
                <a:spcPts val="0"/>
              </a:spcAft>
              <a:buClr>
                <a:schemeClr val="dk1"/>
              </a:buClr>
              <a:buSzPts val="1000"/>
              <a:buNone/>
              <a:defRPr sz="1000"/>
            </a:lvl4pPr>
            <a:lvl5pPr indent="-228600" lvl="4" marL="2286000" rtl="1" algn="r">
              <a:lnSpc>
                <a:spcPct val="90000"/>
              </a:lnSpc>
              <a:spcBef>
                <a:spcPts val="500"/>
              </a:spcBef>
              <a:spcAft>
                <a:spcPts val="0"/>
              </a:spcAft>
              <a:buClr>
                <a:schemeClr val="dk1"/>
              </a:buClr>
              <a:buSzPts val="1000"/>
              <a:buNone/>
              <a:defRPr sz="1000"/>
            </a:lvl5pPr>
            <a:lvl6pPr indent="-228600" lvl="5" marL="2743200" rtl="1" algn="r">
              <a:lnSpc>
                <a:spcPct val="90000"/>
              </a:lnSpc>
              <a:spcBef>
                <a:spcPts val="500"/>
              </a:spcBef>
              <a:spcAft>
                <a:spcPts val="0"/>
              </a:spcAft>
              <a:buClr>
                <a:schemeClr val="dk1"/>
              </a:buClr>
              <a:buSzPts val="1000"/>
              <a:buNone/>
              <a:defRPr sz="1000"/>
            </a:lvl6pPr>
            <a:lvl7pPr indent="-228600" lvl="6" marL="3200400" rtl="1" algn="r">
              <a:lnSpc>
                <a:spcPct val="90000"/>
              </a:lnSpc>
              <a:spcBef>
                <a:spcPts val="500"/>
              </a:spcBef>
              <a:spcAft>
                <a:spcPts val="0"/>
              </a:spcAft>
              <a:buClr>
                <a:schemeClr val="dk1"/>
              </a:buClr>
              <a:buSzPts val="1000"/>
              <a:buNone/>
              <a:defRPr sz="1000"/>
            </a:lvl7pPr>
            <a:lvl8pPr indent="-228600" lvl="7" marL="3657600" rtl="1" algn="r">
              <a:lnSpc>
                <a:spcPct val="90000"/>
              </a:lnSpc>
              <a:spcBef>
                <a:spcPts val="500"/>
              </a:spcBef>
              <a:spcAft>
                <a:spcPts val="0"/>
              </a:spcAft>
              <a:buClr>
                <a:schemeClr val="dk1"/>
              </a:buClr>
              <a:buSzPts val="1000"/>
              <a:buNone/>
              <a:defRPr sz="1000"/>
            </a:lvl8pPr>
            <a:lvl9pPr indent="-228600" lvl="8" marL="4114800" rtl="1" algn="r">
              <a:lnSpc>
                <a:spcPct val="90000"/>
              </a:lnSpc>
              <a:spcBef>
                <a:spcPts val="500"/>
              </a:spcBef>
              <a:spcAft>
                <a:spcPts val="0"/>
              </a:spcAft>
              <a:buClr>
                <a:schemeClr val="dk1"/>
              </a:buClr>
              <a:buSzPts val="1000"/>
              <a:buNone/>
              <a:defRPr sz="1000"/>
            </a:lvl9pPr>
          </a:lstStyle>
          <a:p/>
        </p:txBody>
      </p:sp>
      <p:sp>
        <p:nvSpPr>
          <p:cNvPr id="62" name="Google Shape;62;p37"/>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63" name="Google Shape;63;p3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64" name="Google Shape;64;p37"/>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תמונה עם כיתוב" type="picTx">
  <p:cSld name="PICTURE_WITH_CAPTION_TEXT">
    <p:spTree>
      <p:nvGrpSpPr>
        <p:cNvPr id="65" name="Shape 65"/>
        <p:cNvGrpSpPr/>
        <p:nvPr/>
      </p:nvGrpSpPr>
      <p:grpSpPr>
        <a:xfrm>
          <a:off x="0" y="0"/>
          <a:ext cx="0" cy="0"/>
          <a:chOff x="0" y="0"/>
          <a:chExt cx="0" cy="0"/>
        </a:xfrm>
      </p:grpSpPr>
      <p:sp>
        <p:nvSpPr>
          <p:cNvPr id="66" name="Google Shape;66;p3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rtl="1" algn="r">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38"/>
          <p:cNvSpPr/>
          <p:nvPr>
            <p:ph idx="2" type="pic"/>
          </p:nvPr>
        </p:nvSpPr>
        <p:spPr>
          <a:xfrm>
            <a:off x="5183188" y="987425"/>
            <a:ext cx="6172200" cy="4873625"/>
          </a:xfrm>
          <a:prstGeom prst="rect">
            <a:avLst/>
          </a:prstGeom>
          <a:noFill/>
          <a:ln>
            <a:noFill/>
          </a:ln>
        </p:spPr>
      </p:sp>
      <p:sp>
        <p:nvSpPr>
          <p:cNvPr id="68" name="Google Shape;68;p38"/>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rtl="1" algn="r">
              <a:lnSpc>
                <a:spcPct val="90000"/>
              </a:lnSpc>
              <a:spcBef>
                <a:spcPts val="1000"/>
              </a:spcBef>
              <a:spcAft>
                <a:spcPts val="0"/>
              </a:spcAft>
              <a:buClr>
                <a:schemeClr val="dk1"/>
              </a:buClr>
              <a:buSzPts val="1600"/>
              <a:buNone/>
              <a:defRPr sz="1600"/>
            </a:lvl1pPr>
            <a:lvl2pPr indent="-228600" lvl="1" marL="914400" rtl="1" algn="r">
              <a:lnSpc>
                <a:spcPct val="90000"/>
              </a:lnSpc>
              <a:spcBef>
                <a:spcPts val="500"/>
              </a:spcBef>
              <a:spcAft>
                <a:spcPts val="0"/>
              </a:spcAft>
              <a:buClr>
                <a:schemeClr val="dk1"/>
              </a:buClr>
              <a:buSzPts val="1400"/>
              <a:buNone/>
              <a:defRPr sz="1400"/>
            </a:lvl2pPr>
            <a:lvl3pPr indent="-228600" lvl="2" marL="1371600" rtl="1" algn="r">
              <a:lnSpc>
                <a:spcPct val="90000"/>
              </a:lnSpc>
              <a:spcBef>
                <a:spcPts val="500"/>
              </a:spcBef>
              <a:spcAft>
                <a:spcPts val="0"/>
              </a:spcAft>
              <a:buClr>
                <a:schemeClr val="dk1"/>
              </a:buClr>
              <a:buSzPts val="1200"/>
              <a:buNone/>
              <a:defRPr sz="1200"/>
            </a:lvl3pPr>
            <a:lvl4pPr indent="-228600" lvl="3" marL="1828800" rtl="1" algn="r">
              <a:lnSpc>
                <a:spcPct val="90000"/>
              </a:lnSpc>
              <a:spcBef>
                <a:spcPts val="500"/>
              </a:spcBef>
              <a:spcAft>
                <a:spcPts val="0"/>
              </a:spcAft>
              <a:buClr>
                <a:schemeClr val="dk1"/>
              </a:buClr>
              <a:buSzPts val="1000"/>
              <a:buNone/>
              <a:defRPr sz="1000"/>
            </a:lvl4pPr>
            <a:lvl5pPr indent="-228600" lvl="4" marL="2286000" rtl="1" algn="r">
              <a:lnSpc>
                <a:spcPct val="90000"/>
              </a:lnSpc>
              <a:spcBef>
                <a:spcPts val="500"/>
              </a:spcBef>
              <a:spcAft>
                <a:spcPts val="0"/>
              </a:spcAft>
              <a:buClr>
                <a:schemeClr val="dk1"/>
              </a:buClr>
              <a:buSzPts val="1000"/>
              <a:buNone/>
              <a:defRPr sz="1000"/>
            </a:lvl5pPr>
            <a:lvl6pPr indent="-228600" lvl="5" marL="2743200" rtl="1" algn="r">
              <a:lnSpc>
                <a:spcPct val="90000"/>
              </a:lnSpc>
              <a:spcBef>
                <a:spcPts val="500"/>
              </a:spcBef>
              <a:spcAft>
                <a:spcPts val="0"/>
              </a:spcAft>
              <a:buClr>
                <a:schemeClr val="dk1"/>
              </a:buClr>
              <a:buSzPts val="1000"/>
              <a:buNone/>
              <a:defRPr sz="1000"/>
            </a:lvl6pPr>
            <a:lvl7pPr indent="-228600" lvl="6" marL="3200400" rtl="1" algn="r">
              <a:lnSpc>
                <a:spcPct val="90000"/>
              </a:lnSpc>
              <a:spcBef>
                <a:spcPts val="500"/>
              </a:spcBef>
              <a:spcAft>
                <a:spcPts val="0"/>
              </a:spcAft>
              <a:buClr>
                <a:schemeClr val="dk1"/>
              </a:buClr>
              <a:buSzPts val="1000"/>
              <a:buNone/>
              <a:defRPr sz="1000"/>
            </a:lvl7pPr>
            <a:lvl8pPr indent="-228600" lvl="7" marL="3657600" rtl="1" algn="r">
              <a:lnSpc>
                <a:spcPct val="90000"/>
              </a:lnSpc>
              <a:spcBef>
                <a:spcPts val="500"/>
              </a:spcBef>
              <a:spcAft>
                <a:spcPts val="0"/>
              </a:spcAft>
              <a:buClr>
                <a:schemeClr val="dk1"/>
              </a:buClr>
              <a:buSzPts val="1000"/>
              <a:buNone/>
              <a:defRPr sz="1000"/>
            </a:lvl8pPr>
            <a:lvl9pPr indent="-228600" lvl="8" marL="4114800" rtl="1" algn="r">
              <a:lnSpc>
                <a:spcPct val="90000"/>
              </a:lnSpc>
              <a:spcBef>
                <a:spcPts val="500"/>
              </a:spcBef>
              <a:spcAft>
                <a:spcPts val="0"/>
              </a:spcAft>
              <a:buClr>
                <a:schemeClr val="dk1"/>
              </a:buClr>
              <a:buSzPts val="1000"/>
              <a:buNone/>
              <a:defRPr sz="1000"/>
            </a:lvl9pPr>
          </a:lstStyle>
          <a:p/>
        </p:txBody>
      </p:sp>
      <p:sp>
        <p:nvSpPr>
          <p:cNvPr id="69" name="Google Shape;69;p38"/>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0" name="Google Shape;70;p3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1" name="Google Shape;71;p38"/>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1" algn="r">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2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1" algn="r">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1" algn="r">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1" algn="r">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29"/>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marR="0" rtl="1" algn="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1"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29"/>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1" algn="l">
              <a:spcBef>
                <a:spcPts val="0"/>
              </a:spcBef>
              <a:buNone/>
              <a:defRPr b="0" i="0" sz="1200" u="none" cap="none" strike="noStrike">
                <a:solidFill>
                  <a:srgbClr val="888888"/>
                </a:solidFill>
                <a:latin typeface="Calibri"/>
                <a:ea typeface="Calibri"/>
                <a:cs typeface="Calibri"/>
                <a:sym typeface="Calibri"/>
              </a:defRPr>
            </a:lvl1pPr>
            <a:lvl2pPr indent="0" lvl="1" marL="0" marR="0" rtl="1" algn="l">
              <a:spcBef>
                <a:spcPts val="0"/>
              </a:spcBef>
              <a:buNone/>
              <a:defRPr b="0" i="0" sz="1200" u="none" cap="none" strike="noStrike">
                <a:solidFill>
                  <a:srgbClr val="888888"/>
                </a:solidFill>
                <a:latin typeface="Calibri"/>
                <a:ea typeface="Calibri"/>
                <a:cs typeface="Calibri"/>
                <a:sym typeface="Calibri"/>
              </a:defRPr>
            </a:lvl2pPr>
            <a:lvl3pPr indent="0" lvl="2" marL="0" marR="0" rtl="1" algn="l">
              <a:spcBef>
                <a:spcPts val="0"/>
              </a:spcBef>
              <a:buNone/>
              <a:defRPr b="0" i="0" sz="1200" u="none" cap="none" strike="noStrike">
                <a:solidFill>
                  <a:srgbClr val="888888"/>
                </a:solidFill>
                <a:latin typeface="Calibri"/>
                <a:ea typeface="Calibri"/>
                <a:cs typeface="Calibri"/>
                <a:sym typeface="Calibri"/>
              </a:defRPr>
            </a:lvl3pPr>
            <a:lvl4pPr indent="0" lvl="3" marL="0" marR="0" rtl="1" algn="l">
              <a:spcBef>
                <a:spcPts val="0"/>
              </a:spcBef>
              <a:buNone/>
              <a:defRPr b="0" i="0" sz="1200" u="none" cap="none" strike="noStrike">
                <a:solidFill>
                  <a:srgbClr val="888888"/>
                </a:solidFill>
                <a:latin typeface="Calibri"/>
                <a:ea typeface="Calibri"/>
                <a:cs typeface="Calibri"/>
                <a:sym typeface="Calibri"/>
              </a:defRPr>
            </a:lvl4pPr>
            <a:lvl5pPr indent="0" lvl="4" marL="0" marR="0" rtl="1" algn="l">
              <a:spcBef>
                <a:spcPts val="0"/>
              </a:spcBef>
              <a:buNone/>
              <a:defRPr b="0" i="0" sz="1200" u="none" cap="none" strike="noStrike">
                <a:solidFill>
                  <a:srgbClr val="888888"/>
                </a:solidFill>
                <a:latin typeface="Calibri"/>
                <a:ea typeface="Calibri"/>
                <a:cs typeface="Calibri"/>
                <a:sym typeface="Calibri"/>
              </a:defRPr>
            </a:lvl5pPr>
            <a:lvl6pPr indent="0" lvl="5" marL="0" marR="0" rtl="1" algn="l">
              <a:spcBef>
                <a:spcPts val="0"/>
              </a:spcBef>
              <a:buNone/>
              <a:defRPr b="0" i="0" sz="1200" u="none" cap="none" strike="noStrike">
                <a:solidFill>
                  <a:srgbClr val="888888"/>
                </a:solidFill>
                <a:latin typeface="Calibri"/>
                <a:ea typeface="Calibri"/>
                <a:cs typeface="Calibri"/>
                <a:sym typeface="Calibri"/>
              </a:defRPr>
            </a:lvl6pPr>
            <a:lvl7pPr indent="0" lvl="6" marL="0" marR="0" rtl="1" algn="l">
              <a:spcBef>
                <a:spcPts val="0"/>
              </a:spcBef>
              <a:buNone/>
              <a:defRPr b="0" i="0" sz="1200" u="none" cap="none" strike="noStrike">
                <a:solidFill>
                  <a:srgbClr val="888888"/>
                </a:solidFill>
                <a:latin typeface="Calibri"/>
                <a:ea typeface="Calibri"/>
                <a:cs typeface="Calibri"/>
                <a:sym typeface="Calibri"/>
              </a:defRPr>
            </a:lvl7pPr>
            <a:lvl8pPr indent="0" lvl="7" marL="0" marR="0" rtl="1" algn="l">
              <a:spcBef>
                <a:spcPts val="0"/>
              </a:spcBef>
              <a:buNone/>
              <a:defRPr b="0" i="0" sz="1200" u="none" cap="none" strike="noStrike">
                <a:solidFill>
                  <a:srgbClr val="888888"/>
                </a:solidFill>
                <a:latin typeface="Calibri"/>
                <a:ea typeface="Calibri"/>
                <a:cs typeface="Calibri"/>
                <a:sym typeface="Calibri"/>
              </a:defRPr>
            </a:lvl8pPr>
            <a:lvl9pPr indent="0" lvl="8" marL="0" marR="0" rtl="1" algn="l">
              <a:spcBef>
                <a:spcPts val="0"/>
              </a:spcBef>
              <a:buNone/>
              <a:defRPr b="0" i="0" sz="1200" u="none" cap="none" strike="noStrike">
                <a:solidFill>
                  <a:srgbClr val="888888"/>
                </a:solidFill>
                <a:latin typeface="Calibri"/>
                <a:ea typeface="Calibri"/>
                <a:cs typeface="Calibri"/>
                <a:sym typeface="Calibri"/>
              </a:defRPr>
            </a:lvl9pPr>
          </a:lstStyle>
          <a:p>
            <a:pPr indent="0" lvl="0" marL="0" rtl="1" algn="l">
              <a:spcBef>
                <a:spcPts val="0"/>
              </a:spcBef>
              <a:spcAft>
                <a:spcPts val="0"/>
              </a:spcAft>
              <a:buNone/>
            </a:pPr>
            <a:fld id="{00000000-1234-1234-1234-123412341234}" type="slidenum">
              <a:rPr lang="a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2.png"/><Relationship Id="rId4" Type="http://schemas.openxmlformats.org/officeDocument/2006/relationships/image" Target="../media/image9.png"/><Relationship Id="rId5" Type="http://schemas.openxmlformats.org/officeDocument/2006/relationships/image" Target="../media/image4.png"/><Relationship Id="rId6"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2.png"/><Relationship Id="rId4" Type="http://schemas.openxmlformats.org/officeDocument/2006/relationships/image" Target="../media/image9.png"/><Relationship Id="rId5" Type="http://schemas.openxmlformats.org/officeDocument/2006/relationships/image" Target="../media/image4.png"/><Relationship Id="rId6" Type="http://schemas.openxmlformats.org/officeDocument/2006/relationships/image" Target="../media/image1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2.png"/><Relationship Id="rId4" Type="http://schemas.openxmlformats.org/officeDocument/2006/relationships/image" Target="../media/image9.png"/><Relationship Id="rId5" Type="http://schemas.openxmlformats.org/officeDocument/2006/relationships/image" Target="../media/image4.png"/><Relationship Id="rId6" Type="http://schemas.openxmlformats.org/officeDocument/2006/relationships/image" Target="../media/image1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2.png"/><Relationship Id="rId4" Type="http://schemas.openxmlformats.org/officeDocument/2006/relationships/image" Target="../media/image9.png"/><Relationship Id="rId5" Type="http://schemas.openxmlformats.org/officeDocument/2006/relationships/image" Target="../media/image4.png"/><Relationship Id="rId6" Type="http://schemas.openxmlformats.org/officeDocument/2006/relationships/image" Target="../media/image10.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2.png"/><Relationship Id="rId4" Type="http://schemas.openxmlformats.org/officeDocument/2006/relationships/image" Target="../media/image9.png"/><Relationship Id="rId5" Type="http://schemas.openxmlformats.org/officeDocument/2006/relationships/image" Target="../media/image4.png"/><Relationship Id="rId6" Type="http://schemas.openxmlformats.org/officeDocument/2006/relationships/image" Target="../media/image1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2.png"/><Relationship Id="rId4" Type="http://schemas.openxmlformats.org/officeDocument/2006/relationships/image" Target="../media/image9.png"/><Relationship Id="rId5" Type="http://schemas.openxmlformats.org/officeDocument/2006/relationships/image" Target="../media/image4.png"/><Relationship Id="rId6" Type="http://schemas.openxmlformats.org/officeDocument/2006/relationships/image" Target="../media/image1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2.png"/><Relationship Id="rId4" Type="http://schemas.openxmlformats.org/officeDocument/2006/relationships/image" Target="../media/image9.png"/><Relationship Id="rId5" Type="http://schemas.openxmlformats.org/officeDocument/2006/relationships/image" Target="../media/image4.png"/><Relationship Id="rId6"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2.png"/><Relationship Id="rId4" Type="http://schemas.openxmlformats.org/officeDocument/2006/relationships/image" Target="../media/image9.png"/><Relationship Id="rId5" Type="http://schemas.openxmlformats.org/officeDocument/2006/relationships/image" Target="../media/image4.png"/><Relationship Id="rId6" Type="http://schemas.openxmlformats.org/officeDocument/2006/relationships/image" Target="../media/image10.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2.png"/><Relationship Id="rId4" Type="http://schemas.openxmlformats.org/officeDocument/2006/relationships/image" Target="../media/image9.png"/><Relationship Id="rId5" Type="http://schemas.openxmlformats.org/officeDocument/2006/relationships/image" Target="../media/image4.png"/><Relationship Id="rId6" Type="http://schemas.openxmlformats.org/officeDocument/2006/relationships/image" Target="../media/image10.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2.png"/><Relationship Id="rId4" Type="http://schemas.openxmlformats.org/officeDocument/2006/relationships/image" Target="../media/image9.png"/><Relationship Id="rId5" Type="http://schemas.openxmlformats.org/officeDocument/2006/relationships/image" Target="../media/image4.png"/><Relationship Id="rId6" Type="http://schemas.openxmlformats.org/officeDocument/2006/relationships/image" Target="../media/image10.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2.png"/><Relationship Id="rId4" Type="http://schemas.openxmlformats.org/officeDocument/2006/relationships/image" Target="../media/image9.png"/><Relationship Id="rId5" Type="http://schemas.openxmlformats.org/officeDocument/2006/relationships/image" Target="../media/image4.png"/><Relationship Id="rId6" Type="http://schemas.openxmlformats.org/officeDocument/2006/relationships/image" Target="../media/image10.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 Id="rId3" Type="http://schemas.openxmlformats.org/officeDocument/2006/relationships/image" Target="../media/image1.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slide" Target="/ppt/slid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8.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pic>
        <p:nvPicPr>
          <p:cNvPr id="89" name="Google Shape;89;g355a42014d4_0_0"/>
          <p:cNvPicPr preferRelativeResize="0"/>
          <p:nvPr/>
        </p:nvPicPr>
        <p:blipFill>
          <a:blip r:embed="rId3">
            <a:alphaModFix/>
          </a:blip>
          <a:stretch>
            <a:fillRect/>
          </a:stretch>
        </p:blipFill>
        <p:spPr>
          <a:xfrm>
            <a:off x="152400" y="152400"/>
            <a:ext cx="11650134" cy="65532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9"/>
          <p:cNvSpPr txBox="1"/>
          <p:nvPr/>
        </p:nvSpPr>
        <p:spPr>
          <a:xfrm>
            <a:off x="4842961" y="207939"/>
            <a:ext cx="7011237" cy="1047979"/>
          </a:xfrm>
          <a:prstGeom prst="rect">
            <a:avLst/>
          </a:prstGeom>
          <a:noFill/>
          <a:ln>
            <a:noFill/>
          </a:ln>
        </p:spPr>
        <p:txBody>
          <a:bodyPr anchorCtr="0" anchor="t" bIns="45700" lIns="91425" spcFirstLastPara="1" rIns="91425" wrap="square" tIns="45700">
            <a:spAutoFit/>
          </a:bodyPr>
          <a:lstStyle/>
          <a:p>
            <a:pPr indent="0" lvl="0" marL="0" marR="0" rtl="1" algn="just">
              <a:lnSpc>
                <a:spcPct val="120000"/>
              </a:lnSpc>
              <a:spcBef>
                <a:spcPts val="0"/>
              </a:spcBef>
              <a:spcAft>
                <a:spcPts val="0"/>
              </a:spcAft>
              <a:buNone/>
            </a:pPr>
            <a:r>
              <a:rPr b="1" lang="ar" sz="5400">
                <a:solidFill>
                  <a:schemeClr val="dk1"/>
                </a:solidFill>
                <a:latin typeface="Arial"/>
                <a:ea typeface="Arial"/>
                <a:cs typeface="Arial"/>
                <a:sym typeface="Arial"/>
              </a:rPr>
              <a:t>أنواع الحروق</a:t>
            </a:r>
            <a:endParaRPr sz="5400">
              <a:solidFill>
                <a:schemeClr val="dk1"/>
              </a:solidFill>
              <a:latin typeface="Calibri"/>
              <a:ea typeface="Calibri"/>
              <a:cs typeface="Calibri"/>
              <a:sym typeface="Calibri"/>
            </a:endParaRPr>
          </a:p>
        </p:txBody>
      </p:sp>
      <p:sp>
        <p:nvSpPr>
          <p:cNvPr id="174" name="Google Shape;174;p9"/>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cxnSp>
        <p:nvCxnSpPr>
          <p:cNvPr id="175" name="Google Shape;175;p9"/>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176" name="Google Shape;176;p9"/>
          <p:cNvSpPr/>
          <p:nvPr/>
        </p:nvSpPr>
        <p:spPr>
          <a:xfrm flipH="1">
            <a:off x="572756" y="2562328"/>
            <a:ext cx="11063234" cy="1696397"/>
          </a:xfrm>
          <a:prstGeom prst="rect">
            <a:avLst/>
          </a:prstGeom>
          <a:noFill/>
          <a:ln>
            <a:noFill/>
          </a:ln>
        </p:spPr>
        <p:txBody>
          <a:bodyPr anchorCtr="0" anchor="ctr" bIns="45700" lIns="91425" spcFirstLastPara="1" rIns="91425" wrap="square" tIns="45700">
            <a:spAutoFit/>
          </a:bodyPr>
          <a:lstStyle/>
          <a:p>
            <a:pPr indent="0" lvl="0" marL="0" marR="0" rtl="1" algn="r">
              <a:spcBef>
                <a:spcPts val="0"/>
              </a:spcBef>
              <a:spcAft>
                <a:spcPts val="0"/>
              </a:spcAft>
              <a:buNone/>
            </a:pPr>
            <a:r>
              <a:t/>
            </a:r>
            <a:endParaRPr sz="1800">
              <a:solidFill>
                <a:schemeClr val="dk1"/>
              </a:solidFill>
              <a:latin typeface="Calibri"/>
              <a:ea typeface="Calibri"/>
              <a:cs typeface="Calibri"/>
              <a:sym typeface="Calibri"/>
            </a:endParaRPr>
          </a:p>
        </p:txBody>
      </p:sp>
      <p:cxnSp>
        <p:nvCxnSpPr>
          <p:cNvPr id="177" name="Google Shape;177;p9"/>
          <p:cNvCxnSpPr/>
          <p:nvPr/>
        </p:nvCxnSpPr>
        <p:spPr>
          <a:xfrm>
            <a:off x="6553994" y="12430864"/>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178" name="Google Shape;178;p9"/>
          <p:cNvSpPr/>
          <p:nvPr/>
        </p:nvSpPr>
        <p:spPr>
          <a:xfrm flipH="1">
            <a:off x="790964" y="1318405"/>
            <a:ext cx="11063234" cy="5018810"/>
          </a:xfrm>
          <a:prstGeom prst="rect">
            <a:avLst/>
          </a:prstGeom>
          <a:noFill/>
          <a:ln>
            <a:noFill/>
          </a:ln>
        </p:spPr>
        <p:txBody>
          <a:bodyPr anchorCtr="0" anchor="ctr" bIns="45700" lIns="91425" spcFirstLastPara="1" rIns="91425" wrap="square" tIns="45700">
            <a:spAutoFit/>
          </a:bodyPr>
          <a:lstStyle/>
          <a:p>
            <a:pPr indent="0" lvl="0" marL="0" marR="0" rtl="1" algn="just">
              <a:lnSpc>
                <a:spcPct val="120000"/>
              </a:lnSpc>
              <a:spcBef>
                <a:spcPts val="0"/>
              </a:spcBef>
              <a:spcAft>
                <a:spcPts val="0"/>
              </a:spcAft>
              <a:buNone/>
            </a:pPr>
            <a:r>
              <a:rPr lang="ar" sz="2400">
                <a:solidFill>
                  <a:schemeClr val="dk1"/>
                </a:solidFill>
                <a:latin typeface="Arial"/>
                <a:ea typeface="Arial"/>
                <a:cs typeface="Arial"/>
                <a:sym typeface="Arial"/>
              </a:rPr>
              <a:t>دعونا نتعرف على الأنواع الرئيسية للحروق:</a:t>
            </a:r>
            <a:endParaRPr/>
          </a:p>
          <a:p>
            <a:pPr indent="0" lvl="0" marL="0" marR="0" rtl="1" algn="just">
              <a:lnSpc>
                <a:spcPct val="120000"/>
              </a:lnSpc>
              <a:spcBef>
                <a:spcPts val="800"/>
              </a:spcBef>
              <a:spcAft>
                <a:spcPts val="0"/>
              </a:spcAft>
              <a:buNone/>
            </a:pPr>
            <a:r>
              <a:t/>
            </a:r>
            <a:endParaRPr sz="2400">
              <a:solidFill>
                <a:schemeClr val="dk1"/>
              </a:solidFill>
              <a:latin typeface="Arial"/>
              <a:ea typeface="Arial"/>
              <a:cs typeface="Arial"/>
              <a:sym typeface="Arial"/>
            </a:endParaRPr>
          </a:p>
          <a:p>
            <a:pPr indent="-342900" lvl="0" marL="342900" marR="0" rtl="1" algn="just">
              <a:lnSpc>
                <a:spcPct val="120000"/>
              </a:lnSpc>
              <a:spcBef>
                <a:spcPts val="800"/>
              </a:spcBef>
              <a:spcAft>
                <a:spcPts val="0"/>
              </a:spcAft>
              <a:buClr>
                <a:schemeClr val="dk1"/>
              </a:buClr>
              <a:buSzPts val="2400"/>
              <a:buFont typeface="Noto Sans Symbols"/>
              <a:buChar char="⮚"/>
            </a:pPr>
            <a:r>
              <a:rPr b="1" lang="ar" sz="2400">
                <a:solidFill>
                  <a:schemeClr val="dk1"/>
                </a:solidFill>
                <a:latin typeface="Arial"/>
                <a:ea typeface="Arial"/>
                <a:cs typeface="Arial"/>
                <a:sym typeface="Arial"/>
              </a:rPr>
              <a:t>الحرق الحراري </a:t>
            </a:r>
            <a:r>
              <a:rPr lang="ar" sz="2400">
                <a:solidFill>
                  <a:schemeClr val="dk1"/>
                </a:solidFill>
                <a:latin typeface="Arial"/>
                <a:ea typeface="Arial"/>
                <a:cs typeface="Arial"/>
                <a:sym typeface="Arial"/>
              </a:rPr>
              <a:t>- يحدث بسبب ملامسة شيء ساخن للغاية، مثل الماء المغلي، أو البخار، أو سطح ساخن، أو النار.</a:t>
            </a:r>
            <a:endParaRPr sz="2400">
              <a:solidFill>
                <a:schemeClr val="dk1"/>
              </a:solidFill>
              <a:latin typeface="Arial"/>
              <a:ea typeface="Arial"/>
              <a:cs typeface="Arial"/>
              <a:sym typeface="Arial"/>
            </a:endParaRPr>
          </a:p>
          <a:p>
            <a:pPr indent="-342900" lvl="0" marL="342900" marR="0" rtl="1" algn="just">
              <a:lnSpc>
                <a:spcPct val="120000"/>
              </a:lnSpc>
              <a:spcBef>
                <a:spcPts val="800"/>
              </a:spcBef>
              <a:spcAft>
                <a:spcPts val="0"/>
              </a:spcAft>
              <a:buClr>
                <a:schemeClr val="dk1"/>
              </a:buClr>
              <a:buSzPts val="2400"/>
              <a:buFont typeface="Noto Sans Symbols"/>
              <a:buChar char="⮚"/>
            </a:pPr>
            <a:r>
              <a:rPr b="1" lang="ar" sz="2400">
                <a:solidFill>
                  <a:schemeClr val="dk1"/>
                </a:solidFill>
                <a:latin typeface="Arial"/>
                <a:ea typeface="Arial"/>
                <a:cs typeface="Arial"/>
                <a:sym typeface="Arial"/>
              </a:rPr>
              <a:t>الحروق الكيميائية - </a:t>
            </a:r>
            <a:r>
              <a:rPr lang="ar" sz="2400">
                <a:solidFill>
                  <a:schemeClr val="dk1"/>
                </a:solidFill>
                <a:latin typeface="Arial"/>
                <a:ea typeface="Arial"/>
                <a:cs typeface="Arial"/>
                <a:sym typeface="Arial"/>
              </a:rPr>
              <a:t>تحدث بسبب التعرض للمواد الكيميائية مثل منتجات التنظيف المنزلية، ومنتجات التجميل التي تحتوي على الأحماض، وما إلى ذلك.</a:t>
            </a:r>
            <a:endParaRPr sz="2400">
              <a:solidFill>
                <a:schemeClr val="dk1"/>
              </a:solidFill>
              <a:latin typeface="Arial"/>
              <a:ea typeface="Arial"/>
              <a:cs typeface="Arial"/>
              <a:sym typeface="Arial"/>
            </a:endParaRPr>
          </a:p>
          <a:p>
            <a:pPr indent="-342900" lvl="0" marL="342900" marR="0" rtl="1" algn="just">
              <a:lnSpc>
                <a:spcPct val="120000"/>
              </a:lnSpc>
              <a:spcBef>
                <a:spcPts val="800"/>
              </a:spcBef>
              <a:spcAft>
                <a:spcPts val="0"/>
              </a:spcAft>
              <a:buClr>
                <a:schemeClr val="dk1"/>
              </a:buClr>
              <a:buSzPts val="2400"/>
              <a:buFont typeface="Noto Sans Symbols"/>
              <a:buChar char="⮚"/>
            </a:pPr>
            <a:r>
              <a:rPr b="1" lang="ar" sz="2400">
                <a:solidFill>
                  <a:schemeClr val="dk1"/>
                </a:solidFill>
                <a:latin typeface="Arial"/>
                <a:ea typeface="Arial"/>
                <a:cs typeface="Arial"/>
                <a:sym typeface="Arial"/>
              </a:rPr>
              <a:t>الحروق الكهربائية - </a:t>
            </a:r>
            <a:r>
              <a:rPr lang="ar" sz="2400">
                <a:solidFill>
                  <a:schemeClr val="dk1"/>
                </a:solidFill>
                <a:latin typeface="Arial"/>
                <a:ea typeface="Arial"/>
                <a:cs typeface="Arial"/>
                <a:sym typeface="Arial"/>
              </a:rPr>
              <a:t>تحدث عندما تتلامس أجزاء من الجسم مع مصدر تيار كهربائي مكشوف. يمر التيار الكهربائي عبر الجسم ويتحول إلى حرارة، مما يسبب حرقًا.</a:t>
            </a:r>
            <a:endParaRPr sz="2400">
              <a:solidFill>
                <a:schemeClr val="dk1"/>
              </a:solidFill>
              <a:latin typeface="Arial"/>
              <a:ea typeface="Arial"/>
              <a:cs typeface="Arial"/>
              <a:sym typeface="Arial"/>
            </a:endParaRPr>
          </a:p>
          <a:p>
            <a:pPr indent="-342900" lvl="1" marL="363538" marR="0" rtl="1" algn="just">
              <a:lnSpc>
                <a:spcPct val="120000"/>
              </a:lnSpc>
              <a:spcBef>
                <a:spcPts val="800"/>
              </a:spcBef>
              <a:spcAft>
                <a:spcPts val="0"/>
              </a:spcAft>
              <a:buClr>
                <a:schemeClr val="dk1"/>
              </a:buClr>
              <a:buSzPts val="2400"/>
              <a:buFont typeface="Noto Sans Symbols"/>
              <a:buChar char="⮚"/>
            </a:pPr>
            <a:r>
              <a:rPr b="1" i="0" lang="ar" sz="2400" u="none" cap="none" strike="noStrike">
                <a:solidFill>
                  <a:schemeClr val="dk1"/>
                </a:solidFill>
                <a:latin typeface="Arial"/>
                <a:ea typeface="Arial"/>
                <a:cs typeface="Arial"/>
                <a:sym typeface="Arial"/>
              </a:rPr>
              <a:t>حروق الشمس - </a:t>
            </a:r>
            <a:r>
              <a:rPr b="0" i="0" lang="ar" sz="2400" u="none" cap="none" strike="noStrike">
                <a:solidFill>
                  <a:schemeClr val="dk1"/>
                </a:solidFill>
                <a:latin typeface="Arial"/>
                <a:ea typeface="Arial"/>
                <a:cs typeface="Arial"/>
                <a:sym typeface="Arial"/>
              </a:rPr>
              <a:t>تحدث بسبب التعرض المتزايد لأشعة الشمس فوق البنفسجية، وتكون النتيجة رد فعل التهابي في خلايا الجلد.</a:t>
            </a:r>
            <a:endParaRPr b="0" i="0" sz="2400" u="none" cap="none" strike="noStrik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78">
                                            <p:txEl>
                                              <p:pRg end="0" st="0"/>
                                            </p:txEl>
                                          </p:spTgt>
                                        </p:tgtEl>
                                        <p:attrNameLst>
                                          <p:attrName>style.visibility</p:attrName>
                                        </p:attrNameLst>
                                      </p:cBhvr>
                                      <p:to>
                                        <p:strVal val="visible"/>
                                      </p:to>
                                    </p:set>
                                    <p:animEffect filter="fade" transition="in">
                                      <p:cBhvr>
                                        <p:cTn dur="500"/>
                                        <p:tgtEl>
                                          <p:spTgt spid="178">
                                            <p:txEl>
                                              <p:pRg end="0" st="0"/>
                                            </p:txEl>
                                          </p:spTgt>
                                        </p:tgtEl>
                                      </p:cBhvr>
                                    </p:animEffect>
                                  </p:childTnLst>
                                </p:cTn>
                              </p:par>
                              <p:par>
                                <p:cTn fill="hold" nodeType="withEffect" presetClass="entr" presetID="10" presetSubtype="0">
                                  <p:stCondLst>
                                    <p:cond delay="0"/>
                                  </p:stCondLst>
                                  <p:childTnLst>
                                    <p:set>
                                      <p:cBhvr>
                                        <p:cTn dur="1" fill="hold">
                                          <p:stCondLst>
                                            <p:cond delay="0"/>
                                          </p:stCondLst>
                                        </p:cTn>
                                        <p:tgtEl>
                                          <p:spTgt spid="178">
                                            <p:txEl>
                                              <p:pRg end="1" st="1"/>
                                            </p:txEl>
                                          </p:spTgt>
                                        </p:tgtEl>
                                        <p:attrNameLst>
                                          <p:attrName>style.visibility</p:attrName>
                                        </p:attrNameLst>
                                      </p:cBhvr>
                                      <p:to>
                                        <p:strVal val="visible"/>
                                      </p:to>
                                    </p:set>
                                    <p:animEffect filter="fade" transition="in">
                                      <p:cBhvr>
                                        <p:cTn dur="500"/>
                                        <p:tgtEl>
                                          <p:spTgt spid="178">
                                            <p:txEl>
                                              <p:pRg end="1" st="1"/>
                                            </p:txEl>
                                          </p:spTgt>
                                        </p:tgtEl>
                                      </p:cBhvr>
                                    </p:animEffect>
                                  </p:childTnLst>
                                </p:cTn>
                              </p:par>
                              <p:par>
                                <p:cTn fill="hold" nodeType="withEffect" presetClass="entr" presetID="10" presetSubtype="0">
                                  <p:stCondLst>
                                    <p:cond delay="0"/>
                                  </p:stCondLst>
                                  <p:childTnLst>
                                    <p:set>
                                      <p:cBhvr>
                                        <p:cTn dur="1" fill="hold">
                                          <p:stCondLst>
                                            <p:cond delay="0"/>
                                          </p:stCondLst>
                                        </p:cTn>
                                        <p:tgtEl>
                                          <p:spTgt spid="178">
                                            <p:txEl>
                                              <p:pRg end="2" st="2"/>
                                            </p:txEl>
                                          </p:spTgt>
                                        </p:tgtEl>
                                        <p:attrNameLst>
                                          <p:attrName>style.visibility</p:attrName>
                                        </p:attrNameLst>
                                      </p:cBhvr>
                                      <p:to>
                                        <p:strVal val="visible"/>
                                      </p:to>
                                    </p:set>
                                    <p:animEffect filter="fade" transition="in">
                                      <p:cBhvr>
                                        <p:cTn dur="500"/>
                                        <p:tgtEl>
                                          <p:spTgt spid="178">
                                            <p:txEl>
                                              <p:pRg end="2" st="2"/>
                                            </p:txEl>
                                          </p:spTgt>
                                        </p:tgtEl>
                                      </p:cBhvr>
                                    </p:animEffect>
                                  </p:childTnLst>
                                </p:cTn>
                              </p:par>
                              <p:par>
                                <p:cTn fill="hold" nodeType="withEffect" presetClass="entr" presetID="10" presetSubtype="0">
                                  <p:stCondLst>
                                    <p:cond delay="0"/>
                                  </p:stCondLst>
                                  <p:childTnLst>
                                    <p:set>
                                      <p:cBhvr>
                                        <p:cTn dur="1" fill="hold">
                                          <p:stCondLst>
                                            <p:cond delay="0"/>
                                          </p:stCondLst>
                                        </p:cTn>
                                        <p:tgtEl>
                                          <p:spTgt spid="178">
                                            <p:txEl>
                                              <p:pRg end="3" st="3"/>
                                            </p:txEl>
                                          </p:spTgt>
                                        </p:tgtEl>
                                        <p:attrNameLst>
                                          <p:attrName>style.visibility</p:attrName>
                                        </p:attrNameLst>
                                      </p:cBhvr>
                                      <p:to>
                                        <p:strVal val="visible"/>
                                      </p:to>
                                    </p:set>
                                    <p:animEffect filter="fade" transition="in">
                                      <p:cBhvr>
                                        <p:cTn dur="500"/>
                                        <p:tgtEl>
                                          <p:spTgt spid="178">
                                            <p:txEl>
                                              <p:pRg end="3" st="3"/>
                                            </p:txEl>
                                          </p:spTgt>
                                        </p:tgtEl>
                                      </p:cBhvr>
                                    </p:animEffect>
                                  </p:childTnLst>
                                </p:cTn>
                              </p:par>
                              <p:par>
                                <p:cTn fill="hold" nodeType="withEffect" presetClass="entr" presetID="10" presetSubtype="0">
                                  <p:stCondLst>
                                    <p:cond delay="0"/>
                                  </p:stCondLst>
                                  <p:childTnLst>
                                    <p:set>
                                      <p:cBhvr>
                                        <p:cTn dur="1" fill="hold">
                                          <p:stCondLst>
                                            <p:cond delay="0"/>
                                          </p:stCondLst>
                                        </p:cTn>
                                        <p:tgtEl>
                                          <p:spTgt spid="178">
                                            <p:txEl>
                                              <p:pRg end="4" st="4"/>
                                            </p:txEl>
                                          </p:spTgt>
                                        </p:tgtEl>
                                        <p:attrNameLst>
                                          <p:attrName>style.visibility</p:attrName>
                                        </p:attrNameLst>
                                      </p:cBhvr>
                                      <p:to>
                                        <p:strVal val="visible"/>
                                      </p:to>
                                    </p:set>
                                    <p:animEffect filter="fade" transition="in">
                                      <p:cBhvr>
                                        <p:cTn dur="500"/>
                                        <p:tgtEl>
                                          <p:spTgt spid="178">
                                            <p:txEl>
                                              <p:pRg end="4" st="4"/>
                                            </p:txEl>
                                          </p:spTgt>
                                        </p:tgtEl>
                                      </p:cBhvr>
                                    </p:animEffect>
                                  </p:childTnLst>
                                </p:cTn>
                              </p:par>
                              <p:par>
                                <p:cTn fill="hold" nodeType="withEffect" presetClass="entr" presetID="10" presetSubtype="0">
                                  <p:stCondLst>
                                    <p:cond delay="0"/>
                                  </p:stCondLst>
                                  <p:childTnLst>
                                    <p:set>
                                      <p:cBhvr>
                                        <p:cTn dur="1" fill="hold">
                                          <p:stCondLst>
                                            <p:cond delay="0"/>
                                          </p:stCondLst>
                                        </p:cTn>
                                        <p:tgtEl>
                                          <p:spTgt spid="178">
                                            <p:txEl>
                                              <p:pRg end="5" st="5"/>
                                            </p:txEl>
                                          </p:spTgt>
                                        </p:tgtEl>
                                        <p:attrNameLst>
                                          <p:attrName>style.visibility</p:attrName>
                                        </p:attrNameLst>
                                      </p:cBhvr>
                                      <p:to>
                                        <p:strVal val="visible"/>
                                      </p:to>
                                    </p:set>
                                    <p:animEffect filter="fade" transition="in">
                                      <p:cBhvr>
                                        <p:cTn dur="500"/>
                                        <p:tgtEl>
                                          <p:spTgt spid="178">
                                            <p:txEl>
                                              <p:pRg end="5" st="5"/>
                                            </p:txEl>
                                          </p:spTgt>
                                        </p:tgtEl>
                                      </p:cBhvr>
                                    </p:animEffect>
                                  </p:childTnLst>
                                </p:cTn>
                              </p:par>
                              <p:par>
                                <p:cTn fill="hold" nodeType="withEffect" presetClass="entr" presetID="10" presetSubtype="0">
                                  <p:stCondLst>
                                    <p:cond delay="0"/>
                                  </p:stCondLst>
                                  <p:childTnLst>
                                    <p:set>
                                      <p:cBhvr>
                                        <p:cTn dur="1" fill="hold">
                                          <p:stCondLst>
                                            <p:cond delay="0"/>
                                          </p:stCondLst>
                                        </p:cTn>
                                        <p:tgtEl>
                                          <p:spTgt spid="178"/>
                                        </p:tgtEl>
                                        <p:attrNameLst>
                                          <p:attrName>style.visibility</p:attrName>
                                        </p:attrNameLst>
                                      </p:cBhvr>
                                      <p:to>
                                        <p:strVal val="visible"/>
                                      </p:to>
                                    </p:set>
                                    <p:animEffect filter="fade" transition="in">
                                      <p:cBhvr>
                                        <p:cTn dur="500"/>
                                        <p:tgtEl>
                                          <p:spTgt spid="17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10"/>
          <p:cNvSpPr txBox="1"/>
          <p:nvPr/>
        </p:nvSpPr>
        <p:spPr>
          <a:xfrm>
            <a:off x="4899410" y="182315"/>
            <a:ext cx="7011237" cy="1047979"/>
          </a:xfrm>
          <a:prstGeom prst="rect">
            <a:avLst/>
          </a:prstGeom>
          <a:noFill/>
          <a:ln>
            <a:noFill/>
          </a:ln>
        </p:spPr>
        <p:txBody>
          <a:bodyPr anchorCtr="0" anchor="t" bIns="45700" lIns="91425" spcFirstLastPara="1" rIns="91425" wrap="square" tIns="45700">
            <a:spAutoFit/>
          </a:bodyPr>
          <a:lstStyle/>
          <a:p>
            <a:pPr indent="0" lvl="0" marL="0" marR="0" rtl="1" algn="just">
              <a:lnSpc>
                <a:spcPct val="120000"/>
              </a:lnSpc>
              <a:spcBef>
                <a:spcPts val="0"/>
              </a:spcBef>
              <a:spcAft>
                <a:spcPts val="0"/>
              </a:spcAft>
              <a:buNone/>
            </a:pPr>
            <a:r>
              <a:rPr b="1" lang="ar" sz="5400">
                <a:solidFill>
                  <a:schemeClr val="dk1"/>
                </a:solidFill>
                <a:latin typeface="Arial"/>
                <a:ea typeface="Arial"/>
                <a:cs typeface="Arial"/>
                <a:sym typeface="Arial"/>
              </a:rPr>
              <a:t>شدة الحرق</a:t>
            </a:r>
            <a:endParaRPr sz="5400">
              <a:solidFill>
                <a:schemeClr val="dk1"/>
              </a:solidFill>
              <a:latin typeface="Calibri"/>
              <a:ea typeface="Calibri"/>
              <a:cs typeface="Calibri"/>
              <a:sym typeface="Calibri"/>
            </a:endParaRPr>
          </a:p>
        </p:txBody>
      </p:sp>
      <p:sp>
        <p:nvSpPr>
          <p:cNvPr id="184" name="Google Shape;184;p10"/>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cxnSp>
        <p:nvCxnSpPr>
          <p:cNvPr id="185" name="Google Shape;185;p10"/>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186" name="Google Shape;186;p10"/>
          <p:cNvSpPr/>
          <p:nvPr/>
        </p:nvSpPr>
        <p:spPr>
          <a:xfrm flipH="1">
            <a:off x="572756" y="2562328"/>
            <a:ext cx="11063234" cy="1696397"/>
          </a:xfrm>
          <a:prstGeom prst="rect">
            <a:avLst/>
          </a:prstGeom>
          <a:noFill/>
          <a:ln>
            <a:noFill/>
          </a:ln>
        </p:spPr>
        <p:txBody>
          <a:bodyPr anchorCtr="0" anchor="ctr" bIns="45700" lIns="91425" spcFirstLastPara="1" rIns="91425" wrap="square" tIns="45700">
            <a:spAutoFit/>
          </a:bodyPr>
          <a:lstStyle/>
          <a:p>
            <a:pPr indent="0" lvl="0" marL="0" marR="0" rtl="1" algn="r">
              <a:spcBef>
                <a:spcPts val="0"/>
              </a:spcBef>
              <a:spcAft>
                <a:spcPts val="0"/>
              </a:spcAft>
              <a:buNone/>
            </a:pPr>
            <a:r>
              <a:t/>
            </a:r>
            <a:endParaRPr sz="1800">
              <a:solidFill>
                <a:schemeClr val="dk1"/>
              </a:solidFill>
              <a:latin typeface="Calibri"/>
              <a:ea typeface="Calibri"/>
              <a:cs typeface="Calibri"/>
              <a:sym typeface="Calibri"/>
            </a:endParaRPr>
          </a:p>
        </p:txBody>
      </p:sp>
      <p:cxnSp>
        <p:nvCxnSpPr>
          <p:cNvPr id="187" name="Google Shape;187;p10"/>
          <p:cNvCxnSpPr/>
          <p:nvPr/>
        </p:nvCxnSpPr>
        <p:spPr>
          <a:xfrm>
            <a:off x="6553994" y="12430864"/>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188" name="Google Shape;188;p10"/>
          <p:cNvSpPr/>
          <p:nvPr/>
        </p:nvSpPr>
        <p:spPr>
          <a:xfrm flipH="1">
            <a:off x="364310" y="1243371"/>
            <a:ext cx="11480125" cy="5773119"/>
          </a:xfrm>
          <a:prstGeom prst="rect">
            <a:avLst/>
          </a:prstGeom>
          <a:noFill/>
          <a:ln>
            <a:noFill/>
          </a:ln>
        </p:spPr>
        <p:txBody>
          <a:bodyPr anchorCtr="0" anchor="ctr" bIns="45700" lIns="91425" spcFirstLastPara="1" rIns="91425" wrap="square" tIns="45700">
            <a:spAutoFit/>
          </a:bodyPr>
          <a:lstStyle/>
          <a:p>
            <a:pPr indent="0" lvl="0" marL="0" marR="0" rtl="1" algn="just">
              <a:lnSpc>
                <a:spcPct val="120000"/>
              </a:lnSpc>
              <a:spcBef>
                <a:spcPts val="0"/>
              </a:spcBef>
              <a:spcAft>
                <a:spcPts val="0"/>
              </a:spcAft>
              <a:buNone/>
            </a:pPr>
            <a:r>
              <a:rPr lang="ar" sz="2400">
                <a:solidFill>
                  <a:schemeClr val="dk1"/>
                </a:solidFill>
                <a:latin typeface="Arial"/>
                <a:ea typeface="Arial"/>
                <a:cs typeface="Arial"/>
                <a:sym typeface="Arial"/>
              </a:rPr>
              <a:t>يمكن تصنيف الحروق إلى أربع درجات، ويتم تحديدها حسب عمق الحرق في أنسجة الجسم.</a:t>
            </a:r>
            <a:endParaRPr sz="2400">
              <a:solidFill>
                <a:schemeClr val="dk1"/>
              </a:solidFill>
              <a:latin typeface="Arial"/>
              <a:ea typeface="Arial"/>
              <a:cs typeface="Arial"/>
              <a:sym typeface="Arial"/>
            </a:endParaRPr>
          </a:p>
          <a:p>
            <a:pPr indent="-342900" lvl="0" marL="342900" marR="0" rtl="1" algn="just">
              <a:lnSpc>
                <a:spcPct val="120000"/>
              </a:lnSpc>
              <a:spcBef>
                <a:spcPts val="1800"/>
              </a:spcBef>
              <a:spcAft>
                <a:spcPts val="0"/>
              </a:spcAft>
              <a:buClr>
                <a:schemeClr val="dk1"/>
              </a:buClr>
              <a:buSzPts val="2400"/>
              <a:buFont typeface="Noto Sans Symbols"/>
              <a:buChar char="⮚"/>
            </a:pPr>
            <a:r>
              <a:rPr b="1" lang="ar" sz="2400">
                <a:solidFill>
                  <a:schemeClr val="dk1"/>
                </a:solidFill>
                <a:latin typeface="Arial"/>
                <a:ea typeface="Arial"/>
                <a:cs typeface="Arial"/>
                <a:sym typeface="Arial"/>
              </a:rPr>
              <a:t>الحروق من الدرجة الأولى </a:t>
            </a:r>
            <a:r>
              <a:rPr lang="ar" sz="2400">
                <a:solidFill>
                  <a:schemeClr val="dk1"/>
                </a:solidFill>
                <a:latin typeface="Arial"/>
                <a:ea typeface="Arial"/>
                <a:cs typeface="Arial"/>
                <a:sym typeface="Arial"/>
              </a:rPr>
              <a:t>- تلف الطبقة الخارجية من الجلد، وشطفها بالماء سيكون كافياً لتهدئتها.</a:t>
            </a:r>
            <a:endParaRPr sz="2400">
              <a:solidFill>
                <a:schemeClr val="dk1"/>
              </a:solidFill>
              <a:latin typeface="Arial"/>
              <a:ea typeface="Arial"/>
              <a:cs typeface="Arial"/>
              <a:sym typeface="Arial"/>
            </a:endParaRPr>
          </a:p>
          <a:p>
            <a:pPr indent="-342900" lvl="0" marL="342900" marR="0" rtl="1" algn="just">
              <a:lnSpc>
                <a:spcPct val="120000"/>
              </a:lnSpc>
              <a:spcBef>
                <a:spcPts val="1200"/>
              </a:spcBef>
              <a:spcAft>
                <a:spcPts val="0"/>
              </a:spcAft>
              <a:buClr>
                <a:schemeClr val="dk1"/>
              </a:buClr>
              <a:buSzPts val="2400"/>
              <a:buFont typeface="Noto Sans Symbols"/>
              <a:buChar char="⮚"/>
            </a:pPr>
            <a:r>
              <a:rPr b="1" lang="ar" sz="2400">
                <a:solidFill>
                  <a:schemeClr val="dk1"/>
                </a:solidFill>
                <a:latin typeface="Arial"/>
                <a:ea typeface="Arial"/>
                <a:cs typeface="Arial"/>
                <a:sym typeface="Arial"/>
              </a:rPr>
              <a:t>حرق من الدرجة الثانية - </a:t>
            </a:r>
            <a:r>
              <a:rPr lang="ar" sz="2400">
                <a:solidFill>
                  <a:schemeClr val="dk1"/>
                </a:solidFill>
                <a:latin typeface="Arial"/>
                <a:ea typeface="Arial"/>
                <a:cs typeface="Arial"/>
                <a:sym typeface="Arial"/>
              </a:rPr>
              <a:t>يتسبب في تلف الطبقة الموجودة أسفل الطبقة الخارجية من الجلد. يتضمن العلاج الذي يقوم به أخصائي طبي تغطية منطقة الحرق بضمادات معقمة ومرهم.</a:t>
            </a:r>
            <a:endParaRPr sz="2400">
              <a:solidFill>
                <a:schemeClr val="dk1"/>
              </a:solidFill>
              <a:latin typeface="Arial"/>
              <a:ea typeface="Arial"/>
              <a:cs typeface="Arial"/>
              <a:sym typeface="Arial"/>
            </a:endParaRPr>
          </a:p>
          <a:p>
            <a:pPr indent="-342900" lvl="0" marL="342900" marR="0" rtl="1" algn="just">
              <a:lnSpc>
                <a:spcPct val="120000"/>
              </a:lnSpc>
              <a:spcBef>
                <a:spcPts val="1200"/>
              </a:spcBef>
              <a:spcAft>
                <a:spcPts val="0"/>
              </a:spcAft>
              <a:buClr>
                <a:schemeClr val="dk1"/>
              </a:buClr>
              <a:buSzPts val="2400"/>
              <a:buFont typeface="Noto Sans Symbols"/>
              <a:buChar char="⮚"/>
            </a:pPr>
            <a:r>
              <a:rPr b="1" lang="ar" sz="2400">
                <a:solidFill>
                  <a:schemeClr val="dk1"/>
                </a:solidFill>
                <a:latin typeface="Arial"/>
                <a:ea typeface="Arial"/>
                <a:cs typeface="Arial"/>
                <a:sym typeface="Arial"/>
              </a:rPr>
              <a:t>الحروق من الدرجة الثالثة - </a:t>
            </a:r>
            <a:r>
              <a:rPr lang="ar" sz="2400">
                <a:solidFill>
                  <a:schemeClr val="dk1"/>
                </a:solidFill>
                <a:latin typeface="Arial"/>
                <a:ea typeface="Arial"/>
                <a:cs typeface="Arial"/>
                <a:sym typeface="Arial"/>
              </a:rPr>
              <a:t>وهي أعمق وتتطلب علاجًا طبيًا لمنع المخاطر الصحية.</a:t>
            </a:r>
            <a:endParaRPr sz="2400">
              <a:solidFill>
                <a:schemeClr val="dk1"/>
              </a:solidFill>
              <a:latin typeface="Arial"/>
              <a:ea typeface="Arial"/>
              <a:cs typeface="Arial"/>
              <a:sym typeface="Arial"/>
            </a:endParaRPr>
          </a:p>
          <a:p>
            <a:pPr indent="-342900" lvl="1" marL="363538" marR="0" rtl="1" algn="just">
              <a:lnSpc>
                <a:spcPct val="120000"/>
              </a:lnSpc>
              <a:spcBef>
                <a:spcPts val="1200"/>
              </a:spcBef>
              <a:spcAft>
                <a:spcPts val="0"/>
              </a:spcAft>
              <a:buClr>
                <a:schemeClr val="dk1"/>
              </a:buClr>
              <a:buSzPts val="2400"/>
              <a:buFont typeface="Noto Sans Symbols"/>
              <a:buChar char="⮚"/>
            </a:pPr>
            <a:r>
              <a:rPr b="1" i="0" lang="ar" sz="2400" u="none" cap="none" strike="noStrike">
                <a:solidFill>
                  <a:schemeClr val="dk1"/>
                </a:solidFill>
                <a:latin typeface="Arial"/>
                <a:ea typeface="Arial"/>
                <a:cs typeface="Arial"/>
                <a:sym typeface="Arial"/>
              </a:rPr>
              <a:t>الحروق من الدرجة الرابعة - </a:t>
            </a:r>
            <a:r>
              <a:rPr b="0" i="0" lang="ar" sz="2400" u="none" cap="none" strike="noStrike">
                <a:solidFill>
                  <a:schemeClr val="dk1"/>
                </a:solidFill>
                <a:latin typeface="Arial"/>
                <a:ea typeface="Arial"/>
                <a:cs typeface="Arial"/>
                <a:sym typeface="Arial"/>
              </a:rPr>
              <a:t>لا تخترق الأنسجة عميقًا فحسب، بل تتسبب أيضًا في إتلاف مساحة كبيرة من الجسم وتتطلب دخول المستشفى.</a:t>
            </a:r>
            <a:endParaRPr b="0" i="0" sz="1800" u="none" cap="none" strike="noStrike">
              <a:solidFill>
                <a:schemeClr val="dk1"/>
              </a:solidFill>
              <a:latin typeface="Arial"/>
              <a:ea typeface="Arial"/>
              <a:cs typeface="Arial"/>
              <a:sym typeface="Arial"/>
            </a:endParaRPr>
          </a:p>
          <a:p>
            <a:pPr indent="0" lvl="1" marL="20638" marR="0" rtl="1" algn="just">
              <a:lnSpc>
                <a:spcPct val="120000"/>
              </a:lnSpc>
              <a:spcBef>
                <a:spcPts val="1200"/>
              </a:spcBef>
              <a:spcAft>
                <a:spcPts val="0"/>
              </a:spcAft>
              <a:buNone/>
            </a:pPr>
            <a:r>
              <a:t/>
            </a:r>
            <a:endParaRPr b="0" i="0" sz="2400" u="none" cap="none" strike="noStrik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88">
                                            <p:txEl>
                                              <p:pRg end="0" st="0"/>
                                            </p:txEl>
                                          </p:spTgt>
                                        </p:tgtEl>
                                        <p:attrNameLst>
                                          <p:attrName>style.visibility</p:attrName>
                                        </p:attrNameLst>
                                      </p:cBhvr>
                                      <p:to>
                                        <p:strVal val="visible"/>
                                      </p:to>
                                    </p:set>
                                    <p:animEffect filter="fade" transition="in">
                                      <p:cBhvr>
                                        <p:cTn dur="500"/>
                                        <p:tgtEl>
                                          <p:spTgt spid="188">
                                            <p:txEl>
                                              <p:pRg end="0" st="0"/>
                                            </p:txEl>
                                          </p:spTgt>
                                        </p:tgtEl>
                                      </p:cBhvr>
                                    </p:animEffect>
                                  </p:childTnLst>
                                </p:cTn>
                              </p:par>
                              <p:par>
                                <p:cTn fill="hold" nodeType="withEffect" presetClass="entr" presetID="10" presetSubtype="0">
                                  <p:stCondLst>
                                    <p:cond delay="0"/>
                                  </p:stCondLst>
                                  <p:childTnLst>
                                    <p:set>
                                      <p:cBhvr>
                                        <p:cTn dur="1" fill="hold">
                                          <p:stCondLst>
                                            <p:cond delay="0"/>
                                          </p:stCondLst>
                                        </p:cTn>
                                        <p:tgtEl>
                                          <p:spTgt spid="188">
                                            <p:txEl>
                                              <p:pRg end="1" st="1"/>
                                            </p:txEl>
                                          </p:spTgt>
                                        </p:tgtEl>
                                        <p:attrNameLst>
                                          <p:attrName>style.visibility</p:attrName>
                                        </p:attrNameLst>
                                      </p:cBhvr>
                                      <p:to>
                                        <p:strVal val="visible"/>
                                      </p:to>
                                    </p:set>
                                    <p:animEffect filter="fade" transition="in">
                                      <p:cBhvr>
                                        <p:cTn dur="500"/>
                                        <p:tgtEl>
                                          <p:spTgt spid="188">
                                            <p:txEl>
                                              <p:pRg end="1" st="1"/>
                                            </p:txEl>
                                          </p:spTgt>
                                        </p:tgtEl>
                                      </p:cBhvr>
                                    </p:animEffect>
                                  </p:childTnLst>
                                </p:cTn>
                              </p:par>
                              <p:par>
                                <p:cTn fill="hold" nodeType="withEffect" presetClass="entr" presetID="10" presetSubtype="0">
                                  <p:stCondLst>
                                    <p:cond delay="0"/>
                                  </p:stCondLst>
                                  <p:childTnLst>
                                    <p:set>
                                      <p:cBhvr>
                                        <p:cTn dur="1" fill="hold">
                                          <p:stCondLst>
                                            <p:cond delay="0"/>
                                          </p:stCondLst>
                                        </p:cTn>
                                        <p:tgtEl>
                                          <p:spTgt spid="188">
                                            <p:txEl>
                                              <p:pRg end="2" st="2"/>
                                            </p:txEl>
                                          </p:spTgt>
                                        </p:tgtEl>
                                        <p:attrNameLst>
                                          <p:attrName>style.visibility</p:attrName>
                                        </p:attrNameLst>
                                      </p:cBhvr>
                                      <p:to>
                                        <p:strVal val="visible"/>
                                      </p:to>
                                    </p:set>
                                    <p:animEffect filter="fade" transition="in">
                                      <p:cBhvr>
                                        <p:cTn dur="500"/>
                                        <p:tgtEl>
                                          <p:spTgt spid="188">
                                            <p:txEl>
                                              <p:pRg end="2" st="2"/>
                                            </p:txEl>
                                          </p:spTgt>
                                        </p:tgtEl>
                                      </p:cBhvr>
                                    </p:animEffect>
                                  </p:childTnLst>
                                </p:cTn>
                              </p:par>
                              <p:par>
                                <p:cTn fill="hold" nodeType="withEffect" presetClass="entr" presetID="10" presetSubtype="0">
                                  <p:stCondLst>
                                    <p:cond delay="0"/>
                                  </p:stCondLst>
                                  <p:childTnLst>
                                    <p:set>
                                      <p:cBhvr>
                                        <p:cTn dur="1" fill="hold">
                                          <p:stCondLst>
                                            <p:cond delay="0"/>
                                          </p:stCondLst>
                                        </p:cTn>
                                        <p:tgtEl>
                                          <p:spTgt spid="188">
                                            <p:txEl>
                                              <p:pRg end="3" st="3"/>
                                            </p:txEl>
                                          </p:spTgt>
                                        </p:tgtEl>
                                        <p:attrNameLst>
                                          <p:attrName>style.visibility</p:attrName>
                                        </p:attrNameLst>
                                      </p:cBhvr>
                                      <p:to>
                                        <p:strVal val="visible"/>
                                      </p:to>
                                    </p:set>
                                    <p:animEffect filter="fade" transition="in">
                                      <p:cBhvr>
                                        <p:cTn dur="500"/>
                                        <p:tgtEl>
                                          <p:spTgt spid="188">
                                            <p:txEl>
                                              <p:pRg end="3" st="3"/>
                                            </p:txEl>
                                          </p:spTgt>
                                        </p:tgtEl>
                                      </p:cBhvr>
                                    </p:animEffect>
                                  </p:childTnLst>
                                </p:cTn>
                              </p:par>
                              <p:par>
                                <p:cTn fill="hold" nodeType="withEffect" presetClass="entr" presetID="10" presetSubtype="0">
                                  <p:stCondLst>
                                    <p:cond delay="0"/>
                                  </p:stCondLst>
                                  <p:childTnLst>
                                    <p:set>
                                      <p:cBhvr>
                                        <p:cTn dur="1" fill="hold">
                                          <p:stCondLst>
                                            <p:cond delay="0"/>
                                          </p:stCondLst>
                                        </p:cTn>
                                        <p:tgtEl>
                                          <p:spTgt spid="188">
                                            <p:txEl>
                                              <p:pRg end="4" st="4"/>
                                            </p:txEl>
                                          </p:spTgt>
                                        </p:tgtEl>
                                        <p:attrNameLst>
                                          <p:attrName>style.visibility</p:attrName>
                                        </p:attrNameLst>
                                      </p:cBhvr>
                                      <p:to>
                                        <p:strVal val="visible"/>
                                      </p:to>
                                    </p:set>
                                    <p:animEffect filter="fade" transition="in">
                                      <p:cBhvr>
                                        <p:cTn dur="500"/>
                                        <p:tgtEl>
                                          <p:spTgt spid="188">
                                            <p:txEl>
                                              <p:pRg end="4" st="4"/>
                                            </p:txEl>
                                          </p:spTgt>
                                        </p:tgtEl>
                                      </p:cBhvr>
                                    </p:animEffect>
                                  </p:childTnLst>
                                </p:cTn>
                              </p:par>
                              <p:par>
                                <p:cTn fill="hold" nodeType="withEffect" presetClass="entr" presetID="10" presetSubtype="0">
                                  <p:stCondLst>
                                    <p:cond delay="0"/>
                                  </p:stCondLst>
                                  <p:childTnLst>
                                    <p:set>
                                      <p:cBhvr>
                                        <p:cTn dur="1" fill="hold">
                                          <p:stCondLst>
                                            <p:cond delay="0"/>
                                          </p:stCondLst>
                                        </p:cTn>
                                        <p:tgtEl>
                                          <p:spTgt spid="188">
                                            <p:txEl>
                                              <p:pRg end="5" st="5"/>
                                            </p:txEl>
                                          </p:spTgt>
                                        </p:tgtEl>
                                        <p:attrNameLst>
                                          <p:attrName>style.visibility</p:attrName>
                                        </p:attrNameLst>
                                      </p:cBhvr>
                                      <p:to>
                                        <p:strVal val="visible"/>
                                      </p:to>
                                    </p:set>
                                    <p:animEffect filter="fade" transition="in">
                                      <p:cBhvr>
                                        <p:cTn dur="500"/>
                                        <p:tgtEl>
                                          <p:spTgt spid="188">
                                            <p:txEl>
                                              <p:pRg end="5" st="5"/>
                                            </p:txEl>
                                          </p:spTgt>
                                        </p:tgtEl>
                                      </p:cBhvr>
                                    </p:animEffect>
                                  </p:childTnLst>
                                </p:cTn>
                              </p:par>
                              <p:par>
                                <p:cTn fill="hold" nodeType="withEffect" presetClass="entr" presetID="10" presetSubtype="0">
                                  <p:stCondLst>
                                    <p:cond delay="0"/>
                                  </p:stCondLst>
                                  <p:childTnLst>
                                    <p:set>
                                      <p:cBhvr>
                                        <p:cTn dur="1" fill="hold">
                                          <p:stCondLst>
                                            <p:cond delay="0"/>
                                          </p:stCondLst>
                                        </p:cTn>
                                        <p:tgtEl>
                                          <p:spTgt spid="188"/>
                                        </p:tgtEl>
                                        <p:attrNameLst>
                                          <p:attrName>style.visibility</p:attrName>
                                        </p:attrNameLst>
                                      </p:cBhvr>
                                      <p:to>
                                        <p:strVal val="visible"/>
                                      </p:to>
                                    </p:set>
                                    <p:animEffect filter="fade" transition="in">
                                      <p:cBhvr>
                                        <p:cTn dur="500"/>
                                        <p:tgtEl>
                                          <p:spTgt spid="18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11"/>
          <p:cNvSpPr txBox="1"/>
          <p:nvPr/>
        </p:nvSpPr>
        <p:spPr>
          <a:xfrm>
            <a:off x="579456" y="2602229"/>
            <a:ext cx="11334539" cy="2708434"/>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800">
                <a:solidFill>
                  <a:schemeClr val="dk1"/>
                </a:solidFill>
                <a:latin typeface="Arial"/>
                <a:ea typeface="Arial"/>
                <a:cs typeface="Arial"/>
                <a:sym typeface="Arial"/>
              </a:rPr>
              <a:t>شرح النشاط</a:t>
            </a:r>
            <a:endParaRPr/>
          </a:p>
          <a:p>
            <a:pPr indent="0" lvl="0" marL="0" marR="0" rtl="1" algn="r">
              <a:spcBef>
                <a:spcPts val="0"/>
              </a:spcBef>
              <a:spcAft>
                <a:spcPts val="0"/>
              </a:spcAft>
              <a:buNone/>
            </a:pPr>
            <a:r>
              <a:t/>
            </a:r>
            <a:endParaRPr b="1" sz="2800">
              <a:solidFill>
                <a:schemeClr val="dk1"/>
              </a:solidFill>
              <a:latin typeface="Arial"/>
              <a:ea typeface="Arial"/>
              <a:cs typeface="Arial"/>
              <a:sym typeface="Arial"/>
            </a:endParaRPr>
          </a:p>
          <a:p>
            <a:pPr indent="0" lvl="0" marL="0" marR="0" rtl="1" algn="just">
              <a:lnSpc>
                <a:spcPct val="120000"/>
              </a:lnSpc>
              <a:spcBef>
                <a:spcPts val="0"/>
              </a:spcBef>
              <a:spcAft>
                <a:spcPts val="0"/>
              </a:spcAft>
              <a:buNone/>
            </a:pPr>
            <a:r>
              <a:rPr lang="ar" sz="2400">
                <a:solidFill>
                  <a:schemeClr val="dk1"/>
                </a:solidFill>
                <a:latin typeface="Arial"/>
                <a:ea typeface="Arial"/>
                <a:cs typeface="Arial"/>
                <a:sym typeface="Arial"/>
              </a:rPr>
              <a:t>الأسئلة التالية لها ثلاث إجابات، إجابتان خاطئتان وإجابة واحدة صحيحة. اقرأ السؤال واختر إحدى الإجابات. الإجابة الصحيحة سوف تكسبك ميدالية، الإجابة الخاطئة سوف تجعلك تحرق نفسك. من يتعرض للحروق يذهب إلى "المستشفى" لتضميد جروحه.</a:t>
            </a:r>
            <a:endParaRPr sz="2400">
              <a:solidFill>
                <a:schemeClr val="dk1"/>
              </a:solidFill>
              <a:latin typeface="Calibri"/>
              <a:ea typeface="Calibri"/>
              <a:cs typeface="Calibri"/>
              <a:sym typeface="Calibri"/>
            </a:endParaRPr>
          </a:p>
        </p:txBody>
      </p:sp>
      <p:sp>
        <p:nvSpPr>
          <p:cNvPr id="194" name="Google Shape;194;p11"/>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sp>
        <p:nvSpPr>
          <p:cNvPr id="195" name="Google Shape;195;p11"/>
          <p:cNvSpPr/>
          <p:nvPr/>
        </p:nvSpPr>
        <p:spPr>
          <a:xfrm>
            <a:off x="7546312" y="1186892"/>
            <a:ext cx="4367683"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800">
                <a:solidFill>
                  <a:schemeClr val="lt1"/>
                </a:solidFill>
                <a:latin typeface="Arial"/>
                <a:ea typeface="Arial"/>
                <a:cs typeface="Arial"/>
                <a:sym typeface="Arial"/>
              </a:rPr>
              <a:t>النشاط - تجنب الحروق</a:t>
            </a:r>
            <a:endParaRPr sz="2800">
              <a:solidFill>
                <a:schemeClr val="lt1"/>
              </a:solidFill>
              <a:latin typeface="Calibri"/>
              <a:ea typeface="Calibri"/>
              <a:cs typeface="Calibri"/>
              <a:sym typeface="Calibri"/>
            </a:endParaRPr>
          </a:p>
        </p:txBody>
      </p:sp>
      <p:cxnSp>
        <p:nvCxnSpPr>
          <p:cNvPr id="196" name="Google Shape;196;p11"/>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95"/>
                                        </p:tgtEl>
                                        <p:attrNameLst>
                                          <p:attrName>style.visibility</p:attrName>
                                        </p:attrNameLst>
                                      </p:cBhvr>
                                      <p:to>
                                        <p:strVal val="visible"/>
                                      </p:to>
                                    </p:set>
                                    <p:animEffect filter="fade" transition="in">
                                      <p:cBhvr>
                                        <p:cTn dur="500"/>
                                        <p:tgtEl>
                                          <p:spTgt spid="195"/>
                                        </p:tgtEl>
                                      </p:cBhvr>
                                    </p:animEffect>
                                  </p:childTnLst>
                                </p:cTn>
                              </p:par>
                              <p:par>
                                <p:cTn fill="hold" nodeType="withEffect" presetClass="entr" presetID="2" presetSubtype="2">
                                  <p:stCondLst>
                                    <p:cond delay="0"/>
                                  </p:stCondLst>
                                  <p:childTnLst>
                                    <p:set>
                                      <p:cBhvr>
                                        <p:cTn dur="1" fill="hold">
                                          <p:stCondLst>
                                            <p:cond delay="0"/>
                                          </p:stCondLst>
                                        </p:cTn>
                                        <p:tgtEl>
                                          <p:spTgt spid="193">
                                            <p:txEl>
                                              <p:pRg end="0" st="0"/>
                                            </p:txEl>
                                          </p:spTgt>
                                        </p:tgtEl>
                                        <p:attrNameLst>
                                          <p:attrName>style.visibility</p:attrName>
                                        </p:attrNameLst>
                                      </p:cBhvr>
                                      <p:to>
                                        <p:strVal val="visible"/>
                                      </p:to>
                                    </p:set>
                                    <p:anim calcmode="lin" valueType="num">
                                      <p:cBhvr additive="base">
                                        <p:cTn dur="500"/>
                                        <p:tgtEl>
                                          <p:spTgt spid="193">
                                            <p:txEl>
                                              <p:pRg end="0" st="0"/>
                                            </p:txEl>
                                          </p:spTgt>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0"/>
                                  </p:stCondLst>
                                  <p:childTnLst>
                                    <p:set>
                                      <p:cBhvr>
                                        <p:cTn dur="1" fill="hold">
                                          <p:stCondLst>
                                            <p:cond delay="0"/>
                                          </p:stCondLst>
                                        </p:cTn>
                                        <p:tgtEl>
                                          <p:spTgt spid="193">
                                            <p:txEl>
                                              <p:pRg end="1" st="1"/>
                                            </p:txEl>
                                          </p:spTgt>
                                        </p:tgtEl>
                                        <p:attrNameLst>
                                          <p:attrName>style.visibility</p:attrName>
                                        </p:attrNameLst>
                                      </p:cBhvr>
                                      <p:to>
                                        <p:strVal val="visible"/>
                                      </p:to>
                                    </p:set>
                                    <p:anim calcmode="lin" valueType="num">
                                      <p:cBhvr additive="base">
                                        <p:cTn dur="500"/>
                                        <p:tgtEl>
                                          <p:spTgt spid="193">
                                            <p:txEl>
                                              <p:pRg end="1" st="1"/>
                                            </p:txEl>
                                          </p:spTgt>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0"/>
                                  </p:stCondLst>
                                  <p:childTnLst>
                                    <p:set>
                                      <p:cBhvr>
                                        <p:cTn dur="1" fill="hold">
                                          <p:stCondLst>
                                            <p:cond delay="0"/>
                                          </p:stCondLst>
                                        </p:cTn>
                                        <p:tgtEl>
                                          <p:spTgt spid="193">
                                            <p:txEl>
                                              <p:pRg end="2" st="2"/>
                                            </p:txEl>
                                          </p:spTgt>
                                        </p:tgtEl>
                                        <p:attrNameLst>
                                          <p:attrName>style.visibility</p:attrName>
                                        </p:attrNameLst>
                                      </p:cBhvr>
                                      <p:to>
                                        <p:strVal val="visible"/>
                                      </p:to>
                                    </p:set>
                                    <p:anim calcmode="lin" valueType="num">
                                      <p:cBhvr additive="base">
                                        <p:cTn dur="500"/>
                                        <p:tgtEl>
                                          <p:spTgt spid="193">
                                            <p:txEl>
                                              <p:pRg end="2" st="2"/>
                                            </p:txEl>
                                          </p:spTgt>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12"/>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cxnSp>
        <p:nvCxnSpPr>
          <p:cNvPr id="203" name="Google Shape;203;p12"/>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204" name="Google Shape;204;p12"/>
          <p:cNvSpPr/>
          <p:nvPr/>
        </p:nvSpPr>
        <p:spPr>
          <a:xfrm>
            <a:off x="3938953" y="1436737"/>
            <a:ext cx="7547987"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lang="ar" sz="2400">
                <a:solidFill>
                  <a:schemeClr val="lt1"/>
                </a:solidFill>
                <a:latin typeface="Arial"/>
                <a:ea typeface="Arial"/>
                <a:cs typeface="Arial"/>
                <a:sym typeface="Arial"/>
              </a:rPr>
              <a:t>ماذا تفعل عندما ينسكب الماء المغلي على يدك؟</a:t>
            </a:r>
            <a:endParaRPr sz="2400">
              <a:solidFill>
                <a:schemeClr val="lt1"/>
              </a:solidFill>
              <a:latin typeface="Calibri"/>
              <a:ea typeface="Calibri"/>
              <a:cs typeface="Calibri"/>
              <a:sym typeface="Calibri"/>
            </a:endParaRPr>
          </a:p>
        </p:txBody>
      </p:sp>
      <p:sp>
        <p:nvSpPr>
          <p:cNvPr id="205" name="Google Shape;205;p12"/>
          <p:cNvSpPr/>
          <p:nvPr/>
        </p:nvSpPr>
        <p:spPr>
          <a:xfrm>
            <a:off x="9604550" y="204904"/>
            <a:ext cx="1882391"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lang="ar" sz="2800">
                <a:solidFill>
                  <a:schemeClr val="lt1"/>
                </a:solidFill>
                <a:latin typeface="Calibri"/>
                <a:ea typeface="Calibri"/>
                <a:cs typeface="Calibri"/>
                <a:sym typeface="Calibri"/>
              </a:rPr>
              <a:t>السؤال 1</a:t>
            </a:r>
            <a:endParaRPr sz="2800">
              <a:solidFill>
                <a:schemeClr val="lt1"/>
              </a:solidFill>
              <a:latin typeface="Calibri"/>
              <a:ea typeface="Calibri"/>
              <a:cs typeface="Calibri"/>
              <a:sym typeface="Calibri"/>
            </a:endParaRPr>
          </a:p>
        </p:txBody>
      </p:sp>
      <p:sp>
        <p:nvSpPr>
          <p:cNvPr id="206" name="Google Shape;206;p12"/>
          <p:cNvSpPr/>
          <p:nvPr/>
        </p:nvSpPr>
        <p:spPr>
          <a:xfrm>
            <a:off x="8571244" y="3429000"/>
            <a:ext cx="2915696" cy="1635369"/>
          </a:xfrm>
          <a:prstGeom prst="roundRect">
            <a:avLst>
              <a:gd fmla="val 16667" name="adj"/>
            </a:avLst>
          </a:prstGeom>
          <a:solidFill>
            <a:schemeClr val="accent1">
              <a:alpha val="28627"/>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1F3864"/>
                </a:solidFill>
                <a:latin typeface="Calibri"/>
                <a:ea typeface="Calibri"/>
                <a:cs typeface="Calibri"/>
                <a:sym typeface="Calibri"/>
              </a:rPr>
              <a:t>الإحالة إلى المستشفى</a:t>
            </a:r>
            <a:endParaRPr b="1" sz="2400">
              <a:solidFill>
                <a:srgbClr val="1F3864"/>
              </a:solidFill>
              <a:latin typeface="Calibri"/>
              <a:ea typeface="Calibri"/>
              <a:cs typeface="Calibri"/>
              <a:sym typeface="Calibri"/>
            </a:endParaRPr>
          </a:p>
        </p:txBody>
      </p:sp>
      <p:sp>
        <p:nvSpPr>
          <p:cNvPr id="207" name="Google Shape;207;p12"/>
          <p:cNvSpPr/>
          <p:nvPr/>
        </p:nvSpPr>
        <p:spPr>
          <a:xfrm>
            <a:off x="4777154" y="3486103"/>
            <a:ext cx="2915696" cy="1635369"/>
          </a:xfrm>
          <a:prstGeom prst="roundRect">
            <a:avLst>
              <a:gd fmla="val 16667" name="adj"/>
            </a:avLst>
          </a:prstGeom>
          <a:solidFill>
            <a:schemeClr val="accent1">
              <a:alpha val="25882"/>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1F3864"/>
                </a:solidFill>
                <a:latin typeface="Calibri"/>
                <a:ea typeface="Calibri"/>
                <a:cs typeface="Calibri"/>
                <a:sym typeface="Calibri"/>
              </a:rPr>
              <a:t>وضع ضمادة على مكان الإصابة</a:t>
            </a:r>
            <a:endParaRPr b="1" sz="2400">
              <a:solidFill>
                <a:srgbClr val="1F3864"/>
              </a:solidFill>
              <a:latin typeface="Calibri"/>
              <a:ea typeface="Calibri"/>
              <a:cs typeface="Calibri"/>
              <a:sym typeface="Calibri"/>
            </a:endParaRPr>
          </a:p>
        </p:txBody>
      </p:sp>
      <p:sp>
        <p:nvSpPr>
          <p:cNvPr id="208" name="Google Shape;208;p12"/>
          <p:cNvSpPr/>
          <p:nvPr/>
        </p:nvSpPr>
        <p:spPr>
          <a:xfrm>
            <a:off x="886684" y="3486104"/>
            <a:ext cx="2915696" cy="1635369"/>
          </a:xfrm>
          <a:prstGeom prst="roundRect">
            <a:avLst>
              <a:gd fmla="val 16667" name="adj"/>
            </a:avLst>
          </a:prstGeom>
          <a:solidFill>
            <a:schemeClr val="accent1">
              <a:alpha val="28627"/>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1F3864"/>
                </a:solidFill>
                <a:latin typeface="Calibri"/>
                <a:ea typeface="Calibri"/>
                <a:cs typeface="Calibri"/>
                <a:sym typeface="Calibri"/>
              </a:rPr>
              <a:t>الغسيل بمياه فاترة</a:t>
            </a:r>
            <a:endParaRPr b="1" sz="2400">
              <a:solidFill>
                <a:srgbClr val="1F3864"/>
              </a:solidFill>
              <a:latin typeface="Calibri"/>
              <a:ea typeface="Calibri"/>
              <a:cs typeface="Calibri"/>
              <a:sym typeface="Calibri"/>
            </a:endParaRPr>
          </a:p>
        </p:txBody>
      </p:sp>
      <p:sp>
        <p:nvSpPr>
          <p:cNvPr id="209" name="Google Shape;209;p12"/>
          <p:cNvSpPr txBox="1"/>
          <p:nvPr/>
        </p:nvSpPr>
        <p:spPr>
          <a:xfrm>
            <a:off x="9483970"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أ</a:t>
            </a:r>
            <a:endParaRPr/>
          </a:p>
        </p:txBody>
      </p:sp>
      <p:sp>
        <p:nvSpPr>
          <p:cNvPr id="210" name="Google Shape;210;p12"/>
          <p:cNvSpPr txBox="1"/>
          <p:nvPr/>
        </p:nvSpPr>
        <p:spPr>
          <a:xfrm>
            <a:off x="5668108"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ب</a:t>
            </a:r>
            <a:endParaRPr/>
          </a:p>
        </p:txBody>
      </p:sp>
      <p:sp>
        <p:nvSpPr>
          <p:cNvPr id="211" name="Google Shape;211;p12"/>
          <p:cNvSpPr txBox="1"/>
          <p:nvPr/>
        </p:nvSpPr>
        <p:spPr>
          <a:xfrm>
            <a:off x="1736692"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ج</a:t>
            </a:r>
            <a:endParaRPr/>
          </a:p>
        </p:txBody>
      </p:sp>
      <p:sp>
        <p:nvSpPr>
          <p:cNvPr id="212" name="Google Shape;212;p12"/>
          <p:cNvSpPr/>
          <p:nvPr/>
        </p:nvSpPr>
        <p:spPr>
          <a:xfrm>
            <a:off x="8569143" y="3429000"/>
            <a:ext cx="2915696" cy="1672153"/>
          </a:xfrm>
          <a:prstGeom prst="roundRect">
            <a:avLst>
              <a:gd fmla="val 16667" name="adj"/>
            </a:avLst>
          </a:prstGeom>
          <a:noFill/>
          <a:ln cap="flat" cmpd="sng" w="4445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3" name="Google Shape;213;p12"/>
          <p:cNvSpPr/>
          <p:nvPr/>
        </p:nvSpPr>
        <p:spPr>
          <a:xfrm>
            <a:off x="4777154" y="3481612"/>
            <a:ext cx="2915696" cy="1672153"/>
          </a:xfrm>
          <a:prstGeom prst="roundRect">
            <a:avLst>
              <a:gd fmla="val 16667" name="adj"/>
            </a:avLst>
          </a:prstGeom>
          <a:noFill/>
          <a:ln cap="flat" cmpd="sng" w="4445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4" name="Google Shape;214;p12"/>
          <p:cNvSpPr/>
          <p:nvPr/>
        </p:nvSpPr>
        <p:spPr>
          <a:xfrm>
            <a:off x="886684" y="3474455"/>
            <a:ext cx="2915696" cy="1672153"/>
          </a:xfrm>
          <a:prstGeom prst="roundRect">
            <a:avLst>
              <a:gd fmla="val 16667" name="adj"/>
            </a:avLst>
          </a:prstGeom>
          <a:noFill/>
          <a:ln cap="flat" cmpd="sng" w="4445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הקודם עם מילוי מלא" id="215" name="Google Shape;215;p12">
            <a:hlinkClick action="ppaction://hlinkshowjump?jump=nextslide"/>
          </p:cNvPr>
          <p:cNvPicPr preferRelativeResize="0"/>
          <p:nvPr/>
        </p:nvPicPr>
        <p:blipFill rotWithShape="1">
          <a:blip r:embed="rId3">
            <a:alphaModFix/>
          </a:blip>
          <a:srcRect b="0" l="0" r="0" t="0"/>
          <a:stretch/>
        </p:blipFill>
        <p:spPr>
          <a:xfrm>
            <a:off x="617105" y="1369996"/>
            <a:ext cx="914400" cy="914400"/>
          </a:xfrm>
          <a:prstGeom prst="rect">
            <a:avLst/>
          </a:prstGeom>
          <a:noFill/>
          <a:ln>
            <a:noFill/>
          </a:ln>
        </p:spPr>
      </p:pic>
      <p:sp>
        <p:nvSpPr>
          <p:cNvPr id="216" name="Google Shape;216;p12"/>
          <p:cNvSpPr txBox="1"/>
          <p:nvPr/>
        </p:nvSpPr>
        <p:spPr>
          <a:xfrm>
            <a:off x="119265" y="2018654"/>
            <a:ext cx="1732981" cy="40011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000">
                <a:solidFill>
                  <a:srgbClr val="1F3864"/>
                </a:solidFill>
                <a:latin typeface="Arial"/>
                <a:ea typeface="Arial"/>
                <a:cs typeface="Arial"/>
                <a:sym typeface="Arial"/>
              </a:rPr>
              <a:t>إلى السؤال التالي</a:t>
            </a:r>
            <a:endParaRPr/>
          </a:p>
        </p:txBody>
      </p:sp>
      <p:sp>
        <p:nvSpPr>
          <p:cNvPr id="217" name="Google Shape;217;p12"/>
          <p:cNvSpPr txBox="1"/>
          <p:nvPr/>
        </p:nvSpPr>
        <p:spPr>
          <a:xfrm>
            <a:off x="4420972" y="5908761"/>
            <a:ext cx="4457981" cy="46166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400">
                <a:solidFill>
                  <a:srgbClr val="1F3864"/>
                </a:solidFill>
                <a:latin typeface="Arial"/>
                <a:ea typeface="Arial"/>
                <a:cs typeface="Arial"/>
                <a:sym typeface="Arial"/>
              </a:rPr>
              <a:t>لقد تعرضت لحرق وذهبت إلى المستشفى.</a:t>
            </a:r>
            <a:endParaRPr/>
          </a:p>
        </p:txBody>
      </p:sp>
      <p:pic>
        <p:nvPicPr>
          <p:cNvPr descr="שינה עם מילוי מלא" id="218" name="Google Shape;218;p12"/>
          <p:cNvPicPr preferRelativeResize="0"/>
          <p:nvPr/>
        </p:nvPicPr>
        <p:blipFill rotWithShape="1">
          <a:blip r:embed="rId4">
            <a:alphaModFix/>
          </a:blip>
          <a:srcRect b="0" l="0" r="0" t="0"/>
          <a:stretch/>
        </p:blipFill>
        <p:spPr>
          <a:xfrm>
            <a:off x="4143242" y="5567283"/>
            <a:ext cx="914400" cy="914400"/>
          </a:xfrm>
          <a:prstGeom prst="rect">
            <a:avLst/>
          </a:prstGeom>
          <a:noFill/>
          <a:ln>
            <a:noFill/>
          </a:ln>
        </p:spPr>
      </p:pic>
      <p:pic>
        <p:nvPicPr>
          <p:cNvPr descr="סימן ביקורת עם מילוי מלא" id="219" name="Google Shape;219;p12"/>
          <p:cNvPicPr preferRelativeResize="0"/>
          <p:nvPr/>
        </p:nvPicPr>
        <p:blipFill rotWithShape="1">
          <a:blip r:embed="rId5">
            <a:alphaModFix/>
          </a:blip>
          <a:srcRect b="0" l="0" r="0" t="0"/>
          <a:stretch/>
        </p:blipFill>
        <p:spPr>
          <a:xfrm>
            <a:off x="2277140" y="1466001"/>
            <a:ext cx="914400" cy="914400"/>
          </a:xfrm>
          <a:prstGeom prst="rect">
            <a:avLst/>
          </a:prstGeom>
          <a:noFill/>
          <a:ln>
            <a:noFill/>
          </a:ln>
        </p:spPr>
      </p:pic>
      <p:sp>
        <p:nvSpPr>
          <p:cNvPr id="220" name="Google Shape;220;p12"/>
          <p:cNvSpPr txBox="1"/>
          <p:nvPr/>
        </p:nvSpPr>
        <p:spPr>
          <a:xfrm>
            <a:off x="1362740" y="2218709"/>
            <a:ext cx="2439640" cy="40011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000">
                <a:solidFill>
                  <a:schemeClr val="dk1"/>
                </a:solidFill>
                <a:latin typeface="Arial"/>
                <a:ea typeface="Arial"/>
                <a:cs typeface="Arial"/>
                <a:sym typeface="Arial"/>
              </a:rPr>
              <a:t>ما هي الإجابة الصحيحة؟</a:t>
            </a:r>
            <a:endParaRPr/>
          </a:p>
        </p:txBody>
      </p:sp>
      <p:pic>
        <p:nvPicPr>
          <p:cNvPr descr="ראה פרטי תמונה קשורים. 各类奖牌元素素材下载-正版素材401364232-摄图网" id="221" name="Google Shape;221;p12"/>
          <p:cNvPicPr preferRelativeResize="0"/>
          <p:nvPr/>
        </p:nvPicPr>
        <p:blipFill rotWithShape="1">
          <a:blip r:embed="rId6">
            <a:alphaModFix/>
          </a:blip>
          <a:srcRect b="0" l="0" r="0" t="0"/>
          <a:stretch/>
        </p:blipFill>
        <p:spPr>
          <a:xfrm>
            <a:off x="4342059" y="5534381"/>
            <a:ext cx="993313" cy="993313"/>
          </a:xfrm>
          <a:prstGeom prst="rect">
            <a:avLst/>
          </a:prstGeom>
          <a:noFill/>
          <a:ln>
            <a:noFill/>
          </a:ln>
        </p:spPr>
      </p:pic>
      <p:sp>
        <p:nvSpPr>
          <p:cNvPr id="222" name="Google Shape;222;p12"/>
          <p:cNvSpPr/>
          <p:nvPr/>
        </p:nvSpPr>
        <p:spPr>
          <a:xfrm>
            <a:off x="869922" y="4461740"/>
            <a:ext cx="10614917" cy="1672153"/>
          </a:xfrm>
          <a:prstGeom prst="roundRect">
            <a:avLst>
              <a:gd fmla="val 16667" name="adj"/>
            </a:avLst>
          </a:prstGeom>
          <a:solidFill>
            <a:schemeClr val="lt1">
              <a:alpha val="3921"/>
            </a:schemeClr>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3" name="Google Shape;223;p12"/>
          <p:cNvSpPr/>
          <p:nvPr/>
        </p:nvSpPr>
        <p:spPr>
          <a:xfrm>
            <a:off x="119265" y="0"/>
            <a:ext cx="12192000" cy="6858000"/>
          </a:xfrm>
          <a:prstGeom prst="rect">
            <a:avLst/>
          </a:prstGeom>
          <a:solidFill>
            <a:schemeClr val="accent1">
              <a:alpha val="3921"/>
            </a:schemeClr>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500"/>
                                  </p:stCondLst>
                                  <p:childTnLst>
                                    <p:set>
                                      <p:cBhvr>
                                        <p:cTn dur="1" fill="hold">
                                          <p:stCondLst>
                                            <p:cond delay="0"/>
                                          </p:stCondLst>
                                        </p:cTn>
                                        <p:tgtEl>
                                          <p:spTgt spid="204"/>
                                        </p:tgtEl>
                                        <p:attrNameLst>
                                          <p:attrName>style.visibility</p:attrName>
                                        </p:attrNameLst>
                                      </p:cBhvr>
                                      <p:to>
                                        <p:strVal val="visible"/>
                                      </p:to>
                                    </p:set>
                                    <p:animEffect filter="fade" transition="in">
                                      <p:cBhvr>
                                        <p:cTn dur="500"/>
                                        <p:tgtEl>
                                          <p:spTgt spid="204"/>
                                        </p:tgtEl>
                                      </p:cBhvr>
                                    </p:animEffect>
                                  </p:childTnLst>
                                </p:cTn>
                              </p:par>
                              <p:par>
                                <p:cTn fill="hold" nodeType="withEffect" presetClass="entr" presetID="1" presetSubtype="0">
                                  <p:stCondLst>
                                    <p:cond delay="0"/>
                                  </p:stCondLst>
                                  <p:childTnLst>
                                    <p:set>
                                      <p:cBhvr>
                                        <p:cTn dur="1" fill="hold">
                                          <p:stCondLst>
                                            <p:cond delay="0"/>
                                          </p:stCondLst>
                                        </p:cTn>
                                        <p:tgtEl>
                                          <p:spTgt spid="206">
                                            <p:txEl>
                                              <p:pRg end="0" st="0"/>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7">
                                            <p:txEl>
                                              <p:pRg end="0" st="0"/>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2"/>
                                        </p:tgtEl>
                                        <p:attrNameLst>
                                          <p:attrName>style.visibility</p:attrName>
                                        </p:attrNameLst>
                                      </p:cBhvr>
                                      <p:to>
                                        <p:strVal val="visible"/>
                                      </p:to>
                                    </p:set>
                                    <p:animEffect filter="fade" transition="in">
                                      <p:cBhvr>
                                        <p:cTn dur="500"/>
                                        <p:tgtEl>
                                          <p:spTgt spid="212"/>
                                        </p:tgtEl>
                                      </p:cBhvr>
                                    </p:animEffect>
                                  </p:childTnLst>
                                </p:cTn>
                              </p:par>
                              <p:par>
                                <p:cTn fill="hold" nodeType="withEffect" presetClass="entr" presetID="1" presetSubtype="0">
                                  <p:stCondLst>
                                    <p:cond delay="0"/>
                                  </p:stCondLst>
                                  <p:childTnLst>
                                    <p:set>
                                      <p:cBhvr>
                                        <p:cTn dur="1" fill="hold">
                                          <p:stCondLst>
                                            <p:cond delay="0"/>
                                          </p:stCondLst>
                                        </p:cTn>
                                        <p:tgtEl>
                                          <p:spTgt spid="222"/>
                                        </p:tgtEl>
                                        <p:attrNameLst>
                                          <p:attrName>style.visibility</p:attrName>
                                        </p:attrNameLst>
                                      </p:cBhvr>
                                      <p:to>
                                        <p:strVal val="visible"/>
                                      </p:to>
                                    </p:set>
                                  </p:childTnLst>
                                </p:cTn>
                              </p:par>
                              <p:par>
                                <p:cTn fill="hold" nodeType="withEffect" presetClass="entr" presetID="23" presetSubtype="16">
                                  <p:stCondLst>
                                    <p:cond delay="1000"/>
                                  </p:stCondLst>
                                  <p:childTnLst>
                                    <p:set>
                                      <p:cBhvr>
                                        <p:cTn dur="1" fill="hold">
                                          <p:stCondLst>
                                            <p:cond delay="0"/>
                                          </p:stCondLst>
                                        </p:cTn>
                                        <p:tgtEl>
                                          <p:spTgt spid="217"/>
                                        </p:tgtEl>
                                        <p:attrNameLst>
                                          <p:attrName>style.visibility</p:attrName>
                                        </p:attrNameLst>
                                      </p:cBhvr>
                                      <p:to>
                                        <p:strVal val="visible"/>
                                      </p:to>
                                    </p:set>
                                    <p:anim calcmode="lin" valueType="num">
                                      <p:cBhvr additive="base">
                                        <p:cTn dur="500"/>
                                        <p:tgtEl>
                                          <p:spTgt spid="217"/>
                                        </p:tgtEl>
                                        <p:attrNameLst>
                                          <p:attrName>ppt_w</p:attrName>
                                        </p:attrNameLst>
                                      </p:cBhvr>
                                      <p:tavLst>
                                        <p:tav fmla="" tm="0">
                                          <p:val>
                                            <p:strVal val="0"/>
                                          </p:val>
                                        </p:tav>
                                        <p:tav fmla="" tm="100000">
                                          <p:val>
                                            <p:strVal val="#ppt_w"/>
                                          </p:val>
                                        </p:tav>
                                      </p:tavLst>
                                    </p:anim>
                                    <p:anim calcmode="lin" valueType="num">
                                      <p:cBhvr additive="base">
                                        <p:cTn dur="500"/>
                                        <p:tgtEl>
                                          <p:spTgt spid="217"/>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1000"/>
                                  </p:stCondLst>
                                  <p:childTnLst>
                                    <p:set>
                                      <p:cBhvr>
                                        <p:cTn dur="1" fill="hold">
                                          <p:stCondLst>
                                            <p:cond delay="0"/>
                                          </p:stCondLst>
                                        </p:cTn>
                                        <p:tgtEl>
                                          <p:spTgt spid="218"/>
                                        </p:tgtEl>
                                        <p:attrNameLst>
                                          <p:attrName>style.visibility</p:attrName>
                                        </p:attrNameLst>
                                      </p:cBhvr>
                                      <p:to>
                                        <p:strVal val="visible"/>
                                      </p:to>
                                    </p:set>
                                    <p:animEffect filter="fade" transition="in">
                                      <p:cBhvr>
                                        <p:cTn dur="500"/>
                                        <p:tgtEl>
                                          <p:spTgt spid="218"/>
                                        </p:tgtEl>
                                      </p:cBhvr>
                                    </p:animEffect>
                                  </p:childTnLst>
                                </p:cTn>
                              </p:par>
                              <p:par>
                                <p:cTn fill="hold" nodeType="withEffect" presetClass="entr" presetID="10" presetSubtype="0">
                                  <p:stCondLst>
                                    <p:cond delay="2000"/>
                                  </p:stCondLst>
                                  <p:childTnLst>
                                    <p:set>
                                      <p:cBhvr>
                                        <p:cTn dur="1" fill="hold">
                                          <p:stCondLst>
                                            <p:cond delay="0"/>
                                          </p:stCondLst>
                                        </p:cTn>
                                        <p:tgtEl>
                                          <p:spTgt spid="219"/>
                                        </p:tgtEl>
                                        <p:attrNameLst>
                                          <p:attrName>style.visibility</p:attrName>
                                        </p:attrNameLst>
                                      </p:cBhvr>
                                      <p:to>
                                        <p:strVal val="visible"/>
                                      </p:to>
                                    </p:set>
                                    <p:animEffect filter="fade" transition="in">
                                      <p:cBhvr>
                                        <p:cTn dur="1822"/>
                                        <p:tgtEl>
                                          <p:spTgt spid="219"/>
                                        </p:tgtEl>
                                      </p:cBhvr>
                                    </p:animEffect>
                                  </p:childTnLst>
                                </p:cTn>
                              </p:par>
                              <p:par>
                                <p:cTn fill="hold" nodeType="withEffect" presetClass="entr" presetID="10" presetSubtype="0">
                                  <p:stCondLst>
                                    <p:cond delay="2000"/>
                                  </p:stCondLst>
                                  <p:childTnLst>
                                    <p:set>
                                      <p:cBhvr>
                                        <p:cTn dur="1" fill="hold">
                                          <p:stCondLst>
                                            <p:cond delay="0"/>
                                          </p:stCondLst>
                                        </p:cTn>
                                        <p:tgtEl>
                                          <p:spTgt spid="220"/>
                                        </p:tgtEl>
                                        <p:attrNameLst>
                                          <p:attrName>style.visibility</p:attrName>
                                        </p:attrNameLst>
                                      </p:cBhvr>
                                      <p:to>
                                        <p:strVal val="visible"/>
                                      </p:to>
                                    </p:set>
                                    <p:animEffect filter="fade" transition="in">
                                      <p:cBhvr>
                                        <p:cTn dur="1822"/>
                                        <p:tgtEl>
                                          <p:spTgt spid="22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22"/>
                                        </p:tgtEl>
                                        <p:attrNameLst>
                                          <p:attrName>style.visibility</p:attrName>
                                        </p:attrNameLst>
                                      </p:cBhvr>
                                      <p:to>
                                        <p:strVal val="visible"/>
                                      </p:to>
                                    </p:set>
                                  </p:childTnLst>
                                </p:cTn>
                              </p:par>
                              <p:par>
                                <p:cTn fill="hold" nodeType="withEffect" presetClass="entr" presetID="23" presetSubtype="16">
                                  <p:stCondLst>
                                    <p:cond delay="1000"/>
                                  </p:stCondLst>
                                  <p:childTnLst>
                                    <p:set>
                                      <p:cBhvr>
                                        <p:cTn dur="1" fill="hold">
                                          <p:stCondLst>
                                            <p:cond delay="0"/>
                                          </p:stCondLst>
                                        </p:cTn>
                                        <p:tgtEl>
                                          <p:spTgt spid="217"/>
                                        </p:tgtEl>
                                        <p:attrNameLst>
                                          <p:attrName>style.visibility</p:attrName>
                                        </p:attrNameLst>
                                      </p:cBhvr>
                                      <p:to>
                                        <p:strVal val="visible"/>
                                      </p:to>
                                    </p:set>
                                    <p:anim calcmode="lin" valueType="num">
                                      <p:cBhvr additive="base">
                                        <p:cTn dur="500"/>
                                        <p:tgtEl>
                                          <p:spTgt spid="217"/>
                                        </p:tgtEl>
                                        <p:attrNameLst>
                                          <p:attrName>ppt_w</p:attrName>
                                        </p:attrNameLst>
                                      </p:cBhvr>
                                      <p:tavLst>
                                        <p:tav fmla="" tm="0">
                                          <p:val>
                                            <p:strVal val="0"/>
                                          </p:val>
                                        </p:tav>
                                        <p:tav fmla="" tm="100000">
                                          <p:val>
                                            <p:strVal val="#ppt_w"/>
                                          </p:val>
                                        </p:tav>
                                      </p:tavLst>
                                    </p:anim>
                                    <p:anim calcmode="lin" valueType="num">
                                      <p:cBhvr additive="base">
                                        <p:cTn dur="500"/>
                                        <p:tgtEl>
                                          <p:spTgt spid="217"/>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1000"/>
                                  </p:stCondLst>
                                  <p:childTnLst>
                                    <p:set>
                                      <p:cBhvr>
                                        <p:cTn dur="1" fill="hold">
                                          <p:stCondLst>
                                            <p:cond delay="0"/>
                                          </p:stCondLst>
                                        </p:cTn>
                                        <p:tgtEl>
                                          <p:spTgt spid="218"/>
                                        </p:tgtEl>
                                        <p:attrNameLst>
                                          <p:attrName>style.visibility</p:attrName>
                                        </p:attrNameLst>
                                      </p:cBhvr>
                                      <p:to>
                                        <p:strVal val="visible"/>
                                      </p:to>
                                    </p:set>
                                    <p:animEffect filter="fade" transition="in">
                                      <p:cBhvr>
                                        <p:cTn dur="500"/>
                                        <p:tgtEl>
                                          <p:spTgt spid="218"/>
                                        </p:tgtEl>
                                      </p:cBhvr>
                                    </p:animEffect>
                                  </p:childTnLst>
                                </p:cTn>
                              </p:par>
                              <p:par>
                                <p:cTn fill="hold" nodeType="withEffect" presetClass="entr" presetID="10" presetSubtype="0">
                                  <p:stCondLst>
                                    <p:cond delay="2000"/>
                                  </p:stCondLst>
                                  <p:childTnLst>
                                    <p:set>
                                      <p:cBhvr>
                                        <p:cTn dur="1" fill="hold">
                                          <p:stCondLst>
                                            <p:cond delay="0"/>
                                          </p:stCondLst>
                                        </p:cTn>
                                        <p:tgtEl>
                                          <p:spTgt spid="219"/>
                                        </p:tgtEl>
                                        <p:attrNameLst>
                                          <p:attrName>style.visibility</p:attrName>
                                        </p:attrNameLst>
                                      </p:cBhvr>
                                      <p:to>
                                        <p:strVal val="visible"/>
                                      </p:to>
                                    </p:set>
                                    <p:animEffect filter="fade" transition="in">
                                      <p:cBhvr>
                                        <p:cTn dur="1822"/>
                                        <p:tgtEl>
                                          <p:spTgt spid="219"/>
                                        </p:tgtEl>
                                      </p:cBhvr>
                                    </p:animEffect>
                                  </p:childTnLst>
                                </p:cTn>
                              </p:par>
                              <p:par>
                                <p:cTn fill="hold" nodeType="withEffect" presetClass="entr" presetID="10" presetSubtype="0">
                                  <p:stCondLst>
                                    <p:cond delay="2000"/>
                                  </p:stCondLst>
                                  <p:childTnLst>
                                    <p:set>
                                      <p:cBhvr>
                                        <p:cTn dur="1" fill="hold">
                                          <p:stCondLst>
                                            <p:cond delay="0"/>
                                          </p:stCondLst>
                                        </p:cTn>
                                        <p:tgtEl>
                                          <p:spTgt spid="220"/>
                                        </p:tgtEl>
                                        <p:attrNameLst>
                                          <p:attrName>style.visibility</p:attrName>
                                        </p:attrNameLst>
                                      </p:cBhvr>
                                      <p:to>
                                        <p:strVal val="visible"/>
                                      </p:to>
                                    </p:set>
                                    <p:animEffect filter="fade" transition="in">
                                      <p:cBhvr>
                                        <p:cTn dur="1822"/>
                                        <p:tgtEl>
                                          <p:spTgt spid="22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1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22"/>
                                        </p:tgtEl>
                                        <p:attrNameLst>
                                          <p:attrName>style.visibility</p:attrName>
                                        </p:attrNameLst>
                                      </p:cBhvr>
                                      <p:to>
                                        <p:strVal val="visible"/>
                                      </p:to>
                                    </p:set>
                                  </p:childTnLst>
                                </p:cTn>
                              </p:par>
                              <p:par>
                                <p:cTn fill="hold" nodeType="withEffect" presetClass="entr" presetID="23" presetSubtype="16">
                                  <p:stCondLst>
                                    <p:cond delay="1000"/>
                                  </p:stCondLst>
                                  <p:childTnLst>
                                    <p:set>
                                      <p:cBhvr>
                                        <p:cTn dur="1" fill="hold">
                                          <p:stCondLst>
                                            <p:cond delay="0"/>
                                          </p:stCondLst>
                                        </p:cTn>
                                        <p:tgtEl>
                                          <p:spTgt spid="221"/>
                                        </p:tgtEl>
                                        <p:attrNameLst>
                                          <p:attrName>style.visibility</p:attrName>
                                        </p:attrNameLst>
                                      </p:cBhvr>
                                      <p:to>
                                        <p:strVal val="visible"/>
                                      </p:to>
                                    </p:set>
                                    <p:anim calcmode="lin" valueType="num">
                                      <p:cBhvr additive="base">
                                        <p:cTn dur="500"/>
                                        <p:tgtEl>
                                          <p:spTgt spid="221"/>
                                        </p:tgtEl>
                                        <p:attrNameLst>
                                          <p:attrName>ppt_w</p:attrName>
                                        </p:attrNameLst>
                                      </p:cBhvr>
                                      <p:tavLst>
                                        <p:tav fmla="" tm="0">
                                          <p:val>
                                            <p:strVal val="0"/>
                                          </p:val>
                                        </p:tav>
                                        <p:tav fmla="" tm="100000">
                                          <p:val>
                                            <p:strVal val="#ppt_w"/>
                                          </p:val>
                                        </p:tav>
                                      </p:tavLst>
                                    </p:anim>
                                    <p:anim calcmode="lin" valueType="num">
                                      <p:cBhvr additive="base">
                                        <p:cTn dur="500"/>
                                        <p:tgtEl>
                                          <p:spTgt spid="221"/>
                                        </p:tgtEl>
                                        <p:attrNameLst>
                                          <p:attrName>ppt_h</p:attrName>
                                        </p:attrNameLst>
                                      </p:cBhvr>
                                      <p:tavLst>
                                        <p:tav fmla="" tm="0">
                                          <p:val>
                                            <p:strVal val="0"/>
                                          </p:val>
                                        </p:tav>
                                        <p:tav fmla="" tm="100000">
                                          <p:val>
                                            <p:strVal val="#ppt_h"/>
                                          </p:val>
                                        </p:tav>
                                      </p:tavLst>
                                    </p:anim>
                                  </p:childTnLst>
                                </p:cTn>
                              </p:par>
                              <p:par>
                                <p:cTn fill="hold" nodeType="withEffect" presetClass="entr" presetID="1" presetSubtype="0">
                                  <p:stCondLst>
                                    <p:cond delay="3000"/>
                                  </p:stCondLst>
                                  <p:childTnLst>
                                    <p:set>
                                      <p:cBhvr>
                                        <p:cTn dur="1" fill="hold">
                                          <p:stCondLst>
                                            <p:cond delay="0"/>
                                          </p:stCondLst>
                                        </p:cTn>
                                        <p:tgtEl>
                                          <p:spTgt spid="215"/>
                                        </p:tgtEl>
                                        <p:attrNameLst>
                                          <p:attrName>style.visibility</p:attrName>
                                        </p:attrNameLst>
                                      </p:cBhvr>
                                      <p:to>
                                        <p:strVal val="visible"/>
                                      </p:to>
                                    </p:set>
                                  </p:childTnLst>
                                </p:cTn>
                              </p:par>
                              <p:par>
                                <p:cTn fill="hold" nodeType="withEffect" presetClass="entr" presetID="1" presetSubtype="0">
                                  <p:stCondLst>
                                    <p:cond delay="3000"/>
                                  </p:stCondLst>
                                  <p:childTnLst>
                                    <p:set>
                                      <p:cBhvr>
                                        <p:cTn dur="1" fill="hold">
                                          <p:stCondLst>
                                            <p:cond delay="0"/>
                                          </p:stCondLst>
                                        </p:cTn>
                                        <p:tgtEl>
                                          <p:spTgt spid="21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1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12"/>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219"/>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220"/>
                                        </p:tgtEl>
                                        <p:attrNameLst>
                                          <p:attrName>style.visibility</p:attrName>
                                        </p:attrNameLst>
                                      </p:cBhvr>
                                      <p:to>
                                        <p:strVal val="hidden"/>
                                      </p:to>
                                    </p:set>
                                  </p:childTnLst>
                                </p:cTn>
                              </p:par>
                              <p:par>
                                <p:cTn fill="hold" nodeType="withEffect" presetClass="entr" presetID="10" presetSubtype="0">
                                  <p:stCondLst>
                                    <p:cond delay="2000"/>
                                  </p:stCondLst>
                                  <p:childTnLst>
                                    <p:set>
                                      <p:cBhvr>
                                        <p:cTn dur="1" fill="hold">
                                          <p:stCondLst>
                                            <p:cond delay="0"/>
                                          </p:stCondLst>
                                        </p:cTn>
                                        <p:tgtEl>
                                          <p:spTgt spid="216"/>
                                        </p:tgtEl>
                                        <p:attrNameLst>
                                          <p:attrName>style.visibility</p:attrName>
                                        </p:attrNameLst>
                                      </p:cBhvr>
                                      <p:to>
                                        <p:strVal val="visible"/>
                                      </p:to>
                                    </p:set>
                                    <p:animEffect filter="fade" transition="in">
                                      <p:cBhvr>
                                        <p:cTn dur="500"/>
                                        <p:tgtEl>
                                          <p:spTgt spid="216"/>
                                        </p:tgtEl>
                                      </p:cBhvr>
                                    </p:animEffect>
                                  </p:childTnLst>
                                </p:cTn>
                              </p:par>
                              <p:par>
                                <p:cTn fill="hold" nodeType="withEffect" presetClass="entr" presetID="10" presetSubtype="0">
                                  <p:stCondLst>
                                    <p:cond delay="1000"/>
                                  </p:stCondLst>
                                  <p:childTnLst>
                                    <p:set>
                                      <p:cBhvr>
                                        <p:cTn dur="1" fill="hold">
                                          <p:stCondLst>
                                            <p:cond delay="0"/>
                                          </p:stCondLst>
                                        </p:cTn>
                                        <p:tgtEl>
                                          <p:spTgt spid="215"/>
                                        </p:tgtEl>
                                        <p:attrNameLst>
                                          <p:attrName>style.visibility</p:attrName>
                                        </p:attrNameLst>
                                      </p:cBhvr>
                                      <p:to>
                                        <p:strVal val="visible"/>
                                      </p:to>
                                    </p:set>
                                    <p:animEffect filter="fade" transition="in">
                                      <p:cBhvr>
                                        <p:cTn dur="500"/>
                                        <p:tgtEl>
                                          <p:spTgt spid="21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223"/>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13"/>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cxnSp>
        <p:nvCxnSpPr>
          <p:cNvPr id="230" name="Google Shape;230;p13"/>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231" name="Google Shape;231;p13"/>
          <p:cNvSpPr/>
          <p:nvPr/>
        </p:nvSpPr>
        <p:spPr>
          <a:xfrm>
            <a:off x="3938953" y="1436736"/>
            <a:ext cx="7547987" cy="847659"/>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lang="ar" sz="2400">
                <a:solidFill>
                  <a:schemeClr val="lt1"/>
                </a:solidFill>
                <a:latin typeface="Arial"/>
                <a:ea typeface="Arial"/>
                <a:cs typeface="Arial"/>
                <a:sym typeface="Arial"/>
              </a:rPr>
              <a:t>هل الأشخاص الذين يرتدون النظارات الشمسية الداكنة يتمتعون بالحماية من الأشعة فوق البنفسجية؟</a:t>
            </a:r>
            <a:endParaRPr sz="2400">
              <a:solidFill>
                <a:schemeClr val="lt1"/>
              </a:solidFill>
              <a:latin typeface="Calibri"/>
              <a:ea typeface="Calibri"/>
              <a:cs typeface="Calibri"/>
              <a:sym typeface="Calibri"/>
            </a:endParaRPr>
          </a:p>
        </p:txBody>
      </p:sp>
      <p:sp>
        <p:nvSpPr>
          <p:cNvPr id="232" name="Google Shape;232;p13"/>
          <p:cNvSpPr/>
          <p:nvPr/>
        </p:nvSpPr>
        <p:spPr>
          <a:xfrm>
            <a:off x="9604550" y="204904"/>
            <a:ext cx="1882391"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lang="ar" sz="2800">
                <a:solidFill>
                  <a:schemeClr val="lt1"/>
                </a:solidFill>
                <a:latin typeface="Calibri"/>
                <a:ea typeface="Calibri"/>
                <a:cs typeface="Calibri"/>
                <a:sym typeface="Calibri"/>
              </a:rPr>
              <a:t>السؤال الثاني</a:t>
            </a:r>
            <a:endParaRPr sz="2800">
              <a:solidFill>
                <a:schemeClr val="lt1"/>
              </a:solidFill>
              <a:latin typeface="Calibri"/>
              <a:ea typeface="Calibri"/>
              <a:cs typeface="Calibri"/>
              <a:sym typeface="Calibri"/>
            </a:endParaRPr>
          </a:p>
        </p:txBody>
      </p:sp>
      <p:sp>
        <p:nvSpPr>
          <p:cNvPr id="233" name="Google Shape;233;p13"/>
          <p:cNvSpPr/>
          <p:nvPr/>
        </p:nvSpPr>
        <p:spPr>
          <a:xfrm>
            <a:off x="8541918" y="3473469"/>
            <a:ext cx="2915696" cy="1635369"/>
          </a:xfrm>
          <a:prstGeom prst="roundRect">
            <a:avLst>
              <a:gd fmla="val 16667" name="adj"/>
            </a:avLst>
          </a:prstGeom>
          <a:solidFill>
            <a:schemeClr val="accent1">
              <a:alpha val="28627"/>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1F3864"/>
                </a:solidFill>
                <a:latin typeface="Arial"/>
                <a:ea typeface="Arial"/>
                <a:cs typeface="Arial"/>
                <a:sym typeface="Arial"/>
              </a:rPr>
              <a:t>نعم، النظارات تقوم بتصفية الإشعاع.</a:t>
            </a:r>
            <a:endParaRPr b="1" sz="3200">
              <a:solidFill>
                <a:srgbClr val="1F3864"/>
              </a:solidFill>
              <a:latin typeface="Arial"/>
              <a:ea typeface="Arial"/>
              <a:cs typeface="Arial"/>
              <a:sym typeface="Arial"/>
            </a:endParaRPr>
          </a:p>
        </p:txBody>
      </p:sp>
      <p:sp>
        <p:nvSpPr>
          <p:cNvPr id="234" name="Google Shape;234;p13"/>
          <p:cNvSpPr/>
          <p:nvPr/>
        </p:nvSpPr>
        <p:spPr>
          <a:xfrm>
            <a:off x="4777154" y="3486103"/>
            <a:ext cx="2915696" cy="1635369"/>
          </a:xfrm>
          <a:prstGeom prst="roundRect">
            <a:avLst>
              <a:gd fmla="val 16667" name="adj"/>
            </a:avLst>
          </a:prstGeom>
          <a:solidFill>
            <a:schemeClr val="accent1">
              <a:alpha val="25882"/>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1F3864"/>
                </a:solidFill>
                <a:latin typeface="Arial"/>
                <a:ea typeface="Arial"/>
                <a:cs typeface="Arial"/>
                <a:sym typeface="Arial"/>
              </a:rPr>
              <a:t>غير محمي</a:t>
            </a:r>
            <a:endParaRPr b="1" sz="3200">
              <a:solidFill>
                <a:srgbClr val="1F3864"/>
              </a:solidFill>
              <a:latin typeface="Arial"/>
              <a:ea typeface="Arial"/>
              <a:cs typeface="Arial"/>
              <a:sym typeface="Arial"/>
            </a:endParaRPr>
          </a:p>
        </p:txBody>
      </p:sp>
      <p:sp>
        <p:nvSpPr>
          <p:cNvPr id="235" name="Google Shape;235;p13"/>
          <p:cNvSpPr/>
          <p:nvPr/>
        </p:nvSpPr>
        <p:spPr>
          <a:xfrm>
            <a:off x="872988" y="3527669"/>
            <a:ext cx="2915696" cy="1635369"/>
          </a:xfrm>
          <a:prstGeom prst="roundRect">
            <a:avLst>
              <a:gd fmla="val 16667" name="adj"/>
            </a:avLst>
          </a:prstGeom>
          <a:solidFill>
            <a:schemeClr val="accent1">
              <a:alpha val="28627"/>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1F3864"/>
                </a:solidFill>
                <a:latin typeface="Arial"/>
                <a:ea typeface="Arial"/>
                <a:cs typeface="Arial"/>
                <a:sym typeface="Arial"/>
              </a:rPr>
              <a:t>ليس كافيا، بل تحتاج إلى قبعة أيضا</a:t>
            </a:r>
            <a:endParaRPr b="1" sz="3200">
              <a:solidFill>
                <a:srgbClr val="1F3864"/>
              </a:solidFill>
              <a:latin typeface="Arial"/>
              <a:ea typeface="Arial"/>
              <a:cs typeface="Arial"/>
              <a:sym typeface="Arial"/>
            </a:endParaRPr>
          </a:p>
        </p:txBody>
      </p:sp>
      <p:sp>
        <p:nvSpPr>
          <p:cNvPr id="236" name="Google Shape;236;p13"/>
          <p:cNvSpPr txBox="1"/>
          <p:nvPr/>
        </p:nvSpPr>
        <p:spPr>
          <a:xfrm>
            <a:off x="9483970"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أ</a:t>
            </a:r>
            <a:endParaRPr/>
          </a:p>
        </p:txBody>
      </p:sp>
      <p:sp>
        <p:nvSpPr>
          <p:cNvPr id="237" name="Google Shape;237;p13"/>
          <p:cNvSpPr txBox="1"/>
          <p:nvPr/>
        </p:nvSpPr>
        <p:spPr>
          <a:xfrm>
            <a:off x="5668108"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ب</a:t>
            </a:r>
            <a:endParaRPr/>
          </a:p>
        </p:txBody>
      </p:sp>
      <p:sp>
        <p:nvSpPr>
          <p:cNvPr id="238" name="Google Shape;238;p13"/>
          <p:cNvSpPr txBox="1"/>
          <p:nvPr/>
        </p:nvSpPr>
        <p:spPr>
          <a:xfrm>
            <a:off x="1736692"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ج</a:t>
            </a:r>
            <a:endParaRPr/>
          </a:p>
        </p:txBody>
      </p:sp>
      <p:sp>
        <p:nvSpPr>
          <p:cNvPr id="239" name="Google Shape;239;p13"/>
          <p:cNvSpPr/>
          <p:nvPr/>
        </p:nvSpPr>
        <p:spPr>
          <a:xfrm>
            <a:off x="8541918" y="3462631"/>
            <a:ext cx="2915696" cy="1672153"/>
          </a:xfrm>
          <a:prstGeom prst="roundRect">
            <a:avLst>
              <a:gd fmla="val 16667" name="adj"/>
            </a:avLst>
          </a:prstGeom>
          <a:noFill/>
          <a:ln cap="flat" cmpd="sng" w="4445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0" name="Google Shape;240;p13"/>
          <p:cNvSpPr/>
          <p:nvPr/>
        </p:nvSpPr>
        <p:spPr>
          <a:xfrm>
            <a:off x="4797250" y="3473469"/>
            <a:ext cx="2915696" cy="1672153"/>
          </a:xfrm>
          <a:prstGeom prst="roundRect">
            <a:avLst>
              <a:gd fmla="val 16667" name="adj"/>
            </a:avLst>
          </a:prstGeom>
          <a:noFill/>
          <a:ln cap="flat" cmpd="sng" w="4445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1" name="Google Shape;241;p13"/>
          <p:cNvSpPr/>
          <p:nvPr/>
        </p:nvSpPr>
        <p:spPr>
          <a:xfrm>
            <a:off x="866588" y="3500856"/>
            <a:ext cx="2915696" cy="1672153"/>
          </a:xfrm>
          <a:prstGeom prst="roundRect">
            <a:avLst>
              <a:gd fmla="val 16667" name="adj"/>
            </a:avLst>
          </a:prstGeom>
          <a:noFill/>
          <a:ln cap="flat" cmpd="sng" w="4445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הקודם עם מילוי מלא" id="242" name="Google Shape;242;p13">
            <a:hlinkClick action="ppaction://hlinkshowjump?jump=nextslide"/>
          </p:cNvPr>
          <p:cNvPicPr preferRelativeResize="0"/>
          <p:nvPr/>
        </p:nvPicPr>
        <p:blipFill rotWithShape="1">
          <a:blip r:embed="rId3">
            <a:alphaModFix/>
          </a:blip>
          <a:srcRect b="0" l="0" r="0" t="0"/>
          <a:stretch/>
        </p:blipFill>
        <p:spPr>
          <a:xfrm>
            <a:off x="617105" y="1369996"/>
            <a:ext cx="914400" cy="914400"/>
          </a:xfrm>
          <a:prstGeom prst="rect">
            <a:avLst/>
          </a:prstGeom>
          <a:noFill/>
          <a:ln>
            <a:noFill/>
          </a:ln>
        </p:spPr>
      </p:pic>
      <p:sp>
        <p:nvSpPr>
          <p:cNvPr id="243" name="Google Shape;243;p13"/>
          <p:cNvSpPr txBox="1"/>
          <p:nvPr/>
        </p:nvSpPr>
        <p:spPr>
          <a:xfrm>
            <a:off x="119265" y="2018654"/>
            <a:ext cx="1732981" cy="40011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000">
                <a:solidFill>
                  <a:srgbClr val="1F3864"/>
                </a:solidFill>
                <a:latin typeface="Arial"/>
                <a:ea typeface="Arial"/>
                <a:cs typeface="Arial"/>
                <a:sym typeface="Arial"/>
              </a:rPr>
              <a:t>إلى السؤال التالي</a:t>
            </a:r>
            <a:endParaRPr/>
          </a:p>
        </p:txBody>
      </p:sp>
      <p:sp>
        <p:nvSpPr>
          <p:cNvPr id="244" name="Google Shape;244;p13"/>
          <p:cNvSpPr txBox="1"/>
          <p:nvPr/>
        </p:nvSpPr>
        <p:spPr>
          <a:xfrm>
            <a:off x="4420972" y="5908761"/>
            <a:ext cx="4457981" cy="46166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400">
                <a:solidFill>
                  <a:srgbClr val="1F3864"/>
                </a:solidFill>
                <a:latin typeface="Arial"/>
                <a:ea typeface="Arial"/>
                <a:cs typeface="Arial"/>
                <a:sym typeface="Arial"/>
              </a:rPr>
              <a:t>لقد تعرضت لحرق وذهبت إلى المستشفى.</a:t>
            </a:r>
            <a:endParaRPr/>
          </a:p>
        </p:txBody>
      </p:sp>
      <p:pic>
        <p:nvPicPr>
          <p:cNvPr descr="שינה עם מילוי מלא" id="245" name="Google Shape;245;p13"/>
          <p:cNvPicPr preferRelativeResize="0"/>
          <p:nvPr/>
        </p:nvPicPr>
        <p:blipFill rotWithShape="1">
          <a:blip r:embed="rId4">
            <a:alphaModFix/>
          </a:blip>
          <a:srcRect b="0" l="0" r="0" t="0"/>
          <a:stretch/>
        </p:blipFill>
        <p:spPr>
          <a:xfrm>
            <a:off x="4143242" y="5567283"/>
            <a:ext cx="914400" cy="914400"/>
          </a:xfrm>
          <a:prstGeom prst="rect">
            <a:avLst/>
          </a:prstGeom>
          <a:noFill/>
          <a:ln>
            <a:noFill/>
          </a:ln>
        </p:spPr>
      </p:pic>
      <p:pic>
        <p:nvPicPr>
          <p:cNvPr descr="סימן ביקורת עם מילוי מלא" id="246" name="Google Shape;246;p13"/>
          <p:cNvPicPr preferRelativeResize="0"/>
          <p:nvPr/>
        </p:nvPicPr>
        <p:blipFill rotWithShape="1">
          <a:blip r:embed="rId5">
            <a:alphaModFix/>
          </a:blip>
          <a:srcRect b="0" l="0" r="0" t="0"/>
          <a:stretch/>
        </p:blipFill>
        <p:spPr>
          <a:xfrm>
            <a:off x="2277140" y="1466001"/>
            <a:ext cx="914400" cy="914400"/>
          </a:xfrm>
          <a:prstGeom prst="rect">
            <a:avLst/>
          </a:prstGeom>
          <a:noFill/>
          <a:ln>
            <a:noFill/>
          </a:ln>
        </p:spPr>
      </p:pic>
      <p:sp>
        <p:nvSpPr>
          <p:cNvPr id="247" name="Google Shape;247;p13"/>
          <p:cNvSpPr txBox="1"/>
          <p:nvPr/>
        </p:nvSpPr>
        <p:spPr>
          <a:xfrm>
            <a:off x="1362740" y="2218709"/>
            <a:ext cx="2439640" cy="40011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000">
                <a:solidFill>
                  <a:schemeClr val="dk1"/>
                </a:solidFill>
                <a:latin typeface="Arial"/>
                <a:ea typeface="Arial"/>
                <a:cs typeface="Arial"/>
                <a:sym typeface="Arial"/>
              </a:rPr>
              <a:t>ما هي الإجابة الصحيحة؟</a:t>
            </a:r>
            <a:endParaRPr/>
          </a:p>
        </p:txBody>
      </p:sp>
      <p:sp>
        <p:nvSpPr>
          <p:cNvPr id="248" name="Google Shape;248;p13"/>
          <p:cNvSpPr txBox="1"/>
          <p:nvPr/>
        </p:nvSpPr>
        <p:spPr>
          <a:xfrm>
            <a:off x="5244844" y="5956166"/>
            <a:ext cx="2558095" cy="46166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400">
                <a:solidFill>
                  <a:schemeClr val="dk1"/>
                </a:solidFill>
                <a:latin typeface="Arial"/>
                <a:ea typeface="Arial"/>
                <a:cs typeface="Arial"/>
                <a:sym typeface="Arial"/>
              </a:rPr>
              <a:t>تم قبول الإجابة الصحيحة</a:t>
            </a:r>
            <a:endParaRPr/>
          </a:p>
        </p:txBody>
      </p:sp>
      <p:pic>
        <p:nvPicPr>
          <p:cNvPr descr="ראה פרטי תמונה קשורים. 各类奖牌元素素材下载-正版素材401364232-摄图网" id="249" name="Google Shape;249;p13"/>
          <p:cNvPicPr preferRelativeResize="0"/>
          <p:nvPr/>
        </p:nvPicPr>
        <p:blipFill rotWithShape="1">
          <a:blip r:embed="rId6">
            <a:alphaModFix/>
          </a:blip>
          <a:srcRect b="0" l="0" r="0" t="0"/>
          <a:stretch/>
        </p:blipFill>
        <p:spPr>
          <a:xfrm>
            <a:off x="4342059" y="5534381"/>
            <a:ext cx="993313" cy="993313"/>
          </a:xfrm>
          <a:prstGeom prst="rect">
            <a:avLst/>
          </a:prstGeom>
          <a:noFill/>
          <a:ln>
            <a:noFill/>
          </a:ln>
        </p:spPr>
      </p:pic>
      <p:sp>
        <p:nvSpPr>
          <p:cNvPr id="250" name="Google Shape;250;p13"/>
          <p:cNvSpPr/>
          <p:nvPr/>
        </p:nvSpPr>
        <p:spPr>
          <a:xfrm>
            <a:off x="876880" y="3445016"/>
            <a:ext cx="10614917" cy="1672153"/>
          </a:xfrm>
          <a:prstGeom prst="roundRect">
            <a:avLst>
              <a:gd fmla="val 16667" name="adj"/>
            </a:avLst>
          </a:prstGeom>
          <a:solidFill>
            <a:schemeClr val="lt1">
              <a:alpha val="3921"/>
            </a:schemeClr>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1" name="Google Shape;251;p13"/>
          <p:cNvSpPr/>
          <p:nvPr/>
        </p:nvSpPr>
        <p:spPr>
          <a:xfrm>
            <a:off x="119265" y="0"/>
            <a:ext cx="12192000" cy="6858000"/>
          </a:xfrm>
          <a:prstGeom prst="rect">
            <a:avLst/>
          </a:prstGeom>
          <a:solidFill>
            <a:schemeClr val="accent1">
              <a:alpha val="3921"/>
            </a:schemeClr>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500"/>
                                  </p:stCondLst>
                                  <p:childTnLst>
                                    <p:set>
                                      <p:cBhvr>
                                        <p:cTn dur="1" fill="hold">
                                          <p:stCondLst>
                                            <p:cond delay="0"/>
                                          </p:stCondLst>
                                        </p:cTn>
                                        <p:tgtEl>
                                          <p:spTgt spid="231"/>
                                        </p:tgtEl>
                                        <p:attrNameLst>
                                          <p:attrName>style.visibility</p:attrName>
                                        </p:attrNameLst>
                                      </p:cBhvr>
                                      <p:to>
                                        <p:strVal val="visible"/>
                                      </p:to>
                                    </p:set>
                                    <p:animEffect filter="fade" transition="in">
                                      <p:cBhvr>
                                        <p:cTn dur="500"/>
                                        <p:tgtEl>
                                          <p:spTgt spid="231"/>
                                        </p:tgtEl>
                                      </p:cBhvr>
                                    </p:animEffect>
                                  </p:childTnLst>
                                </p:cTn>
                              </p:par>
                              <p:par>
                                <p:cTn fill="hold" nodeType="withEffect" presetClass="entr" presetID="1" presetSubtype="0">
                                  <p:stCondLst>
                                    <p:cond delay="0"/>
                                  </p:stCondLst>
                                  <p:childTnLst>
                                    <p:set>
                                      <p:cBhvr>
                                        <p:cTn dur="1" fill="hold">
                                          <p:stCondLst>
                                            <p:cond delay="0"/>
                                          </p:stCondLst>
                                        </p:cTn>
                                        <p:tgtEl>
                                          <p:spTgt spid="233">
                                            <p:txEl>
                                              <p:pRg end="0" st="0"/>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4">
                                            <p:txEl>
                                              <p:pRg end="0" st="0"/>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9"/>
                                        </p:tgtEl>
                                        <p:attrNameLst>
                                          <p:attrName>style.visibility</p:attrName>
                                        </p:attrNameLst>
                                      </p:cBhvr>
                                      <p:to>
                                        <p:strVal val="visible"/>
                                      </p:to>
                                    </p:set>
                                    <p:animEffect filter="fade" transition="in">
                                      <p:cBhvr>
                                        <p:cTn dur="500"/>
                                        <p:tgtEl>
                                          <p:spTgt spid="239"/>
                                        </p:tgtEl>
                                      </p:cBhvr>
                                    </p:animEffect>
                                  </p:childTnLst>
                                </p:cTn>
                              </p:par>
                              <p:par>
                                <p:cTn fill="hold" nodeType="withEffect" presetClass="entr" presetID="1" presetSubtype="0">
                                  <p:stCondLst>
                                    <p:cond delay="0"/>
                                  </p:stCondLst>
                                  <p:childTnLst>
                                    <p:set>
                                      <p:cBhvr>
                                        <p:cTn dur="1" fill="hold">
                                          <p:stCondLst>
                                            <p:cond delay="0"/>
                                          </p:stCondLst>
                                        </p:cTn>
                                        <p:tgtEl>
                                          <p:spTgt spid="250"/>
                                        </p:tgtEl>
                                        <p:attrNameLst>
                                          <p:attrName>style.visibility</p:attrName>
                                        </p:attrNameLst>
                                      </p:cBhvr>
                                      <p:to>
                                        <p:strVal val="visible"/>
                                      </p:to>
                                    </p:set>
                                  </p:childTnLst>
                                </p:cTn>
                              </p:par>
                              <p:par>
                                <p:cTn fill="hold" nodeType="withEffect" presetClass="entr" presetID="23" presetSubtype="16">
                                  <p:stCondLst>
                                    <p:cond delay="1000"/>
                                  </p:stCondLst>
                                  <p:childTnLst>
                                    <p:set>
                                      <p:cBhvr>
                                        <p:cTn dur="1" fill="hold">
                                          <p:stCondLst>
                                            <p:cond delay="0"/>
                                          </p:stCondLst>
                                        </p:cTn>
                                        <p:tgtEl>
                                          <p:spTgt spid="244"/>
                                        </p:tgtEl>
                                        <p:attrNameLst>
                                          <p:attrName>style.visibility</p:attrName>
                                        </p:attrNameLst>
                                      </p:cBhvr>
                                      <p:to>
                                        <p:strVal val="visible"/>
                                      </p:to>
                                    </p:set>
                                    <p:anim calcmode="lin" valueType="num">
                                      <p:cBhvr additive="base">
                                        <p:cTn dur="500"/>
                                        <p:tgtEl>
                                          <p:spTgt spid="244"/>
                                        </p:tgtEl>
                                        <p:attrNameLst>
                                          <p:attrName>ppt_w</p:attrName>
                                        </p:attrNameLst>
                                      </p:cBhvr>
                                      <p:tavLst>
                                        <p:tav fmla="" tm="0">
                                          <p:val>
                                            <p:strVal val="0"/>
                                          </p:val>
                                        </p:tav>
                                        <p:tav fmla="" tm="100000">
                                          <p:val>
                                            <p:strVal val="#ppt_w"/>
                                          </p:val>
                                        </p:tav>
                                      </p:tavLst>
                                    </p:anim>
                                    <p:anim calcmode="lin" valueType="num">
                                      <p:cBhvr additive="base">
                                        <p:cTn dur="500"/>
                                        <p:tgtEl>
                                          <p:spTgt spid="244"/>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1000"/>
                                  </p:stCondLst>
                                  <p:childTnLst>
                                    <p:set>
                                      <p:cBhvr>
                                        <p:cTn dur="1" fill="hold">
                                          <p:stCondLst>
                                            <p:cond delay="0"/>
                                          </p:stCondLst>
                                        </p:cTn>
                                        <p:tgtEl>
                                          <p:spTgt spid="245"/>
                                        </p:tgtEl>
                                        <p:attrNameLst>
                                          <p:attrName>style.visibility</p:attrName>
                                        </p:attrNameLst>
                                      </p:cBhvr>
                                      <p:to>
                                        <p:strVal val="visible"/>
                                      </p:to>
                                    </p:set>
                                    <p:animEffect filter="fade" transition="in">
                                      <p:cBhvr>
                                        <p:cTn dur="500"/>
                                        <p:tgtEl>
                                          <p:spTgt spid="245"/>
                                        </p:tgtEl>
                                      </p:cBhvr>
                                    </p:animEffect>
                                  </p:childTnLst>
                                </p:cTn>
                              </p:par>
                              <p:par>
                                <p:cTn fill="hold" nodeType="withEffect" presetClass="entr" presetID="10" presetSubtype="0">
                                  <p:stCondLst>
                                    <p:cond delay="2000"/>
                                  </p:stCondLst>
                                  <p:childTnLst>
                                    <p:set>
                                      <p:cBhvr>
                                        <p:cTn dur="1" fill="hold">
                                          <p:stCondLst>
                                            <p:cond delay="0"/>
                                          </p:stCondLst>
                                        </p:cTn>
                                        <p:tgtEl>
                                          <p:spTgt spid="246"/>
                                        </p:tgtEl>
                                        <p:attrNameLst>
                                          <p:attrName>style.visibility</p:attrName>
                                        </p:attrNameLst>
                                      </p:cBhvr>
                                      <p:to>
                                        <p:strVal val="visible"/>
                                      </p:to>
                                    </p:set>
                                    <p:animEffect filter="fade" transition="in">
                                      <p:cBhvr>
                                        <p:cTn dur="1822"/>
                                        <p:tgtEl>
                                          <p:spTgt spid="246"/>
                                        </p:tgtEl>
                                      </p:cBhvr>
                                    </p:animEffect>
                                  </p:childTnLst>
                                </p:cTn>
                              </p:par>
                              <p:par>
                                <p:cTn fill="hold" nodeType="withEffect" presetClass="entr" presetID="10" presetSubtype="0">
                                  <p:stCondLst>
                                    <p:cond delay="2000"/>
                                  </p:stCondLst>
                                  <p:childTnLst>
                                    <p:set>
                                      <p:cBhvr>
                                        <p:cTn dur="1" fill="hold">
                                          <p:stCondLst>
                                            <p:cond delay="0"/>
                                          </p:stCondLst>
                                        </p:cTn>
                                        <p:tgtEl>
                                          <p:spTgt spid="247"/>
                                        </p:tgtEl>
                                        <p:attrNameLst>
                                          <p:attrName>style.visibility</p:attrName>
                                        </p:attrNameLst>
                                      </p:cBhvr>
                                      <p:to>
                                        <p:strVal val="visible"/>
                                      </p:to>
                                    </p:set>
                                    <p:animEffect filter="fade" transition="in">
                                      <p:cBhvr>
                                        <p:cTn dur="1822"/>
                                        <p:tgtEl>
                                          <p:spTgt spid="24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50"/>
                                        </p:tgtEl>
                                        <p:attrNameLst>
                                          <p:attrName>style.visibility</p:attrName>
                                        </p:attrNameLst>
                                      </p:cBhvr>
                                      <p:to>
                                        <p:strVal val="visible"/>
                                      </p:to>
                                    </p:set>
                                  </p:childTnLst>
                                </p:cTn>
                              </p:par>
                              <p:par>
                                <p:cTn fill="hold" nodeType="withEffect" presetClass="entr" presetID="23" presetSubtype="16">
                                  <p:stCondLst>
                                    <p:cond delay="2000"/>
                                  </p:stCondLst>
                                  <p:childTnLst>
                                    <p:set>
                                      <p:cBhvr>
                                        <p:cTn dur="1" fill="hold">
                                          <p:stCondLst>
                                            <p:cond delay="0"/>
                                          </p:stCondLst>
                                        </p:cTn>
                                        <p:tgtEl>
                                          <p:spTgt spid="248"/>
                                        </p:tgtEl>
                                        <p:attrNameLst>
                                          <p:attrName>style.visibility</p:attrName>
                                        </p:attrNameLst>
                                      </p:cBhvr>
                                      <p:to>
                                        <p:strVal val="visible"/>
                                      </p:to>
                                    </p:set>
                                    <p:anim calcmode="lin" valueType="num">
                                      <p:cBhvr additive="base">
                                        <p:cTn dur="500"/>
                                        <p:tgtEl>
                                          <p:spTgt spid="248"/>
                                        </p:tgtEl>
                                        <p:attrNameLst>
                                          <p:attrName>ppt_w</p:attrName>
                                        </p:attrNameLst>
                                      </p:cBhvr>
                                      <p:tavLst>
                                        <p:tav fmla="" tm="0">
                                          <p:val>
                                            <p:strVal val="0"/>
                                          </p:val>
                                        </p:tav>
                                        <p:tav fmla="" tm="100000">
                                          <p:val>
                                            <p:strVal val="#ppt_w"/>
                                          </p:val>
                                        </p:tav>
                                      </p:tavLst>
                                    </p:anim>
                                    <p:anim calcmode="lin" valueType="num">
                                      <p:cBhvr additive="base">
                                        <p:cTn dur="500"/>
                                        <p:tgtEl>
                                          <p:spTgt spid="248"/>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2000"/>
                                  </p:stCondLst>
                                  <p:childTnLst>
                                    <p:set>
                                      <p:cBhvr>
                                        <p:cTn dur="1" fill="hold">
                                          <p:stCondLst>
                                            <p:cond delay="0"/>
                                          </p:stCondLst>
                                        </p:cTn>
                                        <p:tgtEl>
                                          <p:spTgt spid="249"/>
                                        </p:tgtEl>
                                        <p:attrNameLst>
                                          <p:attrName>style.visibility</p:attrName>
                                        </p:attrNameLst>
                                      </p:cBhvr>
                                      <p:to>
                                        <p:strVal val="visible"/>
                                      </p:to>
                                    </p:set>
                                    <p:anim calcmode="lin" valueType="num">
                                      <p:cBhvr additive="base">
                                        <p:cTn dur="500"/>
                                        <p:tgtEl>
                                          <p:spTgt spid="249"/>
                                        </p:tgtEl>
                                        <p:attrNameLst>
                                          <p:attrName>ppt_w</p:attrName>
                                        </p:attrNameLst>
                                      </p:cBhvr>
                                      <p:tavLst>
                                        <p:tav fmla="" tm="0">
                                          <p:val>
                                            <p:strVal val="0"/>
                                          </p:val>
                                        </p:tav>
                                        <p:tav fmla="" tm="100000">
                                          <p:val>
                                            <p:strVal val="#ppt_w"/>
                                          </p:val>
                                        </p:tav>
                                      </p:tavLst>
                                    </p:anim>
                                    <p:anim calcmode="lin" valueType="num">
                                      <p:cBhvr additive="base">
                                        <p:cTn dur="500"/>
                                        <p:tgtEl>
                                          <p:spTgt spid="249"/>
                                        </p:tgtEl>
                                        <p:attrNameLst>
                                          <p:attrName>ppt_h</p:attrName>
                                        </p:attrNameLst>
                                      </p:cBhvr>
                                      <p:tavLst>
                                        <p:tav fmla="" tm="0">
                                          <p:val>
                                            <p:strVal val="0"/>
                                          </p:val>
                                        </p:tav>
                                        <p:tav fmla="" tm="100000">
                                          <p:val>
                                            <p:strVal val="#ppt_h"/>
                                          </p:val>
                                        </p:tav>
                                      </p:tavLst>
                                    </p:anim>
                                  </p:childTnLst>
                                </p:cTn>
                              </p:par>
                            </p:childTnLst>
                          </p:cTn>
                        </p:par>
                        <p:par>
                          <p:cTn fill="hold">
                            <p:stCondLst>
                              <p:cond delay="500"/>
                            </p:stCondLst>
                            <p:childTnLst>
                              <p:par>
                                <p:cTn fill="hold" nodeType="afterEffect" presetClass="entr" presetID="1" presetSubtype="0">
                                  <p:stCondLst>
                                    <p:cond delay="0"/>
                                  </p:stCondLst>
                                  <p:childTnLst>
                                    <p:set>
                                      <p:cBhvr>
                                        <p:cTn dur="1" fill="hold">
                                          <p:stCondLst>
                                            <p:cond delay="0"/>
                                          </p:stCondLst>
                                        </p:cTn>
                                        <p:tgtEl>
                                          <p:spTgt spid="24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50"/>
                                        </p:tgtEl>
                                        <p:attrNameLst>
                                          <p:attrName>style.visibility</p:attrName>
                                        </p:attrNameLst>
                                      </p:cBhvr>
                                      <p:to>
                                        <p:strVal val="visible"/>
                                      </p:to>
                                    </p:set>
                                  </p:childTnLst>
                                </p:cTn>
                              </p:par>
                              <p:par>
                                <p:cTn fill="hold" nodeType="withEffect" presetClass="entr" presetID="23" presetSubtype="16">
                                  <p:stCondLst>
                                    <p:cond delay="1000"/>
                                  </p:stCondLst>
                                  <p:childTnLst>
                                    <p:set>
                                      <p:cBhvr>
                                        <p:cTn dur="1" fill="hold">
                                          <p:stCondLst>
                                            <p:cond delay="0"/>
                                          </p:stCondLst>
                                        </p:cTn>
                                        <p:tgtEl>
                                          <p:spTgt spid="244"/>
                                        </p:tgtEl>
                                        <p:attrNameLst>
                                          <p:attrName>style.visibility</p:attrName>
                                        </p:attrNameLst>
                                      </p:cBhvr>
                                      <p:to>
                                        <p:strVal val="visible"/>
                                      </p:to>
                                    </p:set>
                                    <p:anim calcmode="lin" valueType="num">
                                      <p:cBhvr additive="base">
                                        <p:cTn dur="500"/>
                                        <p:tgtEl>
                                          <p:spTgt spid="244"/>
                                        </p:tgtEl>
                                        <p:attrNameLst>
                                          <p:attrName>ppt_w</p:attrName>
                                        </p:attrNameLst>
                                      </p:cBhvr>
                                      <p:tavLst>
                                        <p:tav fmla="" tm="0">
                                          <p:val>
                                            <p:strVal val="0"/>
                                          </p:val>
                                        </p:tav>
                                        <p:tav fmla="" tm="100000">
                                          <p:val>
                                            <p:strVal val="#ppt_w"/>
                                          </p:val>
                                        </p:tav>
                                      </p:tavLst>
                                    </p:anim>
                                    <p:anim calcmode="lin" valueType="num">
                                      <p:cBhvr additive="base">
                                        <p:cTn dur="500"/>
                                        <p:tgtEl>
                                          <p:spTgt spid="244"/>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1000"/>
                                  </p:stCondLst>
                                  <p:childTnLst>
                                    <p:set>
                                      <p:cBhvr>
                                        <p:cTn dur="1" fill="hold">
                                          <p:stCondLst>
                                            <p:cond delay="0"/>
                                          </p:stCondLst>
                                        </p:cTn>
                                        <p:tgtEl>
                                          <p:spTgt spid="245"/>
                                        </p:tgtEl>
                                        <p:attrNameLst>
                                          <p:attrName>style.visibility</p:attrName>
                                        </p:attrNameLst>
                                      </p:cBhvr>
                                      <p:to>
                                        <p:strVal val="visible"/>
                                      </p:to>
                                    </p:set>
                                    <p:animEffect filter="fade" transition="in">
                                      <p:cBhvr>
                                        <p:cTn dur="500"/>
                                        <p:tgtEl>
                                          <p:spTgt spid="245"/>
                                        </p:tgtEl>
                                      </p:cBhvr>
                                    </p:animEffect>
                                  </p:childTnLst>
                                </p:cTn>
                              </p:par>
                              <p:par>
                                <p:cTn fill="hold" nodeType="withEffect" presetClass="entr" presetID="10" presetSubtype="0">
                                  <p:stCondLst>
                                    <p:cond delay="2000"/>
                                  </p:stCondLst>
                                  <p:childTnLst>
                                    <p:set>
                                      <p:cBhvr>
                                        <p:cTn dur="1" fill="hold">
                                          <p:stCondLst>
                                            <p:cond delay="0"/>
                                          </p:stCondLst>
                                        </p:cTn>
                                        <p:tgtEl>
                                          <p:spTgt spid="246"/>
                                        </p:tgtEl>
                                        <p:attrNameLst>
                                          <p:attrName>style.visibility</p:attrName>
                                        </p:attrNameLst>
                                      </p:cBhvr>
                                      <p:to>
                                        <p:strVal val="visible"/>
                                      </p:to>
                                    </p:set>
                                    <p:animEffect filter="fade" transition="in">
                                      <p:cBhvr>
                                        <p:cTn dur="1822"/>
                                        <p:tgtEl>
                                          <p:spTgt spid="246"/>
                                        </p:tgtEl>
                                      </p:cBhvr>
                                    </p:animEffect>
                                  </p:childTnLst>
                                </p:cTn>
                              </p:par>
                              <p:par>
                                <p:cTn fill="hold" nodeType="withEffect" presetClass="entr" presetID="10" presetSubtype="0">
                                  <p:stCondLst>
                                    <p:cond delay="2000"/>
                                  </p:stCondLst>
                                  <p:childTnLst>
                                    <p:set>
                                      <p:cBhvr>
                                        <p:cTn dur="1" fill="hold">
                                          <p:stCondLst>
                                            <p:cond delay="0"/>
                                          </p:stCondLst>
                                        </p:cTn>
                                        <p:tgtEl>
                                          <p:spTgt spid="247"/>
                                        </p:tgtEl>
                                        <p:attrNameLst>
                                          <p:attrName>style.visibility</p:attrName>
                                        </p:attrNameLst>
                                      </p:cBhvr>
                                      <p:to>
                                        <p:strVal val="visible"/>
                                      </p:to>
                                    </p:set>
                                    <p:animEffect filter="fade" transition="in">
                                      <p:cBhvr>
                                        <p:cTn dur="1822"/>
                                        <p:tgtEl>
                                          <p:spTgt spid="24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9"/>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246"/>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247"/>
                                        </p:tgtEl>
                                        <p:attrNameLst>
                                          <p:attrName>style.visibility</p:attrName>
                                        </p:attrNameLst>
                                      </p:cBhvr>
                                      <p:to>
                                        <p:strVal val="hidden"/>
                                      </p:to>
                                    </p:set>
                                  </p:childTnLst>
                                </p:cTn>
                              </p:par>
                              <p:par>
                                <p:cTn fill="hold" nodeType="withEffect" presetClass="entr" presetID="10" presetSubtype="0">
                                  <p:stCondLst>
                                    <p:cond delay="2000"/>
                                  </p:stCondLst>
                                  <p:childTnLst>
                                    <p:set>
                                      <p:cBhvr>
                                        <p:cTn dur="1" fill="hold">
                                          <p:stCondLst>
                                            <p:cond delay="0"/>
                                          </p:stCondLst>
                                        </p:cTn>
                                        <p:tgtEl>
                                          <p:spTgt spid="243"/>
                                        </p:tgtEl>
                                        <p:attrNameLst>
                                          <p:attrName>style.visibility</p:attrName>
                                        </p:attrNameLst>
                                      </p:cBhvr>
                                      <p:to>
                                        <p:strVal val="visible"/>
                                      </p:to>
                                    </p:set>
                                    <p:animEffect filter="fade" transition="in">
                                      <p:cBhvr>
                                        <p:cTn dur="500"/>
                                        <p:tgtEl>
                                          <p:spTgt spid="243"/>
                                        </p:tgtEl>
                                      </p:cBhvr>
                                    </p:animEffect>
                                  </p:childTnLst>
                                </p:cTn>
                              </p:par>
                              <p:par>
                                <p:cTn fill="hold" nodeType="withEffect" presetClass="entr" presetID="10" presetSubtype="0">
                                  <p:stCondLst>
                                    <p:cond delay="1000"/>
                                  </p:stCondLst>
                                  <p:childTnLst>
                                    <p:set>
                                      <p:cBhvr>
                                        <p:cTn dur="1" fill="hold">
                                          <p:stCondLst>
                                            <p:cond delay="0"/>
                                          </p:stCondLst>
                                        </p:cTn>
                                        <p:tgtEl>
                                          <p:spTgt spid="242"/>
                                        </p:tgtEl>
                                        <p:attrNameLst>
                                          <p:attrName>style.visibility</p:attrName>
                                        </p:attrNameLst>
                                      </p:cBhvr>
                                      <p:to>
                                        <p:strVal val="visible"/>
                                      </p:to>
                                    </p:set>
                                    <p:animEffect filter="fade" transition="in">
                                      <p:cBhvr>
                                        <p:cTn dur="500"/>
                                        <p:tgtEl>
                                          <p:spTgt spid="24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251"/>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14"/>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cxnSp>
        <p:nvCxnSpPr>
          <p:cNvPr id="258" name="Google Shape;258;p14"/>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259" name="Google Shape;259;p14"/>
          <p:cNvSpPr/>
          <p:nvPr/>
        </p:nvSpPr>
        <p:spPr>
          <a:xfrm>
            <a:off x="3938953" y="1436736"/>
            <a:ext cx="7547987" cy="847659"/>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400">
                <a:solidFill>
                  <a:schemeClr val="lt1"/>
                </a:solidFill>
                <a:latin typeface="Arial"/>
                <a:ea typeface="Arial"/>
                <a:cs typeface="Arial"/>
                <a:sym typeface="Arial"/>
              </a:rPr>
              <a:t>ما هي درجة الحرق التي تصنف على أنها الحرق الذي يصيب عمق الجلد ومساحة كبيرة من الجسم؟</a:t>
            </a:r>
            <a:endParaRPr b="1" sz="2400">
              <a:solidFill>
                <a:schemeClr val="lt1"/>
              </a:solidFill>
              <a:latin typeface="Calibri"/>
              <a:ea typeface="Calibri"/>
              <a:cs typeface="Calibri"/>
              <a:sym typeface="Calibri"/>
            </a:endParaRPr>
          </a:p>
        </p:txBody>
      </p:sp>
      <p:sp>
        <p:nvSpPr>
          <p:cNvPr id="260" name="Google Shape;260;p14"/>
          <p:cNvSpPr/>
          <p:nvPr/>
        </p:nvSpPr>
        <p:spPr>
          <a:xfrm>
            <a:off x="9604550" y="204904"/>
            <a:ext cx="1882391"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lang="ar" sz="2800">
                <a:solidFill>
                  <a:schemeClr val="lt1"/>
                </a:solidFill>
                <a:latin typeface="Calibri"/>
                <a:ea typeface="Calibri"/>
                <a:cs typeface="Calibri"/>
                <a:sym typeface="Calibri"/>
              </a:rPr>
              <a:t>السؤال 3</a:t>
            </a:r>
            <a:endParaRPr sz="2800">
              <a:solidFill>
                <a:schemeClr val="lt1"/>
              </a:solidFill>
              <a:latin typeface="Calibri"/>
              <a:ea typeface="Calibri"/>
              <a:cs typeface="Calibri"/>
              <a:sym typeface="Calibri"/>
            </a:endParaRPr>
          </a:p>
        </p:txBody>
      </p:sp>
      <p:sp>
        <p:nvSpPr>
          <p:cNvPr id="261" name="Google Shape;261;p14"/>
          <p:cNvSpPr/>
          <p:nvPr/>
        </p:nvSpPr>
        <p:spPr>
          <a:xfrm>
            <a:off x="4741643" y="3503943"/>
            <a:ext cx="2915696" cy="1635369"/>
          </a:xfrm>
          <a:prstGeom prst="roundRect">
            <a:avLst>
              <a:gd fmla="val 16667" name="adj"/>
            </a:avLst>
          </a:prstGeom>
          <a:solidFill>
            <a:schemeClr val="accent1">
              <a:alpha val="28627"/>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1F3864"/>
                </a:solidFill>
                <a:latin typeface="Arial"/>
                <a:ea typeface="Arial"/>
                <a:cs typeface="Arial"/>
                <a:sym typeface="Arial"/>
              </a:rPr>
              <a:t>الدرجة الثالثة</a:t>
            </a:r>
            <a:endParaRPr/>
          </a:p>
        </p:txBody>
      </p:sp>
      <p:sp>
        <p:nvSpPr>
          <p:cNvPr id="262" name="Google Shape;262;p14"/>
          <p:cNvSpPr/>
          <p:nvPr/>
        </p:nvSpPr>
        <p:spPr>
          <a:xfrm>
            <a:off x="8652963" y="3537640"/>
            <a:ext cx="2915696" cy="1635369"/>
          </a:xfrm>
          <a:prstGeom prst="roundRect">
            <a:avLst>
              <a:gd fmla="val 16667" name="adj"/>
            </a:avLst>
          </a:prstGeom>
          <a:solidFill>
            <a:schemeClr val="accent1">
              <a:alpha val="25882"/>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1F3864"/>
                </a:solidFill>
                <a:latin typeface="Arial"/>
                <a:ea typeface="Arial"/>
                <a:cs typeface="Arial"/>
                <a:sym typeface="Arial"/>
              </a:rPr>
              <a:t>الدرجة الرابعة</a:t>
            </a:r>
            <a:endParaRPr b="1" sz="4000">
              <a:solidFill>
                <a:srgbClr val="1F3864"/>
              </a:solidFill>
              <a:latin typeface="Arial"/>
              <a:ea typeface="Arial"/>
              <a:cs typeface="Arial"/>
              <a:sym typeface="Arial"/>
            </a:endParaRPr>
          </a:p>
        </p:txBody>
      </p:sp>
      <p:sp>
        <p:nvSpPr>
          <p:cNvPr id="263" name="Google Shape;263;p14"/>
          <p:cNvSpPr/>
          <p:nvPr/>
        </p:nvSpPr>
        <p:spPr>
          <a:xfrm>
            <a:off x="866917" y="3503943"/>
            <a:ext cx="2915696" cy="1635369"/>
          </a:xfrm>
          <a:prstGeom prst="roundRect">
            <a:avLst>
              <a:gd fmla="val 16667" name="adj"/>
            </a:avLst>
          </a:prstGeom>
          <a:solidFill>
            <a:schemeClr val="accent1">
              <a:alpha val="28627"/>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1F3864"/>
                </a:solidFill>
                <a:latin typeface="Arial"/>
                <a:ea typeface="Arial"/>
                <a:cs typeface="Arial"/>
                <a:sym typeface="Arial"/>
              </a:rPr>
              <a:t>درجة شديدة</a:t>
            </a:r>
            <a:endParaRPr/>
          </a:p>
        </p:txBody>
      </p:sp>
      <p:sp>
        <p:nvSpPr>
          <p:cNvPr id="264" name="Google Shape;264;p14"/>
          <p:cNvSpPr txBox="1"/>
          <p:nvPr/>
        </p:nvSpPr>
        <p:spPr>
          <a:xfrm>
            <a:off x="9483970"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أ</a:t>
            </a:r>
            <a:endParaRPr/>
          </a:p>
        </p:txBody>
      </p:sp>
      <p:sp>
        <p:nvSpPr>
          <p:cNvPr id="265" name="Google Shape;265;p14"/>
          <p:cNvSpPr txBox="1"/>
          <p:nvPr/>
        </p:nvSpPr>
        <p:spPr>
          <a:xfrm>
            <a:off x="5668108"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ب</a:t>
            </a:r>
            <a:endParaRPr/>
          </a:p>
        </p:txBody>
      </p:sp>
      <p:sp>
        <p:nvSpPr>
          <p:cNvPr id="266" name="Google Shape;266;p14"/>
          <p:cNvSpPr txBox="1"/>
          <p:nvPr/>
        </p:nvSpPr>
        <p:spPr>
          <a:xfrm>
            <a:off x="1736692"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ج</a:t>
            </a:r>
            <a:endParaRPr/>
          </a:p>
        </p:txBody>
      </p:sp>
      <p:sp>
        <p:nvSpPr>
          <p:cNvPr id="267" name="Google Shape;267;p14"/>
          <p:cNvSpPr/>
          <p:nvPr/>
        </p:nvSpPr>
        <p:spPr>
          <a:xfrm>
            <a:off x="4747078" y="3503943"/>
            <a:ext cx="2915696" cy="1672153"/>
          </a:xfrm>
          <a:prstGeom prst="roundRect">
            <a:avLst>
              <a:gd fmla="val 16667" name="adj"/>
            </a:avLst>
          </a:prstGeom>
          <a:noFill/>
          <a:ln cap="flat" cmpd="sng" w="4445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8" name="Google Shape;268;p14"/>
          <p:cNvSpPr/>
          <p:nvPr/>
        </p:nvSpPr>
        <p:spPr>
          <a:xfrm>
            <a:off x="8673059" y="3525006"/>
            <a:ext cx="2915696" cy="1672153"/>
          </a:xfrm>
          <a:prstGeom prst="roundRect">
            <a:avLst>
              <a:gd fmla="val 16667" name="adj"/>
            </a:avLst>
          </a:prstGeom>
          <a:noFill/>
          <a:ln cap="flat" cmpd="sng" w="4445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9" name="Google Shape;269;p14"/>
          <p:cNvSpPr/>
          <p:nvPr/>
        </p:nvSpPr>
        <p:spPr>
          <a:xfrm>
            <a:off x="866588" y="3500856"/>
            <a:ext cx="2915696" cy="1672153"/>
          </a:xfrm>
          <a:prstGeom prst="roundRect">
            <a:avLst>
              <a:gd fmla="val 16667" name="adj"/>
            </a:avLst>
          </a:prstGeom>
          <a:noFill/>
          <a:ln cap="flat" cmpd="sng" w="4445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הקודם עם מילוי מלא" id="270" name="Google Shape;270;p14">
            <a:hlinkClick action="ppaction://hlinkshowjump?jump=nextslide"/>
          </p:cNvPr>
          <p:cNvPicPr preferRelativeResize="0"/>
          <p:nvPr/>
        </p:nvPicPr>
        <p:blipFill rotWithShape="1">
          <a:blip r:embed="rId3">
            <a:alphaModFix/>
          </a:blip>
          <a:srcRect b="0" l="0" r="0" t="0"/>
          <a:stretch/>
        </p:blipFill>
        <p:spPr>
          <a:xfrm>
            <a:off x="617105" y="1369996"/>
            <a:ext cx="914400" cy="914400"/>
          </a:xfrm>
          <a:prstGeom prst="rect">
            <a:avLst/>
          </a:prstGeom>
          <a:noFill/>
          <a:ln>
            <a:noFill/>
          </a:ln>
        </p:spPr>
      </p:pic>
      <p:sp>
        <p:nvSpPr>
          <p:cNvPr id="271" name="Google Shape;271;p14"/>
          <p:cNvSpPr txBox="1"/>
          <p:nvPr/>
        </p:nvSpPr>
        <p:spPr>
          <a:xfrm>
            <a:off x="119265" y="2018654"/>
            <a:ext cx="1732981" cy="40011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000">
                <a:solidFill>
                  <a:srgbClr val="1F3864"/>
                </a:solidFill>
                <a:latin typeface="Arial"/>
                <a:ea typeface="Arial"/>
                <a:cs typeface="Arial"/>
                <a:sym typeface="Arial"/>
              </a:rPr>
              <a:t>إلى السؤال التالي</a:t>
            </a:r>
            <a:endParaRPr/>
          </a:p>
        </p:txBody>
      </p:sp>
      <p:sp>
        <p:nvSpPr>
          <p:cNvPr id="272" name="Google Shape;272;p14"/>
          <p:cNvSpPr txBox="1"/>
          <p:nvPr/>
        </p:nvSpPr>
        <p:spPr>
          <a:xfrm>
            <a:off x="4420972" y="5908761"/>
            <a:ext cx="4457981" cy="46166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400">
                <a:solidFill>
                  <a:srgbClr val="1F3864"/>
                </a:solidFill>
                <a:latin typeface="Arial"/>
                <a:ea typeface="Arial"/>
                <a:cs typeface="Arial"/>
                <a:sym typeface="Arial"/>
              </a:rPr>
              <a:t>لقد تعرضت لحرق وذهبت إلى المستشفى.</a:t>
            </a:r>
            <a:endParaRPr/>
          </a:p>
        </p:txBody>
      </p:sp>
      <p:pic>
        <p:nvPicPr>
          <p:cNvPr descr="שינה עם מילוי מלא" id="273" name="Google Shape;273;p14"/>
          <p:cNvPicPr preferRelativeResize="0"/>
          <p:nvPr/>
        </p:nvPicPr>
        <p:blipFill rotWithShape="1">
          <a:blip r:embed="rId4">
            <a:alphaModFix/>
          </a:blip>
          <a:srcRect b="0" l="0" r="0" t="0"/>
          <a:stretch/>
        </p:blipFill>
        <p:spPr>
          <a:xfrm>
            <a:off x="4143242" y="5567283"/>
            <a:ext cx="914400" cy="914400"/>
          </a:xfrm>
          <a:prstGeom prst="rect">
            <a:avLst/>
          </a:prstGeom>
          <a:noFill/>
          <a:ln>
            <a:noFill/>
          </a:ln>
        </p:spPr>
      </p:pic>
      <p:pic>
        <p:nvPicPr>
          <p:cNvPr descr="סימן ביקורת עם מילוי מלא" id="274" name="Google Shape;274;p14"/>
          <p:cNvPicPr preferRelativeResize="0"/>
          <p:nvPr/>
        </p:nvPicPr>
        <p:blipFill rotWithShape="1">
          <a:blip r:embed="rId5">
            <a:alphaModFix/>
          </a:blip>
          <a:srcRect b="0" l="0" r="0" t="0"/>
          <a:stretch/>
        </p:blipFill>
        <p:spPr>
          <a:xfrm>
            <a:off x="2277140" y="1466001"/>
            <a:ext cx="914400" cy="914400"/>
          </a:xfrm>
          <a:prstGeom prst="rect">
            <a:avLst/>
          </a:prstGeom>
          <a:noFill/>
          <a:ln>
            <a:noFill/>
          </a:ln>
        </p:spPr>
      </p:pic>
      <p:sp>
        <p:nvSpPr>
          <p:cNvPr id="275" name="Google Shape;275;p14"/>
          <p:cNvSpPr txBox="1"/>
          <p:nvPr/>
        </p:nvSpPr>
        <p:spPr>
          <a:xfrm>
            <a:off x="1362740" y="2218709"/>
            <a:ext cx="2439640" cy="40011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000">
                <a:solidFill>
                  <a:schemeClr val="dk1"/>
                </a:solidFill>
                <a:latin typeface="Arial"/>
                <a:ea typeface="Arial"/>
                <a:cs typeface="Arial"/>
                <a:sym typeface="Arial"/>
              </a:rPr>
              <a:t>ما هي الإجابة الصحيحة؟</a:t>
            </a:r>
            <a:endParaRPr/>
          </a:p>
        </p:txBody>
      </p:sp>
      <p:sp>
        <p:nvSpPr>
          <p:cNvPr id="276" name="Google Shape;276;p14"/>
          <p:cNvSpPr txBox="1"/>
          <p:nvPr/>
        </p:nvSpPr>
        <p:spPr>
          <a:xfrm>
            <a:off x="5244844" y="5956166"/>
            <a:ext cx="2558095" cy="46166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400">
                <a:solidFill>
                  <a:schemeClr val="dk1"/>
                </a:solidFill>
                <a:latin typeface="Arial"/>
                <a:ea typeface="Arial"/>
                <a:cs typeface="Arial"/>
                <a:sym typeface="Arial"/>
              </a:rPr>
              <a:t>تم قبول الإجابة الصحيحة</a:t>
            </a:r>
            <a:endParaRPr/>
          </a:p>
        </p:txBody>
      </p:sp>
      <p:pic>
        <p:nvPicPr>
          <p:cNvPr descr="ראה פרטי תמונה קשורים. 各类奖牌元素素材下载-正版素材401364232-摄图网" id="277" name="Google Shape;277;p14"/>
          <p:cNvPicPr preferRelativeResize="0"/>
          <p:nvPr/>
        </p:nvPicPr>
        <p:blipFill rotWithShape="1">
          <a:blip r:embed="rId6">
            <a:alphaModFix/>
          </a:blip>
          <a:srcRect b="0" l="0" r="0" t="0"/>
          <a:stretch/>
        </p:blipFill>
        <p:spPr>
          <a:xfrm>
            <a:off x="4342059" y="5534381"/>
            <a:ext cx="993313" cy="993313"/>
          </a:xfrm>
          <a:prstGeom prst="rect">
            <a:avLst/>
          </a:prstGeom>
          <a:noFill/>
          <a:ln>
            <a:noFill/>
          </a:ln>
        </p:spPr>
      </p:pic>
      <p:sp>
        <p:nvSpPr>
          <p:cNvPr id="278" name="Google Shape;278;p14"/>
          <p:cNvSpPr/>
          <p:nvPr/>
        </p:nvSpPr>
        <p:spPr>
          <a:xfrm>
            <a:off x="866588" y="3500856"/>
            <a:ext cx="10614917" cy="1672153"/>
          </a:xfrm>
          <a:prstGeom prst="roundRect">
            <a:avLst>
              <a:gd fmla="val 16667" name="adj"/>
            </a:avLst>
          </a:prstGeom>
          <a:solidFill>
            <a:schemeClr val="lt1">
              <a:alpha val="3921"/>
            </a:schemeClr>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500"/>
                                  </p:stCondLst>
                                  <p:childTnLst>
                                    <p:set>
                                      <p:cBhvr>
                                        <p:cTn dur="1" fill="hold">
                                          <p:stCondLst>
                                            <p:cond delay="0"/>
                                          </p:stCondLst>
                                        </p:cTn>
                                        <p:tgtEl>
                                          <p:spTgt spid="259"/>
                                        </p:tgtEl>
                                        <p:attrNameLst>
                                          <p:attrName>style.visibility</p:attrName>
                                        </p:attrNameLst>
                                      </p:cBhvr>
                                      <p:to>
                                        <p:strVal val="visible"/>
                                      </p:to>
                                    </p:set>
                                    <p:animEffect filter="fade" transition="in">
                                      <p:cBhvr>
                                        <p:cTn dur="500"/>
                                        <p:tgtEl>
                                          <p:spTgt spid="259"/>
                                        </p:tgtEl>
                                      </p:cBhvr>
                                    </p:animEffect>
                                  </p:childTnLst>
                                </p:cTn>
                              </p:par>
                              <p:par>
                                <p:cTn fill="hold" nodeType="withEffect" presetClass="entr" presetID="1" presetSubtype="0">
                                  <p:stCondLst>
                                    <p:cond delay="0"/>
                                  </p:stCondLst>
                                  <p:childTnLst>
                                    <p:set>
                                      <p:cBhvr>
                                        <p:cTn dur="1" fill="hold">
                                          <p:stCondLst>
                                            <p:cond delay="0"/>
                                          </p:stCondLst>
                                        </p:cTn>
                                        <p:tgtEl>
                                          <p:spTgt spid="261">
                                            <p:txEl>
                                              <p:pRg end="0" st="0"/>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62">
                                            <p:txEl>
                                              <p:pRg end="0" st="0"/>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6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7"/>
                                        </p:tgtEl>
                                        <p:attrNameLst>
                                          <p:attrName>style.visibility</p:attrName>
                                        </p:attrNameLst>
                                      </p:cBhvr>
                                      <p:to>
                                        <p:strVal val="visible"/>
                                      </p:to>
                                    </p:set>
                                    <p:animEffect filter="fade" transition="in">
                                      <p:cBhvr>
                                        <p:cTn dur="500"/>
                                        <p:tgtEl>
                                          <p:spTgt spid="267"/>
                                        </p:tgtEl>
                                      </p:cBhvr>
                                    </p:animEffect>
                                  </p:childTnLst>
                                </p:cTn>
                              </p:par>
                              <p:par>
                                <p:cTn fill="hold" nodeType="withEffect" presetClass="entr" presetID="1" presetSubtype="0">
                                  <p:stCondLst>
                                    <p:cond delay="0"/>
                                  </p:stCondLst>
                                  <p:childTnLst>
                                    <p:set>
                                      <p:cBhvr>
                                        <p:cTn dur="1" fill="hold">
                                          <p:stCondLst>
                                            <p:cond delay="0"/>
                                          </p:stCondLst>
                                        </p:cTn>
                                        <p:tgtEl>
                                          <p:spTgt spid="278"/>
                                        </p:tgtEl>
                                        <p:attrNameLst>
                                          <p:attrName>style.visibility</p:attrName>
                                        </p:attrNameLst>
                                      </p:cBhvr>
                                      <p:to>
                                        <p:strVal val="visible"/>
                                      </p:to>
                                    </p:set>
                                  </p:childTnLst>
                                </p:cTn>
                              </p:par>
                              <p:par>
                                <p:cTn fill="hold" nodeType="withEffect" presetClass="entr" presetID="23" presetSubtype="16">
                                  <p:stCondLst>
                                    <p:cond delay="1000"/>
                                  </p:stCondLst>
                                  <p:childTnLst>
                                    <p:set>
                                      <p:cBhvr>
                                        <p:cTn dur="1" fill="hold">
                                          <p:stCondLst>
                                            <p:cond delay="0"/>
                                          </p:stCondLst>
                                        </p:cTn>
                                        <p:tgtEl>
                                          <p:spTgt spid="272"/>
                                        </p:tgtEl>
                                        <p:attrNameLst>
                                          <p:attrName>style.visibility</p:attrName>
                                        </p:attrNameLst>
                                      </p:cBhvr>
                                      <p:to>
                                        <p:strVal val="visible"/>
                                      </p:to>
                                    </p:set>
                                    <p:anim calcmode="lin" valueType="num">
                                      <p:cBhvr additive="base">
                                        <p:cTn dur="500"/>
                                        <p:tgtEl>
                                          <p:spTgt spid="272"/>
                                        </p:tgtEl>
                                        <p:attrNameLst>
                                          <p:attrName>ppt_w</p:attrName>
                                        </p:attrNameLst>
                                      </p:cBhvr>
                                      <p:tavLst>
                                        <p:tav fmla="" tm="0">
                                          <p:val>
                                            <p:strVal val="0"/>
                                          </p:val>
                                        </p:tav>
                                        <p:tav fmla="" tm="100000">
                                          <p:val>
                                            <p:strVal val="#ppt_w"/>
                                          </p:val>
                                        </p:tav>
                                      </p:tavLst>
                                    </p:anim>
                                    <p:anim calcmode="lin" valueType="num">
                                      <p:cBhvr additive="base">
                                        <p:cTn dur="500"/>
                                        <p:tgtEl>
                                          <p:spTgt spid="272"/>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1000"/>
                                  </p:stCondLst>
                                  <p:childTnLst>
                                    <p:set>
                                      <p:cBhvr>
                                        <p:cTn dur="1" fill="hold">
                                          <p:stCondLst>
                                            <p:cond delay="0"/>
                                          </p:stCondLst>
                                        </p:cTn>
                                        <p:tgtEl>
                                          <p:spTgt spid="273"/>
                                        </p:tgtEl>
                                        <p:attrNameLst>
                                          <p:attrName>style.visibility</p:attrName>
                                        </p:attrNameLst>
                                      </p:cBhvr>
                                      <p:to>
                                        <p:strVal val="visible"/>
                                      </p:to>
                                    </p:set>
                                    <p:animEffect filter="fade" transition="in">
                                      <p:cBhvr>
                                        <p:cTn dur="500"/>
                                        <p:tgtEl>
                                          <p:spTgt spid="273"/>
                                        </p:tgtEl>
                                      </p:cBhvr>
                                    </p:animEffect>
                                  </p:childTnLst>
                                </p:cTn>
                              </p:par>
                              <p:par>
                                <p:cTn fill="hold" nodeType="withEffect" presetClass="entr" presetID="10" presetSubtype="0">
                                  <p:stCondLst>
                                    <p:cond delay="2000"/>
                                  </p:stCondLst>
                                  <p:childTnLst>
                                    <p:set>
                                      <p:cBhvr>
                                        <p:cTn dur="1" fill="hold">
                                          <p:stCondLst>
                                            <p:cond delay="0"/>
                                          </p:stCondLst>
                                        </p:cTn>
                                        <p:tgtEl>
                                          <p:spTgt spid="274"/>
                                        </p:tgtEl>
                                        <p:attrNameLst>
                                          <p:attrName>style.visibility</p:attrName>
                                        </p:attrNameLst>
                                      </p:cBhvr>
                                      <p:to>
                                        <p:strVal val="visible"/>
                                      </p:to>
                                    </p:set>
                                    <p:animEffect filter="fade" transition="in">
                                      <p:cBhvr>
                                        <p:cTn dur="1822"/>
                                        <p:tgtEl>
                                          <p:spTgt spid="274"/>
                                        </p:tgtEl>
                                      </p:cBhvr>
                                    </p:animEffect>
                                  </p:childTnLst>
                                </p:cTn>
                              </p:par>
                              <p:par>
                                <p:cTn fill="hold" nodeType="withEffect" presetClass="entr" presetID="10" presetSubtype="0">
                                  <p:stCondLst>
                                    <p:cond delay="2000"/>
                                  </p:stCondLst>
                                  <p:childTnLst>
                                    <p:set>
                                      <p:cBhvr>
                                        <p:cTn dur="1" fill="hold">
                                          <p:stCondLst>
                                            <p:cond delay="0"/>
                                          </p:stCondLst>
                                        </p:cTn>
                                        <p:tgtEl>
                                          <p:spTgt spid="275"/>
                                        </p:tgtEl>
                                        <p:attrNameLst>
                                          <p:attrName>style.visibility</p:attrName>
                                        </p:attrNameLst>
                                      </p:cBhvr>
                                      <p:to>
                                        <p:strVal val="visible"/>
                                      </p:to>
                                    </p:set>
                                    <p:animEffect filter="fade" transition="in">
                                      <p:cBhvr>
                                        <p:cTn dur="1822"/>
                                        <p:tgtEl>
                                          <p:spTgt spid="27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8"/>
                                        </p:tgtEl>
                                        <p:attrNameLst>
                                          <p:attrName>style.visibility</p:attrName>
                                        </p:attrNameLst>
                                      </p:cBhvr>
                                      <p:to>
                                        <p:strVal val="visible"/>
                                      </p:to>
                                    </p:set>
                                  </p:childTnLst>
                                </p:cTn>
                              </p:par>
                              <p:par>
                                <p:cTn fill="hold" nodeType="withEffect" presetClass="entr" presetID="23" presetSubtype="16">
                                  <p:stCondLst>
                                    <p:cond delay="2000"/>
                                  </p:stCondLst>
                                  <p:childTnLst>
                                    <p:set>
                                      <p:cBhvr>
                                        <p:cTn dur="1" fill="hold">
                                          <p:stCondLst>
                                            <p:cond delay="0"/>
                                          </p:stCondLst>
                                        </p:cTn>
                                        <p:tgtEl>
                                          <p:spTgt spid="276"/>
                                        </p:tgtEl>
                                        <p:attrNameLst>
                                          <p:attrName>style.visibility</p:attrName>
                                        </p:attrNameLst>
                                      </p:cBhvr>
                                      <p:to>
                                        <p:strVal val="visible"/>
                                      </p:to>
                                    </p:set>
                                    <p:anim calcmode="lin" valueType="num">
                                      <p:cBhvr additive="base">
                                        <p:cTn dur="500"/>
                                        <p:tgtEl>
                                          <p:spTgt spid="276"/>
                                        </p:tgtEl>
                                        <p:attrNameLst>
                                          <p:attrName>ppt_w</p:attrName>
                                        </p:attrNameLst>
                                      </p:cBhvr>
                                      <p:tavLst>
                                        <p:tav fmla="" tm="0">
                                          <p:val>
                                            <p:strVal val="0"/>
                                          </p:val>
                                        </p:tav>
                                        <p:tav fmla="" tm="100000">
                                          <p:val>
                                            <p:strVal val="#ppt_w"/>
                                          </p:val>
                                        </p:tav>
                                      </p:tavLst>
                                    </p:anim>
                                    <p:anim calcmode="lin" valueType="num">
                                      <p:cBhvr additive="base">
                                        <p:cTn dur="500"/>
                                        <p:tgtEl>
                                          <p:spTgt spid="276"/>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2000"/>
                                  </p:stCondLst>
                                  <p:childTnLst>
                                    <p:set>
                                      <p:cBhvr>
                                        <p:cTn dur="1" fill="hold">
                                          <p:stCondLst>
                                            <p:cond delay="0"/>
                                          </p:stCondLst>
                                        </p:cTn>
                                        <p:tgtEl>
                                          <p:spTgt spid="277"/>
                                        </p:tgtEl>
                                        <p:attrNameLst>
                                          <p:attrName>style.visibility</p:attrName>
                                        </p:attrNameLst>
                                      </p:cBhvr>
                                      <p:to>
                                        <p:strVal val="visible"/>
                                      </p:to>
                                    </p:set>
                                    <p:anim calcmode="lin" valueType="num">
                                      <p:cBhvr additive="base">
                                        <p:cTn dur="500"/>
                                        <p:tgtEl>
                                          <p:spTgt spid="277"/>
                                        </p:tgtEl>
                                        <p:attrNameLst>
                                          <p:attrName>ppt_w</p:attrName>
                                        </p:attrNameLst>
                                      </p:cBhvr>
                                      <p:tavLst>
                                        <p:tav fmla="" tm="0">
                                          <p:val>
                                            <p:strVal val="0"/>
                                          </p:val>
                                        </p:tav>
                                        <p:tav fmla="" tm="100000">
                                          <p:val>
                                            <p:strVal val="#ppt_w"/>
                                          </p:val>
                                        </p:tav>
                                      </p:tavLst>
                                    </p:anim>
                                    <p:anim calcmode="lin" valueType="num">
                                      <p:cBhvr additive="base">
                                        <p:cTn dur="500"/>
                                        <p:tgtEl>
                                          <p:spTgt spid="277"/>
                                        </p:tgtEl>
                                        <p:attrNameLst>
                                          <p:attrName>ppt_h</p:attrName>
                                        </p:attrNameLst>
                                      </p:cBhvr>
                                      <p:tavLst>
                                        <p:tav fmla="" tm="0">
                                          <p:val>
                                            <p:strVal val="0"/>
                                          </p:val>
                                        </p:tav>
                                        <p:tav fmla="" tm="100000">
                                          <p:val>
                                            <p:strVal val="#ppt_h"/>
                                          </p:val>
                                        </p:tav>
                                      </p:tavLst>
                                    </p:anim>
                                  </p:childTnLst>
                                </p:cTn>
                              </p:par>
                              <p:par>
                                <p:cTn fill="hold" nodeType="withEffect" presetClass="entr" presetID="1" presetSubtype="0">
                                  <p:stCondLst>
                                    <p:cond delay="2000"/>
                                  </p:stCondLst>
                                  <p:childTnLst>
                                    <p:set>
                                      <p:cBhvr>
                                        <p:cTn dur="1" fill="hold">
                                          <p:stCondLst>
                                            <p:cond delay="0"/>
                                          </p:stCondLst>
                                        </p:cTn>
                                        <p:tgtEl>
                                          <p:spTgt spid="270"/>
                                        </p:tgtEl>
                                        <p:attrNameLst>
                                          <p:attrName>style.visibility</p:attrName>
                                        </p:attrNameLst>
                                      </p:cBhvr>
                                      <p:to>
                                        <p:strVal val="visible"/>
                                      </p:to>
                                    </p:set>
                                  </p:childTnLst>
                                </p:cTn>
                              </p:par>
                              <p:par>
                                <p:cTn fill="hold" nodeType="withEffect" presetClass="entr" presetID="1" presetSubtype="0">
                                  <p:stCondLst>
                                    <p:cond delay="2000"/>
                                  </p:stCondLst>
                                  <p:childTnLst>
                                    <p:set>
                                      <p:cBhvr>
                                        <p:cTn dur="1" fill="hold">
                                          <p:stCondLst>
                                            <p:cond delay="0"/>
                                          </p:stCondLst>
                                        </p:cTn>
                                        <p:tgtEl>
                                          <p:spTgt spid="27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8"/>
                                        </p:tgtEl>
                                        <p:attrNameLst>
                                          <p:attrName>style.visibility</p:attrName>
                                        </p:attrNameLst>
                                      </p:cBhvr>
                                      <p:to>
                                        <p:strVal val="visible"/>
                                      </p:to>
                                    </p:set>
                                  </p:childTnLst>
                                </p:cTn>
                              </p:par>
                              <p:par>
                                <p:cTn fill="hold" nodeType="withEffect" presetClass="entr" presetID="23" presetSubtype="16">
                                  <p:stCondLst>
                                    <p:cond delay="1000"/>
                                  </p:stCondLst>
                                  <p:childTnLst>
                                    <p:set>
                                      <p:cBhvr>
                                        <p:cTn dur="1" fill="hold">
                                          <p:stCondLst>
                                            <p:cond delay="0"/>
                                          </p:stCondLst>
                                        </p:cTn>
                                        <p:tgtEl>
                                          <p:spTgt spid="272"/>
                                        </p:tgtEl>
                                        <p:attrNameLst>
                                          <p:attrName>style.visibility</p:attrName>
                                        </p:attrNameLst>
                                      </p:cBhvr>
                                      <p:to>
                                        <p:strVal val="visible"/>
                                      </p:to>
                                    </p:set>
                                    <p:anim calcmode="lin" valueType="num">
                                      <p:cBhvr additive="base">
                                        <p:cTn dur="500"/>
                                        <p:tgtEl>
                                          <p:spTgt spid="272"/>
                                        </p:tgtEl>
                                        <p:attrNameLst>
                                          <p:attrName>ppt_w</p:attrName>
                                        </p:attrNameLst>
                                      </p:cBhvr>
                                      <p:tavLst>
                                        <p:tav fmla="" tm="0">
                                          <p:val>
                                            <p:strVal val="0"/>
                                          </p:val>
                                        </p:tav>
                                        <p:tav fmla="" tm="100000">
                                          <p:val>
                                            <p:strVal val="#ppt_w"/>
                                          </p:val>
                                        </p:tav>
                                      </p:tavLst>
                                    </p:anim>
                                    <p:anim calcmode="lin" valueType="num">
                                      <p:cBhvr additive="base">
                                        <p:cTn dur="500"/>
                                        <p:tgtEl>
                                          <p:spTgt spid="272"/>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1000"/>
                                  </p:stCondLst>
                                  <p:childTnLst>
                                    <p:set>
                                      <p:cBhvr>
                                        <p:cTn dur="1" fill="hold">
                                          <p:stCondLst>
                                            <p:cond delay="0"/>
                                          </p:stCondLst>
                                        </p:cTn>
                                        <p:tgtEl>
                                          <p:spTgt spid="273"/>
                                        </p:tgtEl>
                                        <p:attrNameLst>
                                          <p:attrName>style.visibility</p:attrName>
                                        </p:attrNameLst>
                                      </p:cBhvr>
                                      <p:to>
                                        <p:strVal val="visible"/>
                                      </p:to>
                                    </p:set>
                                    <p:animEffect filter="fade" transition="in">
                                      <p:cBhvr>
                                        <p:cTn dur="500"/>
                                        <p:tgtEl>
                                          <p:spTgt spid="273"/>
                                        </p:tgtEl>
                                      </p:cBhvr>
                                    </p:animEffect>
                                  </p:childTnLst>
                                </p:cTn>
                              </p:par>
                              <p:par>
                                <p:cTn fill="hold" nodeType="withEffect" presetClass="entr" presetID="10" presetSubtype="0">
                                  <p:stCondLst>
                                    <p:cond delay="2000"/>
                                  </p:stCondLst>
                                  <p:childTnLst>
                                    <p:set>
                                      <p:cBhvr>
                                        <p:cTn dur="1" fill="hold">
                                          <p:stCondLst>
                                            <p:cond delay="0"/>
                                          </p:stCondLst>
                                        </p:cTn>
                                        <p:tgtEl>
                                          <p:spTgt spid="274"/>
                                        </p:tgtEl>
                                        <p:attrNameLst>
                                          <p:attrName>style.visibility</p:attrName>
                                        </p:attrNameLst>
                                      </p:cBhvr>
                                      <p:to>
                                        <p:strVal val="visible"/>
                                      </p:to>
                                    </p:set>
                                    <p:animEffect filter="fade" transition="in">
                                      <p:cBhvr>
                                        <p:cTn dur="1822"/>
                                        <p:tgtEl>
                                          <p:spTgt spid="274"/>
                                        </p:tgtEl>
                                      </p:cBhvr>
                                    </p:animEffect>
                                  </p:childTnLst>
                                </p:cTn>
                              </p:par>
                              <p:par>
                                <p:cTn fill="hold" nodeType="withEffect" presetClass="entr" presetID="10" presetSubtype="0">
                                  <p:stCondLst>
                                    <p:cond delay="2000"/>
                                  </p:stCondLst>
                                  <p:childTnLst>
                                    <p:set>
                                      <p:cBhvr>
                                        <p:cTn dur="1" fill="hold">
                                          <p:stCondLst>
                                            <p:cond delay="0"/>
                                          </p:stCondLst>
                                        </p:cTn>
                                        <p:tgtEl>
                                          <p:spTgt spid="275"/>
                                        </p:tgtEl>
                                        <p:attrNameLst>
                                          <p:attrName>style.visibility</p:attrName>
                                        </p:attrNameLst>
                                      </p:cBhvr>
                                      <p:to>
                                        <p:strVal val="visible"/>
                                      </p:to>
                                    </p:set>
                                    <p:animEffect filter="fade" transition="in">
                                      <p:cBhvr>
                                        <p:cTn dur="1822"/>
                                        <p:tgtEl>
                                          <p:spTgt spid="27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6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67"/>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274"/>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275"/>
                                        </p:tgtEl>
                                        <p:attrNameLst>
                                          <p:attrName>style.visibility</p:attrName>
                                        </p:attrNameLst>
                                      </p:cBhvr>
                                      <p:to>
                                        <p:strVal val="hidden"/>
                                      </p:to>
                                    </p:set>
                                  </p:childTnLst>
                                </p:cTn>
                              </p:par>
                              <p:par>
                                <p:cTn fill="hold" nodeType="withEffect" presetClass="entr" presetID="10" presetSubtype="0">
                                  <p:stCondLst>
                                    <p:cond delay="2000"/>
                                  </p:stCondLst>
                                  <p:childTnLst>
                                    <p:set>
                                      <p:cBhvr>
                                        <p:cTn dur="1" fill="hold">
                                          <p:stCondLst>
                                            <p:cond delay="0"/>
                                          </p:stCondLst>
                                        </p:cTn>
                                        <p:tgtEl>
                                          <p:spTgt spid="271"/>
                                        </p:tgtEl>
                                        <p:attrNameLst>
                                          <p:attrName>style.visibility</p:attrName>
                                        </p:attrNameLst>
                                      </p:cBhvr>
                                      <p:to>
                                        <p:strVal val="visible"/>
                                      </p:to>
                                    </p:set>
                                    <p:animEffect filter="fade" transition="in">
                                      <p:cBhvr>
                                        <p:cTn dur="500"/>
                                        <p:tgtEl>
                                          <p:spTgt spid="271"/>
                                        </p:tgtEl>
                                      </p:cBhvr>
                                    </p:animEffect>
                                  </p:childTnLst>
                                </p:cTn>
                              </p:par>
                              <p:par>
                                <p:cTn fill="hold" nodeType="withEffect" presetClass="entr" presetID="10" presetSubtype="0">
                                  <p:stCondLst>
                                    <p:cond delay="2000"/>
                                  </p:stCondLst>
                                  <p:childTnLst>
                                    <p:set>
                                      <p:cBhvr>
                                        <p:cTn dur="1" fill="hold">
                                          <p:stCondLst>
                                            <p:cond delay="0"/>
                                          </p:stCondLst>
                                        </p:cTn>
                                        <p:tgtEl>
                                          <p:spTgt spid="270"/>
                                        </p:tgtEl>
                                        <p:attrNameLst>
                                          <p:attrName>style.visibility</p:attrName>
                                        </p:attrNameLst>
                                      </p:cBhvr>
                                      <p:to>
                                        <p:strVal val="visible"/>
                                      </p:to>
                                    </p:set>
                                    <p:animEffect filter="fade" transition="in">
                                      <p:cBhvr>
                                        <p:cTn dur="500"/>
                                        <p:tgtEl>
                                          <p:spTgt spid="27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15"/>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cxnSp>
        <p:nvCxnSpPr>
          <p:cNvPr id="285" name="Google Shape;285;p15"/>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286" name="Google Shape;286;p15"/>
          <p:cNvSpPr/>
          <p:nvPr/>
        </p:nvSpPr>
        <p:spPr>
          <a:xfrm>
            <a:off x="3616434" y="1436736"/>
            <a:ext cx="7870506" cy="847659"/>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400">
                <a:solidFill>
                  <a:schemeClr val="lt1"/>
                </a:solidFill>
                <a:latin typeface="Arial"/>
                <a:ea typeface="Arial"/>
                <a:cs typeface="Arial"/>
                <a:sym typeface="Arial"/>
              </a:rPr>
              <a:t>ما هو اسم الحرق الناتج عن ملامسة شيء ساخن للغاية؟</a:t>
            </a:r>
            <a:endParaRPr b="1" sz="2400">
              <a:solidFill>
                <a:schemeClr val="lt1"/>
              </a:solidFill>
              <a:latin typeface="Calibri"/>
              <a:ea typeface="Calibri"/>
              <a:cs typeface="Calibri"/>
              <a:sym typeface="Calibri"/>
            </a:endParaRPr>
          </a:p>
        </p:txBody>
      </p:sp>
      <p:sp>
        <p:nvSpPr>
          <p:cNvPr id="287" name="Google Shape;287;p15"/>
          <p:cNvSpPr/>
          <p:nvPr/>
        </p:nvSpPr>
        <p:spPr>
          <a:xfrm>
            <a:off x="9604550" y="204904"/>
            <a:ext cx="1882391"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lang="ar" sz="2800">
                <a:solidFill>
                  <a:schemeClr val="lt1"/>
                </a:solidFill>
                <a:latin typeface="Calibri"/>
                <a:ea typeface="Calibri"/>
                <a:cs typeface="Calibri"/>
                <a:sym typeface="Calibri"/>
              </a:rPr>
              <a:t>السؤال 4</a:t>
            </a:r>
            <a:endParaRPr sz="2800">
              <a:solidFill>
                <a:schemeClr val="lt1"/>
              </a:solidFill>
              <a:latin typeface="Calibri"/>
              <a:ea typeface="Calibri"/>
              <a:cs typeface="Calibri"/>
              <a:sym typeface="Calibri"/>
            </a:endParaRPr>
          </a:p>
        </p:txBody>
      </p:sp>
      <p:sp>
        <p:nvSpPr>
          <p:cNvPr id="288" name="Google Shape;288;p15"/>
          <p:cNvSpPr/>
          <p:nvPr/>
        </p:nvSpPr>
        <p:spPr>
          <a:xfrm>
            <a:off x="8565809" y="3503943"/>
            <a:ext cx="2915696" cy="1635369"/>
          </a:xfrm>
          <a:prstGeom prst="roundRect">
            <a:avLst>
              <a:gd fmla="val 16667" name="adj"/>
            </a:avLst>
          </a:prstGeom>
          <a:solidFill>
            <a:schemeClr val="accent1">
              <a:alpha val="28627"/>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1F3864"/>
                </a:solidFill>
                <a:latin typeface="Arial"/>
                <a:ea typeface="Arial"/>
                <a:cs typeface="Arial"/>
                <a:sym typeface="Arial"/>
              </a:rPr>
              <a:t>حرق حارق</a:t>
            </a:r>
            <a:endParaRPr b="1" sz="3200">
              <a:solidFill>
                <a:srgbClr val="1F3864"/>
              </a:solidFill>
              <a:latin typeface="Arial"/>
              <a:ea typeface="Arial"/>
              <a:cs typeface="Arial"/>
              <a:sym typeface="Arial"/>
            </a:endParaRPr>
          </a:p>
        </p:txBody>
      </p:sp>
      <p:sp>
        <p:nvSpPr>
          <p:cNvPr id="289" name="Google Shape;289;p15"/>
          <p:cNvSpPr/>
          <p:nvPr/>
        </p:nvSpPr>
        <p:spPr>
          <a:xfrm>
            <a:off x="4836855" y="3537640"/>
            <a:ext cx="2915696" cy="1635369"/>
          </a:xfrm>
          <a:prstGeom prst="roundRect">
            <a:avLst>
              <a:gd fmla="val 16667" name="adj"/>
            </a:avLst>
          </a:prstGeom>
          <a:solidFill>
            <a:schemeClr val="accent1">
              <a:alpha val="25882"/>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1F3864"/>
                </a:solidFill>
                <a:latin typeface="Arial"/>
                <a:ea typeface="Arial"/>
                <a:cs typeface="Arial"/>
                <a:sym typeface="Arial"/>
              </a:rPr>
              <a:t>الحارق الحار</a:t>
            </a:r>
            <a:endParaRPr b="1" sz="4800">
              <a:solidFill>
                <a:srgbClr val="1F3864"/>
              </a:solidFill>
              <a:latin typeface="Arial"/>
              <a:ea typeface="Arial"/>
              <a:cs typeface="Arial"/>
              <a:sym typeface="Arial"/>
            </a:endParaRPr>
          </a:p>
        </p:txBody>
      </p:sp>
      <p:sp>
        <p:nvSpPr>
          <p:cNvPr id="290" name="Google Shape;290;p15"/>
          <p:cNvSpPr/>
          <p:nvPr/>
        </p:nvSpPr>
        <p:spPr>
          <a:xfrm>
            <a:off x="866917" y="3503943"/>
            <a:ext cx="2915696" cy="1635369"/>
          </a:xfrm>
          <a:prstGeom prst="roundRect">
            <a:avLst>
              <a:gd fmla="val 16667" name="adj"/>
            </a:avLst>
          </a:prstGeom>
          <a:solidFill>
            <a:schemeClr val="accent1">
              <a:alpha val="28627"/>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1F3864"/>
                </a:solidFill>
                <a:latin typeface="Arial"/>
                <a:ea typeface="Arial"/>
                <a:cs typeface="Arial"/>
                <a:sym typeface="Arial"/>
              </a:rPr>
              <a:t>الحرق البارد</a:t>
            </a:r>
            <a:endParaRPr/>
          </a:p>
        </p:txBody>
      </p:sp>
      <p:sp>
        <p:nvSpPr>
          <p:cNvPr id="291" name="Google Shape;291;p15"/>
          <p:cNvSpPr txBox="1"/>
          <p:nvPr/>
        </p:nvSpPr>
        <p:spPr>
          <a:xfrm>
            <a:off x="9483970"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أ</a:t>
            </a:r>
            <a:endParaRPr/>
          </a:p>
        </p:txBody>
      </p:sp>
      <p:sp>
        <p:nvSpPr>
          <p:cNvPr id="292" name="Google Shape;292;p15"/>
          <p:cNvSpPr txBox="1"/>
          <p:nvPr/>
        </p:nvSpPr>
        <p:spPr>
          <a:xfrm>
            <a:off x="5668108"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ب</a:t>
            </a:r>
            <a:endParaRPr/>
          </a:p>
        </p:txBody>
      </p:sp>
      <p:sp>
        <p:nvSpPr>
          <p:cNvPr id="293" name="Google Shape;293;p15"/>
          <p:cNvSpPr txBox="1"/>
          <p:nvPr/>
        </p:nvSpPr>
        <p:spPr>
          <a:xfrm>
            <a:off x="1736692"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ج</a:t>
            </a:r>
            <a:endParaRPr/>
          </a:p>
        </p:txBody>
      </p:sp>
      <p:sp>
        <p:nvSpPr>
          <p:cNvPr id="294" name="Google Shape;294;p15"/>
          <p:cNvSpPr/>
          <p:nvPr/>
        </p:nvSpPr>
        <p:spPr>
          <a:xfrm>
            <a:off x="8571244" y="3503943"/>
            <a:ext cx="2915696" cy="1672153"/>
          </a:xfrm>
          <a:prstGeom prst="roundRect">
            <a:avLst>
              <a:gd fmla="val 16667" name="adj"/>
            </a:avLst>
          </a:prstGeom>
          <a:noFill/>
          <a:ln cap="flat" cmpd="sng" w="4445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5" name="Google Shape;295;p15"/>
          <p:cNvSpPr/>
          <p:nvPr/>
        </p:nvSpPr>
        <p:spPr>
          <a:xfrm>
            <a:off x="4856951" y="3525006"/>
            <a:ext cx="2915696" cy="1672153"/>
          </a:xfrm>
          <a:prstGeom prst="roundRect">
            <a:avLst>
              <a:gd fmla="val 16667" name="adj"/>
            </a:avLst>
          </a:prstGeom>
          <a:noFill/>
          <a:ln cap="flat" cmpd="sng" w="4445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6" name="Google Shape;296;p15"/>
          <p:cNvSpPr/>
          <p:nvPr/>
        </p:nvSpPr>
        <p:spPr>
          <a:xfrm>
            <a:off x="866588" y="3500856"/>
            <a:ext cx="2915696" cy="1672153"/>
          </a:xfrm>
          <a:prstGeom prst="roundRect">
            <a:avLst>
              <a:gd fmla="val 16667" name="adj"/>
            </a:avLst>
          </a:prstGeom>
          <a:noFill/>
          <a:ln cap="flat" cmpd="sng" w="4445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הקודם עם מילוי מלא" id="297" name="Google Shape;297;p15">
            <a:hlinkClick action="ppaction://hlinkshowjump?jump=nextslide"/>
          </p:cNvPr>
          <p:cNvPicPr preferRelativeResize="0"/>
          <p:nvPr/>
        </p:nvPicPr>
        <p:blipFill rotWithShape="1">
          <a:blip r:embed="rId3">
            <a:alphaModFix/>
          </a:blip>
          <a:srcRect b="0" l="0" r="0" t="0"/>
          <a:stretch/>
        </p:blipFill>
        <p:spPr>
          <a:xfrm>
            <a:off x="617105" y="1369996"/>
            <a:ext cx="914400" cy="914400"/>
          </a:xfrm>
          <a:prstGeom prst="rect">
            <a:avLst/>
          </a:prstGeom>
          <a:noFill/>
          <a:ln>
            <a:noFill/>
          </a:ln>
        </p:spPr>
      </p:pic>
      <p:sp>
        <p:nvSpPr>
          <p:cNvPr id="298" name="Google Shape;298;p15"/>
          <p:cNvSpPr txBox="1"/>
          <p:nvPr/>
        </p:nvSpPr>
        <p:spPr>
          <a:xfrm>
            <a:off x="119265" y="2018654"/>
            <a:ext cx="1732981" cy="40011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000">
                <a:solidFill>
                  <a:srgbClr val="1F3864"/>
                </a:solidFill>
                <a:latin typeface="Arial"/>
                <a:ea typeface="Arial"/>
                <a:cs typeface="Arial"/>
                <a:sym typeface="Arial"/>
              </a:rPr>
              <a:t>إلى السؤال التالي</a:t>
            </a:r>
            <a:endParaRPr/>
          </a:p>
        </p:txBody>
      </p:sp>
      <p:sp>
        <p:nvSpPr>
          <p:cNvPr id="299" name="Google Shape;299;p15"/>
          <p:cNvSpPr txBox="1"/>
          <p:nvPr/>
        </p:nvSpPr>
        <p:spPr>
          <a:xfrm>
            <a:off x="4420972" y="5908761"/>
            <a:ext cx="4457981" cy="46166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400">
                <a:solidFill>
                  <a:srgbClr val="1F3864"/>
                </a:solidFill>
                <a:latin typeface="Arial"/>
                <a:ea typeface="Arial"/>
                <a:cs typeface="Arial"/>
                <a:sym typeface="Arial"/>
              </a:rPr>
              <a:t>لقد تعرضت لحرق وذهبت إلى المستشفى.</a:t>
            </a:r>
            <a:endParaRPr/>
          </a:p>
        </p:txBody>
      </p:sp>
      <p:pic>
        <p:nvPicPr>
          <p:cNvPr descr="שינה עם מילוי מלא" id="300" name="Google Shape;300;p15"/>
          <p:cNvPicPr preferRelativeResize="0"/>
          <p:nvPr/>
        </p:nvPicPr>
        <p:blipFill rotWithShape="1">
          <a:blip r:embed="rId4">
            <a:alphaModFix/>
          </a:blip>
          <a:srcRect b="0" l="0" r="0" t="0"/>
          <a:stretch/>
        </p:blipFill>
        <p:spPr>
          <a:xfrm>
            <a:off x="4143242" y="5567283"/>
            <a:ext cx="914400" cy="914400"/>
          </a:xfrm>
          <a:prstGeom prst="rect">
            <a:avLst/>
          </a:prstGeom>
          <a:noFill/>
          <a:ln>
            <a:noFill/>
          </a:ln>
        </p:spPr>
      </p:pic>
      <p:pic>
        <p:nvPicPr>
          <p:cNvPr descr="סימן ביקורת עם מילוי מלא" id="301" name="Google Shape;301;p15"/>
          <p:cNvPicPr preferRelativeResize="0"/>
          <p:nvPr/>
        </p:nvPicPr>
        <p:blipFill rotWithShape="1">
          <a:blip r:embed="rId5">
            <a:alphaModFix/>
          </a:blip>
          <a:srcRect b="0" l="0" r="0" t="0"/>
          <a:stretch/>
        </p:blipFill>
        <p:spPr>
          <a:xfrm>
            <a:off x="2277140" y="1466001"/>
            <a:ext cx="914400" cy="914400"/>
          </a:xfrm>
          <a:prstGeom prst="rect">
            <a:avLst/>
          </a:prstGeom>
          <a:noFill/>
          <a:ln>
            <a:noFill/>
          </a:ln>
        </p:spPr>
      </p:pic>
      <p:sp>
        <p:nvSpPr>
          <p:cNvPr id="302" name="Google Shape;302;p15"/>
          <p:cNvSpPr txBox="1"/>
          <p:nvPr/>
        </p:nvSpPr>
        <p:spPr>
          <a:xfrm>
            <a:off x="1362740" y="2218709"/>
            <a:ext cx="2439640" cy="40011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000">
                <a:solidFill>
                  <a:schemeClr val="dk1"/>
                </a:solidFill>
                <a:latin typeface="Arial"/>
                <a:ea typeface="Arial"/>
                <a:cs typeface="Arial"/>
                <a:sym typeface="Arial"/>
              </a:rPr>
              <a:t>ما هي الإجابة الصحيحة؟</a:t>
            </a:r>
            <a:endParaRPr/>
          </a:p>
        </p:txBody>
      </p:sp>
      <p:sp>
        <p:nvSpPr>
          <p:cNvPr id="303" name="Google Shape;303;p15"/>
          <p:cNvSpPr txBox="1"/>
          <p:nvPr/>
        </p:nvSpPr>
        <p:spPr>
          <a:xfrm>
            <a:off x="5244844" y="5956166"/>
            <a:ext cx="2558095" cy="46166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400">
                <a:solidFill>
                  <a:schemeClr val="dk1"/>
                </a:solidFill>
                <a:latin typeface="Arial"/>
                <a:ea typeface="Arial"/>
                <a:cs typeface="Arial"/>
                <a:sym typeface="Arial"/>
              </a:rPr>
              <a:t>تم قبول الإجابة الصحيحة</a:t>
            </a:r>
            <a:endParaRPr/>
          </a:p>
        </p:txBody>
      </p:sp>
      <p:pic>
        <p:nvPicPr>
          <p:cNvPr descr="ראה פרטי תמונה קשורים. 各类奖牌元素素材下载-正版素材401364232-摄图网" id="304" name="Google Shape;304;p15"/>
          <p:cNvPicPr preferRelativeResize="0"/>
          <p:nvPr/>
        </p:nvPicPr>
        <p:blipFill rotWithShape="1">
          <a:blip r:embed="rId6">
            <a:alphaModFix/>
          </a:blip>
          <a:srcRect b="0" l="0" r="0" t="0"/>
          <a:stretch/>
        </p:blipFill>
        <p:spPr>
          <a:xfrm>
            <a:off x="4342059" y="5534381"/>
            <a:ext cx="993313" cy="993313"/>
          </a:xfrm>
          <a:prstGeom prst="rect">
            <a:avLst/>
          </a:prstGeom>
          <a:noFill/>
          <a:ln>
            <a:noFill/>
          </a:ln>
        </p:spPr>
      </p:pic>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500"/>
                                  </p:stCondLst>
                                  <p:childTnLst>
                                    <p:set>
                                      <p:cBhvr>
                                        <p:cTn dur="1" fill="hold">
                                          <p:stCondLst>
                                            <p:cond delay="0"/>
                                          </p:stCondLst>
                                        </p:cTn>
                                        <p:tgtEl>
                                          <p:spTgt spid="286"/>
                                        </p:tgtEl>
                                        <p:attrNameLst>
                                          <p:attrName>style.visibility</p:attrName>
                                        </p:attrNameLst>
                                      </p:cBhvr>
                                      <p:to>
                                        <p:strVal val="visible"/>
                                      </p:to>
                                    </p:set>
                                    <p:animEffect filter="fade" transition="in">
                                      <p:cBhvr>
                                        <p:cTn dur="500"/>
                                        <p:tgtEl>
                                          <p:spTgt spid="286"/>
                                        </p:tgtEl>
                                      </p:cBhvr>
                                    </p:animEffect>
                                  </p:childTnLst>
                                </p:cTn>
                              </p:par>
                              <p:par>
                                <p:cTn fill="hold" nodeType="withEffect" presetClass="entr" presetID="1" presetSubtype="0">
                                  <p:stCondLst>
                                    <p:cond delay="0"/>
                                  </p:stCondLst>
                                  <p:childTnLst>
                                    <p:set>
                                      <p:cBhvr>
                                        <p:cTn dur="1" fill="hold">
                                          <p:stCondLst>
                                            <p:cond delay="0"/>
                                          </p:stCondLst>
                                        </p:cTn>
                                        <p:tgtEl>
                                          <p:spTgt spid="288">
                                            <p:txEl>
                                              <p:pRg end="0" st="0"/>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9">
                                            <p:txEl>
                                              <p:pRg end="0" st="0"/>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9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4"/>
                                        </p:tgtEl>
                                        <p:attrNameLst>
                                          <p:attrName>style.visibility</p:attrName>
                                        </p:attrNameLst>
                                      </p:cBhvr>
                                      <p:to>
                                        <p:strVal val="visible"/>
                                      </p:to>
                                    </p:set>
                                    <p:animEffect filter="fade" transition="in">
                                      <p:cBhvr>
                                        <p:cTn dur="500"/>
                                        <p:tgtEl>
                                          <p:spTgt spid="294"/>
                                        </p:tgtEl>
                                      </p:cBhvr>
                                    </p:animEffect>
                                  </p:childTnLst>
                                </p:cTn>
                              </p:par>
                              <p:par>
                                <p:cTn fill="hold" nodeType="withEffect" presetClass="entr" presetID="23" presetSubtype="16">
                                  <p:stCondLst>
                                    <p:cond delay="1000"/>
                                  </p:stCondLst>
                                  <p:childTnLst>
                                    <p:set>
                                      <p:cBhvr>
                                        <p:cTn dur="1" fill="hold">
                                          <p:stCondLst>
                                            <p:cond delay="0"/>
                                          </p:stCondLst>
                                        </p:cTn>
                                        <p:tgtEl>
                                          <p:spTgt spid="299"/>
                                        </p:tgtEl>
                                        <p:attrNameLst>
                                          <p:attrName>style.visibility</p:attrName>
                                        </p:attrNameLst>
                                      </p:cBhvr>
                                      <p:to>
                                        <p:strVal val="visible"/>
                                      </p:to>
                                    </p:set>
                                    <p:anim calcmode="lin" valueType="num">
                                      <p:cBhvr additive="base">
                                        <p:cTn dur="500"/>
                                        <p:tgtEl>
                                          <p:spTgt spid="299"/>
                                        </p:tgtEl>
                                        <p:attrNameLst>
                                          <p:attrName>ppt_w</p:attrName>
                                        </p:attrNameLst>
                                      </p:cBhvr>
                                      <p:tavLst>
                                        <p:tav fmla="" tm="0">
                                          <p:val>
                                            <p:strVal val="0"/>
                                          </p:val>
                                        </p:tav>
                                        <p:tav fmla="" tm="100000">
                                          <p:val>
                                            <p:strVal val="#ppt_w"/>
                                          </p:val>
                                        </p:tav>
                                      </p:tavLst>
                                    </p:anim>
                                    <p:anim calcmode="lin" valueType="num">
                                      <p:cBhvr additive="base">
                                        <p:cTn dur="500"/>
                                        <p:tgtEl>
                                          <p:spTgt spid="299"/>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1000"/>
                                  </p:stCondLst>
                                  <p:childTnLst>
                                    <p:set>
                                      <p:cBhvr>
                                        <p:cTn dur="1" fill="hold">
                                          <p:stCondLst>
                                            <p:cond delay="0"/>
                                          </p:stCondLst>
                                        </p:cTn>
                                        <p:tgtEl>
                                          <p:spTgt spid="300"/>
                                        </p:tgtEl>
                                        <p:attrNameLst>
                                          <p:attrName>style.visibility</p:attrName>
                                        </p:attrNameLst>
                                      </p:cBhvr>
                                      <p:to>
                                        <p:strVal val="visible"/>
                                      </p:to>
                                    </p:set>
                                    <p:animEffect filter="fade" transition="in">
                                      <p:cBhvr>
                                        <p:cTn dur="500"/>
                                        <p:tgtEl>
                                          <p:spTgt spid="300"/>
                                        </p:tgtEl>
                                      </p:cBhvr>
                                    </p:animEffect>
                                  </p:childTnLst>
                                </p:cTn>
                              </p:par>
                              <p:par>
                                <p:cTn fill="hold" nodeType="withEffect" presetClass="entr" presetID="10" presetSubtype="0">
                                  <p:stCondLst>
                                    <p:cond delay="2000"/>
                                  </p:stCondLst>
                                  <p:childTnLst>
                                    <p:set>
                                      <p:cBhvr>
                                        <p:cTn dur="1" fill="hold">
                                          <p:stCondLst>
                                            <p:cond delay="0"/>
                                          </p:stCondLst>
                                        </p:cTn>
                                        <p:tgtEl>
                                          <p:spTgt spid="301"/>
                                        </p:tgtEl>
                                        <p:attrNameLst>
                                          <p:attrName>style.visibility</p:attrName>
                                        </p:attrNameLst>
                                      </p:cBhvr>
                                      <p:to>
                                        <p:strVal val="visible"/>
                                      </p:to>
                                    </p:set>
                                    <p:animEffect filter="fade" transition="in">
                                      <p:cBhvr>
                                        <p:cTn dur="1822"/>
                                        <p:tgtEl>
                                          <p:spTgt spid="301"/>
                                        </p:tgtEl>
                                      </p:cBhvr>
                                    </p:animEffect>
                                  </p:childTnLst>
                                </p:cTn>
                              </p:par>
                              <p:par>
                                <p:cTn fill="hold" nodeType="withEffect" presetClass="entr" presetID="10" presetSubtype="0">
                                  <p:stCondLst>
                                    <p:cond delay="2000"/>
                                  </p:stCondLst>
                                  <p:childTnLst>
                                    <p:set>
                                      <p:cBhvr>
                                        <p:cTn dur="1" fill="hold">
                                          <p:stCondLst>
                                            <p:cond delay="0"/>
                                          </p:stCondLst>
                                        </p:cTn>
                                        <p:tgtEl>
                                          <p:spTgt spid="302"/>
                                        </p:tgtEl>
                                        <p:attrNameLst>
                                          <p:attrName>style.visibility</p:attrName>
                                        </p:attrNameLst>
                                      </p:cBhvr>
                                      <p:to>
                                        <p:strVal val="visible"/>
                                      </p:to>
                                    </p:set>
                                    <p:animEffect filter="fade" transition="in">
                                      <p:cBhvr>
                                        <p:cTn dur="1822"/>
                                        <p:tgtEl>
                                          <p:spTgt spid="30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5"/>
                                        </p:tgtEl>
                                        <p:attrNameLst>
                                          <p:attrName>style.visibility</p:attrName>
                                        </p:attrNameLst>
                                      </p:cBhvr>
                                      <p:to>
                                        <p:strVal val="visible"/>
                                      </p:to>
                                    </p:set>
                                  </p:childTnLst>
                                </p:cTn>
                              </p:par>
                              <p:par>
                                <p:cTn fill="hold" nodeType="withEffect" presetClass="entr" presetID="23" presetSubtype="16">
                                  <p:stCondLst>
                                    <p:cond delay="2000"/>
                                  </p:stCondLst>
                                  <p:childTnLst>
                                    <p:set>
                                      <p:cBhvr>
                                        <p:cTn dur="1" fill="hold">
                                          <p:stCondLst>
                                            <p:cond delay="0"/>
                                          </p:stCondLst>
                                        </p:cTn>
                                        <p:tgtEl>
                                          <p:spTgt spid="303"/>
                                        </p:tgtEl>
                                        <p:attrNameLst>
                                          <p:attrName>style.visibility</p:attrName>
                                        </p:attrNameLst>
                                      </p:cBhvr>
                                      <p:to>
                                        <p:strVal val="visible"/>
                                      </p:to>
                                    </p:set>
                                    <p:anim calcmode="lin" valueType="num">
                                      <p:cBhvr additive="base">
                                        <p:cTn dur="500"/>
                                        <p:tgtEl>
                                          <p:spTgt spid="303"/>
                                        </p:tgtEl>
                                        <p:attrNameLst>
                                          <p:attrName>ppt_w</p:attrName>
                                        </p:attrNameLst>
                                      </p:cBhvr>
                                      <p:tavLst>
                                        <p:tav fmla="" tm="0">
                                          <p:val>
                                            <p:strVal val="0"/>
                                          </p:val>
                                        </p:tav>
                                        <p:tav fmla="" tm="100000">
                                          <p:val>
                                            <p:strVal val="#ppt_w"/>
                                          </p:val>
                                        </p:tav>
                                      </p:tavLst>
                                    </p:anim>
                                    <p:anim calcmode="lin" valueType="num">
                                      <p:cBhvr additive="base">
                                        <p:cTn dur="500"/>
                                        <p:tgtEl>
                                          <p:spTgt spid="303"/>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2000"/>
                                  </p:stCondLst>
                                  <p:childTnLst>
                                    <p:set>
                                      <p:cBhvr>
                                        <p:cTn dur="1" fill="hold">
                                          <p:stCondLst>
                                            <p:cond delay="0"/>
                                          </p:stCondLst>
                                        </p:cTn>
                                        <p:tgtEl>
                                          <p:spTgt spid="304"/>
                                        </p:tgtEl>
                                        <p:attrNameLst>
                                          <p:attrName>style.visibility</p:attrName>
                                        </p:attrNameLst>
                                      </p:cBhvr>
                                      <p:to>
                                        <p:strVal val="visible"/>
                                      </p:to>
                                    </p:set>
                                    <p:anim calcmode="lin" valueType="num">
                                      <p:cBhvr additive="base">
                                        <p:cTn dur="500"/>
                                        <p:tgtEl>
                                          <p:spTgt spid="304"/>
                                        </p:tgtEl>
                                        <p:attrNameLst>
                                          <p:attrName>ppt_w</p:attrName>
                                        </p:attrNameLst>
                                      </p:cBhvr>
                                      <p:tavLst>
                                        <p:tav fmla="" tm="0">
                                          <p:val>
                                            <p:strVal val="0"/>
                                          </p:val>
                                        </p:tav>
                                        <p:tav fmla="" tm="100000">
                                          <p:val>
                                            <p:strVal val="#ppt_w"/>
                                          </p:val>
                                        </p:tav>
                                      </p:tavLst>
                                    </p:anim>
                                    <p:anim calcmode="lin" valueType="num">
                                      <p:cBhvr additive="base">
                                        <p:cTn dur="500"/>
                                        <p:tgtEl>
                                          <p:spTgt spid="304"/>
                                        </p:tgtEl>
                                        <p:attrNameLst>
                                          <p:attrName>ppt_h</p:attrName>
                                        </p:attrNameLst>
                                      </p:cBhvr>
                                      <p:tavLst>
                                        <p:tav fmla="" tm="0">
                                          <p:val>
                                            <p:strVal val="0"/>
                                          </p:val>
                                        </p:tav>
                                        <p:tav fmla="" tm="100000">
                                          <p:val>
                                            <p:strVal val="#ppt_h"/>
                                          </p:val>
                                        </p:tav>
                                      </p:tavLst>
                                    </p:anim>
                                  </p:childTnLst>
                                </p:cTn>
                              </p:par>
                              <p:par>
                                <p:cTn fill="hold" nodeType="withEffect" presetClass="entr" presetID="1" presetSubtype="0">
                                  <p:stCondLst>
                                    <p:cond delay="2000"/>
                                  </p:stCondLst>
                                  <p:childTnLst>
                                    <p:set>
                                      <p:cBhvr>
                                        <p:cTn dur="1" fill="hold">
                                          <p:stCondLst>
                                            <p:cond delay="0"/>
                                          </p:stCondLst>
                                        </p:cTn>
                                        <p:tgtEl>
                                          <p:spTgt spid="297"/>
                                        </p:tgtEl>
                                        <p:attrNameLst>
                                          <p:attrName>style.visibility</p:attrName>
                                        </p:attrNameLst>
                                      </p:cBhvr>
                                      <p:to>
                                        <p:strVal val="visible"/>
                                      </p:to>
                                    </p:set>
                                  </p:childTnLst>
                                </p:cTn>
                              </p:par>
                              <p:par>
                                <p:cTn fill="hold" nodeType="withEffect" presetClass="entr" presetID="1" presetSubtype="0">
                                  <p:stCondLst>
                                    <p:cond delay="2000"/>
                                  </p:stCondLst>
                                  <p:childTnLst>
                                    <p:set>
                                      <p:cBhvr>
                                        <p:cTn dur="1" fill="hold">
                                          <p:stCondLst>
                                            <p:cond delay="0"/>
                                          </p:stCondLst>
                                        </p:cTn>
                                        <p:tgtEl>
                                          <p:spTgt spid="29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6"/>
                                        </p:tgtEl>
                                        <p:attrNameLst>
                                          <p:attrName>style.visibility</p:attrName>
                                        </p:attrNameLst>
                                      </p:cBhvr>
                                      <p:to>
                                        <p:strVal val="visible"/>
                                      </p:to>
                                    </p:set>
                                  </p:childTnLst>
                                </p:cTn>
                              </p:par>
                              <p:par>
                                <p:cTn fill="hold" nodeType="withEffect" presetClass="entr" presetID="23" presetSubtype="16">
                                  <p:stCondLst>
                                    <p:cond delay="1000"/>
                                  </p:stCondLst>
                                  <p:childTnLst>
                                    <p:set>
                                      <p:cBhvr>
                                        <p:cTn dur="1" fill="hold">
                                          <p:stCondLst>
                                            <p:cond delay="0"/>
                                          </p:stCondLst>
                                        </p:cTn>
                                        <p:tgtEl>
                                          <p:spTgt spid="299"/>
                                        </p:tgtEl>
                                        <p:attrNameLst>
                                          <p:attrName>style.visibility</p:attrName>
                                        </p:attrNameLst>
                                      </p:cBhvr>
                                      <p:to>
                                        <p:strVal val="visible"/>
                                      </p:to>
                                    </p:set>
                                    <p:anim calcmode="lin" valueType="num">
                                      <p:cBhvr additive="base">
                                        <p:cTn dur="500"/>
                                        <p:tgtEl>
                                          <p:spTgt spid="299"/>
                                        </p:tgtEl>
                                        <p:attrNameLst>
                                          <p:attrName>ppt_w</p:attrName>
                                        </p:attrNameLst>
                                      </p:cBhvr>
                                      <p:tavLst>
                                        <p:tav fmla="" tm="0">
                                          <p:val>
                                            <p:strVal val="0"/>
                                          </p:val>
                                        </p:tav>
                                        <p:tav fmla="" tm="100000">
                                          <p:val>
                                            <p:strVal val="#ppt_w"/>
                                          </p:val>
                                        </p:tav>
                                      </p:tavLst>
                                    </p:anim>
                                    <p:anim calcmode="lin" valueType="num">
                                      <p:cBhvr additive="base">
                                        <p:cTn dur="500"/>
                                        <p:tgtEl>
                                          <p:spTgt spid="299"/>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1000"/>
                                  </p:stCondLst>
                                  <p:childTnLst>
                                    <p:set>
                                      <p:cBhvr>
                                        <p:cTn dur="1" fill="hold">
                                          <p:stCondLst>
                                            <p:cond delay="0"/>
                                          </p:stCondLst>
                                        </p:cTn>
                                        <p:tgtEl>
                                          <p:spTgt spid="300"/>
                                        </p:tgtEl>
                                        <p:attrNameLst>
                                          <p:attrName>style.visibility</p:attrName>
                                        </p:attrNameLst>
                                      </p:cBhvr>
                                      <p:to>
                                        <p:strVal val="visible"/>
                                      </p:to>
                                    </p:set>
                                    <p:animEffect filter="fade" transition="in">
                                      <p:cBhvr>
                                        <p:cTn dur="500"/>
                                        <p:tgtEl>
                                          <p:spTgt spid="300"/>
                                        </p:tgtEl>
                                      </p:cBhvr>
                                    </p:animEffect>
                                  </p:childTnLst>
                                </p:cTn>
                              </p:par>
                              <p:par>
                                <p:cTn fill="hold" nodeType="withEffect" presetClass="entr" presetID="10" presetSubtype="0">
                                  <p:stCondLst>
                                    <p:cond delay="2000"/>
                                  </p:stCondLst>
                                  <p:childTnLst>
                                    <p:set>
                                      <p:cBhvr>
                                        <p:cTn dur="1" fill="hold">
                                          <p:stCondLst>
                                            <p:cond delay="0"/>
                                          </p:stCondLst>
                                        </p:cTn>
                                        <p:tgtEl>
                                          <p:spTgt spid="301"/>
                                        </p:tgtEl>
                                        <p:attrNameLst>
                                          <p:attrName>style.visibility</p:attrName>
                                        </p:attrNameLst>
                                      </p:cBhvr>
                                      <p:to>
                                        <p:strVal val="visible"/>
                                      </p:to>
                                    </p:set>
                                    <p:animEffect filter="fade" transition="in">
                                      <p:cBhvr>
                                        <p:cTn dur="1822"/>
                                        <p:tgtEl>
                                          <p:spTgt spid="301"/>
                                        </p:tgtEl>
                                      </p:cBhvr>
                                    </p:animEffect>
                                  </p:childTnLst>
                                </p:cTn>
                              </p:par>
                              <p:par>
                                <p:cTn fill="hold" nodeType="withEffect" presetClass="entr" presetID="10" presetSubtype="0">
                                  <p:stCondLst>
                                    <p:cond delay="2000"/>
                                  </p:stCondLst>
                                  <p:childTnLst>
                                    <p:set>
                                      <p:cBhvr>
                                        <p:cTn dur="1" fill="hold">
                                          <p:stCondLst>
                                            <p:cond delay="0"/>
                                          </p:stCondLst>
                                        </p:cTn>
                                        <p:tgtEl>
                                          <p:spTgt spid="302"/>
                                        </p:tgtEl>
                                        <p:attrNameLst>
                                          <p:attrName>style.visibility</p:attrName>
                                        </p:attrNameLst>
                                      </p:cBhvr>
                                      <p:to>
                                        <p:strVal val="visible"/>
                                      </p:to>
                                    </p:set>
                                    <p:animEffect filter="fade" transition="in">
                                      <p:cBhvr>
                                        <p:cTn dur="1822"/>
                                        <p:tgtEl>
                                          <p:spTgt spid="30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9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94"/>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301"/>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302"/>
                                        </p:tgtEl>
                                        <p:attrNameLst>
                                          <p:attrName>style.visibility</p:attrName>
                                        </p:attrNameLst>
                                      </p:cBhvr>
                                      <p:to>
                                        <p:strVal val="hidden"/>
                                      </p:to>
                                    </p:set>
                                  </p:childTnLst>
                                </p:cTn>
                              </p:par>
                              <p:par>
                                <p:cTn fill="hold" nodeType="withEffect" presetClass="entr" presetID="10" presetSubtype="0">
                                  <p:stCondLst>
                                    <p:cond delay="2000"/>
                                  </p:stCondLst>
                                  <p:childTnLst>
                                    <p:set>
                                      <p:cBhvr>
                                        <p:cTn dur="1" fill="hold">
                                          <p:stCondLst>
                                            <p:cond delay="0"/>
                                          </p:stCondLst>
                                        </p:cTn>
                                        <p:tgtEl>
                                          <p:spTgt spid="298"/>
                                        </p:tgtEl>
                                        <p:attrNameLst>
                                          <p:attrName>style.visibility</p:attrName>
                                        </p:attrNameLst>
                                      </p:cBhvr>
                                      <p:to>
                                        <p:strVal val="visible"/>
                                      </p:to>
                                    </p:set>
                                    <p:animEffect filter="fade" transition="in">
                                      <p:cBhvr>
                                        <p:cTn dur="500"/>
                                        <p:tgtEl>
                                          <p:spTgt spid="298"/>
                                        </p:tgtEl>
                                      </p:cBhvr>
                                    </p:animEffect>
                                  </p:childTnLst>
                                </p:cTn>
                              </p:par>
                              <p:par>
                                <p:cTn fill="hold" nodeType="withEffect" presetClass="entr" presetID="10" presetSubtype="0">
                                  <p:stCondLst>
                                    <p:cond delay="2000"/>
                                  </p:stCondLst>
                                  <p:childTnLst>
                                    <p:set>
                                      <p:cBhvr>
                                        <p:cTn dur="1" fill="hold">
                                          <p:stCondLst>
                                            <p:cond delay="0"/>
                                          </p:stCondLst>
                                        </p:cTn>
                                        <p:tgtEl>
                                          <p:spTgt spid="297"/>
                                        </p:tgtEl>
                                        <p:attrNameLst>
                                          <p:attrName>style.visibility</p:attrName>
                                        </p:attrNameLst>
                                      </p:cBhvr>
                                      <p:to>
                                        <p:strVal val="visible"/>
                                      </p:to>
                                    </p:set>
                                    <p:animEffect filter="fade" transition="in">
                                      <p:cBhvr>
                                        <p:cTn dur="500"/>
                                        <p:tgtEl>
                                          <p:spTgt spid="29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9" name="Shape 309"/>
        <p:cNvGrpSpPr/>
        <p:nvPr/>
      </p:nvGrpSpPr>
      <p:grpSpPr>
        <a:xfrm>
          <a:off x="0" y="0"/>
          <a:ext cx="0" cy="0"/>
          <a:chOff x="0" y="0"/>
          <a:chExt cx="0" cy="0"/>
        </a:xfrm>
      </p:grpSpPr>
      <p:sp>
        <p:nvSpPr>
          <p:cNvPr id="310" name="Google Shape;310;p16"/>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cxnSp>
        <p:nvCxnSpPr>
          <p:cNvPr id="311" name="Google Shape;311;p16"/>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312" name="Google Shape;312;p16"/>
          <p:cNvSpPr/>
          <p:nvPr/>
        </p:nvSpPr>
        <p:spPr>
          <a:xfrm>
            <a:off x="3295859" y="1436736"/>
            <a:ext cx="8191081" cy="847659"/>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400">
                <a:solidFill>
                  <a:schemeClr val="lt1"/>
                </a:solidFill>
                <a:latin typeface="Arial"/>
                <a:ea typeface="Arial"/>
                <a:cs typeface="Arial"/>
                <a:sym typeface="Arial"/>
              </a:rPr>
              <a:t>ماذا نسمي من يحرص على أشعة الشمس بالملابس المناسبة والحماية من الشمس؟</a:t>
            </a:r>
            <a:endParaRPr b="1" sz="2400">
              <a:solidFill>
                <a:schemeClr val="lt1"/>
              </a:solidFill>
              <a:latin typeface="Calibri"/>
              <a:ea typeface="Calibri"/>
              <a:cs typeface="Calibri"/>
              <a:sym typeface="Calibri"/>
            </a:endParaRPr>
          </a:p>
        </p:txBody>
      </p:sp>
      <p:sp>
        <p:nvSpPr>
          <p:cNvPr id="313" name="Google Shape;313;p16"/>
          <p:cNvSpPr/>
          <p:nvPr/>
        </p:nvSpPr>
        <p:spPr>
          <a:xfrm>
            <a:off x="9604550" y="204904"/>
            <a:ext cx="1882391"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lang="ar" sz="2800">
                <a:solidFill>
                  <a:schemeClr val="lt1"/>
                </a:solidFill>
                <a:latin typeface="Calibri"/>
                <a:ea typeface="Calibri"/>
                <a:cs typeface="Calibri"/>
                <a:sym typeface="Calibri"/>
              </a:rPr>
              <a:t>السؤال 5</a:t>
            </a:r>
            <a:endParaRPr sz="2800">
              <a:solidFill>
                <a:schemeClr val="lt1"/>
              </a:solidFill>
              <a:latin typeface="Calibri"/>
              <a:ea typeface="Calibri"/>
              <a:cs typeface="Calibri"/>
              <a:sym typeface="Calibri"/>
            </a:endParaRPr>
          </a:p>
        </p:txBody>
      </p:sp>
      <p:sp>
        <p:nvSpPr>
          <p:cNvPr id="314" name="Google Shape;314;p16"/>
          <p:cNvSpPr/>
          <p:nvPr/>
        </p:nvSpPr>
        <p:spPr>
          <a:xfrm>
            <a:off x="8565809" y="3503943"/>
            <a:ext cx="2915696" cy="1635369"/>
          </a:xfrm>
          <a:prstGeom prst="roundRect">
            <a:avLst>
              <a:gd fmla="val 16667" name="adj"/>
            </a:avLst>
          </a:prstGeom>
          <a:solidFill>
            <a:schemeClr val="accent1">
              <a:alpha val="28627"/>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1F3864"/>
                </a:solidFill>
                <a:latin typeface="Arial"/>
                <a:ea typeface="Arial"/>
                <a:cs typeface="Arial"/>
                <a:sym typeface="Arial"/>
              </a:rPr>
              <a:t>حسن النية</a:t>
            </a:r>
            <a:endParaRPr b="1" sz="4000">
              <a:solidFill>
                <a:srgbClr val="1F3864"/>
              </a:solidFill>
              <a:latin typeface="Arial"/>
              <a:ea typeface="Arial"/>
              <a:cs typeface="Arial"/>
              <a:sym typeface="Arial"/>
            </a:endParaRPr>
          </a:p>
        </p:txBody>
      </p:sp>
      <p:sp>
        <p:nvSpPr>
          <p:cNvPr id="315" name="Google Shape;315;p16"/>
          <p:cNvSpPr/>
          <p:nvPr/>
        </p:nvSpPr>
        <p:spPr>
          <a:xfrm>
            <a:off x="833870" y="3516881"/>
            <a:ext cx="2915696" cy="1635369"/>
          </a:xfrm>
          <a:prstGeom prst="roundRect">
            <a:avLst>
              <a:gd fmla="val 16667" name="adj"/>
            </a:avLst>
          </a:prstGeom>
          <a:solidFill>
            <a:schemeClr val="accent1">
              <a:alpha val="25882"/>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1F3864"/>
                </a:solidFill>
                <a:latin typeface="Arial"/>
                <a:ea typeface="Arial"/>
                <a:cs typeface="Arial"/>
                <a:sym typeface="Arial"/>
              </a:rPr>
              <a:t>مسؤول شخصيًا</a:t>
            </a:r>
            <a:endParaRPr b="1" sz="6000">
              <a:solidFill>
                <a:srgbClr val="1F3864"/>
              </a:solidFill>
              <a:latin typeface="Arial"/>
              <a:ea typeface="Arial"/>
              <a:cs typeface="Arial"/>
              <a:sym typeface="Arial"/>
            </a:endParaRPr>
          </a:p>
        </p:txBody>
      </p:sp>
      <p:sp>
        <p:nvSpPr>
          <p:cNvPr id="316" name="Google Shape;316;p16"/>
          <p:cNvSpPr/>
          <p:nvPr/>
        </p:nvSpPr>
        <p:spPr>
          <a:xfrm>
            <a:off x="4711664" y="3527669"/>
            <a:ext cx="2915696" cy="1635369"/>
          </a:xfrm>
          <a:prstGeom prst="roundRect">
            <a:avLst>
              <a:gd fmla="val 16667" name="adj"/>
            </a:avLst>
          </a:prstGeom>
          <a:solidFill>
            <a:schemeClr val="accent1">
              <a:alpha val="28627"/>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1F3864"/>
                </a:solidFill>
                <a:latin typeface="Arial"/>
                <a:ea typeface="Arial"/>
                <a:cs typeface="Arial"/>
                <a:sym typeface="Arial"/>
              </a:rPr>
              <a:t>يوروم</a:t>
            </a:r>
            <a:endParaRPr b="1" sz="3200">
              <a:solidFill>
                <a:srgbClr val="1F3864"/>
              </a:solidFill>
              <a:latin typeface="Arial"/>
              <a:ea typeface="Arial"/>
              <a:cs typeface="Arial"/>
              <a:sym typeface="Arial"/>
            </a:endParaRPr>
          </a:p>
        </p:txBody>
      </p:sp>
      <p:sp>
        <p:nvSpPr>
          <p:cNvPr id="317" name="Google Shape;317;p16"/>
          <p:cNvSpPr txBox="1"/>
          <p:nvPr/>
        </p:nvSpPr>
        <p:spPr>
          <a:xfrm>
            <a:off x="9483970"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أ</a:t>
            </a:r>
            <a:endParaRPr/>
          </a:p>
        </p:txBody>
      </p:sp>
      <p:sp>
        <p:nvSpPr>
          <p:cNvPr id="318" name="Google Shape;318;p16"/>
          <p:cNvSpPr txBox="1"/>
          <p:nvPr/>
        </p:nvSpPr>
        <p:spPr>
          <a:xfrm>
            <a:off x="5668108"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ب</a:t>
            </a:r>
            <a:endParaRPr/>
          </a:p>
        </p:txBody>
      </p:sp>
      <p:sp>
        <p:nvSpPr>
          <p:cNvPr id="319" name="Google Shape;319;p16"/>
          <p:cNvSpPr txBox="1"/>
          <p:nvPr/>
        </p:nvSpPr>
        <p:spPr>
          <a:xfrm>
            <a:off x="1736692"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ج</a:t>
            </a:r>
            <a:endParaRPr/>
          </a:p>
        </p:txBody>
      </p:sp>
      <p:sp>
        <p:nvSpPr>
          <p:cNvPr id="320" name="Google Shape;320;p16"/>
          <p:cNvSpPr/>
          <p:nvPr/>
        </p:nvSpPr>
        <p:spPr>
          <a:xfrm>
            <a:off x="8571244" y="3503943"/>
            <a:ext cx="2915696" cy="1672153"/>
          </a:xfrm>
          <a:prstGeom prst="roundRect">
            <a:avLst>
              <a:gd fmla="val 16667" name="adj"/>
            </a:avLst>
          </a:prstGeom>
          <a:noFill/>
          <a:ln cap="flat" cmpd="sng" w="4445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1" name="Google Shape;321;p16"/>
          <p:cNvSpPr/>
          <p:nvPr/>
        </p:nvSpPr>
        <p:spPr>
          <a:xfrm>
            <a:off x="853966" y="3504247"/>
            <a:ext cx="2915696" cy="1672153"/>
          </a:xfrm>
          <a:prstGeom prst="roundRect">
            <a:avLst>
              <a:gd fmla="val 16667" name="adj"/>
            </a:avLst>
          </a:prstGeom>
          <a:noFill/>
          <a:ln cap="flat" cmpd="sng" w="4445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2" name="Google Shape;322;p16"/>
          <p:cNvSpPr/>
          <p:nvPr/>
        </p:nvSpPr>
        <p:spPr>
          <a:xfrm>
            <a:off x="4711335" y="3524582"/>
            <a:ext cx="2915696" cy="1672153"/>
          </a:xfrm>
          <a:prstGeom prst="roundRect">
            <a:avLst>
              <a:gd fmla="val 16667" name="adj"/>
            </a:avLst>
          </a:prstGeom>
          <a:noFill/>
          <a:ln cap="flat" cmpd="sng" w="4445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הקודם עם מילוי מלא" id="323" name="Google Shape;323;p16">
            <a:hlinkClick action="ppaction://hlinkshowjump?jump=nextslide"/>
          </p:cNvPr>
          <p:cNvPicPr preferRelativeResize="0"/>
          <p:nvPr/>
        </p:nvPicPr>
        <p:blipFill rotWithShape="1">
          <a:blip r:embed="rId3">
            <a:alphaModFix/>
          </a:blip>
          <a:srcRect b="0" l="0" r="0" t="0"/>
          <a:stretch/>
        </p:blipFill>
        <p:spPr>
          <a:xfrm>
            <a:off x="617105" y="1369996"/>
            <a:ext cx="914400" cy="914400"/>
          </a:xfrm>
          <a:prstGeom prst="rect">
            <a:avLst/>
          </a:prstGeom>
          <a:noFill/>
          <a:ln>
            <a:noFill/>
          </a:ln>
        </p:spPr>
      </p:pic>
      <p:sp>
        <p:nvSpPr>
          <p:cNvPr id="324" name="Google Shape;324;p16"/>
          <p:cNvSpPr txBox="1"/>
          <p:nvPr/>
        </p:nvSpPr>
        <p:spPr>
          <a:xfrm>
            <a:off x="119265" y="2018654"/>
            <a:ext cx="1732981" cy="40011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000">
                <a:solidFill>
                  <a:srgbClr val="1F3864"/>
                </a:solidFill>
                <a:latin typeface="Arial"/>
                <a:ea typeface="Arial"/>
                <a:cs typeface="Arial"/>
                <a:sym typeface="Arial"/>
              </a:rPr>
              <a:t>إلى السؤال التالي</a:t>
            </a:r>
            <a:endParaRPr/>
          </a:p>
        </p:txBody>
      </p:sp>
      <p:sp>
        <p:nvSpPr>
          <p:cNvPr id="325" name="Google Shape;325;p16"/>
          <p:cNvSpPr txBox="1"/>
          <p:nvPr/>
        </p:nvSpPr>
        <p:spPr>
          <a:xfrm>
            <a:off x="4420972" y="5908761"/>
            <a:ext cx="4457981" cy="46166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400">
                <a:solidFill>
                  <a:srgbClr val="1F3864"/>
                </a:solidFill>
                <a:latin typeface="Arial"/>
                <a:ea typeface="Arial"/>
                <a:cs typeface="Arial"/>
                <a:sym typeface="Arial"/>
              </a:rPr>
              <a:t>لقد تعرضت لحرق وذهبت إلى المستشفى.</a:t>
            </a:r>
            <a:endParaRPr/>
          </a:p>
        </p:txBody>
      </p:sp>
      <p:pic>
        <p:nvPicPr>
          <p:cNvPr descr="שינה עם מילוי מלא" id="326" name="Google Shape;326;p16"/>
          <p:cNvPicPr preferRelativeResize="0"/>
          <p:nvPr/>
        </p:nvPicPr>
        <p:blipFill rotWithShape="1">
          <a:blip r:embed="rId4">
            <a:alphaModFix/>
          </a:blip>
          <a:srcRect b="0" l="0" r="0" t="0"/>
          <a:stretch/>
        </p:blipFill>
        <p:spPr>
          <a:xfrm>
            <a:off x="4143242" y="5567283"/>
            <a:ext cx="914400" cy="914400"/>
          </a:xfrm>
          <a:prstGeom prst="rect">
            <a:avLst/>
          </a:prstGeom>
          <a:noFill/>
          <a:ln>
            <a:noFill/>
          </a:ln>
        </p:spPr>
      </p:pic>
      <p:pic>
        <p:nvPicPr>
          <p:cNvPr descr="סימן ביקורת עם מילוי מלא" id="327" name="Google Shape;327;p16"/>
          <p:cNvPicPr preferRelativeResize="0"/>
          <p:nvPr/>
        </p:nvPicPr>
        <p:blipFill rotWithShape="1">
          <a:blip r:embed="rId5">
            <a:alphaModFix/>
          </a:blip>
          <a:srcRect b="0" l="0" r="0" t="0"/>
          <a:stretch/>
        </p:blipFill>
        <p:spPr>
          <a:xfrm>
            <a:off x="2277140" y="1466001"/>
            <a:ext cx="914400" cy="914400"/>
          </a:xfrm>
          <a:prstGeom prst="rect">
            <a:avLst/>
          </a:prstGeom>
          <a:noFill/>
          <a:ln>
            <a:noFill/>
          </a:ln>
        </p:spPr>
      </p:pic>
      <p:sp>
        <p:nvSpPr>
          <p:cNvPr id="328" name="Google Shape;328;p16"/>
          <p:cNvSpPr txBox="1"/>
          <p:nvPr/>
        </p:nvSpPr>
        <p:spPr>
          <a:xfrm>
            <a:off x="1362740" y="2218709"/>
            <a:ext cx="2439640" cy="40011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000">
                <a:solidFill>
                  <a:schemeClr val="dk1"/>
                </a:solidFill>
                <a:latin typeface="Arial"/>
                <a:ea typeface="Arial"/>
                <a:cs typeface="Arial"/>
                <a:sym typeface="Arial"/>
              </a:rPr>
              <a:t>ما هي الإجابة الصحيحة؟</a:t>
            </a:r>
            <a:endParaRPr/>
          </a:p>
        </p:txBody>
      </p:sp>
      <p:sp>
        <p:nvSpPr>
          <p:cNvPr id="329" name="Google Shape;329;p16"/>
          <p:cNvSpPr txBox="1"/>
          <p:nvPr/>
        </p:nvSpPr>
        <p:spPr>
          <a:xfrm>
            <a:off x="5244844" y="5956166"/>
            <a:ext cx="2558095" cy="46166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400">
                <a:solidFill>
                  <a:schemeClr val="dk1"/>
                </a:solidFill>
                <a:latin typeface="Arial"/>
                <a:ea typeface="Arial"/>
                <a:cs typeface="Arial"/>
                <a:sym typeface="Arial"/>
              </a:rPr>
              <a:t>تم قبول الإجابة الصحيحة</a:t>
            </a:r>
            <a:endParaRPr/>
          </a:p>
        </p:txBody>
      </p:sp>
      <p:pic>
        <p:nvPicPr>
          <p:cNvPr descr="ראה פרטי תמונה קשורים. 各类奖牌元素素材下载-正版素材401364232-摄图网" id="330" name="Google Shape;330;p16"/>
          <p:cNvPicPr preferRelativeResize="0"/>
          <p:nvPr/>
        </p:nvPicPr>
        <p:blipFill rotWithShape="1">
          <a:blip r:embed="rId6">
            <a:alphaModFix/>
          </a:blip>
          <a:srcRect b="0" l="0" r="0" t="0"/>
          <a:stretch/>
        </p:blipFill>
        <p:spPr>
          <a:xfrm>
            <a:off x="4342059" y="5534381"/>
            <a:ext cx="993313" cy="993313"/>
          </a:xfrm>
          <a:prstGeom prst="rect">
            <a:avLst/>
          </a:prstGeom>
          <a:noFill/>
          <a:ln>
            <a:noFill/>
          </a:ln>
        </p:spPr>
      </p:pic>
      <p:sp>
        <p:nvSpPr>
          <p:cNvPr id="331" name="Google Shape;331;p16"/>
          <p:cNvSpPr/>
          <p:nvPr/>
        </p:nvSpPr>
        <p:spPr>
          <a:xfrm>
            <a:off x="833870" y="3491649"/>
            <a:ext cx="10614917" cy="1672153"/>
          </a:xfrm>
          <a:prstGeom prst="roundRect">
            <a:avLst>
              <a:gd fmla="val 16667" name="adj"/>
            </a:avLst>
          </a:prstGeom>
          <a:solidFill>
            <a:schemeClr val="lt1">
              <a:alpha val="3921"/>
            </a:schemeClr>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500"/>
                                  </p:stCondLst>
                                  <p:childTnLst>
                                    <p:set>
                                      <p:cBhvr>
                                        <p:cTn dur="1" fill="hold">
                                          <p:stCondLst>
                                            <p:cond delay="0"/>
                                          </p:stCondLst>
                                        </p:cTn>
                                        <p:tgtEl>
                                          <p:spTgt spid="312"/>
                                        </p:tgtEl>
                                        <p:attrNameLst>
                                          <p:attrName>style.visibility</p:attrName>
                                        </p:attrNameLst>
                                      </p:cBhvr>
                                      <p:to>
                                        <p:strVal val="visible"/>
                                      </p:to>
                                    </p:set>
                                    <p:animEffect filter="fade" transition="in">
                                      <p:cBhvr>
                                        <p:cTn dur="500"/>
                                        <p:tgtEl>
                                          <p:spTgt spid="312"/>
                                        </p:tgtEl>
                                      </p:cBhvr>
                                    </p:animEffect>
                                  </p:childTnLst>
                                </p:cTn>
                              </p:par>
                              <p:par>
                                <p:cTn fill="hold" nodeType="withEffect" presetClass="entr" presetID="1" presetSubtype="0">
                                  <p:stCondLst>
                                    <p:cond delay="0"/>
                                  </p:stCondLst>
                                  <p:childTnLst>
                                    <p:set>
                                      <p:cBhvr>
                                        <p:cTn dur="1" fill="hold">
                                          <p:stCondLst>
                                            <p:cond delay="0"/>
                                          </p:stCondLst>
                                        </p:cTn>
                                        <p:tgtEl>
                                          <p:spTgt spid="314">
                                            <p:txEl>
                                              <p:pRg end="0" st="0"/>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5">
                                            <p:txEl>
                                              <p:pRg end="0" st="0"/>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0"/>
                                        </p:tgtEl>
                                        <p:attrNameLst>
                                          <p:attrName>style.visibility</p:attrName>
                                        </p:attrNameLst>
                                      </p:cBhvr>
                                      <p:to>
                                        <p:strVal val="visible"/>
                                      </p:to>
                                    </p:set>
                                    <p:animEffect filter="fade" transition="in">
                                      <p:cBhvr>
                                        <p:cTn dur="500"/>
                                        <p:tgtEl>
                                          <p:spTgt spid="320"/>
                                        </p:tgtEl>
                                      </p:cBhvr>
                                    </p:animEffect>
                                  </p:childTnLst>
                                </p:cTn>
                              </p:par>
                              <p:par>
                                <p:cTn fill="hold" nodeType="withEffect" presetClass="entr" presetID="1" presetSubtype="0">
                                  <p:stCondLst>
                                    <p:cond delay="0"/>
                                  </p:stCondLst>
                                  <p:childTnLst>
                                    <p:set>
                                      <p:cBhvr>
                                        <p:cTn dur="1" fill="hold">
                                          <p:stCondLst>
                                            <p:cond delay="0"/>
                                          </p:stCondLst>
                                        </p:cTn>
                                        <p:tgtEl>
                                          <p:spTgt spid="331"/>
                                        </p:tgtEl>
                                        <p:attrNameLst>
                                          <p:attrName>style.visibility</p:attrName>
                                        </p:attrNameLst>
                                      </p:cBhvr>
                                      <p:to>
                                        <p:strVal val="visible"/>
                                      </p:to>
                                    </p:set>
                                  </p:childTnLst>
                                </p:cTn>
                              </p:par>
                              <p:par>
                                <p:cTn fill="hold" nodeType="withEffect" presetClass="entr" presetID="23" presetSubtype="16">
                                  <p:stCondLst>
                                    <p:cond delay="1000"/>
                                  </p:stCondLst>
                                  <p:childTnLst>
                                    <p:set>
                                      <p:cBhvr>
                                        <p:cTn dur="1" fill="hold">
                                          <p:stCondLst>
                                            <p:cond delay="0"/>
                                          </p:stCondLst>
                                        </p:cTn>
                                        <p:tgtEl>
                                          <p:spTgt spid="325"/>
                                        </p:tgtEl>
                                        <p:attrNameLst>
                                          <p:attrName>style.visibility</p:attrName>
                                        </p:attrNameLst>
                                      </p:cBhvr>
                                      <p:to>
                                        <p:strVal val="visible"/>
                                      </p:to>
                                    </p:set>
                                    <p:anim calcmode="lin" valueType="num">
                                      <p:cBhvr additive="base">
                                        <p:cTn dur="500"/>
                                        <p:tgtEl>
                                          <p:spTgt spid="325"/>
                                        </p:tgtEl>
                                        <p:attrNameLst>
                                          <p:attrName>ppt_w</p:attrName>
                                        </p:attrNameLst>
                                      </p:cBhvr>
                                      <p:tavLst>
                                        <p:tav fmla="" tm="0">
                                          <p:val>
                                            <p:strVal val="0"/>
                                          </p:val>
                                        </p:tav>
                                        <p:tav fmla="" tm="100000">
                                          <p:val>
                                            <p:strVal val="#ppt_w"/>
                                          </p:val>
                                        </p:tav>
                                      </p:tavLst>
                                    </p:anim>
                                    <p:anim calcmode="lin" valueType="num">
                                      <p:cBhvr additive="base">
                                        <p:cTn dur="500"/>
                                        <p:tgtEl>
                                          <p:spTgt spid="325"/>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1000"/>
                                  </p:stCondLst>
                                  <p:childTnLst>
                                    <p:set>
                                      <p:cBhvr>
                                        <p:cTn dur="1" fill="hold">
                                          <p:stCondLst>
                                            <p:cond delay="0"/>
                                          </p:stCondLst>
                                        </p:cTn>
                                        <p:tgtEl>
                                          <p:spTgt spid="326"/>
                                        </p:tgtEl>
                                        <p:attrNameLst>
                                          <p:attrName>style.visibility</p:attrName>
                                        </p:attrNameLst>
                                      </p:cBhvr>
                                      <p:to>
                                        <p:strVal val="visible"/>
                                      </p:to>
                                    </p:set>
                                    <p:animEffect filter="fade" transition="in">
                                      <p:cBhvr>
                                        <p:cTn dur="500"/>
                                        <p:tgtEl>
                                          <p:spTgt spid="326"/>
                                        </p:tgtEl>
                                      </p:cBhvr>
                                    </p:animEffect>
                                  </p:childTnLst>
                                </p:cTn>
                              </p:par>
                              <p:par>
                                <p:cTn fill="hold" nodeType="withEffect" presetClass="entr" presetID="10" presetSubtype="0">
                                  <p:stCondLst>
                                    <p:cond delay="2000"/>
                                  </p:stCondLst>
                                  <p:childTnLst>
                                    <p:set>
                                      <p:cBhvr>
                                        <p:cTn dur="1" fill="hold">
                                          <p:stCondLst>
                                            <p:cond delay="0"/>
                                          </p:stCondLst>
                                        </p:cTn>
                                        <p:tgtEl>
                                          <p:spTgt spid="327"/>
                                        </p:tgtEl>
                                        <p:attrNameLst>
                                          <p:attrName>style.visibility</p:attrName>
                                        </p:attrNameLst>
                                      </p:cBhvr>
                                      <p:to>
                                        <p:strVal val="visible"/>
                                      </p:to>
                                    </p:set>
                                    <p:animEffect filter="fade" transition="in">
                                      <p:cBhvr>
                                        <p:cTn dur="1822"/>
                                        <p:tgtEl>
                                          <p:spTgt spid="327"/>
                                        </p:tgtEl>
                                      </p:cBhvr>
                                    </p:animEffect>
                                  </p:childTnLst>
                                </p:cTn>
                              </p:par>
                              <p:par>
                                <p:cTn fill="hold" nodeType="withEffect" presetClass="entr" presetID="10" presetSubtype="0">
                                  <p:stCondLst>
                                    <p:cond delay="2000"/>
                                  </p:stCondLst>
                                  <p:childTnLst>
                                    <p:set>
                                      <p:cBhvr>
                                        <p:cTn dur="1" fill="hold">
                                          <p:stCondLst>
                                            <p:cond delay="0"/>
                                          </p:stCondLst>
                                        </p:cTn>
                                        <p:tgtEl>
                                          <p:spTgt spid="328"/>
                                        </p:tgtEl>
                                        <p:attrNameLst>
                                          <p:attrName>style.visibility</p:attrName>
                                        </p:attrNameLst>
                                      </p:cBhvr>
                                      <p:to>
                                        <p:strVal val="visible"/>
                                      </p:to>
                                    </p:set>
                                    <p:animEffect filter="fade" transition="in">
                                      <p:cBhvr>
                                        <p:cTn dur="1822"/>
                                        <p:tgtEl>
                                          <p:spTgt spid="32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31"/>
                                        </p:tgtEl>
                                        <p:attrNameLst>
                                          <p:attrName>style.visibility</p:attrName>
                                        </p:attrNameLst>
                                      </p:cBhvr>
                                      <p:to>
                                        <p:strVal val="visible"/>
                                      </p:to>
                                    </p:set>
                                  </p:childTnLst>
                                </p:cTn>
                              </p:par>
                              <p:par>
                                <p:cTn fill="hold" nodeType="withEffect" presetClass="entr" presetID="23" presetSubtype="16">
                                  <p:stCondLst>
                                    <p:cond delay="2000"/>
                                  </p:stCondLst>
                                  <p:childTnLst>
                                    <p:set>
                                      <p:cBhvr>
                                        <p:cTn dur="1" fill="hold">
                                          <p:stCondLst>
                                            <p:cond delay="0"/>
                                          </p:stCondLst>
                                        </p:cTn>
                                        <p:tgtEl>
                                          <p:spTgt spid="329"/>
                                        </p:tgtEl>
                                        <p:attrNameLst>
                                          <p:attrName>style.visibility</p:attrName>
                                        </p:attrNameLst>
                                      </p:cBhvr>
                                      <p:to>
                                        <p:strVal val="visible"/>
                                      </p:to>
                                    </p:set>
                                    <p:anim calcmode="lin" valueType="num">
                                      <p:cBhvr additive="base">
                                        <p:cTn dur="500"/>
                                        <p:tgtEl>
                                          <p:spTgt spid="329"/>
                                        </p:tgtEl>
                                        <p:attrNameLst>
                                          <p:attrName>ppt_w</p:attrName>
                                        </p:attrNameLst>
                                      </p:cBhvr>
                                      <p:tavLst>
                                        <p:tav fmla="" tm="0">
                                          <p:val>
                                            <p:strVal val="0"/>
                                          </p:val>
                                        </p:tav>
                                        <p:tav fmla="" tm="100000">
                                          <p:val>
                                            <p:strVal val="#ppt_w"/>
                                          </p:val>
                                        </p:tav>
                                      </p:tavLst>
                                    </p:anim>
                                    <p:anim calcmode="lin" valueType="num">
                                      <p:cBhvr additive="base">
                                        <p:cTn dur="500"/>
                                        <p:tgtEl>
                                          <p:spTgt spid="329"/>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2000"/>
                                  </p:stCondLst>
                                  <p:childTnLst>
                                    <p:set>
                                      <p:cBhvr>
                                        <p:cTn dur="1" fill="hold">
                                          <p:stCondLst>
                                            <p:cond delay="0"/>
                                          </p:stCondLst>
                                        </p:cTn>
                                        <p:tgtEl>
                                          <p:spTgt spid="330"/>
                                        </p:tgtEl>
                                        <p:attrNameLst>
                                          <p:attrName>style.visibility</p:attrName>
                                        </p:attrNameLst>
                                      </p:cBhvr>
                                      <p:to>
                                        <p:strVal val="visible"/>
                                      </p:to>
                                    </p:set>
                                    <p:anim calcmode="lin" valueType="num">
                                      <p:cBhvr additive="base">
                                        <p:cTn dur="500"/>
                                        <p:tgtEl>
                                          <p:spTgt spid="330"/>
                                        </p:tgtEl>
                                        <p:attrNameLst>
                                          <p:attrName>ppt_w</p:attrName>
                                        </p:attrNameLst>
                                      </p:cBhvr>
                                      <p:tavLst>
                                        <p:tav fmla="" tm="0">
                                          <p:val>
                                            <p:strVal val="0"/>
                                          </p:val>
                                        </p:tav>
                                        <p:tav fmla="" tm="100000">
                                          <p:val>
                                            <p:strVal val="#ppt_w"/>
                                          </p:val>
                                        </p:tav>
                                      </p:tavLst>
                                    </p:anim>
                                    <p:anim calcmode="lin" valueType="num">
                                      <p:cBhvr additive="base">
                                        <p:cTn dur="500"/>
                                        <p:tgtEl>
                                          <p:spTgt spid="330"/>
                                        </p:tgtEl>
                                        <p:attrNameLst>
                                          <p:attrName>ppt_h</p:attrName>
                                        </p:attrNameLst>
                                      </p:cBhvr>
                                      <p:tavLst>
                                        <p:tav fmla="" tm="0">
                                          <p:val>
                                            <p:strVal val="0"/>
                                          </p:val>
                                        </p:tav>
                                        <p:tav fmla="" tm="100000">
                                          <p:val>
                                            <p:strVal val="#ppt_h"/>
                                          </p:val>
                                        </p:tav>
                                      </p:tavLst>
                                    </p:anim>
                                  </p:childTnLst>
                                </p:cTn>
                              </p:par>
                              <p:par>
                                <p:cTn fill="hold" nodeType="withEffect" presetClass="entr" presetID="1" presetSubtype="0">
                                  <p:stCondLst>
                                    <p:cond delay="2000"/>
                                  </p:stCondLst>
                                  <p:childTnLst>
                                    <p:set>
                                      <p:cBhvr>
                                        <p:cTn dur="1" fill="hold">
                                          <p:stCondLst>
                                            <p:cond delay="0"/>
                                          </p:stCondLst>
                                        </p:cTn>
                                        <p:tgtEl>
                                          <p:spTgt spid="323"/>
                                        </p:tgtEl>
                                        <p:attrNameLst>
                                          <p:attrName>style.visibility</p:attrName>
                                        </p:attrNameLst>
                                      </p:cBhvr>
                                      <p:to>
                                        <p:strVal val="visible"/>
                                      </p:to>
                                    </p:set>
                                  </p:childTnLst>
                                </p:cTn>
                              </p:par>
                              <p:par>
                                <p:cTn fill="hold" nodeType="withEffect" presetClass="entr" presetID="1" presetSubtype="0">
                                  <p:stCondLst>
                                    <p:cond delay="2000"/>
                                  </p:stCondLst>
                                  <p:childTnLst>
                                    <p:set>
                                      <p:cBhvr>
                                        <p:cTn dur="1" fill="hold">
                                          <p:stCondLst>
                                            <p:cond delay="0"/>
                                          </p:stCondLst>
                                        </p:cTn>
                                        <p:tgtEl>
                                          <p:spTgt spid="32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31"/>
                                        </p:tgtEl>
                                        <p:attrNameLst>
                                          <p:attrName>style.visibility</p:attrName>
                                        </p:attrNameLst>
                                      </p:cBhvr>
                                      <p:to>
                                        <p:strVal val="visible"/>
                                      </p:to>
                                    </p:set>
                                  </p:childTnLst>
                                </p:cTn>
                              </p:par>
                              <p:par>
                                <p:cTn fill="hold" nodeType="withEffect" presetClass="entr" presetID="23" presetSubtype="16">
                                  <p:stCondLst>
                                    <p:cond delay="1000"/>
                                  </p:stCondLst>
                                  <p:childTnLst>
                                    <p:set>
                                      <p:cBhvr>
                                        <p:cTn dur="1" fill="hold">
                                          <p:stCondLst>
                                            <p:cond delay="0"/>
                                          </p:stCondLst>
                                        </p:cTn>
                                        <p:tgtEl>
                                          <p:spTgt spid="325"/>
                                        </p:tgtEl>
                                        <p:attrNameLst>
                                          <p:attrName>style.visibility</p:attrName>
                                        </p:attrNameLst>
                                      </p:cBhvr>
                                      <p:to>
                                        <p:strVal val="visible"/>
                                      </p:to>
                                    </p:set>
                                    <p:anim calcmode="lin" valueType="num">
                                      <p:cBhvr additive="base">
                                        <p:cTn dur="500"/>
                                        <p:tgtEl>
                                          <p:spTgt spid="325"/>
                                        </p:tgtEl>
                                        <p:attrNameLst>
                                          <p:attrName>ppt_w</p:attrName>
                                        </p:attrNameLst>
                                      </p:cBhvr>
                                      <p:tavLst>
                                        <p:tav fmla="" tm="0">
                                          <p:val>
                                            <p:strVal val="0"/>
                                          </p:val>
                                        </p:tav>
                                        <p:tav fmla="" tm="100000">
                                          <p:val>
                                            <p:strVal val="#ppt_w"/>
                                          </p:val>
                                        </p:tav>
                                      </p:tavLst>
                                    </p:anim>
                                    <p:anim calcmode="lin" valueType="num">
                                      <p:cBhvr additive="base">
                                        <p:cTn dur="500"/>
                                        <p:tgtEl>
                                          <p:spTgt spid="325"/>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1000"/>
                                  </p:stCondLst>
                                  <p:childTnLst>
                                    <p:set>
                                      <p:cBhvr>
                                        <p:cTn dur="1" fill="hold">
                                          <p:stCondLst>
                                            <p:cond delay="0"/>
                                          </p:stCondLst>
                                        </p:cTn>
                                        <p:tgtEl>
                                          <p:spTgt spid="326"/>
                                        </p:tgtEl>
                                        <p:attrNameLst>
                                          <p:attrName>style.visibility</p:attrName>
                                        </p:attrNameLst>
                                      </p:cBhvr>
                                      <p:to>
                                        <p:strVal val="visible"/>
                                      </p:to>
                                    </p:set>
                                    <p:animEffect filter="fade" transition="in">
                                      <p:cBhvr>
                                        <p:cTn dur="500"/>
                                        <p:tgtEl>
                                          <p:spTgt spid="326"/>
                                        </p:tgtEl>
                                      </p:cBhvr>
                                    </p:animEffect>
                                  </p:childTnLst>
                                </p:cTn>
                              </p:par>
                              <p:par>
                                <p:cTn fill="hold" nodeType="withEffect" presetClass="entr" presetID="10" presetSubtype="0">
                                  <p:stCondLst>
                                    <p:cond delay="2000"/>
                                  </p:stCondLst>
                                  <p:childTnLst>
                                    <p:set>
                                      <p:cBhvr>
                                        <p:cTn dur="1" fill="hold">
                                          <p:stCondLst>
                                            <p:cond delay="0"/>
                                          </p:stCondLst>
                                        </p:cTn>
                                        <p:tgtEl>
                                          <p:spTgt spid="327"/>
                                        </p:tgtEl>
                                        <p:attrNameLst>
                                          <p:attrName>style.visibility</p:attrName>
                                        </p:attrNameLst>
                                      </p:cBhvr>
                                      <p:to>
                                        <p:strVal val="visible"/>
                                      </p:to>
                                    </p:set>
                                    <p:animEffect filter="fade" transition="in">
                                      <p:cBhvr>
                                        <p:cTn dur="1822"/>
                                        <p:tgtEl>
                                          <p:spTgt spid="327"/>
                                        </p:tgtEl>
                                      </p:cBhvr>
                                    </p:animEffect>
                                  </p:childTnLst>
                                </p:cTn>
                              </p:par>
                              <p:par>
                                <p:cTn fill="hold" nodeType="withEffect" presetClass="entr" presetID="10" presetSubtype="0">
                                  <p:stCondLst>
                                    <p:cond delay="2000"/>
                                  </p:stCondLst>
                                  <p:childTnLst>
                                    <p:set>
                                      <p:cBhvr>
                                        <p:cTn dur="1" fill="hold">
                                          <p:stCondLst>
                                            <p:cond delay="0"/>
                                          </p:stCondLst>
                                        </p:cTn>
                                        <p:tgtEl>
                                          <p:spTgt spid="328"/>
                                        </p:tgtEl>
                                        <p:attrNameLst>
                                          <p:attrName>style.visibility</p:attrName>
                                        </p:attrNameLst>
                                      </p:cBhvr>
                                      <p:to>
                                        <p:strVal val="visible"/>
                                      </p:to>
                                    </p:set>
                                    <p:animEffect filter="fade" transition="in">
                                      <p:cBhvr>
                                        <p:cTn dur="1822"/>
                                        <p:tgtEl>
                                          <p:spTgt spid="32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2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20"/>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327"/>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328"/>
                                        </p:tgtEl>
                                        <p:attrNameLst>
                                          <p:attrName>style.visibility</p:attrName>
                                        </p:attrNameLst>
                                      </p:cBhvr>
                                      <p:to>
                                        <p:strVal val="hidden"/>
                                      </p:to>
                                    </p:set>
                                  </p:childTnLst>
                                </p:cTn>
                              </p:par>
                              <p:par>
                                <p:cTn fill="hold" nodeType="withEffect" presetClass="entr" presetID="10" presetSubtype="0">
                                  <p:stCondLst>
                                    <p:cond delay="2000"/>
                                  </p:stCondLst>
                                  <p:childTnLst>
                                    <p:set>
                                      <p:cBhvr>
                                        <p:cTn dur="1" fill="hold">
                                          <p:stCondLst>
                                            <p:cond delay="0"/>
                                          </p:stCondLst>
                                        </p:cTn>
                                        <p:tgtEl>
                                          <p:spTgt spid="324"/>
                                        </p:tgtEl>
                                        <p:attrNameLst>
                                          <p:attrName>style.visibility</p:attrName>
                                        </p:attrNameLst>
                                      </p:cBhvr>
                                      <p:to>
                                        <p:strVal val="visible"/>
                                      </p:to>
                                    </p:set>
                                    <p:animEffect filter="fade" transition="in">
                                      <p:cBhvr>
                                        <p:cTn dur="500"/>
                                        <p:tgtEl>
                                          <p:spTgt spid="324"/>
                                        </p:tgtEl>
                                      </p:cBhvr>
                                    </p:animEffect>
                                  </p:childTnLst>
                                </p:cTn>
                              </p:par>
                              <p:par>
                                <p:cTn fill="hold" nodeType="withEffect" presetClass="entr" presetID="10" presetSubtype="0">
                                  <p:stCondLst>
                                    <p:cond delay="2000"/>
                                  </p:stCondLst>
                                  <p:childTnLst>
                                    <p:set>
                                      <p:cBhvr>
                                        <p:cTn dur="1" fill="hold">
                                          <p:stCondLst>
                                            <p:cond delay="0"/>
                                          </p:stCondLst>
                                        </p:cTn>
                                        <p:tgtEl>
                                          <p:spTgt spid="323"/>
                                        </p:tgtEl>
                                        <p:attrNameLst>
                                          <p:attrName>style.visibility</p:attrName>
                                        </p:attrNameLst>
                                      </p:cBhvr>
                                      <p:to>
                                        <p:strVal val="visible"/>
                                      </p:to>
                                    </p:set>
                                    <p:animEffect filter="fade" transition="in">
                                      <p:cBhvr>
                                        <p:cTn dur="500"/>
                                        <p:tgtEl>
                                          <p:spTgt spid="32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6" name="Shape 336"/>
        <p:cNvGrpSpPr/>
        <p:nvPr/>
      </p:nvGrpSpPr>
      <p:grpSpPr>
        <a:xfrm>
          <a:off x="0" y="0"/>
          <a:ext cx="0" cy="0"/>
          <a:chOff x="0" y="0"/>
          <a:chExt cx="0" cy="0"/>
        </a:xfrm>
      </p:grpSpPr>
      <p:sp>
        <p:nvSpPr>
          <p:cNvPr id="337" name="Google Shape;337;p17"/>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cxnSp>
        <p:nvCxnSpPr>
          <p:cNvPr id="338" name="Google Shape;338;p17"/>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339" name="Google Shape;339;p17"/>
          <p:cNvSpPr/>
          <p:nvPr/>
        </p:nvSpPr>
        <p:spPr>
          <a:xfrm>
            <a:off x="3616434" y="1436736"/>
            <a:ext cx="7870506" cy="847659"/>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400">
                <a:solidFill>
                  <a:schemeClr val="lt1"/>
                </a:solidFill>
                <a:latin typeface="Arial"/>
                <a:ea typeface="Arial"/>
                <a:cs typeface="Arial"/>
                <a:sym typeface="Arial"/>
              </a:rPr>
              <a:t>ماذا يجب عليك فعله عندما ترى سلكًا مكشوفًا في سلك مصباح أو جهاز كهربائي؟</a:t>
            </a:r>
            <a:endParaRPr b="1" sz="2400">
              <a:solidFill>
                <a:schemeClr val="lt1"/>
              </a:solidFill>
              <a:latin typeface="Calibri"/>
              <a:ea typeface="Calibri"/>
              <a:cs typeface="Calibri"/>
              <a:sym typeface="Calibri"/>
            </a:endParaRPr>
          </a:p>
        </p:txBody>
      </p:sp>
      <p:sp>
        <p:nvSpPr>
          <p:cNvPr id="340" name="Google Shape;340;p17"/>
          <p:cNvSpPr/>
          <p:nvPr/>
        </p:nvSpPr>
        <p:spPr>
          <a:xfrm>
            <a:off x="9604550" y="204904"/>
            <a:ext cx="1882391"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lang="ar" sz="2800">
                <a:solidFill>
                  <a:schemeClr val="lt1"/>
                </a:solidFill>
                <a:latin typeface="Calibri"/>
                <a:ea typeface="Calibri"/>
                <a:cs typeface="Calibri"/>
                <a:sym typeface="Calibri"/>
              </a:rPr>
              <a:t>السؤال 6</a:t>
            </a:r>
            <a:endParaRPr sz="2800">
              <a:solidFill>
                <a:schemeClr val="lt1"/>
              </a:solidFill>
              <a:latin typeface="Calibri"/>
              <a:ea typeface="Calibri"/>
              <a:cs typeface="Calibri"/>
              <a:sym typeface="Calibri"/>
            </a:endParaRPr>
          </a:p>
        </p:txBody>
      </p:sp>
      <p:sp>
        <p:nvSpPr>
          <p:cNvPr id="341" name="Google Shape;341;p17"/>
          <p:cNvSpPr/>
          <p:nvPr/>
        </p:nvSpPr>
        <p:spPr>
          <a:xfrm>
            <a:off x="8565809" y="3503943"/>
            <a:ext cx="2915696" cy="1635369"/>
          </a:xfrm>
          <a:prstGeom prst="roundRect">
            <a:avLst>
              <a:gd fmla="val 16667" name="adj"/>
            </a:avLst>
          </a:prstGeom>
          <a:solidFill>
            <a:schemeClr val="accent1">
              <a:alpha val="28627"/>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1F3864"/>
                </a:solidFill>
                <a:latin typeface="Arial"/>
                <a:ea typeface="Arial"/>
                <a:cs typeface="Arial"/>
                <a:sym typeface="Arial"/>
              </a:rPr>
              <a:t>تجاهل وابتعد عن المكان.</a:t>
            </a:r>
            <a:endParaRPr b="1" sz="4000">
              <a:solidFill>
                <a:srgbClr val="1F3864"/>
              </a:solidFill>
              <a:latin typeface="Arial"/>
              <a:ea typeface="Arial"/>
              <a:cs typeface="Arial"/>
              <a:sym typeface="Arial"/>
            </a:endParaRPr>
          </a:p>
        </p:txBody>
      </p:sp>
      <p:sp>
        <p:nvSpPr>
          <p:cNvPr id="342" name="Google Shape;342;p17"/>
          <p:cNvSpPr/>
          <p:nvPr/>
        </p:nvSpPr>
        <p:spPr>
          <a:xfrm>
            <a:off x="4836855" y="3537640"/>
            <a:ext cx="2915696" cy="1635369"/>
          </a:xfrm>
          <a:prstGeom prst="roundRect">
            <a:avLst>
              <a:gd fmla="val 16667" name="adj"/>
            </a:avLst>
          </a:prstGeom>
          <a:solidFill>
            <a:schemeClr val="accent1">
              <a:alpha val="25882"/>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1F3864"/>
                </a:solidFill>
                <a:latin typeface="Arial"/>
                <a:ea typeface="Arial"/>
                <a:cs typeface="Arial"/>
                <a:sym typeface="Arial"/>
              </a:rPr>
              <a:t>اتصل بشخص بالغ لفصل سلك الطاقة.</a:t>
            </a:r>
            <a:endParaRPr b="1" sz="6000">
              <a:solidFill>
                <a:srgbClr val="1F3864"/>
              </a:solidFill>
              <a:latin typeface="Arial"/>
              <a:ea typeface="Arial"/>
              <a:cs typeface="Arial"/>
              <a:sym typeface="Arial"/>
            </a:endParaRPr>
          </a:p>
        </p:txBody>
      </p:sp>
      <p:sp>
        <p:nvSpPr>
          <p:cNvPr id="343" name="Google Shape;343;p17"/>
          <p:cNvSpPr/>
          <p:nvPr/>
        </p:nvSpPr>
        <p:spPr>
          <a:xfrm>
            <a:off x="866917" y="3503943"/>
            <a:ext cx="2915696" cy="1635369"/>
          </a:xfrm>
          <a:prstGeom prst="roundRect">
            <a:avLst>
              <a:gd fmla="val 16667" name="adj"/>
            </a:avLst>
          </a:prstGeom>
          <a:solidFill>
            <a:schemeClr val="accent1">
              <a:alpha val="28627"/>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1F3864"/>
                </a:solidFill>
                <a:latin typeface="Arial"/>
                <a:ea typeface="Arial"/>
                <a:cs typeface="Arial"/>
                <a:sym typeface="Arial"/>
              </a:rPr>
              <a:t>ابقى في مكانك للتحذير</a:t>
            </a:r>
            <a:endParaRPr/>
          </a:p>
        </p:txBody>
      </p:sp>
      <p:sp>
        <p:nvSpPr>
          <p:cNvPr id="344" name="Google Shape;344;p17"/>
          <p:cNvSpPr txBox="1"/>
          <p:nvPr/>
        </p:nvSpPr>
        <p:spPr>
          <a:xfrm>
            <a:off x="9483970"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أ</a:t>
            </a:r>
            <a:endParaRPr/>
          </a:p>
        </p:txBody>
      </p:sp>
      <p:sp>
        <p:nvSpPr>
          <p:cNvPr id="345" name="Google Shape;345;p17"/>
          <p:cNvSpPr txBox="1"/>
          <p:nvPr/>
        </p:nvSpPr>
        <p:spPr>
          <a:xfrm>
            <a:off x="5668108"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ب</a:t>
            </a:r>
            <a:endParaRPr/>
          </a:p>
        </p:txBody>
      </p:sp>
      <p:sp>
        <p:nvSpPr>
          <p:cNvPr id="346" name="Google Shape;346;p17"/>
          <p:cNvSpPr txBox="1"/>
          <p:nvPr/>
        </p:nvSpPr>
        <p:spPr>
          <a:xfrm>
            <a:off x="1736692"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ج</a:t>
            </a:r>
            <a:endParaRPr/>
          </a:p>
        </p:txBody>
      </p:sp>
      <p:sp>
        <p:nvSpPr>
          <p:cNvPr id="347" name="Google Shape;347;p17"/>
          <p:cNvSpPr/>
          <p:nvPr/>
        </p:nvSpPr>
        <p:spPr>
          <a:xfrm>
            <a:off x="8571244" y="3503943"/>
            <a:ext cx="2915696" cy="1672153"/>
          </a:xfrm>
          <a:prstGeom prst="roundRect">
            <a:avLst>
              <a:gd fmla="val 16667" name="adj"/>
            </a:avLst>
          </a:prstGeom>
          <a:noFill/>
          <a:ln cap="flat" cmpd="sng" w="4445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8" name="Google Shape;348;p17"/>
          <p:cNvSpPr/>
          <p:nvPr/>
        </p:nvSpPr>
        <p:spPr>
          <a:xfrm>
            <a:off x="4856951" y="3525006"/>
            <a:ext cx="2915696" cy="1672153"/>
          </a:xfrm>
          <a:prstGeom prst="roundRect">
            <a:avLst>
              <a:gd fmla="val 16667" name="adj"/>
            </a:avLst>
          </a:prstGeom>
          <a:noFill/>
          <a:ln cap="flat" cmpd="sng" w="4445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9" name="Google Shape;349;p17"/>
          <p:cNvSpPr/>
          <p:nvPr/>
        </p:nvSpPr>
        <p:spPr>
          <a:xfrm>
            <a:off x="866588" y="3500856"/>
            <a:ext cx="2915696" cy="1672153"/>
          </a:xfrm>
          <a:prstGeom prst="roundRect">
            <a:avLst>
              <a:gd fmla="val 16667" name="adj"/>
            </a:avLst>
          </a:prstGeom>
          <a:noFill/>
          <a:ln cap="flat" cmpd="sng" w="4445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הקודם עם מילוי מלא" id="350" name="Google Shape;350;p17">
            <a:hlinkClick action="ppaction://hlinkshowjump?jump=nextslide"/>
          </p:cNvPr>
          <p:cNvPicPr preferRelativeResize="0"/>
          <p:nvPr/>
        </p:nvPicPr>
        <p:blipFill rotWithShape="1">
          <a:blip r:embed="rId3">
            <a:alphaModFix/>
          </a:blip>
          <a:srcRect b="0" l="0" r="0" t="0"/>
          <a:stretch/>
        </p:blipFill>
        <p:spPr>
          <a:xfrm>
            <a:off x="617105" y="1369996"/>
            <a:ext cx="914400" cy="914400"/>
          </a:xfrm>
          <a:prstGeom prst="rect">
            <a:avLst/>
          </a:prstGeom>
          <a:noFill/>
          <a:ln>
            <a:noFill/>
          </a:ln>
        </p:spPr>
      </p:pic>
      <p:sp>
        <p:nvSpPr>
          <p:cNvPr id="351" name="Google Shape;351;p17"/>
          <p:cNvSpPr txBox="1"/>
          <p:nvPr/>
        </p:nvSpPr>
        <p:spPr>
          <a:xfrm>
            <a:off x="119265" y="2018654"/>
            <a:ext cx="1732981" cy="40011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000">
                <a:solidFill>
                  <a:srgbClr val="1F3864"/>
                </a:solidFill>
                <a:latin typeface="Arial"/>
                <a:ea typeface="Arial"/>
                <a:cs typeface="Arial"/>
                <a:sym typeface="Arial"/>
              </a:rPr>
              <a:t>إلى السؤال التالي</a:t>
            </a:r>
            <a:endParaRPr/>
          </a:p>
        </p:txBody>
      </p:sp>
      <p:sp>
        <p:nvSpPr>
          <p:cNvPr id="352" name="Google Shape;352;p17"/>
          <p:cNvSpPr txBox="1"/>
          <p:nvPr/>
        </p:nvSpPr>
        <p:spPr>
          <a:xfrm>
            <a:off x="4420972" y="5908761"/>
            <a:ext cx="4457981" cy="46166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400">
                <a:solidFill>
                  <a:srgbClr val="1F3864"/>
                </a:solidFill>
                <a:latin typeface="Arial"/>
                <a:ea typeface="Arial"/>
                <a:cs typeface="Arial"/>
                <a:sym typeface="Arial"/>
              </a:rPr>
              <a:t>لقد تعرضت لحرق وذهبت إلى المستشفى.</a:t>
            </a:r>
            <a:endParaRPr/>
          </a:p>
        </p:txBody>
      </p:sp>
      <p:pic>
        <p:nvPicPr>
          <p:cNvPr descr="שינה עם מילוי מלא" id="353" name="Google Shape;353;p17"/>
          <p:cNvPicPr preferRelativeResize="0"/>
          <p:nvPr/>
        </p:nvPicPr>
        <p:blipFill rotWithShape="1">
          <a:blip r:embed="rId4">
            <a:alphaModFix/>
          </a:blip>
          <a:srcRect b="0" l="0" r="0" t="0"/>
          <a:stretch/>
        </p:blipFill>
        <p:spPr>
          <a:xfrm>
            <a:off x="4143242" y="5567283"/>
            <a:ext cx="914400" cy="914400"/>
          </a:xfrm>
          <a:prstGeom prst="rect">
            <a:avLst/>
          </a:prstGeom>
          <a:noFill/>
          <a:ln>
            <a:noFill/>
          </a:ln>
        </p:spPr>
      </p:pic>
      <p:pic>
        <p:nvPicPr>
          <p:cNvPr descr="סימן ביקורת עם מילוי מלא" id="354" name="Google Shape;354;p17"/>
          <p:cNvPicPr preferRelativeResize="0"/>
          <p:nvPr/>
        </p:nvPicPr>
        <p:blipFill rotWithShape="1">
          <a:blip r:embed="rId5">
            <a:alphaModFix/>
          </a:blip>
          <a:srcRect b="0" l="0" r="0" t="0"/>
          <a:stretch/>
        </p:blipFill>
        <p:spPr>
          <a:xfrm>
            <a:off x="2277140" y="1466001"/>
            <a:ext cx="914400" cy="914400"/>
          </a:xfrm>
          <a:prstGeom prst="rect">
            <a:avLst/>
          </a:prstGeom>
          <a:noFill/>
          <a:ln>
            <a:noFill/>
          </a:ln>
        </p:spPr>
      </p:pic>
      <p:sp>
        <p:nvSpPr>
          <p:cNvPr id="355" name="Google Shape;355;p17"/>
          <p:cNvSpPr txBox="1"/>
          <p:nvPr/>
        </p:nvSpPr>
        <p:spPr>
          <a:xfrm>
            <a:off x="1362740" y="2218709"/>
            <a:ext cx="2439640" cy="40011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000">
                <a:solidFill>
                  <a:schemeClr val="dk1"/>
                </a:solidFill>
                <a:latin typeface="Arial"/>
                <a:ea typeface="Arial"/>
                <a:cs typeface="Arial"/>
                <a:sym typeface="Arial"/>
              </a:rPr>
              <a:t>ما هي الإجابة الصحيحة؟</a:t>
            </a:r>
            <a:endParaRPr/>
          </a:p>
        </p:txBody>
      </p:sp>
      <p:sp>
        <p:nvSpPr>
          <p:cNvPr id="356" name="Google Shape;356;p17"/>
          <p:cNvSpPr txBox="1"/>
          <p:nvPr/>
        </p:nvSpPr>
        <p:spPr>
          <a:xfrm>
            <a:off x="5244844" y="5956166"/>
            <a:ext cx="2558095" cy="46166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400">
                <a:solidFill>
                  <a:schemeClr val="dk1"/>
                </a:solidFill>
                <a:latin typeface="Arial"/>
                <a:ea typeface="Arial"/>
                <a:cs typeface="Arial"/>
                <a:sym typeface="Arial"/>
              </a:rPr>
              <a:t>تم قبول الإجابة الصحيحة</a:t>
            </a:r>
            <a:endParaRPr/>
          </a:p>
        </p:txBody>
      </p:sp>
      <p:pic>
        <p:nvPicPr>
          <p:cNvPr descr="ראה פרטי תמונה קשורים. 各类奖牌元素素材下载-正版素材401364232-摄图网" id="357" name="Google Shape;357;p17"/>
          <p:cNvPicPr preferRelativeResize="0"/>
          <p:nvPr/>
        </p:nvPicPr>
        <p:blipFill rotWithShape="1">
          <a:blip r:embed="rId6">
            <a:alphaModFix/>
          </a:blip>
          <a:srcRect b="0" l="0" r="0" t="0"/>
          <a:stretch/>
        </p:blipFill>
        <p:spPr>
          <a:xfrm>
            <a:off x="4342059" y="5534381"/>
            <a:ext cx="993313" cy="993313"/>
          </a:xfrm>
          <a:prstGeom prst="rect">
            <a:avLst/>
          </a:prstGeom>
          <a:noFill/>
          <a:ln>
            <a:noFill/>
          </a:ln>
        </p:spPr>
      </p:pic>
      <p:sp>
        <p:nvSpPr>
          <p:cNvPr id="358" name="Google Shape;358;p17"/>
          <p:cNvSpPr/>
          <p:nvPr/>
        </p:nvSpPr>
        <p:spPr>
          <a:xfrm>
            <a:off x="856211" y="3483578"/>
            <a:ext cx="10614917" cy="1672153"/>
          </a:xfrm>
          <a:prstGeom prst="roundRect">
            <a:avLst>
              <a:gd fmla="val 16667" name="adj"/>
            </a:avLst>
          </a:prstGeom>
          <a:solidFill>
            <a:schemeClr val="lt1">
              <a:alpha val="3921"/>
            </a:schemeClr>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500"/>
                                  </p:stCondLst>
                                  <p:childTnLst>
                                    <p:set>
                                      <p:cBhvr>
                                        <p:cTn dur="1" fill="hold">
                                          <p:stCondLst>
                                            <p:cond delay="0"/>
                                          </p:stCondLst>
                                        </p:cTn>
                                        <p:tgtEl>
                                          <p:spTgt spid="339"/>
                                        </p:tgtEl>
                                        <p:attrNameLst>
                                          <p:attrName>style.visibility</p:attrName>
                                        </p:attrNameLst>
                                      </p:cBhvr>
                                      <p:to>
                                        <p:strVal val="visible"/>
                                      </p:to>
                                    </p:set>
                                    <p:animEffect filter="fade" transition="in">
                                      <p:cBhvr>
                                        <p:cTn dur="500"/>
                                        <p:tgtEl>
                                          <p:spTgt spid="339"/>
                                        </p:tgtEl>
                                      </p:cBhvr>
                                    </p:animEffect>
                                  </p:childTnLst>
                                </p:cTn>
                              </p:par>
                              <p:par>
                                <p:cTn fill="hold" nodeType="withEffect" presetClass="entr" presetID="1" presetSubtype="0">
                                  <p:stCondLst>
                                    <p:cond delay="0"/>
                                  </p:stCondLst>
                                  <p:childTnLst>
                                    <p:set>
                                      <p:cBhvr>
                                        <p:cTn dur="1" fill="hold">
                                          <p:stCondLst>
                                            <p:cond delay="0"/>
                                          </p:stCondLst>
                                        </p:cTn>
                                        <p:tgtEl>
                                          <p:spTgt spid="341">
                                            <p:txEl>
                                              <p:pRg end="0" st="0"/>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2">
                                            <p:txEl>
                                              <p:pRg end="0" st="0"/>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7"/>
                                        </p:tgtEl>
                                        <p:attrNameLst>
                                          <p:attrName>style.visibility</p:attrName>
                                        </p:attrNameLst>
                                      </p:cBhvr>
                                      <p:to>
                                        <p:strVal val="visible"/>
                                      </p:to>
                                    </p:set>
                                    <p:animEffect filter="fade" transition="in">
                                      <p:cBhvr>
                                        <p:cTn dur="500"/>
                                        <p:tgtEl>
                                          <p:spTgt spid="347"/>
                                        </p:tgtEl>
                                      </p:cBhvr>
                                    </p:animEffect>
                                  </p:childTnLst>
                                </p:cTn>
                              </p:par>
                              <p:par>
                                <p:cTn fill="hold" nodeType="withEffect" presetClass="entr" presetID="1" presetSubtype="0">
                                  <p:stCondLst>
                                    <p:cond delay="0"/>
                                  </p:stCondLst>
                                  <p:childTnLst>
                                    <p:set>
                                      <p:cBhvr>
                                        <p:cTn dur="1" fill="hold">
                                          <p:stCondLst>
                                            <p:cond delay="0"/>
                                          </p:stCondLst>
                                        </p:cTn>
                                        <p:tgtEl>
                                          <p:spTgt spid="358"/>
                                        </p:tgtEl>
                                        <p:attrNameLst>
                                          <p:attrName>style.visibility</p:attrName>
                                        </p:attrNameLst>
                                      </p:cBhvr>
                                      <p:to>
                                        <p:strVal val="visible"/>
                                      </p:to>
                                    </p:set>
                                  </p:childTnLst>
                                </p:cTn>
                              </p:par>
                              <p:par>
                                <p:cTn fill="hold" nodeType="withEffect" presetClass="entr" presetID="23" presetSubtype="16">
                                  <p:stCondLst>
                                    <p:cond delay="1000"/>
                                  </p:stCondLst>
                                  <p:childTnLst>
                                    <p:set>
                                      <p:cBhvr>
                                        <p:cTn dur="1" fill="hold">
                                          <p:stCondLst>
                                            <p:cond delay="0"/>
                                          </p:stCondLst>
                                        </p:cTn>
                                        <p:tgtEl>
                                          <p:spTgt spid="352"/>
                                        </p:tgtEl>
                                        <p:attrNameLst>
                                          <p:attrName>style.visibility</p:attrName>
                                        </p:attrNameLst>
                                      </p:cBhvr>
                                      <p:to>
                                        <p:strVal val="visible"/>
                                      </p:to>
                                    </p:set>
                                    <p:anim calcmode="lin" valueType="num">
                                      <p:cBhvr additive="base">
                                        <p:cTn dur="500"/>
                                        <p:tgtEl>
                                          <p:spTgt spid="352"/>
                                        </p:tgtEl>
                                        <p:attrNameLst>
                                          <p:attrName>ppt_w</p:attrName>
                                        </p:attrNameLst>
                                      </p:cBhvr>
                                      <p:tavLst>
                                        <p:tav fmla="" tm="0">
                                          <p:val>
                                            <p:strVal val="0"/>
                                          </p:val>
                                        </p:tav>
                                        <p:tav fmla="" tm="100000">
                                          <p:val>
                                            <p:strVal val="#ppt_w"/>
                                          </p:val>
                                        </p:tav>
                                      </p:tavLst>
                                    </p:anim>
                                    <p:anim calcmode="lin" valueType="num">
                                      <p:cBhvr additive="base">
                                        <p:cTn dur="500"/>
                                        <p:tgtEl>
                                          <p:spTgt spid="352"/>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1000"/>
                                  </p:stCondLst>
                                  <p:childTnLst>
                                    <p:set>
                                      <p:cBhvr>
                                        <p:cTn dur="1" fill="hold">
                                          <p:stCondLst>
                                            <p:cond delay="0"/>
                                          </p:stCondLst>
                                        </p:cTn>
                                        <p:tgtEl>
                                          <p:spTgt spid="353"/>
                                        </p:tgtEl>
                                        <p:attrNameLst>
                                          <p:attrName>style.visibility</p:attrName>
                                        </p:attrNameLst>
                                      </p:cBhvr>
                                      <p:to>
                                        <p:strVal val="visible"/>
                                      </p:to>
                                    </p:set>
                                    <p:animEffect filter="fade" transition="in">
                                      <p:cBhvr>
                                        <p:cTn dur="500"/>
                                        <p:tgtEl>
                                          <p:spTgt spid="353"/>
                                        </p:tgtEl>
                                      </p:cBhvr>
                                    </p:animEffect>
                                  </p:childTnLst>
                                </p:cTn>
                              </p:par>
                              <p:par>
                                <p:cTn fill="hold" nodeType="withEffect" presetClass="entr" presetID="10" presetSubtype="0">
                                  <p:stCondLst>
                                    <p:cond delay="2000"/>
                                  </p:stCondLst>
                                  <p:childTnLst>
                                    <p:set>
                                      <p:cBhvr>
                                        <p:cTn dur="1" fill="hold">
                                          <p:stCondLst>
                                            <p:cond delay="0"/>
                                          </p:stCondLst>
                                        </p:cTn>
                                        <p:tgtEl>
                                          <p:spTgt spid="354"/>
                                        </p:tgtEl>
                                        <p:attrNameLst>
                                          <p:attrName>style.visibility</p:attrName>
                                        </p:attrNameLst>
                                      </p:cBhvr>
                                      <p:to>
                                        <p:strVal val="visible"/>
                                      </p:to>
                                    </p:set>
                                    <p:animEffect filter="fade" transition="in">
                                      <p:cBhvr>
                                        <p:cTn dur="1822"/>
                                        <p:tgtEl>
                                          <p:spTgt spid="354"/>
                                        </p:tgtEl>
                                      </p:cBhvr>
                                    </p:animEffect>
                                  </p:childTnLst>
                                </p:cTn>
                              </p:par>
                              <p:par>
                                <p:cTn fill="hold" nodeType="withEffect" presetClass="entr" presetID="10" presetSubtype="0">
                                  <p:stCondLst>
                                    <p:cond delay="2000"/>
                                  </p:stCondLst>
                                  <p:childTnLst>
                                    <p:set>
                                      <p:cBhvr>
                                        <p:cTn dur="1" fill="hold">
                                          <p:stCondLst>
                                            <p:cond delay="0"/>
                                          </p:stCondLst>
                                        </p:cTn>
                                        <p:tgtEl>
                                          <p:spTgt spid="355"/>
                                        </p:tgtEl>
                                        <p:attrNameLst>
                                          <p:attrName>style.visibility</p:attrName>
                                        </p:attrNameLst>
                                      </p:cBhvr>
                                      <p:to>
                                        <p:strVal val="visible"/>
                                      </p:to>
                                    </p:set>
                                    <p:animEffect filter="fade" transition="in">
                                      <p:cBhvr>
                                        <p:cTn dur="1822"/>
                                        <p:tgtEl>
                                          <p:spTgt spid="35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4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58"/>
                                        </p:tgtEl>
                                        <p:attrNameLst>
                                          <p:attrName>style.visibility</p:attrName>
                                        </p:attrNameLst>
                                      </p:cBhvr>
                                      <p:to>
                                        <p:strVal val="visible"/>
                                      </p:to>
                                    </p:set>
                                  </p:childTnLst>
                                </p:cTn>
                              </p:par>
                              <p:par>
                                <p:cTn fill="hold" nodeType="withEffect" presetClass="entr" presetID="23" presetSubtype="16">
                                  <p:stCondLst>
                                    <p:cond delay="2000"/>
                                  </p:stCondLst>
                                  <p:childTnLst>
                                    <p:set>
                                      <p:cBhvr>
                                        <p:cTn dur="1" fill="hold">
                                          <p:stCondLst>
                                            <p:cond delay="0"/>
                                          </p:stCondLst>
                                        </p:cTn>
                                        <p:tgtEl>
                                          <p:spTgt spid="356"/>
                                        </p:tgtEl>
                                        <p:attrNameLst>
                                          <p:attrName>style.visibility</p:attrName>
                                        </p:attrNameLst>
                                      </p:cBhvr>
                                      <p:to>
                                        <p:strVal val="visible"/>
                                      </p:to>
                                    </p:set>
                                    <p:anim calcmode="lin" valueType="num">
                                      <p:cBhvr additive="base">
                                        <p:cTn dur="500"/>
                                        <p:tgtEl>
                                          <p:spTgt spid="356"/>
                                        </p:tgtEl>
                                        <p:attrNameLst>
                                          <p:attrName>ppt_w</p:attrName>
                                        </p:attrNameLst>
                                      </p:cBhvr>
                                      <p:tavLst>
                                        <p:tav fmla="" tm="0">
                                          <p:val>
                                            <p:strVal val="0"/>
                                          </p:val>
                                        </p:tav>
                                        <p:tav fmla="" tm="100000">
                                          <p:val>
                                            <p:strVal val="#ppt_w"/>
                                          </p:val>
                                        </p:tav>
                                      </p:tavLst>
                                    </p:anim>
                                    <p:anim calcmode="lin" valueType="num">
                                      <p:cBhvr additive="base">
                                        <p:cTn dur="500"/>
                                        <p:tgtEl>
                                          <p:spTgt spid="356"/>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2000"/>
                                  </p:stCondLst>
                                  <p:childTnLst>
                                    <p:set>
                                      <p:cBhvr>
                                        <p:cTn dur="1" fill="hold">
                                          <p:stCondLst>
                                            <p:cond delay="0"/>
                                          </p:stCondLst>
                                        </p:cTn>
                                        <p:tgtEl>
                                          <p:spTgt spid="357"/>
                                        </p:tgtEl>
                                        <p:attrNameLst>
                                          <p:attrName>style.visibility</p:attrName>
                                        </p:attrNameLst>
                                      </p:cBhvr>
                                      <p:to>
                                        <p:strVal val="visible"/>
                                      </p:to>
                                    </p:set>
                                    <p:anim calcmode="lin" valueType="num">
                                      <p:cBhvr additive="base">
                                        <p:cTn dur="500"/>
                                        <p:tgtEl>
                                          <p:spTgt spid="357"/>
                                        </p:tgtEl>
                                        <p:attrNameLst>
                                          <p:attrName>ppt_w</p:attrName>
                                        </p:attrNameLst>
                                      </p:cBhvr>
                                      <p:tavLst>
                                        <p:tav fmla="" tm="0">
                                          <p:val>
                                            <p:strVal val="0"/>
                                          </p:val>
                                        </p:tav>
                                        <p:tav fmla="" tm="100000">
                                          <p:val>
                                            <p:strVal val="#ppt_w"/>
                                          </p:val>
                                        </p:tav>
                                      </p:tavLst>
                                    </p:anim>
                                    <p:anim calcmode="lin" valueType="num">
                                      <p:cBhvr additive="base">
                                        <p:cTn dur="500"/>
                                        <p:tgtEl>
                                          <p:spTgt spid="357"/>
                                        </p:tgtEl>
                                        <p:attrNameLst>
                                          <p:attrName>ppt_h</p:attrName>
                                        </p:attrNameLst>
                                      </p:cBhvr>
                                      <p:tavLst>
                                        <p:tav fmla="" tm="0">
                                          <p:val>
                                            <p:strVal val="0"/>
                                          </p:val>
                                        </p:tav>
                                        <p:tav fmla="" tm="100000">
                                          <p:val>
                                            <p:strVal val="#ppt_h"/>
                                          </p:val>
                                        </p:tav>
                                      </p:tavLst>
                                    </p:anim>
                                  </p:childTnLst>
                                </p:cTn>
                              </p:par>
                              <p:par>
                                <p:cTn fill="hold" nodeType="withEffect" presetClass="entr" presetID="1" presetSubtype="0">
                                  <p:stCondLst>
                                    <p:cond delay="2000"/>
                                  </p:stCondLst>
                                  <p:childTnLst>
                                    <p:set>
                                      <p:cBhvr>
                                        <p:cTn dur="1" fill="hold">
                                          <p:stCondLst>
                                            <p:cond delay="0"/>
                                          </p:stCondLst>
                                        </p:cTn>
                                        <p:tgtEl>
                                          <p:spTgt spid="350"/>
                                        </p:tgtEl>
                                        <p:attrNameLst>
                                          <p:attrName>style.visibility</p:attrName>
                                        </p:attrNameLst>
                                      </p:cBhvr>
                                      <p:to>
                                        <p:strVal val="visible"/>
                                      </p:to>
                                    </p:set>
                                  </p:childTnLst>
                                </p:cTn>
                              </p:par>
                              <p:par>
                                <p:cTn fill="hold" nodeType="withEffect" presetClass="entr" presetID="1" presetSubtype="0">
                                  <p:stCondLst>
                                    <p:cond delay="2000"/>
                                  </p:stCondLst>
                                  <p:childTnLst>
                                    <p:set>
                                      <p:cBhvr>
                                        <p:cTn dur="1" fill="hold">
                                          <p:stCondLst>
                                            <p:cond delay="0"/>
                                          </p:stCondLst>
                                        </p:cTn>
                                        <p:tgtEl>
                                          <p:spTgt spid="35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4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58"/>
                                        </p:tgtEl>
                                        <p:attrNameLst>
                                          <p:attrName>style.visibility</p:attrName>
                                        </p:attrNameLst>
                                      </p:cBhvr>
                                      <p:to>
                                        <p:strVal val="visible"/>
                                      </p:to>
                                    </p:set>
                                  </p:childTnLst>
                                </p:cTn>
                              </p:par>
                              <p:par>
                                <p:cTn fill="hold" nodeType="withEffect" presetClass="entr" presetID="23" presetSubtype="16">
                                  <p:stCondLst>
                                    <p:cond delay="1000"/>
                                  </p:stCondLst>
                                  <p:childTnLst>
                                    <p:set>
                                      <p:cBhvr>
                                        <p:cTn dur="1" fill="hold">
                                          <p:stCondLst>
                                            <p:cond delay="0"/>
                                          </p:stCondLst>
                                        </p:cTn>
                                        <p:tgtEl>
                                          <p:spTgt spid="352"/>
                                        </p:tgtEl>
                                        <p:attrNameLst>
                                          <p:attrName>style.visibility</p:attrName>
                                        </p:attrNameLst>
                                      </p:cBhvr>
                                      <p:to>
                                        <p:strVal val="visible"/>
                                      </p:to>
                                    </p:set>
                                    <p:anim calcmode="lin" valueType="num">
                                      <p:cBhvr additive="base">
                                        <p:cTn dur="500"/>
                                        <p:tgtEl>
                                          <p:spTgt spid="352"/>
                                        </p:tgtEl>
                                        <p:attrNameLst>
                                          <p:attrName>ppt_w</p:attrName>
                                        </p:attrNameLst>
                                      </p:cBhvr>
                                      <p:tavLst>
                                        <p:tav fmla="" tm="0">
                                          <p:val>
                                            <p:strVal val="0"/>
                                          </p:val>
                                        </p:tav>
                                        <p:tav fmla="" tm="100000">
                                          <p:val>
                                            <p:strVal val="#ppt_w"/>
                                          </p:val>
                                        </p:tav>
                                      </p:tavLst>
                                    </p:anim>
                                    <p:anim calcmode="lin" valueType="num">
                                      <p:cBhvr additive="base">
                                        <p:cTn dur="500"/>
                                        <p:tgtEl>
                                          <p:spTgt spid="352"/>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1000"/>
                                  </p:stCondLst>
                                  <p:childTnLst>
                                    <p:set>
                                      <p:cBhvr>
                                        <p:cTn dur="1" fill="hold">
                                          <p:stCondLst>
                                            <p:cond delay="0"/>
                                          </p:stCondLst>
                                        </p:cTn>
                                        <p:tgtEl>
                                          <p:spTgt spid="353"/>
                                        </p:tgtEl>
                                        <p:attrNameLst>
                                          <p:attrName>style.visibility</p:attrName>
                                        </p:attrNameLst>
                                      </p:cBhvr>
                                      <p:to>
                                        <p:strVal val="visible"/>
                                      </p:to>
                                    </p:set>
                                    <p:animEffect filter="fade" transition="in">
                                      <p:cBhvr>
                                        <p:cTn dur="500"/>
                                        <p:tgtEl>
                                          <p:spTgt spid="353"/>
                                        </p:tgtEl>
                                      </p:cBhvr>
                                    </p:animEffect>
                                  </p:childTnLst>
                                </p:cTn>
                              </p:par>
                              <p:par>
                                <p:cTn fill="hold" nodeType="withEffect" presetClass="entr" presetID="10" presetSubtype="0">
                                  <p:stCondLst>
                                    <p:cond delay="2000"/>
                                  </p:stCondLst>
                                  <p:childTnLst>
                                    <p:set>
                                      <p:cBhvr>
                                        <p:cTn dur="1" fill="hold">
                                          <p:stCondLst>
                                            <p:cond delay="0"/>
                                          </p:stCondLst>
                                        </p:cTn>
                                        <p:tgtEl>
                                          <p:spTgt spid="354"/>
                                        </p:tgtEl>
                                        <p:attrNameLst>
                                          <p:attrName>style.visibility</p:attrName>
                                        </p:attrNameLst>
                                      </p:cBhvr>
                                      <p:to>
                                        <p:strVal val="visible"/>
                                      </p:to>
                                    </p:set>
                                    <p:animEffect filter="fade" transition="in">
                                      <p:cBhvr>
                                        <p:cTn dur="1822"/>
                                        <p:tgtEl>
                                          <p:spTgt spid="354"/>
                                        </p:tgtEl>
                                      </p:cBhvr>
                                    </p:animEffect>
                                  </p:childTnLst>
                                </p:cTn>
                              </p:par>
                              <p:par>
                                <p:cTn fill="hold" nodeType="withEffect" presetClass="entr" presetID="10" presetSubtype="0">
                                  <p:stCondLst>
                                    <p:cond delay="2000"/>
                                  </p:stCondLst>
                                  <p:childTnLst>
                                    <p:set>
                                      <p:cBhvr>
                                        <p:cTn dur="1" fill="hold">
                                          <p:stCondLst>
                                            <p:cond delay="0"/>
                                          </p:stCondLst>
                                        </p:cTn>
                                        <p:tgtEl>
                                          <p:spTgt spid="355"/>
                                        </p:tgtEl>
                                        <p:attrNameLst>
                                          <p:attrName>style.visibility</p:attrName>
                                        </p:attrNameLst>
                                      </p:cBhvr>
                                      <p:to>
                                        <p:strVal val="visible"/>
                                      </p:to>
                                    </p:set>
                                    <p:animEffect filter="fade" transition="in">
                                      <p:cBhvr>
                                        <p:cTn dur="1822"/>
                                        <p:tgtEl>
                                          <p:spTgt spid="35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4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7"/>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354"/>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355"/>
                                        </p:tgtEl>
                                        <p:attrNameLst>
                                          <p:attrName>style.visibility</p:attrName>
                                        </p:attrNameLst>
                                      </p:cBhvr>
                                      <p:to>
                                        <p:strVal val="hidden"/>
                                      </p:to>
                                    </p:set>
                                  </p:childTnLst>
                                </p:cTn>
                              </p:par>
                              <p:par>
                                <p:cTn fill="hold" nodeType="withEffect" presetClass="entr" presetID="10" presetSubtype="0">
                                  <p:stCondLst>
                                    <p:cond delay="2000"/>
                                  </p:stCondLst>
                                  <p:childTnLst>
                                    <p:set>
                                      <p:cBhvr>
                                        <p:cTn dur="1" fill="hold">
                                          <p:stCondLst>
                                            <p:cond delay="0"/>
                                          </p:stCondLst>
                                        </p:cTn>
                                        <p:tgtEl>
                                          <p:spTgt spid="351"/>
                                        </p:tgtEl>
                                        <p:attrNameLst>
                                          <p:attrName>style.visibility</p:attrName>
                                        </p:attrNameLst>
                                      </p:cBhvr>
                                      <p:to>
                                        <p:strVal val="visible"/>
                                      </p:to>
                                    </p:set>
                                    <p:animEffect filter="fade" transition="in">
                                      <p:cBhvr>
                                        <p:cTn dur="500"/>
                                        <p:tgtEl>
                                          <p:spTgt spid="351"/>
                                        </p:tgtEl>
                                      </p:cBhvr>
                                    </p:animEffect>
                                  </p:childTnLst>
                                </p:cTn>
                              </p:par>
                              <p:par>
                                <p:cTn fill="hold" nodeType="withEffect" presetClass="entr" presetID="10" presetSubtype="0">
                                  <p:stCondLst>
                                    <p:cond delay="2000"/>
                                  </p:stCondLst>
                                  <p:childTnLst>
                                    <p:set>
                                      <p:cBhvr>
                                        <p:cTn dur="1" fill="hold">
                                          <p:stCondLst>
                                            <p:cond delay="0"/>
                                          </p:stCondLst>
                                        </p:cTn>
                                        <p:tgtEl>
                                          <p:spTgt spid="350"/>
                                        </p:tgtEl>
                                        <p:attrNameLst>
                                          <p:attrName>style.visibility</p:attrName>
                                        </p:attrNameLst>
                                      </p:cBhvr>
                                      <p:to>
                                        <p:strVal val="visible"/>
                                      </p:to>
                                    </p:set>
                                    <p:animEffect filter="fade" transition="in">
                                      <p:cBhvr>
                                        <p:cTn dur="500"/>
                                        <p:tgtEl>
                                          <p:spTgt spid="35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3" name="Shape 363"/>
        <p:cNvGrpSpPr/>
        <p:nvPr/>
      </p:nvGrpSpPr>
      <p:grpSpPr>
        <a:xfrm>
          <a:off x="0" y="0"/>
          <a:ext cx="0" cy="0"/>
          <a:chOff x="0" y="0"/>
          <a:chExt cx="0" cy="0"/>
        </a:xfrm>
      </p:grpSpPr>
      <p:sp>
        <p:nvSpPr>
          <p:cNvPr id="364" name="Google Shape;364;p18"/>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cxnSp>
        <p:nvCxnSpPr>
          <p:cNvPr id="365" name="Google Shape;365;p18"/>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366" name="Google Shape;366;p18"/>
          <p:cNvSpPr/>
          <p:nvPr/>
        </p:nvSpPr>
        <p:spPr>
          <a:xfrm>
            <a:off x="3616434" y="1436736"/>
            <a:ext cx="7870506" cy="847659"/>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400">
                <a:solidFill>
                  <a:schemeClr val="lt1"/>
                </a:solidFill>
                <a:latin typeface="Arial"/>
                <a:ea typeface="Arial"/>
                <a:cs typeface="Arial"/>
                <a:sym typeface="Arial"/>
              </a:rPr>
              <a:t>ماذا يجب عليك فعله عندما ترى سلكًا مكشوفًا في سلك مصباح أو جهاز كهربائي؟</a:t>
            </a:r>
            <a:endParaRPr b="1" sz="2400">
              <a:solidFill>
                <a:schemeClr val="lt1"/>
              </a:solidFill>
              <a:latin typeface="Calibri"/>
              <a:ea typeface="Calibri"/>
              <a:cs typeface="Calibri"/>
              <a:sym typeface="Calibri"/>
            </a:endParaRPr>
          </a:p>
        </p:txBody>
      </p:sp>
      <p:sp>
        <p:nvSpPr>
          <p:cNvPr id="367" name="Google Shape;367;p18"/>
          <p:cNvSpPr/>
          <p:nvPr/>
        </p:nvSpPr>
        <p:spPr>
          <a:xfrm>
            <a:off x="9604550" y="204904"/>
            <a:ext cx="1882391"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lang="ar" sz="2800">
                <a:solidFill>
                  <a:schemeClr val="lt1"/>
                </a:solidFill>
                <a:latin typeface="Calibri"/>
                <a:ea typeface="Calibri"/>
                <a:cs typeface="Calibri"/>
                <a:sym typeface="Calibri"/>
              </a:rPr>
              <a:t>السؤال 6</a:t>
            </a:r>
            <a:endParaRPr sz="2800">
              <a:solidFill>
                <a:schemeClr val="lt1"/>
              </a:solidFill>
              <a:latin typeface="Calibri"/>
              <a:ea typeface="Calibri"/>
              <a:cs typeface="Calibri"/>
              <a:sym typeface="Calibri"/>
            </a:endParaRPr>
          </a:p>
        </p:txBody>
      </p:sp>
      <p:sp>
        <p:nvSpPr>
          <p:cNvPr id="368" name="Google Shape;368;p18"/>
          <p:cNvSpPr/>
          <p:nvPr/>
        </p:nvSpPr>
        <p:spPr>
          <a:xfrm>
            <a:off x="8565809" y="3503943"/>
            <a:ext cx="2915696" cy="1635369"/>
          </a:xfrm>
          <a:prstGeom prst="roundRect">
            <a:avLst>
              <a:gd fmla="val 16667" name="adj"/>
            </a:avLst>
          </a:prstGeom>
          <a:solidFill>
            <a:schemeClr val="accent1">
              <a:alpha val="28627"/>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1F3864"/>
                </a:solidFill>
                <a:latin typeface="Arial"/>
                <a:ea typeface="Arial"/>
                <a:cs typeface="Arial"/>
                <a:sym typeface="Arial"/>
              </a:rPr>
              <a:t>تجاهل وابتعد عن المكان.</a:t>
            </a:r>
            <a:endParaRPr b="1" sz="4000">
              <a:solidFill>
                <a:srgbClr val="1F3864"/>
              </a:solidFill>
              <a:latin typeface="Arial"/>
              <a:ea typeface="Arial"/>
              <a:cs typeface="Arial"/>
              <a:sym typeface="Arial"/>
            </a:endParaRPr>
          </a:p>
        </p:txBody>
      </p:sp>
      <p:sp>
        <p:nvSpPr>
          <p:cNvPr id="369" name="Google Shape;369;p18"/>
          <p:cNvSpPr/>
          <p:nvPr/>
        </p:nvSpPr>
        <p:spPr>
          <a:xfrm>
            <a:off x="4836855" y="3537640"/>
            <a:ext cx="2915696" cy="1635369"/>
          </a:xfrm>
          <a:prstGeom prst="roundRect">
            <a:avLst>
              <a:gd fmla="val 16667" name="adj"/>
            </a:avLst>
          </a:prstGeom>
          <a:solidFill>
            <a:schemeClr val="accent1">
              <a:alpha val="25882"/>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1F3864"/>
                </a:solidFill>
                <a:latin typeface="Arial"/>
                <a:ea typeface="Arial"/>
                <a:cs typeface="Arial"/>
                <a:sym typeface="Arial"/>
              </a:rPr>
              <a:t>اتصل بشخص بالغ لفصل سلك الطاقة.</a:t>
            </a:r>
            <a:endParaRPr b="1" sz="6000">
              <a:solidFill>
                <a:srgbClr val="1F3864"/>
              </a:solidFill>
              <a:latin typeface="Arial"/>
              <a:ea typeface="Arial"/>
              <a:cs typeface="Arial"/>
              <a:sym typeface="Arial"/>
            </a:endParaRPr>
          </a:p>
        </p:txBody>
      </p:sp>
      <p:sp>
        <p:nvSpPr>
          <p:cNvPr id="370" name="Google Shape;370;p18"/>
          <p:cNvSpPr/>
          <p:nvPr/>
        </p:nvSpPr>
        <p:spPr>
          <a:xfrm>
            <a:off x="866917" y="3503943"/>
            <a:ext cx="2915696" cy="1635369"/>
          </a:xfrm>
          <a:prstGeom prst="roundRect">
            <a:avLst>
              <a:gd fmla="val 16667" name="adj"/>
            </a:avLst>
          </a:prstGeom>
          <a:solidFill>
            <a:schemeClr val="accent1">
              <a:alpha val="28627"/>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1F3864"/>
                </a:solidFill>
                <a:latin typeface="Arial"/>
                <a:ea typeface="Arial"/>
                <a:cs typeface="Arial"/>
                <a:sym typeface="Arial"/>
              </a:rPr>
              <a:t>ابقى في مكانك للتحذير</a:t>
            </a:r>
            <a:endParaRPr/>
          </a:p>
        </p:txBody>
      </p:sp>
      <p:sp>
        <p:nvSpPr>
          <p:cNvPr id="371" name="Google Shape;371;p18"/>
          <p:cNvSpPr txBox="1"/>
          <p:nvPr/>
        </p:nvSpPr>
        <p:spPr>
          <a:xfrm>
            <a:off x="9483970"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أ</a:t>
            </a:r>
            <a:endParaRPr/>
          </a:p>
        </p:txBody>
      </p:sp>
      <p:sp>
        <p:nvSpPr>
          <p:cNvPr id="372" name="Google Shape;372;p18"/>
          <p:cNvSpPr txBox="1"/>
          <p:nvPr/>
        </p:nvSpPr>
        <p:spPr>
          <a:xfrm>
            <a:off x="5668108"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على</a:t>
            </a:r>
            <a:endParaRPr/>
          </a:p>
        </p:txBody>
      </p:sp>
      <p:sp>
        <p:nvSpPr>
          <p:cNvPr id="373" name="Google Shape;373;p18"/>
          <p:cNvSpPr txBox="1"/>
          <p:nvPr/>
        </p:nvSpPr>
        <p:spPr>
          <a:xfrm>
            <a:off x="1736692"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ثالث</a:t>
            </a:r>
            <a:endParaRPr/>
          </a:p>
        </p:txBody>
      </p:sp>
      <p:sp>
        <p:nvSpPr>
          <p:cNvPr id="374" name="Google Shape;374;p18"/>
          <p:cNvSpPr/>
          <p:nvPr/>
        </p:nvSpPr>
        <p:spPr>
          <a:xfrm>
            <a:off x="8571244" y="3503943"/>
            <a:ext cx="2915696" cy="1672153"/>
          </a:xfrm>
          <a:prstGeom prst="roundRect">
            <a:avLst>
              <a:gd fmla="val 16667" name="adj"/>
            </a:avLst>
          </a:prstGeom>
          <a:noFill/>
          <a:ln cap="flat" cmpd="sng" w="4445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5" name="Google Shape;375;p18"/>
          <p:cNvSpPr/>
          <p:nvPr/>
        </p:nvSpPr>
        <p:spPr>
          <a:xfrm>
            <a:off x="4856951" y="3525006"/>
            <a:ext cx="2915696" cy="1672153"/>
          </a:xfrm>
          <a:prstGeom prst="roundRect">
            <a:avLst>
              <a:gd fmla="val 16667" name="adj"/>
            </a:avLst>
          </a:prstGeom>
          <a:noFill/>
          <a:ln cap="flat" cmpd="sng" w="4445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6" name="Google Shape;376;p18"/>
          <p:cNvSpPr/>
          <p:nvPr/>
        </p:nvSpPr>
        <p:spPr>
          <a:xfrm>
            <a:off x="866588" y="3500856"/>
            <a:ext cx="2915696" cy="1672153"/>
          </a:xfrm>
          <a:prstGeom prst="roundRect">
            <a:avLst>
              <a:gd fmla="val 16667" name="adj"/>
            </a:avLst>
          </a:prstGeom>
          <a:noFill/>
          <a:ln cap="flat" cmpd="sng" w="4445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הקודם עם מילוי מלא" id="377" name="Google Shape;377;p18">
            <a:hlinkClick action="ppaction://hlinkshowjump?jump=nextslide"/>
          </p:cNvPr>
          <p:cNvPicPr preferRelativeResize="0"/>
          <p:nvPr/>
        </p:nvPicPr>
        <p:blipFill rotWithShape="1">
          <a:blip r:embed="rId3">
            <a:alphaModFix/>
          </a:blip>
          <a:srcRect b="0" l="0" r="0" t="0"/>
          <a:stretch/>
        </p:blipFill>
        <p:spPr>
          <a:xfrm>
            <a:off x="617105" y="1369996"/>
            <a:ext cx="914400" cy="914400"/>
          </a:xfrm>
          <a:prstGeom prst="rect">
            <a:avLst/>
          </a:prstGeom>
          <a:noFill/>
          <a:ln>
            <a:noFill/>
          </a:ln>
        </p:spPr>
      </p:pic>
      <p:sp>
        <p:nvSpPr>
          <p:cNvPr id="378" name="Google Shape;378;p18"/>
          <p:cNvSpPr txBox="1"/>
          <p:nvPr/>
        </p:nvSpPr>
        <p:spPr>
          <a:xfrm>
            <a:off x="119265" y="2018654"/>
            <a:ext cx="1732981" cy="40011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000">
                <a:solidFill>
                  <a:srgbClr val="1F3864"/>
                </a:solidFill>
                <a:latin typeface="Arial"/>
                <a:ea typeface="Arial"/>
                <a:cs typeface="Arial"/>
                <a:sym typeface="Arial"/>
              </a:rPr>
              <a:t>إلى السؤال التالي</a:t>
            </a:r>
            <a:endParaRPr/>
          </a:p>
        </p:txBody>
      </p:sp>
      <p:sp>
        <p:nvSpPr>
          <p:cNvPr id="379" name="Google Shape;379;p18"/>
          <p:cNvSpPr/>
          <p:nvPr/>
        </p:nvSpPr>
        <p:spPr>
          <a:xfrm>
            <a:off x="-6612" y="-1399"/>
            <a:ext cx="12192000" cy="6858000"/>
          </a:xfrm>
          <a:prstGeom prst="rect">
            <a:avLst/>
          </a:prstGeom>
          <a:solidFill>
            <a:schemeClr val="accent1">
              <a:alpha val="3921"/>
            </a:schemeClr>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80" name="Google Shape;380;p18"/>
          <p:cNvSpPr txBox="1"/>
          <p:nvPr/>
        </p:nvSpPr>
        <p:spPr>
          <a:xfrm>
            <a:off x="4420972" y="5908761"/>
            <a:ext cx="4457981" cy="46166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400">
                <a:solidFill>
                  <a:srgbClr val="1F3864"/>
                </a:solidFill>
                <a:latin typeface="Arial"/>
                <a:ea typeface="Arial"/>
                <a:cs typeface="Arial"/>
                <a:sym typeface="Arial"/>
              </a:rPr>
              <a:t>لقد تعرضت لحرق وذهبت إلى المستشفى.</a:t>
            </a:r>
            <a:endParaRPr/>
          </a:p>
        </p:txBody>
      </p:sp>
      <p:pic>
        <p:nvPicPr>
          <p:cNvPr descr="שינה עם מילוי מלא" id="381" name="Google Shape;381;p18"/>
          <p:cNvPicPr preferRelativeResize="0"/>
          <p:nvPr/>
        </p:nvPicPr>
        <p:blipFill rotWithShape="1">
          <a:blip r:embed="rId4">
            <a:alphaModFix/>
          </a:blip>
          <a:srcRect b="0" l="0" r="0" t="0"/>
          <a:stretch/>
        </p:blipFill>
        <p:spPr>
          <a:xfrm>
            <a:off x="4143242" y="5567283"/>
            <a:ext cx="914400" cy="914400"/>
          </a:xfrm>
          <a:prstGeom prst="rect">
            <a:avLst/>
          </a:prstGeom>
          <a:noFill/>
          <a:ln>
            <a:noFill/>
          </a:ln>
        </p:spPr>
      </p:pic>
      <p:pic>
        <p:nvPicPr>
          <p:cNvPr descr="סימן ביקורת עם מילוי מלא" id="382" name="Google Shape;382;p18"/>
          <p:cNvPicPr preferRelativeResize="0"/>
          <p:nvPr/>
        </p:nvPicPr>
        <p:blipFill rotWithShape="1">
          <a:blip r:embed="rId5">
            <a:alphaModFix/>
          </a:blip>
          <a:srcRect b="0" l="0" r="0" t="0"/>
          <a:stretch/>
        </p:blipFill>
        <p:spPr>
          <a:xfrm>
            <a:off x="2277140" y="1466001"/>
            <a:ext cx="914400" cy="914400"/>
          </a:xfrm>
          <a:prstGeom prst="rect">
            <a:avLst/>
          </a:prstGeom>
          <a:noFill/>
          <a:ln>
            <a:noFill/>
          </a:ln>
        </p:spPr>
      </p:pic>
      <p:sp>
        <p:nvSpPr>
          <p:cNvPr id="383" name="Google Shape;383;p18"/>
          <p:cNvSpPr txBox="1"/>
          <p:nvPr/>
        </p:nvSpPr>
        <p:spPr>
          <a:xfrm>
            <a:off x="1362740" y="2218709"/>
            <a:ext cx="2439640" cy="40011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000">
                <a:solidFill>
                  <a:schemeClr val="dk1"/>
                </a:solidFill>
                <a:latin typeface="Arial"/>
                <a:ea typeface="Arial"/>
                <a:cs typeface="Arial"/>
                <a:sym typeface="Arial"/>
              </a:rPr>
              <a:t>ما هي الإجابة الصحيحة؟</a:t>
            </a:r>
            <a:endParaRPr/>
          </a:p>
        </p:txBody>
      </p:sp>
      <p:sp>
        <p:nvSpPr>
          <p:cNvPr id="384" name="Google Shape;384;p18"/>
          <p:cNvSpPr txBox="1"/>
          <p:nvPr/>
        </p:nvSpPr>
        <p:spPr>
          <a:xfrm>
            <a:off x="5244844" y="5956166"/>
            <a:ext cx="2558095" cy="46166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400">
                <a:solidFill>
                  <a:schemeClr val="dk1"/>
                </a:solidFill>
                <a:latin typeface="Arial"/>
                <a:ea typeface="Arial"/>
                <a:cs typeface="Arial"/>
                <a:sym typeface="Arial"/>
              </a:rPr>
              <a:t>تم قبول الإجابة الصحيحة</a:t>
            </a:r>
            <a:endParaRPr/>
          </a:p>
        </p:txBody>
      </p:sp>
      <p:pic>
        <p:nvPicPr>
          <p:cNvPr descr="ראה פרטי תמונה קשורים. 各类奖牌元素素材下载-正版素材401364232-摄图网" id="385" name="Google Shape;385;p18"/>
          <p:cNvPicPr preferRelativeResize="0"/>
          <p:nvPr/>
        </p:nvPicPr>
        <p:blipFill rotWithShape="1">
          <a:blip r:embed="rId6">
            <a:alphaModFix/>
          </a:blip>
          <a:srcRect b="0" l="0" r="0" t="0"/>
          <a:stretch/>
        </p:blipFill>
        <p:spPr>
          <a:xfrm>
            <a:off x="4342059" y="5534381"/>
            <a:ext cx="993313" cy="993313"/>
          </a:xfrm>
          <a:prstGeom prst="rect">
            <a:avLst/>
          </a:prstGeom>
          <a:noFill/>
          <a:ln>
            <a:noFill/>
          </a:ln>
        </p:spPr>
      </p:pic>
      <p:sp>
        <p:nvSpPr>
          <p:cNvPr id="386" name="Google Shape;386;p18"/>
          <p:cNvSpPr/>
          <p:nvPr/>
        </p:nvSpPr>
        <p:spPr>
          <a:xfrm>
            <a:off x="848829" y="3532327"/>
            <a:ext cx="10614917" cy="1672153"/>
          </a:xfrm>
          <a:prstGeom prst="roundRect">
            <a:avLst>
              <a:gd fmla="val 16667" name="adj"/>
            </a:avLst>
          </a:prstGeom>
          <a:solidFill>
            <a:schemeClr val="lt1">
              <a:alpha val="3921"/>
            </a:schemeClr>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500"/>
                                  </p:stCondLst>
                                  <p:childTnLst>
                                    <p:set>
                                      <p:cBhvr>
                                        <p:cTn dur="1" fill="hold">
                                          <p:stCondLst>
                                            <p:cond delay="0"/>
                                          </p:stCondLst>
                                        </p:cTn>
                                        <p:tgtEl>
                                          <p:spTgt spid="366"/>
                                        </p:tgtEl>
                                        <p:attrNameLst>
                                          <p:attrName>style.visibility</p:attrName>
                                        </p:attrNameLst>
                                      </p:cBhvr>
                                      <p:to>
                                        <p:strVal val="visible"/>
                                      </p:to>
                                    </p:set>
                                    <p:animEffect filter="fade" transition="in">
                                      <p:cBhvr>
                                        <p:cTn dur="500"/>
                                        <p:tgtEl>
                                          <p:spTgt spid="36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74"/>
                                        </p:tgtEl>
                                        <p:attrNameLst>
                                          <p:attrName>style.visibility</p:attrName>
                                        </p:attrNameLst>
                                      </p:cBhvr>
                                      <p:to>
                                        <p:strVal val="visible"/>
                                      </p:to>
                                    </p:set>
                                    <p:animEffect filter="fade" transition="in">
                                      <p:cBhvr>
                                        <p:cTn dur="500"/>
                                        <p:tgtEl>
                                          <p:spTgt spid="374"/>
                                        </p:tgtEl>
                                      </p:cBhvr>
                                    </p:animEffect>
                                  </p:childTnLst>
                                </p:cTn>
                              </p:par>
                              <p:par>
                                <p:cTn fill="hold" nodeType="withEffect" presetClass="entr" presetID="1" presetSubtype="0">
                                  <p:stCondLst>
                                    <p:cond delay="0"/>
                                  </p:stCondLst>
                                  <p:childTnLst>
                                    <p:set>
                                      <p:cBhvr>
                                        <p:cTn dur="1" fill="hold">
                                          <p:stCondLst>
                                            <p:cond delay="0"/>
                                          </p:stCondLst>
                                        </p:cTn>
                                        <p:tgtEl>
                                          <p:spTgt spid="386"/>
                                        </p:tgtEl>
                                        <p:attrNameLst>
                                          <p:attrName>style.visibility</p:attrName>
                                        </p:attrNameLst>
                                      </p:cBhvr>
                                      <p:to>
                                        <p:strVal val="visible"/>
                                      </p:to>
                                    </p:set>
                                  </p:childTnLst>
                                </p:cTn>
                              </p:par>
                              <p:par>
                                <p:cTn fill="hold" nodeType="withEffect" presetClass="entr" presetID="23" presetSubtype="16">
                                  <p:stCondLst>
                                    <p:cond delay="1000"/>
                                  </p:stCondLst>
                                  <p:childTnLst>
                                    <p:set>
                                      <p:cBhvr>
                                        <p:cTn dur="1" fill="hold">
                                          <p:stCondLst>
                                            <p:cond delay="0"/>
                                          </p:stCondLst>
                                        </p:cTn>
                                        <p:tgtEl>
                                          <p:spTgt spid="380"/>
                                        </p:tgtEl>
                                        <p:attrNameLst>
                                          <p:attrName>style.visibility</p:attrName>
                                        </p:attrNameLst>
                                      </p:cBhvr>
                                      <p:to>
                                        <p:strVal val="visible"/>
                                      </p:to>
                                    </p:set>
                                    <p:anim calcmode="lin" valueType="num">
                                      <p:cBhvr additive="base">
                                        <p:cTn dur="500"/>
                                        <p:tgtEl>
                                          <p:spTgt spid="380"/>
                                        </p:tgtEl>
                                        <p:attrNameLst>
                                          <p:attrName>ppt_w</p:attrName>
                                        </p:attrNameLst>
                                      </p:cBhvr>
                                      <p:tavLst>
                                        <p:tav fmla="" tm="0">
                                          <p:val>
                                            <p:strVal val="0"/>
                                          </p:val>
                                        </p:tav>
                                        <p:tav fmla="" tm="100000">
                                          <p:val>
                                            <p:strVal val="#ppt_w"/>
                                          </p:val>
                                        </p:tav>
                                      </p:tavLst>
                                    </p:anim>
                                    <p:anim calcmode="lin" valueType="num">
                                      <p:cBhvr additive="base">
                                        <p:cTn dur="500"/>
                                        <p:tgtEl>
                                          <p:spTgt spid="380"/>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1000"/>
                                  </p:stCondLst>
                                  <p:childTnLst>
                                    <p:set>
                                      <p:cBhvr>
                                        <p:cTn dur="1" fill="hold">
                                          <p:stCondLst>
                                            <p:cond delay="0"/>
                                          </p:stCondLst>
                                        </p:cTn>
                                        <p:tgtEl>
                                          <p:spTgt spid="381"/>
                                        </p:tgtEl>
                                        <p:attrNameLst>
                                          <p:attrName>style.visibility</p:attrName>
                                        </p:attrNameLst>
                                      </p:cBhvr>
                                      <p:to>
                                        <p:strVal val="visible"/>
                                      </p:to>
                                    </p:set>
                                    <p:animEffect filter="fade" transition="in">
                                      <p:cBhvr>
                                        <p:cTn dur="500"/>
                                        <p:tgtEl>
                                          <p:spTgt spid="381"/>
                                        </p:tgtEl>
                                      </p:cBhvr>
                                    </p:animEffect>
                                  </p:childTnLst>
                                </p:cTn>
                              </p:par>
                              <p:par>
                                <p:cTn fill="hold" nodeType="withEffect" presetClass="entr" presetID="10" presetSubtype="0">
                                  <p:stCondLst>
                                    <p:cond delay="2000"/>
                                  </p:stCondLst>
                                  <p:childTnLst>
                                    <p:set>
                                      <p:cBhvr>
                                        <p:cTn dur="1" fill="hold">
                                          <p:stCondLst>
                                            <p:cond delay="0"/>
                                          </p:stCondLst>
                                        </p:cTn>
                                        <p:tgtEl>
                                          <p:spTgt spid="382"/>
                                        </p:tgtEl>
                                        <p:attrNameLst>
                                          <p:attrName>style.visibility</p:attrName>
                                        </p:attrNameLst>
                                      </p:cBhvr>
                                      <p:to>
                                        <p:strVal val="visible"/>
                                      </p:to>
                                    </p:set>
                                    <p:animEffect filter="fade" transition="in">
                                      <p:cBhvr>
                                        <p:cTn dur="1822"/>
                                        <p:tgtEl>
                                          <p:spTgt spid="382"/>
                                        </p:tgtEl>
                                      </p:cBhvr>
                                    </p:animEffect>
                                  </p:childTnLst>
                                </p:cTn>
                              </p:par>
                              <p:par>
                                <p:cTn fill="hold" nodeType="withEffect" presetClass="entr" presetID="10" presetSubtype="0">
                                  <p:stCondLst>
                                    <p:cond delay="2000"/>
                                  </p:stCondLst>
                                  <p:childTnLst>
                                    <p:set>
                                      <p:cBhvr>
                                        <p:cTn dur="1" fill="hold">
                                          <p:stCondLst>
                                            <p:cond delay="0"/>
                                          </p:stCondLst>
                                        </p:cTn>
                                        <p:tgtEl>
                                          <p:spTgt spid="383"/>
                                        </p:tgtEl>
                                        <p:attrNameLst>
                                          <p:attrName>style.visibility</p:attrName>
                                        </p:attrNameLst>
                                      </p:cBhvr>
                                      <p:to>
                                        <p:strVal val="visible"/>
                                      </p:to>
                                    </p:set>
                                    <p:animEffect filter="fade" transition="in">
                                      <p:cBhvr>
                                        <p:cTn dur="1822"/>
                                        <p:tgtEl>
                                          <p:spTgt spid="38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86"/>
                                        </p:tgtEl>
                                        <p:attrNameLst>
                                          <p:attrName>style.visibility</p:attrName>
                                        </p:attrNameLst>
                                      </p:cBhvr>
                                      <p:to>
                                        <p:strVal val="visible"/>
                                      </p:to>
                                    </p:set>
                                  </p:childTnLst>
                                </p:cTn>
                              </p:par>
                              <p:par>
                                <p:cTn fill="hold" nodeType="withEffect" presetClass="entr" presetID="23" presetSubtype="16">
                                  <p:stCondLst>
                                    <p:cond delay="2000"/>
                                  </p:stCondLst>
                                  <p:childTnLst>
                                    <p:set>
                                      <p:cBhvr>
                                        <p:cTn dur="1" fill="hold">
                                          <p:stCondLst>
                                            <p:cond delay="0"/>
                                          </p:stCondLst>
                                        </p:cTn>
                                        <p:tgtEl>
                                          <p:spTgt spid="384"/>
                                        </p:tgtEl>
                                        <p:attrNameLst>
                                          <p:attrName>style.visibility</p:attrName>
                                        </p:attrNameLst>
                                      </p:cBhvr>
                                      <p:to>
                                        <p:strVal val="visible"/>
                                      </p:to>
                                    </p:set>
                                    <p:anim calcmode="lin" valueType="num">
                                      <p:cBhvr additive="base">
                                        <p:cTn dur="500"/>
                                        <p:tgtEl>
                                          <p:spTgt spid="384"/>
                                        </p:tgtEl>
                                        <p:attrNameLst>
                                          <p:attrName>ppt_w</p:attrName>
                                        </p:attrNameLst>
                                      </p:cBhvr>
                                      <p:tavLst>
                                        <p:tav fmla="" tm="0">
                                          <p:val>
                                            <p:strVal val="0"/>
                                          </p:val>
                                        </p:tav>
                                        <p:tav fmla="" tm="100000">
                                          <p:val>
                                            <p:strVal val="#ppt_w"/>
                                          </p:val>
                                        </p:tav>
                                      </p:tavLst>
                                    </p:anim>
                                    <p:anim calcmode="lin" valueType="num">
                                      <p:cBhvr additive="base">
                                        <p:cTn dur="500"/>
                                        <p:tgtEl>
                                          <p:spTgt spid="384"/>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2000"/>
                                  </p:stCondLst>
                                  <p:childTnLst>
                                    <p:set>
                                      <p:cBhvr>
                                        <p:cTn dur="1" fill="hold">
                                          <p:stCondLst>
                                            <p:cond delay="0"/>
                                          </p:stCondLst>
                                        </p:cTn>
                                        <p:tgtEl>
                                          <p:spTgt spid="385"/>
                                        </p:tgtEl>
                                        <p:attrNameLst>
                                          <p:attrName>style.visibility</p:attrName>
                                        </p:attrNameLst>
                                      </p:cBhvr>
                                      <p:to>
                                        <p:strVal val="visible"/>
                                      </p:to>
                                    </p:set>
                                    <p:anim calcmode="lin" valueType="num">
                                      <p:cBhvr additive="base">
                                        <p:cTn dur="500"/>
                                        <p:tgtEl>
                                          <p:spTgt spid="385"/>
                                        </p:tgtEl>
                                        <p:attrNameLst>
                                          <p:attrName>ppt_w</p:attrName>
                                        </p:attrNameLst>
                                      </p:cBhvr>
                                      <p:tavLst>
                                        <p:tav fmla="" tm="0">
                                          <p:val>
                                            <p:strVal val="0"/>
                                          </p:val>
                                        </p:tav>
                                        <p:tav fmla="" tm="100000">
                                          <p:val>
                                            <p:strVal val="#ppt_w"/>
                                          </p:val>
                                        </p:tav>
                                      </p:tavLst>
                                    </p:anim>
                                    <p:anim calcmode="lin" valueType="num">
                                      <p:cBhvr additive="base">
                                        <p:cTn dur="500"/>
                                        <p:tgtEl>
                                          <p:spTgt spid="385"/>
                                        </p:tgtEl>
                                        <p:attrNameLst>
                                          <p:attrName>ppt_h</p:attrName>
                                        </p:attrNameLst>
                                      </p:cBhvr>
                                      <p:tavLst>
                                        <p:tav fmla="" tm="0">
                                          <p:val>
                                            <p:strVal val="0"/>
                                          </p:val>
                                        </p:tav>
                                        <p:tav fmla="" tm="100000">
                                          <p:val>
                                            <p:strVal val="#ppt_h"/>
                                          </p:val>
                                        </p:tav>
                                      </p:tavLst>
                                    </p:anim>
                                  </p:childTnLst>
                                </p:cTn>
                              </p:par>
                              <p:par>
                                <p:cTn fill="hold" nodeType="withEffect" presetClass="entr" presetID="1" presetSubtype="0">
                                  <p:stCondLst>
                                    <p:cond delay="2000"/>
                                  </p:stCondLst>
                                  <p:childTnLst>
                                    <p:set>
                                      <p:cBhvr>
                                        <p:cTn dur="1" fill="hold">
                                          <p:stCondLst>
                                            <p:cond delay="0"/>
                                          </p:stCondLst>
                                        </p:cTn>
                                        <p:tgtEl>
                                          <p:spTgt spid="377"/>
                                        </p:tgtEl>
                                        <p:attrNameLst>
                                          <p:attrName>style.visibility</p:attrName>
                                        </p:attrNameLst>
                                      </p:cBhvr>
                                      <p:to>
                                        <p:strVal val="visible"/>
                                      </p:to>
                                    </p:set>
                                  </p:childTnLst>
                                </p:cTn>
                              </p:par>
                              <p:par>
                                <p:cTn fill="hold" nodeType="withEffect" presetClass="entr" presetID="1" presetSubtype="0">
                                  <p:stCondLst>
                                    <p:cond delay="2000"/>
                                  </p:stCondLst>
                                  <p:childTnLst>
                                    <p:set>
                                      <p:cBhvr>
                                        <p:cTn dur="1" fill="hold">
                                          <p:stCondLst>
                                            <p:cond delay="0"/>
                                          </p:stCondLst>
                                        </p:cTn>
                                        <p:tgtEl>
                                          <p:spTgt spid="37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86"/>
                                        </p:tgtEl>
                                        <p:attrNameLst>
                                          <p:attrName>style.visibility</p:attrName>
                                        </p:attrNameLst>
                                      </p:cBhvr>
                                      <p:to>
                                        <p:strVal val="visible"/>
                                      </p:to>
                                    </p:set>
                                  </p:childTnLst>
                                </p:cTn>
                              </p:par>
                              <p:par>
                                <p:cTn fill="hold" nodeType="withEffect" presetClass="entr" presetID="23" presetSubtype="16">
                                  <p:stCondLst>
                                    <p:cond delay="1000"/>
                                  </p:stCondLst>
                                  <p:childTnLst>
                                    <p:set>
                                      <p:cBhvr>
                                        <p:cTn dur="1" fill="hold">
                                          <p:stCondLst>
                                            <p:cond delay="0"/>
                                          </p:stCondLst>
                                        </p:cTn>
                                        <p:tgtEl>
                                          <p:spTgt spid="380"/>
                                        </p:tgtEl>
                                        <p:attrNameLst>
                                          <p:attrName>style.visibility</p:attrName>
                                        </p:attrNameLst>
                                      </p:cBhvr>
                                      <p:to>
                                        <p:strVal val="visible"/>
                                      </p:to>
                                    </p:set>
                                    <p:anim calcmode="lin" valueType="num">
                                      <p:cBhvr additive="base">
                                        <p:cTn dur="500"/>
                                        <p:tgtEl>
                                          <p:spTgt spid="380"/>
                                        </p:tgtEl>
                                        <p:attrNameLst>
                                          <p:attrName>ppt_w</p:attrName>
                                        </p:attrNameLst>
                                      </p:cBhvr>
                                      <p:tavLst>
                                        <p:tav fmla="" tm="0">
                                          <p:val>
                                            <p:strVal val="0"/>
                                          </p:val>
                                        </p:tav>
                                        <p:tav fmla="" tm="100000">
                                          <p:val>
                                            <p:strVal val="#ppt_w"/>
                                          </p:val>
                                        </p:tav>
                                      </p:tavLst>
                                    </p:anim>
                                    <p:anim calcmode="lin" valueType="num">
                                      <p:cBhvr additive="base">
                                        <p:cTn dur="500"/>
                                        <p:tgtEl>
                                          <p:spTgt spid="380"/>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1000"/>
                                  </p:stCondLst>
                                  <p:childTnLst>
                                    <p:set>
                                      <p:cBhvr>
                                        <p:cTn dur="1" fill="hold">
                                          <p:stCondLst>
                                            <p:cond delay="0"/>
                                          </p:stCondLst>
                                        </p:cTn>
                                        <p:tgtEl>
                                          <p:spTgt spid="381"/>
                                        </p:tgtEl>
                                        <p:attrNameLst>
                                          <p:attrName>style.visibility</p:attrName>
                                        </p:attrNameLst>
                                      </p:cBhvr>
                                      <p:to>
                                        <p:strVal val="visible"/>
                                      </p:to>
                                    </p:set>
                                    <p:animEffect filter="fade" transition="in">
                                      <p:cBhvr>
                                        <p:cTn dur="500"/>
                                        <p:tgtEl>
                                          <p:spTgt spid="381"/>
                                        </p:tgtEl>
                                      </p:cBhvr>
                                    </p:animEffect>
                                  </p:childTnLst>
                                </p:cTn>
                              </p:par>
                              <p:par>
                                <p:cTn fill="hold" nodeType="withEffect" presetClass="entr" presetID="10" presetSubtype="0">
                                  <p:stCondLst>
                                    <p:cond delay="2000"/>
                                  </p:stCondLst>
                                  <p:childTnLst>
                                    <p:set>
                                      <p:cBhvr>
                                        <p:cTn dur="1" fill="hold">
                                          <p:stCondLst>
                                            <p:cond delay="0"/>
                                          </p:stCondLst>
                                        </p:cTn>
                                        <p:tgtEl>
                                          <p:spTgt spid="382"/>
                                        </p:tgtEl>
                                        <p:attrNameLst>
                                          <p:attrName>style.visibility</p:attrName>
                                        </p:attrNameLst>
                                      </p:cBhvr>
                                      <p:to>
                                        <p:strVal val="visible"/>
                                      </p:to>
                                    </p:set>
                                    <p:animEffect filter="fade" transition="in">
                                      <p:cBhvr>
                                        <p:cTn dur="1822"/>
                                        <p:tgtEl>
                                          <p:spTgt spid="382"/>
                                        </p:tgtEl>
                                      </p:cBhvr>
                                    </p:animEffect>
                                  </p:childTnLst>
                                </p:cTn>
                              </p:par>
                              <p:par>
                                <p:cTn fill="hold" nodeType="withEffect" presetClass="entr" presetID="10" presetSubtype="0">
                                  <p:stCondLst>
                                    <p:cond delay="2000"/>
                                  </p:stCondLst>
                                  <p:childTnLst>
                                    <p:set>
                                      <p:cBhvr>
                                        <p:cTn dur="1" fill="hold">
                                          <p:stCondLst>
                                            <p:cond delay="0"/>
                                          </p:stCondLst>
                                        </p:cTn>
                                        <p:tgtEl>
                                          <p:spTgt spid="383"/>
                                        </p:tgtEl>
                                        <p:attrNameLst>
                                          <p:attrName>style.visibility</p:attrName>
                                        </p:attrNameLst>
                                      </p:cBhvr>
                                      <p:to>
                                        <p:strVal val="visible"/>
                                      </p:to>
                                    </p:set>
                                    <p:animEffect filter="fade" transition="in">
                                      <p:cBhvr>
                                        <p:cTn dur="1822"/>
                                        <p:tgtEl>
                                          <p:spTgt spid="38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68">
                                            <p:txEl>
                                              <p:pRg end="0" st="0"/>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69">
                                            <p:txEl>
                                              <p:pRg end="0" st="0"/>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70">
                                            <p:txEl>
                                              <p:pRg end="0" st="0"/>
                                            </p:txEl>
                                          </p:spTgt>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379"/>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7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74"/>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382"/>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383"/>
                                        </p:tgtEl>
                                        <p:attrNameLst>
                                          <p:attrName>style.visibility</p:attrName>
                                        </p:attrNameLst>
                                      </p:cBhvr>
                                      <p:to>
                                        <p:strVal val="hidden"/>
                                      </p:to>
                                    </p:set>
                                  </p:childTnLst>
                                </p:cTn>
                              </p:par>
                              <p:par>
                                <p:cTn fill="hold" nodeType="withEffect" presetClass="entr" presetID="10" presetSubtype="0">
                                  <p:stCondLst>
                                    <p:cond delay="2000"/>
                                  </p:stCondLst>
                                  <p:childTnLst>
                                    <p:set>
                                      <p:cBhvr>
                                        <p:cTn dur="1" fill="hold">
                                          <p:stCondLst>
                                            <p:cond delay="0"/>
                                          </p:stCondLst>
                                        </p:cTn>
                                        <p:tgtEl>
                                          <p:spTgt spid="378"/>
                                        </p:tgtEl>
                                        <p:attrNameLst>
                                          <p:attrName>style.visibility</p:attrName>
                                        </p:attrNameLst>
                                      </p:cBhvr>
                                      <p:to>
                                        <p:strVal val="visible"/>
                                      </p:to>
                                    </p:set>
                                    <p:animEffect filter="fade" transition="in">
                                      <p:cBhvr>
                                        <p:cTn dur="500"/>
                                        <p:tgtEl>
                                          <p:spTgt spid="378"/>
                                        </p:tgtEl>
                                      </p:cBhvr>
                                    </p:animEffect>
                                  </p:childTnLst>
                                </p:cTn>
                              </p:par>
                              <p:par>
                                <p:cTn fill="hold" nodeType="withEffect" presetClass="entr" presetID="10" presetSubtype="0">
                                  <p:stCondLst>
                                    <p:cond delay="2000"/>
                                  </p:stCondLst>
                                  <p:childTnLst>
                                    <p:set>
                                      <p:cBhvr>
                                        <p:cTn dur="1" fill="hold">
                                          <p:stCondLst>
                                            <p:cond delay="0"/>
                                          </p:stCondLst>
                                        </p:cTn>
                                        <p:tgtEl>
                                          <p:spTgt spid="377"/>
                                        </p:tgtEl>
                                        <p:attrNameLst>
                                          <p:attrName>style.visibility</p:attrName>
                                        </p:attrNameLst>
                                      </p:cBhvr>
                                      <p:to>
                                        <p:strVal val="visible"/>
                                      </p:to>
                                    </p:set>
                                    <p:animEffect filter="fade" transition="in">
                                      <p:cBhvr>
                                        <p:cTn dur="500"/>
                                        <p:tgtEl>
                                          <p:spTgt spid="37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
          <p:cNvSpPr txBox="1"/>
          <p:nvPr/>
        </p:nvSpPr>
        <p:spPr>
          <a:xfrm>
            <a:off x="452175" y="357048"/>
            <a:ext cx="9144001" cy="989431"/>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i="0" lang="ar" sz="4800" u="none" cap="none" strike="noStrike">
                <a:solidFill>
                  <a:schemeClr val="lt1"/>
                </a:solidFill>
                <a:latin typeface="Calibri"/>
                <a:ea typeface="Calibri"/>
                <a:cs typeface="Calibri"/>
                <a:sym typeface="Calibri"/>
              </a:rPr>
              <a:t>المسؤولية عن السلامة الشخصية والمتبادلة</a:t>
            </a:r>
            <a:endParaRPr b="0" i="0" sz="2000" u="none" cap="none" strike="noStrike">
              <a:solidFill>
                <a:schemeClr val="lt1"/>
              </a:solidFill>
              <a:latin typeface="Calibri"/>
              <a:ea typeface="Calibri"/>
              <a:cs typeface="Calibri"/>
              <a:sym typeface="Calibri"/>
            </a:endParaRPr>
          </a:p>
        </p:txBody>
      </p:sp>
      <p:pic>
        <p:nvPicPr>
          <p:cNvPr id="95" name="Google Shape;95;p1"/>
          <p:cNvPicPr preferRelativeResize="0"/>
          <p:nvPr/>
        </p:nvPicPr>
        <p:blipFill rotWithShape="1">
          <a:blip r:embed="rId3">
            <a:alphaModFix/>
          </a:blip>
          <a:srcRect b="0" l="0" r="0" t="0"/>
          <a:stretch/>
        </p:blipFill>
        <p:spPr>
          <a:xfrm>
            <a:off x="9679571" y="158415"/>
            <a:ext cx="2157730" cy="1115060"/>
          </a:xfrm>
          <a:prstGeom prst="rect">
            <a:avLst/>
          </a:prstGeom>
          <a:noFill/>
          <a:ln>
            <a:noFill/>
          </a:ln>
        </p:spPr>
      </p:pic>
      <p:sp>
        <p:nvSpPr>
          <p:cNvPr id="96" name="Google Shape;96;p1"/>
          <p:cNvSpPr txBox="1"/>
          <p:nvPr/>
        </p:nvSpPr>
        <p:spPr>
          <a:xfrm>
            <a:off x="-25122" y="2391508"/>
            <a:ext cx="10098593" cy="1206484"/>
          </a:xfrm>
          <a:prstGeom prst="rect">
            <a:avLst/>
          </a:prstGeom>
          <a:noFill/>
          <a:ln>
            <a:noFill/>
          </a:ln>
        </p:spPr>
        <p:txBody>
          <a:bodyPr anchorCtr="0" anchor="t" bIns="45700" lIns="91425" spcFirstLastPara="1" rIns="91425" wrap="square" tIns="45700">
            <a:spAutoFit/>
          </a:bodyPr>
          <a:lstStyle/>
          <a:p>
            <a:pPr indent="0" lvl="0" marL="0" marR="0" rtl="1" algn="ctr">
              <a:lnSpc>
                <a:spcPct val="115000"/>
              </a:lnSpc>
              <a:spcBef>
                <a:spcPts val="0"/>
              </a:spcBef>
              <a:spcAft>
                <a:spcPts val="0"/>
              </a:spcAft>
              <a:buNone/>
            </a:pPr>
            <a:r>
              <a:rPr b="1" i="0" lang="ar" sz="3200" u="none" cap="none" strike="noStrike">
                <a:solidFill>
                  <a:srgbClr val="22228A"/>
                </a:solidFill>
                <a:latin typeface="Calibri"/>
                <a:ea typeface="Calibri"/>
                <a:cs typeface="Calibri"/>
                <a:sym typeface="Calibri"/>
              </a:rPr>
              <a:t>الوقاية من الإصابات الناجمة عن المواد السامة، في البحر وحمام السباحة، ومن الحرائق والحروق</a:t>
            </a:r>
            <a:endParaRPr b="0" i="0" sz="1600" u="none" cap="none" strike="noStrike">
              <a:solidFill>
                <a:schemeClr val="dk1"/>
              </a:solidFill>
              <a:latin typeface="Calibri"/>
              <a:ea typeface="Calibri"/>
              <a:cs typeface="Calibri"/>
              <a:sym typeface="Calibri"/>
            </a:endParaRPr>
          </a:p>
        </p:txBody>
      </p:sp>
      <p:sp>
        <p:nvSpPr>
          <p:cNvPr id="97" name="Google Shape;97;p1"/>
          <p:cNvSpPr txBox="1"/>
          <p:nvPr/>
        </p:nvSpPr>
        <p:spPr>
          <a:xfrm>
            <a:off x="1502226" y="4184903"/>
            <a:ext cx="7043896" cy="640175"/>
          </a:xfrm>
          <a:prstGeom prst="rect">
            <a:avLst/>
          </a:prstGeom>
          <a:noFill/>
          <a:ln>
            <a:noFill/>
          </a:ln>
        </p:spPr>
        <p:txBody>
          <a:bodyPr anchorCtr="0" anchor="t" bIns="45700" lIns="91425" spcFirstLastPara="1" rIns="91425" wrap="square" tIns="45700">
            <a:spAutoFit/>
          </a:bodyPr>
          <a:lstStyle/>
          <a:p>
            <a:pPr indent="0" lvl="0" marL="0" marR="0" rtl="1" algn="ctr">
              <a:lnSpc>
                <a:spcPct val="115000"/>
              </a:lnSpc>
              <a:spcBef>
                <a:spcPts val="0"/>
              </a:spcBef>
              <a:spcAft>
                <a:spcPts val="0"/>
              </a:spcAft>
              <a:buNone/>
            </a:pPr>
            <a:r>
              <a:rPr b="1" i="0" lang="ar" sz="3200" u="none" cap="none" strike="noStrike">
                <a:solidFill>
                  <a:schemeClr val="dk1"/>
                </a:solidFill>
                <a:latin typeface="Calibri"/>
                <a:ea typeface="Calibri"/>
                <a:cs typeface="Calibri"/>
                <a:sym typeface="Calibri"/>
              </a:rPr>
              <a:t>مخصص للمدارس الابتدائية (الصفوف من الرابع إلى السادس)</a:t>
            </a:r>
            <a:endParaRPr b="0" i="0" sz="2000" u="none" cap="none" strike="noStrike">
              <a:solidFill>
                <a:schemeClr val="dk1"/>
              </a:solidFill>
              <a:latin typeface="Calibri"/>
              <a:ea typeface="Calibri"/>
              <a:cs typeface="Calibri"/>
              <a:sym typeface="Calibri"/>
            </a:endParaRPr>
          </a:p>
        </p:txBody>
      </p:sp>
      <p:sp>
        <p:nvSpPr>
          <p:cNvPr id="98" name="Google Shape;98;p1"/>
          <p:cNvSpPr txBox="1"/>
          <p:nvPr/>
        </p:nvSpPr>
        <p:spPr>
          <a:xfrm>
            <a:off x="7018772" y="5411989"/>
            <a:ext cx="6109398" cy="1285737"/>
          </a:xfrm>
          <a:prstGeom prst="rect">
            <a:avLst/>
          </a:prstGeom>
          <a:noFill/>
          <a:ln>
            <a:noFill/>
          </a:ln>
        </p:spPr>
        <p:txBody>
          <a:bodyPr anchorCtr="0" anchor="t" bIns="45700" lIns="91425" spcFirstLastPara="1" rIns="91425" wrap="square" tIns="45700">
            <a:spAutoFit/>
          </a:bodyPr>
          <a:lstStyle/>
          <a:p>
            <a:pPr indent="0" lvl="0" marL="0" marR="0" rtl="1" algn="ctr">
              <a:lnSpc>
                <a:spcPct val="115000"/>
              </a:lnSpc>
              <a:spcBef>
                <a:spcPts val="0"/>
              </a:spcBef>
              <a:spcAft>
                <a:spcPts val="0"/>
              </a:spcAft>
              <a:buNone/>
            </a:pPr>
            <a:r>
              <a:rPr b="1" i="0" lang="ar" sz="1800" u="none" cap="none" strike="noStrike">
                <a:solidFill>
                  <a:schemeClr val="dk1"/>
                </a:solidFill>
                <a:latin typeface="Calibri"/>
                <a:ea typeface="Calibri"/>
                <a:cs typeface="Calibri"/>
                <a:sym typeface="Calibri"/>
              </a:rPr>
              <a:t>التطوير والكتابة: أفيفا إليزاري</a:t>
            </a:r>
            <a:endParaRPr b="0" i="0" sz="1800" u="none" cap="none" strike="noStrike">
              <a:solidFill>
                <a:schemeClr val="dk1"/>
              </a:solidFill>
              <a:latin typeface="Calibri"/>
              <a:ea typeface="Calibri"/>
              <a:cs typeface="Calibri"/>
              <a:sym typeface="Calibri"/>
            </a:endParaRPr>
          </a:p>
          <a:p>
            <a:pPr indent="0" lvl="0" marL="0" marR="0" rtl="1" algn="ctr">
              <a:lnSpc>
                <a:spcPct val="115000"/>
              </a:lnSpc>
              <a:spcBef>
                <a:spcPts val="1000"/>
              </a:spcBef>
              <a:spcAft>
                <a:spcPts val="0"/>
              </a:spcAft>
              <a:buNone/>
            </a:pPr>
            <a:r>
              <a:rPr b="1" i="0" lang="ar" sz="1800" u="none" cap="none" strike="noStrike">
                <a:solidFill>
                  <a:schemeClr val="dk1"/>
                </a:solidFill>
                <a:latin typeface="Calibri"/>
                <a:ea typeface="Calibri"/>
                <a:cs typeface="Calibri"/>
                <a:sym typeface="Calibri"/>
              </a:rPr>
              <a:t>الاستشارات: يانيف ميخائيلي</a:t>
            </a:r>
            <a:endParaRPr/>
          </a:p>
          <a:p>
            <a:pPr indent="0" lvl="0" marL="0" marR="0" rtl="1" algn="ctr">
              <a:lnSpc>
                <a:spcPct val="115000"/>
              </a:lnSpc>
              <a:spcBef>
                <a:spcPts val="1000"/>
              </a:spcBef>
              <a:spcAft>
                <a:spcPts val="0"/>
              </a:spcAft>
              <a:buNone/>
            </a:pPr>
            <a:r>
              <a:rPr b="1" i="0" lang="ar" sz="1800" u="none" cap="none" strike="noStrike">
                <a:solidFill>
                  <a:schemeClr val="dk1"/>
                </a:solidFill>
                <a:latin typeface="Calibri"/>
                <a:ea typeface="Calibri"/>
                <a:cs typeface="Calibri"/>
                <a:sym typeface="Calibri"/>
              </a:rPr>
              <a:t>ترجمة: إسكندر عطية</a:t>
            </a:r>
            <a:endParaRPr b="0" i="0" sz="1800" u="none" cap="none" strike="noStrike">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0"/>
                                  </p:stCondLst>
                                  <p:childTnLst>
                                    <p:set>
                                      <p:cBhvr>
                                        <p:cTn dur="1" fill="hold">
                                          <p:stCondLst>
                                            <p:cond delay="0"/>
                                          </p:stCondLst>
                                        </p:cTn>
                                        <p:tgtEl>
                                          <p:spTgt spid="96"/>
                                        </p:tgtEl>
                                        <p:attrNameLst>
                                          <p:attrName>style.visibility</p:attrName>
                                        </p:attrNameLst>
                                      </p:cBhvr>
                                      <p:to>
                                        <p:strVal val="visible"/>
                                      </p:to>
                                    </p:set>
                                    <p:anim calcmode="lin" valueType="num">
                                      <p:cBhvr additive="base">
                                        <p:cTn dur="500"/>
                                        <p:tgtEl>
                                          <p:spTgt spid="96"/>
                                        </p:tgtEl>
                                        <p:attrNameLst>
                                          <p:attrName>ppt_x</p:attrName>
                                        </p:attrNameLst>
                                      </p:cBhvr>
                                      <p:tavLst>
                                        <p:tav fmla="" tm="0">
                                          <p:val>
                                            <p:strVal val="#ppt_x-1"/>
                                          </p:val>
                                        </p:tav>
                                        <p:tav fmla="" tm="100000">
                                          <p:val>
                                            <p:strVal val="#ppt_x"/>
                                          </p:val>
                                        </p:tav>
                                      </p:tavLst>
                                    </p:anim>
                                  </p:childTnLst>
                                </p:cTn>
                              </p:par>
                            </p:childTnLst>
                          </p:cTn>
                        </p:par>
                        <p:par>
                          <p:cTn fill="hold">
                            <p:stCondLst>
                              <p:cond delay="500"/>
                            </p:stCondLst>
                            <p:childTnLst>
                              <p:par>
                                <p:cTn fill="hold" nodeType="afterEffect" presetClass="entr" presetID="2" presetSubtype="8">
                                  <p:stCondLst>
                                    <p:cond delay="0"/>
                                  </p:stCondLst>
                                  <p:childTnLst>
                                    <p:set>
                                      <p:cBhvr>
                                        <p:cTn dur="1" fill="hold">
                                          <p:stCondLst>
                                            <p:cond delay="0"/>
                                          </p:stCondLst>
                                        </p:cTn>
                                        <p:tgtEl>
                                          <p:spTgt spid="97"/>
                                        </p:tgtEl>
                                        <p:attrNameLst>
                                          <p:attrName>style.visibility</p:attrName>
                                        </p:attrNameLst>
                                      </p:cBhvr>
                                      <p:to>
                                        <p:strVal val="visible"/>
                                      </p:to>
                                    </p:set>
                                    <p:anim calcmode="lin" valueType="num">
                                      <p:cBhvr additive="base">
                                        <p:cTn dur="500"/>
                                        <p:tgtEl>
                                          <p:spTgt spid="97"/>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1" name="Shape 391"/>
        <p:cNvGrpSpPr/>
        <p:nvPr/>
      </p:nvGrpSpPr>
      <p:grpSpPr>
        <a:xfrm>
          <a:off x="0" y="0"/>
          <a:ext cx="0" cy="0"/>
          <a:chOff x="0" y="0"/>
          <a:chExt cx="0" cy="0"/>
        </a:xfrm>
      </p:grpSpPr>
      <p:sp>
        <p:nvSpPr>
          <p:cNvPr id="392" name="Google Shape;392;p19"/>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cxnSp>
        <p:nvCxnSpPr>
          <p:cNvPr id="393" name="Google Shape;393;p19"/>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394" name="Google Shape;394;p19"/>
          <p:cNvSpPr/>
          <p:nvPr/>
        </p:nvSpPr>
        <p:spPr>
          <a:xfrm>
            <a:off x="3802380" y="1436736"/>
            <a:ext cx="7684560" cy="847659"/>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400">
                <a:solidFill>
                  <a:schemeClr val="lt1"/>
                </a:solidFill>
                <a:latin typeface="Arial"/>
                <a:ea typeface="Arial"/>
                <a:cs typeface="Arial"/>
                <a:sym typeface="Arial"/>
              </a:rPr>
              <a:t>ما الذي يجب عليك تحضيره مسبقًا لإطفاء الحريق في نهاية الحدث؟</a:t>
            </a:r>
            <a:endParaRPr b="1" sz="2400">
              <a:solidFill>
                <a:schemeClr val="lt1"/>
              </a:solidFill>
              <a:latin typeface="Calibri"/>
              <a:ea typeface="Calibri"/>
              <a:cs typeface="Calibri"/>
              <a:sym typeface="Calibri"/>
            </a:endParaRPr>
          </a:p>
        </p:txBody>
      </p:sp>
      <p:sp>
        <p:nvSpPr>
          <p:cNvPr id="395" name="Google Shape;395;p19"/>
          <p:cNvSpPr/>
          <p:nvPr/>
        </p:nvSpPr>
        <p:spPr>
          <a:xfrm>
            <a:off x="9604550" y="204904"/>
            <a:ext cx="1882391"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lang="ar" sz="2800">
                <a:solidFill>
                  <a:schemeClr val="lt1"/>
                </a:solidFill>
                <a:latin typeface="Calibri"/>
                <a:ea typeface="Calibri"/>
                <a:cs typeface="Calibri"/>
                <a:sym typeface="Calibri"/>
              </a:rPr>
              <a:t>السؤال 7</a:t>
            </a:r>
            <a:endParaRPr sz="2800">
              <a:solidFill>
                <a:schemeClr val="lt1"/>
              </a:solidFill>
              <a:latin typeface="Calibri"/>
              <a:ea typeface="Calibri"/>
              <a:cs typeface="Calibri"/>
              <a:sym typeface="Calibri"/>
            </a:endParaRPr>
          </a:p>
        </p:txBody>
      </p:sp>
      <p:sp>
        <p:nvSpPr>
          <p:cNvPr id="396" name="Google Shape;396;p19"/>
          <p:cNvSpPr/>
          <p:nvPr/>
        </p:nvSpPr>
        <p:spPr>
          <a:xfrm>
            <a:off x="8565809" y="3503943"/>
            <a:ext cx="2915696" cy="1635369"/>
          </a:xfrm>
          <a:prstGeom prst="roundRect">
            <a:avLst>
              <a:gd fmla="val 16667" name="adj"/>
            </a:avLst>
          </a:prstGeom>
          <a:solidFill>
            <a:schemeClr val="accent1">
              <a:alpha val="28627"/>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1F3864"/>
                </a:solidFill>
                <a:latin typeface="Arial"/>
                <a:ea typeface="Arial"/>
                <a:cs typeface="Arial"/>
                <a:sym typeface="Arial"/>
              </a:rPr>
              <a:t>مجرفة أو أشعل النار</a:t>
            </a:r>
            <a:endParaRPr b="1" sz="4800">
              <a:solidFill>
                <a:srgbClr val="1F3864"/>
              </a:solidFill>
              <a:latin typeface="Arial"/>
              <a:ea typeface="Arial"/>
              <a:cs typeface="Arial"/>
              <a:sym typeface="Arial"/>
            </a:endParaRPr>
          </a:p>
        </p:txBody>
      </p:sp>
      <p:sp>
        <p:nvSpPr>
          <p:cNvPr id="397" name="Google Shape;397;p19"/>
          <p:cNvSpPr/>
          <p:nvPr/>
        </p:nvSpPr>
        <p:spPr>
          <a:xfrm>
            <a:off x="833870" y="3516881"/>
            <a:ext cx="2915696" cy="1635369"/>
          </a:xfrm>
          <a:prstGeom prst="roundRect">
            <a:avLst>
              <a:gd fmla="val 16667" name="adj"/>
            </a:avLst>
          </a:prstGeom>
          <a:solidFill>
            <a:schemeClr val="accent1">
              <a:alpha val="25882"/>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1F3864"/>
                </a:solidFill>
                <a:latin typeface="Arial"/>
                <a:ea typeface="Arial"/>
                <a:cs typeface="Arial"/>
                <a:sym typeface="Arial"/>
              </a:rPr>
              <a:t>الماء والرمل</a:t>
            </a:r>
            <a:endParaRPr b="1" sz="7200">
              <a:solidFill>
                <a:srgbClr val="1F3864"/>
              </a:solidFill>
              <a:latin typeface="Arial"/>
              <a:ea typeface="Arial"/>
              <a:cs typeface="Arial"/>
              <a:sym typeface="Arial"/>
            </a:endParaRPr>
          </a:p>
        </p:txBody>
      </p:sp>
      <p:sp>
        <p:nvSpPr>
          <p:cNvPr id="398" name="Google Shape;398;p19"/>
          <p:cNvSpPr/>
          <p:nvPr/>
        </p:nvSpPr>
        <p:spPr>
          <a:xfrm>
            <a:off x="4682388" y="3516881"/>
            <a:ext cx="2915696" cy="1635369"/>
          </a:xfrm>
          <a:prstGeom prst="roundRect">
            <a:avLst>
              <a:gd fmla="val 16667" name="adj"/>
            </a:avLst>
          </a:prstGeom>
          <a:solidFill>
            <a:schemeClr val="accent1">
              <a:alpha val="28627"/>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1F3864"/>
                </a:solidFill>
                <a:latin typeface="Arial"/>
                <a:ea typeface="Arial"/>
                <a:cs typeface="Arial"/>
                <a:sym typeface="Arial"/>
              </a:rPr>
              <a:t>أنبوب الري</a:t>
            </a:r>
            <a:endParaRPr b="1" sz="4000">
              <a:solidFill>
                <a:srgbClr val="1F3864"/>
              </a:solidFill>
              <a:latin typeface="Arial"/>
              <a:ea typeface="Arial"/>
              <a:cs typeface="Arial"/>
              <a:sym typeface="Arial"/>
            </a:endParaRPr>
          </a:p>
        </p:txBody>
      </p:sp>
      <p:sp>
        <p:nvSpPr>
          <p:cNvPr id="399" name="Google Shape;399;p19"/>
          <p:cNvSpPr txBox="1"/>
          <p:nvPr/>
        </p:nvSpPr>
        <p:spPr>
          <a:xfrm>
            <a:off x="9483970"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أ</a:t>
            </a:r>
            <a:endParaRPr/>
          </a:p>
        </p:txBody>
      </p:sp>
      <p:sp>
        <p:nvSpPr>
          <p:cNvPr id="400" name="Google Shape;400;p19"/>
          <p:cNvSpPr txBox="1"/>
          <p:nvPr/>
        </p:nvSpPr>
        <p:spPr>
          <a:xfrm>
            <a:off x="5668108"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ب</a:t>
            </a:r>
            <a:endParaRPr/>
          </a:p>
        </p:txBody>
      </p:sp>
      <p:sp>
        <p:nvSpPr>
          <p:cNvPr id="401" name="Google Shape;401;p19"/>
          <p:cNvSpPr txBox="1"/>
          <p:nvPr/>
        </p:nvSpPr>
        <p:spPr>
          <a:xfrm>
            <a:off x="1736692"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ج</a:t>
            </a:r>
            <a:endParaRPr/>
          </a:p>
        </p:txBody>
      </p:sp>
      <p:sp>
        <p:nvSpPr>
          <p:cNvPr id="402" name="Google Shape;402;p19"/>
          <p:cNvSpPr/>
          <p:nvPr/>
        </p:nvSpPr>
        <p:spPr>
          <a:xfrm>
            <a:off x="8571244" y="3503943"/>
            <a:ext cx="2915696" cy="1672153"/>
          </a:xfrm>
          <a:prstGeom prst="roundRect">
            <a:avLst>
              <a:gd fmla="val 16667" name="adj"/>
            </a:avLst>
          </a:prstGeom>
          <a:noFill/>
          <a:ln cap="flat" cmpd="sng" w="4445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03" name="Google Shape;403;p19"/>
          <p:cNvSpPr/>
          <p:nvPr/>
        </p:nvSpPr>
        <p:spPr>
          <a:xfrm>
            <a:off x="853966" y="3504247"/>
            <a:ext cx="2915696" cy="1672153"/>
          </a:xfrm>
          <a:prstGeom prst="roundRect">
            <a:avLst>
              <a:gd fmla="val 16667" name="adj"/>
            </a:avLst>
          </a:prstGeom>
          <a:noFill/>
          <a:ln cap="flat" cmpd="sng" w="4445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04" name="Google Shape;404;p19"/>
          <p:cNvSpPr/>
          <p:nvPr/>
        </p:nvSpPr>
        <p:spPr>
          <a:xfrm>
            <a:off x="4711335" y="3524582"/>
            <a:ext cx="2915696" cy="1672153"/>
          </a:xfrm>
          <a:prstGeom prst="roundRect">
            <a:avLst>
              <a:gd fmla="val 16667" name="adj"/>
            </a:avLst>
          </a:prstGeom>
          <a:noFill/>
          <a:ln cap="flat" cmpd="sng" w="4445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הקודם עם מילוי מלא" id="405" name="Google Shape;405;p19">
            <a:hlinkClick action="ppaction://hlinkshowjump?jump=nextslide"/>
          </p:cNvPr>
          <p:cNvPicPr preferRelativeResize="0"/>
          <p:nvPr/>
        </p:nvPicPr>
        <p:blipFill rotWithShape="1">
          <a:blip r:embed="rId3">
            <a:alphaModFix/>
          </a:blip>
          <a:srcRect b="0" l="0" r="0" t="0"/>
          <a:stretch/>
        </p:blipFill>
        <p:spPr>
          <a:xfrm>
            <a:off x="617105" y="1369996"/>
            <a:ext cx="914400" cy="914400"/>
          </a:xfrm>
          <a:prstGeom prst="rect">
            <a:avLst/>
          </a:prstGeom>
          <a:noFill/>
          <a:ln>
            <a:noFill/>
          </a:ln>
        </p:spPr>
      </p:pic>
      <p:sp>
        <p:nvSpPr>
          <p:cNvPr id="406" name="Google Shape;406;p19"/>
          <p:cNvSpPr txBox="1"/>
          <p:nvPr/>
        </p:nvSpPr>
        <p:spPr>
          <a:xfrm>
            <a:off x="119265" y="2018654"/>
            <a:ext cx="1732981" cy="40011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000">
                <a:solidFill>
                  <a:srgbClr val="1F3864"/>
                </a:solidFill>
                <a:latin typeface="Arial"/>
                <a:ea typeface="Arial"/>
                <a:cs typeface="Arial"/>
                <a:sym typeface="Arial"/>
              </a:rPr>
              <a:t>إلى السؤال التالي</a:t>
            </a:r>
            <a:endParaRPr/>
          </a:p>
        </p:txBody>
      </p:sp>
      <p:sp>
        <p:nvSpPr>
          <p:cNvPr id="407" name="Google Shape;407;p19"/>
          <p:cNvSpPr txBox="1"/>
          <p:nvPr/>
        </p:nvSpPr>
        <p:spPr>
          <a:xfrm>
            <a:off x="4420972" y="5908761"/>
            <a:ext cx="4457981" cy="46166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400">
                <a:solidFill>
                  <a:srgbClr val="1F3864"/>
                </a:solidFill>
                <a:latin typeface="Arial"/>
                <a:ea typeface="Arial"/>
                <a:cs typeface="Arial"/>
                <a:sym typeface="Arial"/>
              </a:rPr>
              <a:t>لقد تعرضت لحرق وذهبت إلى المستشفى.</a:t>
            </a:r>
            <a:endParaRPr/>
          </a:p>
        </p:txBody>
      </p:sp>
      <p:pic>
        <p:nvPicPr>
          <p:cNvPr descr="שינה עם מילוי מלא" id="408" name="Google Shape;408;p19"/>
          <p:cNvPicPr preferRelativeResize="0"/>
          <p:nvPr/>
        </p:nvPicPr>
        <p:blipFill rotWithShape="1">
          <a:blip r:embed="rId4">
            <a:alphaModFix/>
          </a:blip>
          <a:srcRect b="0" l="0" r="0" t="0"/>
          <a:stretch/>
        </p:blipFill>
        <p:spPr>
          <a:xfrm>
            <a:off x="4143242" y="5567283"/>
            <a:ext cx="914400" cy="914400"/>
          </a:xfrm>
          <a:prstGeom prst="rect">
            <a:avLst/>
          </a:prstGeom>
          <a:noFill/>
          <a:ln>
            <a:noFill/>
          </a:ln>
        </p:spPr>
      </p:pic>
      <p:pic>
        <p:nvPicPr>
          <p:cNvPr descr="סימן ביקורת עם מילוי מלא" id="409" name="Google Shape;409;p19"/>
          <p:cNvPicPr preferRelativeResize="0"/>
          <p:nvPr/>
        </p:nvPicPr>
        <p:blipFill rotWithShape="1">
          <a:blip r:embed="rId5">
            <a:alphaModFix/>
          </a:blip>
          <a:srcRect b="0" l="0" r="0" t="0"/>
          <a:stretch/>
        </p:blipFill>
        <p:spPr>
          <a:xfrm>
            <a:off x="2277140" y="1466001"/>
            <a:ext cx="914400" cy="914400"/>
          </a:xfrm>
          <a:prstGeom prst="rect">
            <a:avLst/>
          </a:prstGeom>
          <a:noFill/>
          <a:ln>
            <a:noFill/>
          </a:ln>
        </p:spPr>
      </p:pic>
      <p:sp>
        <p:nvSpPr>
          <p:cNvPr id="410" name="Google Shape;410;p19"/>
          <p:cNvSpPr txBox="1"/>
          <p:nvPr/>
        </p:nvSpPr>
        <p:spPr>
          <a:xfrm>
            <a:off x="1362740" y="2218709"/>
            <a:ext cx="2439640" cy="40011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000">
                <a:solidFill>
                  <a:schemeClr val="dk1"/>
                </a:solidFill>
                <a:latin typeface="Arial"/>
                <a:ea typeface="Arial"/>
                <a:cs typeface="Arial"/>
                <a:sym typeface="Arial"/>
              </a:rPr>
              <a:t>ما هي الإجابة الصحيحة؟</a:t>
            </a:r>
            <a:endParaRPr/>
          </a:p>
        </p:txBody>
      </p:sp>
      <p:sp>
        <p:nvSpPr>
          <p:cNvPr id="411" name="Google Shape;411;p19"/>
          <p:cNvSpPr txBox="1"/>
          <p:nvPr/>
        </p:nvSpPr>
        <p:spPr>
          <a:xfrm>
            <a:off x="5244844" y="5956166"/>
            <a:ext cx="2558095" cy="46166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400">
                <a:solidFill>
                  <a:schemeClr val="dk1"/>
                </a:solidFill>
                <a:latin typeface="Arial"/>
                <a:ea typeface="Arial"/>
                <a:cs typeface="Arial"/>
                <a:sym typeface="Arial"/>
              </a:rPr>
              <a:t>تم قبول الإجابة الصحيحة</a:t>
            </a:r>
            <a:endParaRPr/>
          </a:p>
        </p:txBody>
      </p:sp>
      <p:pic>
        <p:nvPicPr>
          <p:cNvPr descr="ראה פרטי תמונה קשורים. 各类奖牌元素素材下载-正版素材401364232-摄图网" id="412" name="Google Shape;412;p19"/>
          <p:cNvPicPr preferRelativeResize="0"/>
          <p:nvPr/>
        </p:nvPicPr>
        <p:blipFill rotWithShape="1">
          <a:blip r:embed="rId6">
            <a:alphaModFix/>
          </a:blip>
          <a:srcRect b="0" l="0" r="0" t="0"/>
          <a:stretch/>
        </p:blipFill>
        <p:spPr>
          <a:xfrm>
            <a:off x="4342059" y="5534381"/>
            <a:ext cx="993313" cy="993313"/>
          </a:xfrm>
          <a:prstGeom prst="rect">
            <a:avLst/>
          </a:prstGeom>
          <a:noFill/>
          <a:ln>
            <a:noFill/>
          </a:ln>
        </p:spPr>
      </p:pic>
      <p:sp>
        <p:nvSpPr>
          <p:cNvPr id="413" name="Google Shape;413;p19"/>
          <p:cNvSpPr/>
          <p:nvPr/>
        </p:nvSpPr>
        <p:spPr>
          <a:xfrm>
            <a:off x="882924" y="3517392"/>
            <a:ext cx="10614917" cy="1672153"/>
          </a:xfrm>
          <a:prstGeom prst="roundRect">
            <a:avLst>
              <a:gd fmla="val 16667" name="adj"/>
            </a:avLst>
          </a:prstGeom>
          <a:solidFill>
            <a:schemeClr val="lt1">
              <a:alpha val="3921"/>
            </a:schemeClr>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500"/>
                                  </p:stCondLst>
                                  <p:childTnLst>
                                    <p:set>
                                      <p:cBhvr>
                                        <p:cTn dur="1" fill="hold">
                                          <p:stCondLst>
                                            <p:cond delay="0"/>
                                          </p:stCondLst>
                                        </p:cTn>
                                        <p:tgtEl>
                                          <p:spTgt spid="394"/>
                                        </p:tgtEl>
                                        <p:attrNameLst>
                                          <p:attrName>style.visibility</p:attrName>
                                        </p:attrNameLst>
                                      </p:cBhvr>
                                      <p:to>
                                        <p:strVal val="visible"/>
                                      </p:to>
                                    </p:set>
                                    <p:animEffect filter="fade" transition="in">
                                      <p:cBhvr>
                                        <p:cTn dur="500"/>
                                        <p:tgtEl>
                                          <p:spTgt spid="394"/>
                                        </p:tgtEl>
                                      </p:cBhvr>
                                    </p:animEffect>
                                  </p:childTnLst>
                                </p:cTn>
                              </p:par>
                              <p:par>
                                <p:cTn fill="hold" nodeType="withEffect" presetClass="entr" presetID="1" presetSubtype="0">
                                  <p:stCondLst>
                                    <p:cond delay="0"/>
                                  </p:stCondLst>
                                  <p:childTnLst>
                                    <p:set>
                                      <p:cBhvr>
                                        <p:cTn dur="1" fill="hold">
                                          <p:stCondLst>
                                            <p:cond delay="0"/>
                                          </p:stCondLst>
                                        </p:cTn>
                                        <p:tgtEl>
                                          <p:spTgt spid="396">
                                            <p:txEl>
                                              <p:pRg end="0" st="0"/>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97">
                                            <p:txEl>
                                              <p:pRg end="0" st="0"/>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9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2"/>
                                        </p:tgtEl>
                                        <p:attrNameLst>
                                          <p:attrName>style.visibility</p:attrName>
                                        </p:attrNameLst>
                                      </p:cBhvr>
                                      <p:to>
                                        <p:strVal val="visible"/>
                                      </p:to>
                                    </p:set>
                                    <p:animEffect filter="fade" transition="in">
                                      <p:cBhvr>
                                        <p:cTn dur="500"/>
                                        <p:tgtEl>
                                          <p:spTgt spid="402"/>
                                        </p:tgtEl>
                                      </p:cBhvr>
                                    </p:animEffect>
                                  </p:childTnLst>
                                </p:cTn>
                              </p:par>
                              <p:par>
                                <p:cTn fill="hold" nodeType="withEffect" presetClass="entr" presetID="1" presetSubtype="0">
                                  <p:stCondLst>
                                    <p:cond delay="0"/>
                                  </p:stCondLst>
                                  <p:childTnLst>
                                    <p:set>
                                      <p:cBhvr>
                                        <p:cTn dur="1" fill="hold">
                                          <p:stCondLst>
                                            <p:cond delay="0"/>
                                          </p:stCondLst>
                                        </p:cTn>
                                        <p:tgtEl>
                                          <p:spTgt spid="413"/>
                                        </p:tgtEl>
                                        <p:attrNameLst>
                                          <p:attrName>style.visibility</p:attrName>
                                        </p:attrNameLst>
                                      </p:cBhvr>
                                      <p:to>
                                        <p:strVal val="visible"/>
                                      </p:to>
                                    </p:set>
                                  </p:childTnLst>
                                </p:cTn>
                              </p:par>
                              <p:par>
                                <p:cTn fill="hold" nodeType="withEffect" presetClass="entr" presetID="23" presetSubtype="16">
                                  <p:stCondLst>
                                    <p:cond delay="1000"/>
                                  </p:stCondLst>
                                  <p:childTnLst>
                                    <p:set>
                                      <p:cBhvr>
                                        <p:cTn dur="1" fill="hold">
                                          <p:stCondLst>
                                            <p:cond delay="0"/>
                                          </p:stCondLst>
                                        </p:cTn>
                                        <p:tgtEl>
                                          <p:spTgt spid="407"/>
                                        </p:tgtEl>
                                        <p:attrNameLst>
                                          <p:attrName>style.visibility</p:attrName>
                                        </p:attrNameLst>
                                      </p:cBhvr>
                                      <p:to>
                                        <p:strVal val="visible"/>
                                      </p:to>
                                    </p:set>
                                    <p:anim calcmode="lin" valueType="num">
                                      <p:cBhvr additive="base">
                                        <p:cTn dur="500"/>
                                        <p:tgtEl>
                                          <p:spTgt spid="407"/>
                                        </p:tgtEl>
                                        <p:attrNameLst>
                                          <p:attrName>ppt_w</p:attrName>
                                        </p:attrNameLst>
                                      </p:cBhvr>
                                      <p:tavLst>
                                        <p:tav fmla="" tm="0">
                                          <p:val>
                                            <p:strVal val="0"/>
                                          </p:val>
                                        </p:tav>
                                        <p:tav fmla="" tm="100000">
                                          <p:val>
                                            <p:strVal val="#ppt_w"/>
                                          </p:val>
                                        </p:tav>
                                      </p:tavLst>
                                    </p:anim>
                                    <p:anim calcmode="lin" valueType="num">
                                      <p:cBhvr additive="base">
                                        <p:cTn dur="500"/>
                                        <p:tgtEl>
                                          <p:spTgt spid="407"/>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1000"/>
                                  </p:stCondLst>
                                  <p:childTnLst>
                                    <p:set>
                                      <p:cBhvr>
                                        <p:cTn dur="1" fill="hold">
                                          <p:stCondLst>
                                            <p:cond delay="0"/>
                                          </p:stCondLst>
                                        </p:cTn>
                                        <p:tgtEl>
                                          <p:spTgt spid="408"/>
                                        </p:tgtEl>
                                        <p:attrNameLst>
                                          <p:attrName>style.visibility</p:attrName>
                                        </p:attrNameLst>
                                      </p:cBhvr>
                                      <p:to>
                                        <p:strVal val="visible"/>
                                      </p:to>
                                    </p:set>
                                    <p:animEffect filter="fade" transition="in">
                                      <p:cBhvr>
                                        <p:cTn dur="500"/>
                                        <p:tgtEl>
                                          <p:spTgt spid="408"/>
                                        </p:tgtEl>
                                      </p:cBhvr>
                                    </p:animEffect>
                                  </p:childTnLst>
                                </p:cTn>
                              </p:par>
                              <p:par>
                                <p:cTn fill="hold" nodeType="withEffect" presetClass="entr" presetID="10" presetSubtype="0">
                                  <p:stCondLst>
                                    <p:cond delay="2000"/>
                                  </p:stCondLst>
                                  <p:childTnLst>
                                    <p:set>
                                      <p:cBhvr>
                                        <p:cTn dur="1" fill="hold">
                                          <p:stCondLst>
                                            <p:cond delay="0"/>
                                          </p:stCondLst>
                                        </p:cTn>
                                        <p:tgtEl>
                                          <p:spTgt spid="409"/>
                                        </p:tgtEl>
                                        <p:attrNameLst>
                                          <p:attrName>style.visibility</p:attrName>
                                        </p:attrNameLst>
                                      </p:cBhvr>
                                      <p:to>
                                        <p:strVal val="visible"/>
                                      </p:to>
                                    </p:set>
                                    <p:animEffect filter="fade" transition="in">
                                      <p:cBhvr>
                                        <p:cTn dur="1822"/>
                                        <p:tgtEl>
                                          <p:spTgt spid="409"/>
                                        </p:tgtEl>
                                      </p:cBhvr>
                                    </p:animEffect>
                                  </p:childTnLst>
                                </p:cTn>
                              </p:par>
                              <p:par>
                                <p:cTn fill="hold" nodeType="withEffect" presetClass="entr" presetID="10" presetSubtype="0">
                                  <p:stCondLst>
                                    <p:cond delay="2000"/>
                                  </p:stCondLst>
                                  <p:childTnLst>
                                    <p:set>
                                      <p:cBhvr>
                                        <p:cTn dur="1" fill="hold">
                                          <p:stCondLst>
                                            <p:cond delay="0"/>
                                          </p:stCondLst>
                                        </p:cTn>
                                        <p:tgtEl>
                                          <p:spTgt spid="410"/>
                                        </p:tgtEl>
                                        <p:attrNameLst>
                                          <p:attrName>style.visibility</p:attrName>
                                        </p:attrNameLst>
                                      </p:cBhvr>
                                      <p:to>
                                        <p:strVal val="visible"/>
                                      </p:to>
                                    </p:set>
                                    <p:animEffect filter="fade" transition="in">
                                      <p:cBhvr>
                                        <p:cTn dur="1822"/>
                                        <p:tgtEl>
                                          <p:spTgt spid="41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13"/>
                                        </p:tgtEl>
                                        <p:attrNameLst>
                                          <p:attrName>style.visibility</p:attrName>
                                        </p:attrNameLst>
                                      </p:cBhvr>
                                      <p:to>
                                        <p:strVal val="visible"/>
                                      </p:to>
                                    </p:set>
                                  </p:childTnLst>
                                </p:cTn>
                              </p:par>
                              <p:par>
                                <p:cTn fill="hold" nodeType="withEffect" presetClass="entr" presetID="23" presetSubtype="16">
                                  <p:stCondLst>
                                    <p:cond delay="2000"/>
                                  </p:stCondLst>
                                  <p:childTnLst>
                                    <p:set>
                                      <p:cBhvr>
                                        <p:cTn dur="1" fill="hold">
                                          <p:stCondLst>
                                            <p:cond delay="0"/>
                                          </p:stCondLst>
                                        </p:cTn>
                                        <p:tgtEl>
                                          <p:spTgt spid="411"/>
                                        </p:tgtEl>
                                        <p:attrNameLst>
                                          <p:attrName>style.visibility</p:attrName>
                                        </p:attrNameLst>
                                      </p:cBhvr>
                                      <p:to>
                                        <p:strVal val="visible"/>
                                      </p:to>
                                    </p:set>
                                    <p:anim calcmode="lin" valueType="num">
                                      <p:cBhvr additive="base">
                                        <p:cTn dur="500"/>
                                        <p:tgtEl>
                                          <p:spTgt spid="411"/>
                                        </p:tgtEl>
                                        <p:attrNameLst>
                                          <p:attrName>ppt_w</p:attrName>
                                        </p:attrNameLst>
                                      </p:cBhvr>
                                      <p:tavLst>
                                        <p:tav fmla="" tm="0">
                                          <p:val>
                                            <p:strVal val="0"/>
                                          </p:val>
                                        </p:tav>
                                        <p:tav fmla="" tm="100000">
                                          <p:val>
                                            <p:strVal val="#ppt_w"/>
                                          </p:val>
                                        </p:tav>
                                      </p:tavLst>
                                    </p:anim>
                                    <p:anim calcmode="lin" valueType="num">
                                      <p:cBhvr additive="base">
                                        <p:cTn dur="500"/>
                                        <p:tgtEl>
                                          <p:spTgt spid="411"/>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2000"/>
                                  </p:stCondLst>
                                  <p:childTnLst>
                                    <p:set>
                                      <p:cBhvr>
                                        <p:cTn dur="1" fill="hold">
                                          <p:stCondLst>
                                            <p:cond delay="0"/>
                                          </p:stCondLst>
                                        </p:cTn>
                                        <p:tgtEl>
                                          <p:spTgt spid="412"/>
                                        </p:tgtEl>
                                        <p:attrNameLst>
                                          <p:attrName>style.visibility</p:attrName>
                                        </p:attrNameLst>
                                      </p:cBhvr>
                                      <p:to>
                                        <p:strVal val="visible"/>
                                      </p:to>
                                    </p:set>
                                    <p:anim calcmode="lin" valueType="num">
                                      <p:cBhvr additive="base">
                                        <p:cTn dur="500"/>
                                        <p:tgtEl>
                                          <p:spTgt spid="412"/>
                                        </p:tgtEl>
                                        <p:attrNameLst>
                                          <p:attrName>ppt_w</p:attrName>
                                        </p:attrNameLst>
                                      </p:cBhvr>
                                      <p:tavLst>
                                        <p:tav fmla="" tm="0">
                                          <p:val>
                                            <p:strVal val="0"/>
                                          </p:val>
                                        </p:tav>
                                        <p:tav fmla="" tm="100000">
                                          <p:val>
                                            <p:strVal val="#ppt_w"/>
                                          </p:val>
                                        </p:tav>
                                      </p:tavLst>
                                    </p:anim>
                                    <p:anim calcmode="lin" valueType="num">
                                      <p:cBhvr additive="base">
                                        <p:cTn dur="500"/>
                                        <p:tgtEl>
                                          <p:spTgt spid="412"/>
                                        </p:tgtEl>
                                        <p:attrNameLst>
                                          <p:attrName>ppt_h</p:attrName>
                                        </p:attrNameLst>
                                      </p:cBhvr>
                                      <p:tavLst>
                                        <p:tav fmla="" tm="0">
                                          <p:val>
                                            <p:strVal val="0"/>
                                          </p:val>
                                        </p:tav>
                                        <p:tav fmla="" tm="100000">
                                          <p:val>
                                            <p:strVal val="#ppt_h"/>
                                          </p:val>
                                        </p:tav>
                                      </p:tavLst>
                                    </p:anim>
                                  </p:childTnLst>
                                </p:cTn>
                              </p:par>
                              <p:par>
                                <p:cTn fill="hold" nodeType="withEffect" presetClass="entr" presetID="1" presetSubtype="0">
                                  <p:stCondLst>
                                    <p:cond delay="2000"/>
                                  </p:stCondLst>
                                  <p:childTnLst>
                                    <p:set>
                                      <p:cBhvr>
                                        <p:cTn dur="1" fill="hold">
                                          <p:stCondLst>
                                            <p:cond delay="0"/>
                                          </p:stCondLst>
                                        </p:cTn>
                                        <p:tgtEl>
                                          <p:spTgt spid="405"/>
                                        </p:tgtEl>
                                        <p:attrNameLst>
                                          <p:attrName>style.visibility</p:attrName>
                                        </p:attrNameLst>
                                      </p:cBhvr>
                                      <p:to>
                                        <p:strVal val="visible"/>
                                      </p:to>
                                    </p:set>
                                  </p:childTnLst>
                                </p:cTn>
                              </p:par>
                              <p:par>
                                <p:cTn fill="hold" nodeType="withEffect" presetClass="entr" presetID="1" presetSubtype="0">
                                  <p:stCondLst>
                                    <p:cond delay="2000"/>
                                  </p:stCondLst>
                                  <p:childTnLst>
                                    <p:set>
                                      <p:cBhvr>
                                        <p:cTn dur="1" fill="hold">
                                          <p:stCondLst>
                                            <p:cond delay="0"/>
                                          </p:stCondLst>
                                        </p:cTn>
                                        <p:tgtEl>
                                          <p:spTgt spid="40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13"/>
                                        </p:tgtEl>
                                        <p:attrNameLst>
                                          <p:attrName>style.visibility</p:attrName>
                                        </p:attrNameLst>
                                      </p:cBhvr>
                                      <p:to>
                                        <p:strVal val="visible"/>
                                      </p:to>
                                    </p:set>
                                  </p:childTnLst>
                                </p:cTn>
                              </p:par>
                              <p:par>
                                <p:cTn fill="hold" nodeType="withEffect" presetClass="entr" presetID="23" presetSubtype="16">
                                  <p:stCondLst>
                                    <p:cond delay="1000"/>
                                  </p:stCondLst>
                                  <p:childTnLst>
                                    <p:set>
                                      <p:cBhvr>
                                        <p:cTn dur="1" fill="hold">
                                          <p:stCondLst>
                                            <p:cond delay="0"/>
                                          </p:stCondLst>
                                        </p:cTn>
                                        <p:tgtEl>
                                          <p:spTgt spid="407"/>
                                        </p:tgtEl>
                                        <p:attrNameLst>
                                          <p:attrName>style.visibility</p:attrName>
                                        </p:attrNameLst>
                                      </p:cBhvr>
                                      <p:to>
                                        <p:strVal val="visible"/>
                                      </p:to>
                                    </p:set>
                                    <p:anim calcmode="lin" valueType="num">
                                      <p:cBhvr additive="base">
                                        <p:cTn dur="500"/>
                                        <p:tgtEl>
                                          <p:spTgt spid="407"/>
                                        </p:tgtEl>
                                        <p:attrNameLst>
                                          <p:attrName>ppt_w</p:attrName>
                                        </p:attrNameLst>
                                      </p:cBhvr>
                                      <p:tavLst>
                                        <p:tav fmla="" tm="0">
                                          <p:val>
                                            <p:strVal val="0"/>
                                          </p:val>
                                        </p:tav>
                                        <p:tav fmla="" tm="100000">
                                          <p:val>
                                            <p:strVal val="#ppt_w"/>
                                          </p:val>
                                        </p:tav>
                                      </p:tavLst>
                                    </p:anim>
                                    <p:anim calcmode="lin" valueType="num">
                                      <p:cBhvr additive="base">
                                        <p:cTn dur="500"/>
                                        <p:tgtEl>
                                          <p:spTgt spid="407"/>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1000"/>
                                  </p:stCondLst>
                                  <p:childTnLst>
                                    <p:set>
                                      <p:cBhvr>
                                        <p:cTn dur="1" fill="hold">
                                          <p:stCondLst>
                                            <p:cond delay="0"/>
                                          </p:stCondLst>
                                        </p:cTn>
                                        <p:tgtEl>
                                          <p:spTgt spid="408"/>
                                        </p:tgtEl>
                                        <p:attrNameLst>
                                          <p:attrName>style.visibility</p:attrName>
                                        </p:attrNameLst>
                                      </p:cBhvr>
                                      <p:to>
                                        <p:strVal val="visible"/>
                                      </p:to>
                                    </p:set>
                                    <p:animEffect filter="fade" transition="in">
                                      <p:cBhvr>
                                        <p:cTn dur="500"/>
                                        <p:tgtEl>
                                          <p:spTgt spid="408"/>
                                        </p:tgtEl>
                                      </p:cBhvr>
                                    </p:animEffect>
                                  </p:childTnLst>
                                </p:cTn>
                              </p:par>
                              <p:par>
                                <p:cTn fill="hold" nodeType="withEffect" presetClass="entr" presetID="10" presetSubtype="0">
                                  <p:stCondLst>
                                    <p:cond delay="2000"/>
                                  </p:stCondLst>
                                  <p:childTnLst>
                                    <p:set>
                                      <p:cBhvr>
                                        <p:cTn dur="1" fill="hold">
                                          <p:stCondLst>
                                            <p:cond delay="0"/>
                                          </p:stCondLst>
                                        </p:cTn>
                                        <p:tgtEl>
                                          <p:spTgt spid="409"/>
                                        </p:tgtEl>
                                        <p:attrNameLst>
                                          <p:attrName>style.visibility</p:attrName>
                                        </p:attrNameLst>
                                      </p:cBhvr>
                                      <p:to>
                                        <p:strVal val="visible"/>
                                      </p:to>
                                    </p:set>
                                    <p:animEffect filter="fade" transition="in">
                                      <p:cBhvr>
                                        <p:cTn dur="1822"/>
                                        <p:tgtEl>
                                          <p:spTgt spid="409"/>
                                        </p:tgtEl>
                                      </p:cBhvr>
                                    </p:animEffect>
                                  </p:childTnLst>
                                </p:cTn>
                              </p:par>
                              <p:par>
                                <p:cTn fill="hold" nodeType="withEffect" presetClass="entr" presetID="10" presetSubtype="0">
                                  <p:stCondLst>
                                    <p:cond delay="2000"/>
                                  </p:stCondLst>
                                  <p:childTnLst>
                                    <p:set>
                                      <p:cBhvr>
                                        <p:cTn dur="1" fill="hold">
                                          <p:stCondLst>
                                            <p:cond delay="0"/>
                                          </p:stCondLst>
                                        </p:cTn>
                                        <p:tgtEl>
                                          <p:spTgt spid="410"/>
                                        </p:tgtEl>
                                        <p:attrNameLst>
                                          <p:attrName>style.visibility</p:attrName>
                                        </p:attrNameLst>
                                      </p:cBhvr>
                                      <p:to>
                                        <p:strVal val="visible"/>
                                      </p:to>
                                    </p:set>
                                    <p:animEffect filter="fade" transition="in">
                                      <p:cBhvr>
                                        <p:cTn dur="1822"/>
                                        <p:tgtEl>
                                          <p:spTgt spid="41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0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02"/>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409"/>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410"/>
                                        </p:tgtEl>
                                        <p:attrNameLst>
                                          <p:attrName>style.visibility</p:attrName>
                                        </p:attrNameLst>
                                      </p:cBhvr>
                                      <p:to>
                                        <p:strVal val="hidden"/>
                                      </p:to>
                                    </p:set>
                                  </p:childTnLst>
                                </p:cTn>
                              </p:par>
                              <p:par>
                                <p:cTn fill="hold" nodeType="withEffect" presetClass="entr" presetID="10" presetSubtype="0">
                                  <p:stCondLst>
                                    <p:cond delay="2000"/>
                                  </p:stCondLst>
                                  <p:childTnLst>
                                    <p:set>
                                      <p:cBhvr>
                                        <p:cTn dur="1" fill="hold">
                                          <p:stCondLst>
                                            <p:cond delay="0"/>
                                          </p:stCondLst>
                                        </p:cTn>
                                        <p:tgtEl>
                                          <p:spTgt spid="406"/>
                                        </p:tgtEl>
                                        <p:attrNameLst>
                                          <p:attrName>style.visibility</p:attrName>
                                        </p:attrNameLst>
                                      </p:cBhvr>
                                      <p:to>
                                        <p:strVal val="visible"/>
                                      </p:to>
                                    </p:set>
                                    <p:animEffect filter="fade" transition="in">
                                      <p:cBhvr>
                                        <p:cTn dur="500"/>
                                        <p:tgtEl>
                                          <p:spTgt spid="406"/>
                                        </p:tgtEl>
                                      </p:cBhvr>
                                    </p:animEffect>
                                  </p:childTnLst>
                                </p:cTn>
                              </p:par>
                              <p:par>
                                <p:cTn fill="hold" nodeType="withEffect" presetClass="entr" presetID="10" presetSubtype="0">
                                  <p:stCondLst>
                                    <p:cond delay="2000"/>
                                  </p:stCondLst>
                                  <p:childTnLst>
                                    <p:set>
                                      <p:cBhvr>
                                        <p:cTn dur="1" fill="hold">
                                          <p:stCondLst>
                                            <p:cond delay="0"/>
                                          </p:stCondLst>
                                        </p:cTn>
                                        <p:tgtEl>
                                          <p:spTgt spid="405"/>
                                        </p:tgtEl>
                                        <p:attrNameLst>
                                          <p:attrName>style.visibility</p:attrName>
                                        </p:attrNameLst>
                                      </p:cBhvr>
                                      <p:to>
                                        <p:strVal val="visible"/>
                                      </p:to>
                                    </p:set>
                                    <p:animEffect filter="fade" transition="in">
                                      <p:cBhvr>
                                        <p:cTn dur="500"/>
                                        <p:tgtEl>
                                          <p:spTgt spid="40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8" name="Shape 418"/>
        <p:cNvGrpSpPr/>
        <p:nvPr/>
      </p:nvGrpSpPr>
      <p:grpSpPr>
        <a:xfrm>
          <a:off x="0" y="0"/>
          <a:ext cx="0" cy="0"/>
          <a:chOff x="0" y="0"/>
          <a:chExt cx="0" cy="0"/>
        </a:xfrm>
      </p:grpSpPr>
      <p:sp>
        <p:nvSpPr>
          <p:cNvPr id="419" name="Google Shape;419;p20"/>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cxnSp>
        <p:nvCxnSpPr>
          <p:cNvPr id="420" name="Google Shape;420;p20"/>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421" name="Google Shape;421;p20"/>
          <p:cNvSpPr/>
          <p:nvPr/>
        </p:nvSpPr>
        <p:spPr>
          <a:xfrm>
            <a:off x="4548014" y="1436736"/>
            <a:ext cx="6938925" cy="847659"/>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400">
                <a:solidFill>
                  <a:schemeClr val="lt1"/>
                </a:solidFill>
                <a:latin typeface="Arial"/>
                <a:ea typeface="Arial"/>
                <a:cs typeface="Arial"/>
                <a:sym typeface="Arial"/>
              </a:rPr>
              <a:t>لماذا تمنع شركة الكهرباء تسلق أعمدة الكهرباء؟</a:t>
            </a:r>
            <a:endParaRPr b="1" sz="2400">
              <a:solidFill>
                <a:schemeClr val="lt1"/>
              </a:solidFill>
              <a:latin typeface="Calibri"/>
              <a:ea typeface="Calibri"/>
              <a:cs typeface="Calibri"/>
              <a:sym typeface="Calibri"/>
            </a:endParaRPr>
          </a:p>
        </p:txBody>
      </p:sp>
      <p:sp>
        <p:nvSpPr>
          <p:cNvPr id="422" name="Google Shape;422;p20"/>
          <p:cNvSpPr/>
          <p:nvPr/>
        </p:nvSpPr>
        <p:spPr>
          <a:xfrm>
            <a:off x="9604550" y="204904"/>
            <a:ext cx="1882391"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lang="ar" sz="2800">
                <a:solidFill>
                  <a:schemeClr val="lt1"/>
                </a:solidFill>
                <a:latin typeface="Calibri"/>
                <a:ea typeface="Calibri"/>
                <a:cs typeface="Calibri"/>
                <a:sym typeface="Calibri"/>
              </a:rPr>
              <a:t>السؤال 8</a:t>
            </a:r>
            <a:endParaRPr sz="2800">
              <a:solidFill>
                <a:schemeClr val="lt1"/>
              </a:solidFill>
              <a:latin typeface="Calibri"/>
              <a:ea typeface="Calibri"/>
              <a:cs typeface="Calibri"/>
              <a:sym typeface="Calibri"/>
            </a:endParaRPr>
          </a:p>
        </p:txBody>
      </p:sp>
      <p:sp>
        <p:nvSpPr>
          <p:cNvPr id="423" name="Google Shape;423;p20"/>
          <p:cNvSpPr/>
          <p:nvPr/>
        </p:nvSpPr>
        <p:spPr>
          <a:xfrm>
            <a:off x="8565809" y="3503943"/>
            <a:ext cx="2915696" cy="1635369"/>
          </a:xfrm>
          <a:prstGeom prst="roundRect">
            <a:avLst>
              <a:gd fmla="val 16667" name="adj"/>
            </a:avLst>
          </a:prstGeom>
          <a:solidFill>
            <a:schemeClr val="accent1">
              <a:alpha val="28627"/>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1F3864"/>
                </a:solidFill>
                <a:latin typeface="Arial"/>
                <a:ea typeface="Arial"/>
                <a:cs typeface="Arial"/>
                <a:sym typeface="Arial"/>
              </a:rPr>
              <a:t>قد يسقط ويكسر ساقه</a:t>
            </a:r>
            <a:endParaRPr b="1" sz="6000">
              <a:solidFill>
                <a:srgbClr val="1F3864"/>
              </a:solidFill>
              <a:latin typeface="Arial"/>
              <a:ea typeface="Arial"/>
              <a:cs typeface="Arial"/>
              <a:sym typeface="Arial"/>
            </a:endParaRPr>
          </a:p>
        </p:txBody>
      </p:sp>
      <p:sp>
        <p:nvSpPr>
          <p:cNvPr id="424" name="Google Shape;424;p20"/>
          <p:cNvSpPr/>
          <p:nvPr/>
        </p:nvSpPr>
        <p:spPr>
          <a:xfrm>
            <a:off x="833870" y="3516881"/>
            <a:ext cx="2915696" cy="1635369"/>
          </a:xfrm>
          <a:prstGeom prst="roundRect">
            <a:avLst>
              <a:gd fmla="val 16667" name="adj"/>
            </a:avLst>
          </a:prstGeom>
          <a:solidFill>
            <a:schemeClr val="accent1">
              <a:alpha val="25882"/>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400">
                <a:solidFill>
                  <a:srgbClr val="1F3864"/>
                </a:solidFill>
                <a:latin typeface="Arial"/>
                <a:ea typeface="Arial"/>
                <a:cs typeface="Arial"/>
                <a:sym typeface="Arial"/>
              </a:rPr>
              <a:t>قد تتعرض للصعق الكهربائي والحروق.</a:t>
            </a:r>
            <a:endParaRPr b="1" sz="2400">
              <a:solidFill>
                <a:srgbClr val="1F3864"/>
              </a:solidFill>
              <a:latin typeface="Calibri"/>
              <a:ea typeface="Calibri"/>
              <a:cs typeface="Calibri"/>
              <a:sym typeface="Calibri"/>
            </a:endParaRPr>
          </a:p>
        </p:txBody>
      </p:sp>
      <p:sp>
        <p:nvSpPr>
          <p:cNvPr id="425" name="Google Shape;425;p20"/>
          <p:cNvSpPr/>
          <p:nvPr/>
        </p:nvSpPr>
        <p:spPr>
          <a:xfrm>
            <a:off x="4682388" y="3516881"/>
            <a:ext cx="2915696" cy="1635369"/>
          </a:xfrm>
          <a:prstGeom prst="roundRect">
            <a:avLst>
              <a:gd fmla="val 16667" name="adj"/>
            </a:avLst>
          </a:prstGeom>
          <a:solidFill>
            <a:schemeClr val="accent1">
              <a:alpha val="28627"/>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1F3864"/>
                </a:solidFill>
                <a:latin typeface="Arial"/>
                <a:ea typeface="Arial"/>
                <a:cs typeface="Arial"/>
                <a:sym typeface="Arial"/>
              </a:rPr>
              <a:t>عمود الكهرباء ليس مدينة ملاهي.</a:t>
            </a:r>
            <a:endParaRPr b="1" sz="4800">
              <a:solidFill>
                <a:srgbClr val="1F3864"/>
              </a:solidFill>
              <a:latin typeface="Arial"/>
              <a:ea typeface="Arial"/>
              <a:cs typeface="Arial"/>
              <a:sym typeface="Arial"/>
            </a:endParaRPr>
          </a:p>
        </p:txBody>
      </p:sp>
      <p:sp>
        <p:nvSpPr>
          <p:cNvPr id="426" name="Google Shape;426;p20"/>
          <p:cNvSpPr txBox="1"/>
          <p:nvPr/>
        </p:nvSpPr>
        <p:spPr>
          <a:xfrm>
            <a:off x="9483970"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أ</a:t>
            </a:r>
            <a:endParaRPr/>
          </a:p>
        </p:txBody>
      </p:sp>
      <p:sp>
        <p:nvSpPr>
          <p:cNvPr id="427" name="Google Shape;427;p20"/>
          <p:cNvSpPr txBox="1"/>
          <p:nvPr/>
        </p:nvSpPr>
        <p:spPr>
          <a:xfrm>
            <a:off x="5668108"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ب</a:t>
            </a:r>
            <a:endParaRPr/>
          </a:p>
        </p:txBody>
      </p:sp>
      <p:sp>
        <p:nvSpPr>
          <p:cNvPr id="428" name="Google Shape;428;p20"/>
          <p:cNvSpPr txBox="1"/>
          <p:nvPr/>
        </p:nvSpPr>
        <p:spPr>
          <a:xfrm>
            <a:off x="1736692"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ج</a:t>
            </a:r>
            <a:endParaRPr/>
          </a:p>
        </p:txBody>
      </p:sp>
      <p:sp>
        <p:nvSpPr>
          <p:cNvPr id="429" name="Google Shape;429;p20"/>
          <p:cNvSpPr/>
          <p:nvPr/>
        </p:nvSpPr>
        <p:spPr>
          <a:xfrm>
            <a:off x="8571244" y="3503943"/>
            <a:ext cx="2915696" cy="1672153"/>
          </a:xfrm>
          <a:prstGeom prst="roundRect">
            <a:avLst>
              <a:gd fmla="val 16667" name="adj"/>
            </a:avLst>
          </a:prstGeom>
          <a:noFill/>
          <a:ln cap="flat" cmpd="sng" w="4445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30" name="Google Shape;430;p20"/>
          <p:cNvSpPr/>
          <p:nvPr/>
        </p:nvSpPr>
        <p:spPr>
          <a:xfrm>
            <a:off x="853966" y="3504247"/>
            <a:ext cx="2915696" cy="1672153"/>
          </a:xfrm>
          <a:prstGeom prst="roundRect">
            <a:avLst>
              <a:gd fmla="val 16667" name="adj"/>
            </a:avLst>
          </a:prstGeom>
          <a:noFill/>
          <a:ln cap="flat" cmpd="sng" w="4445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31" name="Google Shape;431;p20"/>
          <p:cNvSpPr/>
          <p:nvPr/>
        </p:nvSpPr>
        <p:spPr>
          <a:xfrm>
            <a:off x="4711335" y="3524582"/>
            <a:ext cx="2915696" cy="1672153"/>
          </a:xfrm>
          <a:prstGeom prst="roundRect">
            <a:avLst>
              <a:gd fmla="val 16667" name="adj"/>
            </a:avLst>
          </a:prstGeom>
          <a:noFill/>
          <a:ln cap="flat" cmpd="sng" w="4445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הקודם עם מילוי מלא" id="432" name="Google Shape;432;p20">
            <a:hlinkClick action="ppaction://hlinkshowjump?jump=nextslide"/>
          </p:cNvPr>
          <p:cNvPicPr preferRelativeResize="0"/>
          <p:nvPr/>
        </p:nvPicPr>
        <p:blipFill rotWithShape="1">
          <a:blip r:embed="rId3">
            <a:alphaModFix/>
          </a:blip>
          <a:srcRect b="0" l="0" r="0" t="0"/>
          <a:stretch/>
        </p:blipFill>
        <p:spPr>
          <a:xfrm>
            <a:off x="617105" y="1369996"/>
            <a:ext cx="914400" cy="914400"/>
          </a:xfrm>
          <a:prstGeom prst="rect">
            <a:avLst/>
          </a:prstGeom>
          <a:noFill/>
          <a:ln>
            <a:noFill/>
          </a:ln>
        </p:spPr>
      </p:pic>
      <p:sp>
        <p:nvSpPr>
          <p:cNvPr id="433" name="Google Shape;433;p20"/>
          <p:cNvSpPr txBox="1"/>
          <p:nvPr/>
        </p:nvSpPr>
        <p:spPr>
          <a:xfrm>
            <a:off x="119265" y="2018654"/>
            <a:ext cx="1732981" cy="40011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000">
                <a:solidFill>
                  <a:srgbClr val="1F3864"/>
                </a:solidFill>
                <a:latin typeface="Arial"/>
                <a:ea typeface="Arial"/>
                <a:cs typeface="Arial"/>
                <a:sym typeface="Arial"/>
              </a:rPr>
              <a:t>إلى السؤال التالي</a:t>
            </a:r>
            <a:endParaRPr/>
          </a:p>
        </p:txBody>
      </p:sp>
      <p:sp>
        <p:nvSpPr>
          <p:cNvPr id="434" name="Google Shape;434;p20"/>
          <p:cNvSpPr txBox="1"/>
          <p:nvPr/>
        </p:nvSpPr>
        <p:spPr>
          <a:xfrm>
            <a:off x="4420972" y="5908761"/>
            <a:ext cx="4457981" cy="46166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400">
                <a:solidFill>
                  <a:srgbClr val="1F3864"/>
                </a:solidFill>
                <a:latin typeface="Arial"/>
                <a:ea typeface="Arial"/>
                <a:cs typeface="Arial"/>
                <a:sym typeface="Arial"/>
              </a:rPr>
              <a:t>لقد تعرضت لحرق وذهبت إلى المستشفى.</a:t>
            </a:r>
            <a:endParaRPr/>
          </a:p>
        </p:txBody>
      </p:sp>
      <p:pic>
        <p:nvPicPr>
          <p:cNvPr descr="שינה עם מילוי מלא" id="435" name="Google Shape;435;p20"/>
          <p:cNvPicPr preferRelativeResize="0"/>
          <p:nvPr/>
        </p:nvPicPr>
        <p:blipFill rotWithShape="1">
          <a:blip r:embed="rId4">
            <a:alphaModFix/>
          </a:blip>
          <a:srcRect b="0" l="0" r="0" t="0"/>
          <a:stretch/>
        </p:blipFill>
        <p:spPr>
          <a:xfrm>
            <a:off x="4143242" y="5567283"/>
            <a:ext cx="914400" cy="914400"/>
          </a:xfrm>
          <a:prstGeom prst="rect">
            <a:avLst/>
          </a:prstGeom>
          <a:noFill/>
          <a:ln>
            <a:noFill/>
          </a:ln>
        </p:spPr>
      </p:pic>
      <p:pic>
        <p:nvPicPr>
          <p:cNvPr descr="סימן ביקורת עם מילוי מלא" id="436" name="Google Shape;436;p20"/>
          <p:cNvPicPr preferRelativeResize="0"/>
          <p:nvPr/>
        </p:nvPicPr>
        <p:blipFill rotWithShape="1">
          <a:blip r:embed="rId5">
            <a:alphaModFix/>
          </a:blip>
          <a:srcRect b="0" l="0" r="0" t="0"/>
          <a:stretch/>
        </p:blipFill>
        <p:spPr>
          <a:xfrm>
            <a:off x="2277140" y="1466001"/>
            <a:ext cx="914400" cy="914400"/>
          </a:xfrm>
          <a:prstGeom prst="rect">
            <a:avLst/>
          </a:prstGeom>
          <a:noFill/>
          <a:ln>
            <a:noFill/>
          </a:ln>
        </p:spPr>
      </p:pic>
      <p:sp>
        <p:nvSpPr>
          <p:cNvPr id="437" name="Google Shape;437;p20"/>
          <p:cNvSpPr txBox="1"/>
          <p:nvPr/>
        </p:nvSpPr>
        <p:spPr>
          <a:xfrm>
            <a:off x="1362740" y="2218709"/>
            <a:ext cx="2439640" cy="40011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000">
                <a:solidFill>
                  <a:schemeClr val="dk1"/>
                </a:solidFill>
                <a:latin typeface="Arial"/>
                <a:ea typeface="Arial"/>
                <a:cs typeface="Arial"/>
                <a:sym typeface="Arial"/>
              </a:rPr>
              <a:t>ما هي الإجابة الصحيحة؟</a:t>
            </a:r>
            <a:endParaRPr/>
          </a:p>
        </p:txBody>
      </p:sp>
      <p:sp>
        <p:nvSpPr>
          <p:cNvPr id="438" name="Google Shape;438;p20"/>
          <p:cNvSpPr txBox="1"/>
          <p:nvPr/>
        </p:nvSpPr>
        <p:spPr>
          <a:xfrm>
            <a:off x="5244844" y="5956166"/>
            <a:ext cx="2558095" cy="46166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400">
                <a:solidFill>
                  <a:schemeClr val="dk1"/>
                </a:solidFill>
                <a:latin typeface="Arial"/>
                <a:ea typeface="Arial"/>
                <a:cs typeface="Arial"/>
                <a:sym typeface="Arial"/>
              </a:rPr>
              <a:t>تم قبول الإجابة الصحيحة</a:t>
            </a:r>
            <a:endParaRPr/>
          </a:p>
        </p:txBody>
      </p:sp>
      <p:pic>
        <p:nvPicPr>
          <p:cNvPr descr="ראה פרטי תמונה קשורים. 各类奖牌元素素材下载-正版素材401364232-摄图网" id="439" name="Google Shape;439;p20"/>
          <p:cNvPicPr preferRelativeResize="0"/>
          <p:nvPr/>
        </p:nvPicPr>
        <p:blipFill rotWithShape="1">
          <a:blip r:embed="rId6">
            <a:alphaModFix/>
          </a:blip>
          <a:srcRect b="0" l="0" r="0" t="0"/>
          <a:stretch/>
        </p:blipFill>
        <p:spPr>
          <a:xfrm>
            <a:off x="4342059" y="5534381"/>
            <a:ext cx="993313" cy="993313"/>
          </a:xfrm>
          <a:prstGeom prst="rect">
            <a:avLst/>
          </a:prstGeom>
          <a:noFill/>
          <a:ln>
            <a:noFill/>
          </a:ln>
        </p:spPr>
      </p:pic>
      <p:sp>
        <p:nvSpPr>
          <p:cNvPr id="440" name="Google Shape;440;p20"/>
          <p:cNvSpPr/>
          <p:nvPr/>
        </p:nvSpPr>
        <p:spPr>
          <a:xfrm>
            <a:off x="873837" y="3508973"/>
            <a:ext cx="10614917" cy="1672153"/>
          </a:xfrm>
          <a:prstGeom prst="roundRect">
            <a:avLst>
              <a:gd fmla="val 16667" name="adj"/>
            </a:avLst>
          </a:prstGeom>
          <a:solidFill>
            <a:schemeClr val="lt1">
              <a:alpha val="3921"/>
            </a:schemeClr>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500"/>
                                  </p:stCondLst>
                                  <p:childTnLst>
                                    <p:set>
                                      <p:cBhvr>
                                        <p:cTn dur="1" fill="hold">
                                          <p:stCondLst>
                                            <p:cond delay="0"/>
                                          </p:stCondLst>
                                        </p:cTn>
                                        <p:tgtEl>
                                          <p:spTgt spid="421"/>
                                        </p:tgtEl>
                                        <p:attrNameLst>
                                          <p:attrName>style.visibility</p:attrName>
                                        </p:attrNameLst>
                                      </p:cBhvr>
                                      <p:to>
                                        <p:strVal val="visible"/>
                                      </p:to>
                                    </p:set>
                                    <p:animEffect filter="fade" transition="in">
                                      <p:cBhvr>
                                        <p:cTn dur="500"/>
                                        <p:tgtEl>
                                          <p:spTgt spid="421"/>
                                        </p:tgtEl>
                                      </p:cBhvr>
                                    </p:animEffect>
                                  </p:childTnLst>
                                </p:cTn>
                              </p:par>
                              <p:par>
                                <p:cTn fill="hold" nodeType="withEffect" presetClass="entr" presetID="1" presetSubtype="0">
                                  <p:stCondLst>
                                    <p:cond delay="0"/>
                                  </p:stCondLst>
                                  <p:childTnLst>
                                    <p:set>
                                      <p:cBhvr>
                                        <p:cTn dur="1" fill="hold">
                                          <p:stCondLst>
                                            <p:cond delay="0"/>
                                          </p:stCondLst>
                                        </p:cTn>
                                        <p:tgtEl>
                                          <p:spTgt spid="423">
                                            <p:txEl>
                                              <p:pRg end="0" st="0"/>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24">
                                            <p:txEl>
                                              <p:pRg end="0" st="0"/>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2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9"/>
                                        </p:tgtEl>
                                        <p:attrNameLst>
                                          <p:attrName>style.visibility</p:attrName>
                                        </p:attrNameLst>
                                      </p:cBhvr>
                                      <p:to>
                                        <p:strVal val="visible"/>
                                      </p:to>
                                    </p:set>
                                    <p:animEffect filter="fade" transition="in">
                                      <p:cBhvr>
                                        <p:cTn dur="500"/>
                                        <p:tgtEl>
                                          <p:spTgt spid="429"/>
                                        </p:tgtEl>
                                      </p:cBhvr>
                                    </p:animEffect>
                                  </p:childTnLst>
                                </p:cTn>
                              </p:par>
                              <p:par>
                                <p:cTn fill="hold" nodeType="withEffect" presetClass="entr" presetID="1" presetSubtype="0">
                                  <p:stCondLst>
                                    <p:cond delay="0"/>
                                  </p:stCondLst>
                                  <p:childTnLst>
                                    <p:set>
                                      <p:cBhvr>
                                        <p:cTn dur="1" fill="hold">
                                          <p:stCondLst>
                                            <p:cond delay="0"/>
                                          </p:stCondLst>
                                        </p:cTn>
                                        <p:tgtEl>
                                          <p:spTgt spid="440"/>
                                        </p:tgtEl>
                                        <p:attrNameLst>
                                          <p:attrName>style.visibility</p:attrName>
                                        </p:attrNameLst>
                                      </p:cBhvr>
                                      <p:to>
                                        <p:strVal val="visible"/>
                                      </p:to>
                                    </p:set>
                                  </p:childTnLst>
                                </p:cTn>
                              </p:par>
                              <p:par>
                                <p:cTn fill="hold" nodeType="withEffect" presetClass="entr" presetID="23" presetSubtype="16">
                                  <p:stCondLst>
                                    <p:cond delay="1000"/>
                                  </p:stCondLst>
                                  <p:childTnLst>
                                    <p:set>
                                      <p:cBhvr>
                                        <p:cTn dur="1" fill="hold">
                                          <p:stCondLst>
                                            <p:cond delay="0"/>
                                          </p:stCondLst>
                                        </p:cTn>
                                        <p:tgtEl>
                                          <p:spTgt spid="434"/>
                                        </p:tgtEl>
                                        <p:attrNameLst>
                                          <p:attrName>style.visibility</p:attrName>
                                        </p:attrNameLst>
                                      </p:cBhvr>
                                      <p:to>
                                        <p:strVal val="visible"/>
                                      </p:to>
                                    </p:set>
                                    <p:anim calcmode="lin" valueType="num">
                                      <p:cBhvr additive="base">
                                        <p:cTn dur="500"/>
                                        <p:tgtEl>
                                          <p:spTgt spid="434"/>
                                        </p:tgtEl>
                                        <p:attrNameLst>
                                          <p:attrName>ppt_w</p:attrName>
                                        </p:attrNameLst>
                                      </p:cBhvr>
                                      <p:tavLst>
                                        <p:tav fmla="" tm="0">
                                          <p:val>
                                            <p:strVal val="0"/>
                                          </p:val>
                                        </p:tav>
                                        <p:tav fmla="" tm="100000">
                                          <p:val>
                                            <p:strVal val="#ppt_w"/>
                                          </p:val>
                                        </p:tav>
                                      </p:tavLst>
                                    </p:anim>
                                    <p:anim calcmode="lin" valueType="num">
                                      <p:cBhvr additive="base">
                                        <p:cTn dur="500"/>
                                        <p:tgtEl>
                                          <p:spTgt spid="434"/>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1000"/>
                                  </p:stCondLst>
                                  <p:childTnLst>
                                    <p:set>
                                      <p:cBhvr>
                                        <p:cTn dur="1" fill="hold">
                                          <p:stCondLst>
                                            <p:cond delay="0"/>
                                          </p:stCondLst>
                                        </p:cTn>
                                        <p:tgtEl>
                                          <p:spTgt spid="435"/>
                                        </p:tgtEl>
                                        <p:attrNameLst>
                                          <p:attrName>style.visibility</p:attrName>
                                        </p:attrNameLst>
                                      </p:cBhvr>
                                      <p:to>
                                        <p:strVal val="visible"/>
                                      </p:to>
                                    </p:set>
                                    <p:animEffect filter="fade" transition="in">
                                      <p:cBhvr>
                                        <p:cTn dur="500"/>
                                        <p:tgtEl>
                                          <p:spTgt spid="435"/>
                                        </p:tgtEl>
                                      </p:cBhvr>
                                    </p:animEffect>
                                  </p:childTnLst>
                                </p:cTn>
                              </p:par>
                              <p:par>
                                <p:cTn fill="hold" nodeType="withEffect" presetClass="entr" presetID="10" presetSubtype="0">
                                  <p:stCondLst>
                                    <p:cond delay="2000"/>
                                  </p:stCondLst>
                                  <p:childTnLst>
                                    <p:set>
                                      <p:cBhvr>
                                        <p:cTn dur="1" fill="hold">
                                          <p:stCondLst>
                                            <p:cond delay="0"/>
                                          </p:stCondLst>
                                        </p:cTn>
                                        <p:tgtEl>
                                          <p:spTgt spid="436"/>
                                        </p:tgtEl>
                                        <p:attrNameLst>
                                          <p:attrName>style.visibility</p:attrName>
                                        </p:attrNameLst>
                                      </p:cBhvr>
                                      <p:to>
                                        <p:strVal val="visible"/>
                                      </p:to>
                                    </p:set>
                                    <p:animEffect filter="fade" transition="in">
                                      <p:cBhvr>
                                        <p:cTn dur="1822"/>
                                        <p:tgtEl>
                                          <p:spTgt spid="436"/>
                                        </p:tgtEl>
                                      </p:cBhvr>
                                    </p:animEffect>
                                  </p:childTnLst>
                                </p:cTn>
                              </p:par>
                              <p:par>
                                <p:cTn fill="hold" nodeType="withEffect" presetClass="entr" presetID="10" presetSubtype="0">
                                  <p:stCondLst>
                                    <p:cond delay="2000"/>
                                  </p:stCondLst>
                                  <p:childTnLst>
                                    <p:set>
                                      <p:cBhvr>
                                        <p:cTn dur="1" fill="hold">
                                          <p:stCondLst>
                                            <p:cond delay="0"/>
                                          </p:stCondLst>
                                        </p:cTn>
                                        <p:tgtEl>
                                          <p:spTgt spid="437"/>
                                        </p:tgtEl>
                                        <p:attrNameLst>
                                          <p:attrName>style.visibility</p:attrName>
                                        </p:attrNameLst>
                                      </p:cBhvr>
                                      <p:to>
                                        <p:strVal val="visible"/>
                                      </p:to>
                                    </p:set>
                                    <p:animEffect filter="fade" transition="in">
                                      <p:cBhvr>
                                        <p:cTn dur="1822"/>
                                        <p:tgtEl>
                                          <p:spTgt spid="43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40"/>
                                        </p:tgtEl>
                                        <p:attrNameLst>
                                          <p:attrName>style.visibility</p:attrName>
                                        </p:attrNameLst>
                                      </p:cBhvr>
                                      <p:to>
                                        <p:strVal val="visible"/>
                                      </p:to>
                                    </p:set>
                                  </p:childTnLst>
                                </p:cTn>
                              </p:par>
                              <p:par>
                                <p:cTn fill="hold" nodeType="withEffect" presetClass="entr" presetID="23" presetSubtype="16">
                                  <p:stCondLst>
                                    <p:cond delay="2000"/>
                                  </p:stCondLst>
                                  <p:childTnLst>
                                    <p:set>
                                      <p:cBhvr>
                                        <p:cTn dur="1" fill="hold">
                                          <p:stCondLst>
                                            <p:cond delay="0"/>
                                          </p:stCondLst>
                                        </p:cTn>
                                        <p:tgtEl>
                                          <p:spTgt spid="438"/>
                                        </p:tgtEl>
                                        <p:attrNameLst>
                                          <p:attrName>style.visibility</p:attrName>
                                        </p:attrNameLst>
                                      </p:cBhvr>
                                      <p:to>
                                        <p:strVal val="visible"/>
                                      </p:to>
                                    </p:set>
                                    <p:anim calcmode="lin" valueType="num">
                                      <p:cBhvr additive="base">
                                        <p:cTn dur="500"/>
                                        <p:tgtEl>
                                          <p:spTgt spid="438"/>
                                        </p:tgtEl>
                                        <p:attrNameLst>
                                          <p:attrName>ppt_w</p:attrName>
                                        </p:attrNameLst>
                                      </p:cBhvr>
                                      <p:tavLst>
                                        <p:tav fmla="" tm="0">
                                          <p:val>
                                            <p:strVal val="0"/>
                                          </p:val>
                                        </p:tav>
                                        <p:tav fmla="" tm="100000">
                                          <p:val>
                                            <p:strVal val="#ppt_w"/>
                                          </p:val>
                                        </p:tav>
                                      </p:tavLst>
                                    </p:anim>
                                    <p:anim calcmode="lin" valueType="num">
                                      <p:cBhvr additive="base">
                                        <p:cTn dur="500"/>
                                        <p:tgtEl>
                                          <p:spTgt spid="438"/>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2000"/>
                                  </p:stCondLst>
                                  <p:childTnLst>
                                    <p:set>
                                      <p:cBhvr>
                                        <p:cTn dur="1" fill="hold">
                                          <p:stCondLst>
                                            <p:cond delay="0"/>
                                          </p:stCondLst>
                                        </p:cTn>
                                        <p:tgtEl>
                                          <p:spTgt spid="439"/>
                                        </p:tgtEl>
                                        <p:attrNameLst>
                                          <p:attrName>style.visibility</p:attrName>
                                        </p:attrNameLst>
                                      </p:cBhvr>
                                      <p:to>
                                        <p:strVal val="visible"/>
                                      </p:to>
                                    </p:set>
                                    <p:anim calcmode="lin" valueType="num">
                                      <p:cBhvr additive="base">
                                        <p:cTn dur="500"/>
                                        <p:tgtEl>
                                          <p:spTgt spid="439"/>
                                        </p:tgtEl>
                                        <p:attrNameLst>
                                          <p:attrName>ppt_w</p:attrName>
                                        </p:attrNameLst>
                                      </p:cBhvr>
                                      <p:tavLst>
                                        <p:tav fmla="" tm="0">
                                          <p:val>
                                            <p:strVal val="0"/>
                                          </p:val>
                                        </p:tav>
                                        <p:tav fmla="" tm="100000">
                                          <p:val>
                                            <p:strVal val="#ppt_w"/>
                                          </p:val>
                                        </p:tav>
                                      </p:tavLst>
                                    </p:anim>
                                    <p:anim calcmode="lin" valueType="num">
                                      <p:cBhvr additive="base">
                                        <p:cTn dur="500"/>
                                        <p:tgtEl>
                                          <p:spTgt spid="439"/>
                                        </p:tgtEl>
                                        <p:attrNameLst>
                                          <p:attrName>ppt_h</p:attrName>
                                        </p:attrNameLst>
                                      </p:cBhvr>
                                      <p:tavLst>
                                        <p:tav fmla="" tm="0">
                                          <p:val>
                                            <p:strVal val="0"/>
                                          </p:val>
                                        </p:tav>
                                        <p:tav fmla="" tm="100000">
                                          <p:val>
                                            <p:strVal val="#ppt_h"/>
                                          </p:val>
                                        </p:tav>
                                      </p:tavLst>
                                    </p:anim>
                                  </p:childTnLst>
                                </p:cTn>
                              </p:par>
                              <p:par>
                                <p:cTn fill="hold" nodeType="withEffect" presetClass="entr" presetID="1" presetSubtype="0">
                                  <p:stCondLst>
                                    <p:cond delay="2000"/>
                                  </p:stCondLst>
                                  <p:childTnLst>
                                    <p:set>
                                      <p:cBhvr>
                                        <p:cTn dur="1" fill="hold">
                                          <p:stCondLst>
                                            <p:cond delay="0"/>
                                          </p:stCondLst>
                                        </p:cTn>
                                        <p:tgtEl>
                                          <p:spTgt spid="432"/>
                                        </p:tgtEl>
                                        <p:attrNameLst>
                                          <p:attrName>style.visibility</p:attrName>
                                        </p:attrNameLst>
                                      </p:cBhvr>
                                      <p:to>
                                        <p:strVal val="visible"/>
                                      </p:to>
                                    </p:set>
                                  </p:childTnLst>
                                </p:cTn>
                              </p:par>
                              <p:par>
                                <p:cTn fill="hold" nodeType="withEffect" presetClass="entr" presetID="1" presetSubtype="0">
                                  <p:stCondLst>
                                    <p:cond delay="2000"/>
                                  </p:stCondLst>
                                  <p:childTnLst>
                                    <p:set>
                                      <p:cBhvr>
                                        <p:cTn dur="1" fill="hold">
                                          <p:stCondLst>
                                            <p:cond delay="0"/>
                                          </p:stCondLst>
                                        </p:cTn>
                                        <p:tgtEl>
                                          <p:spTgt spid="43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40"/>
                                        </p:tgtEl>
                                        <p:attrNameLst>
                                          <p:attrName>style.visibility</p:attrName>
                                        </p:attrNameLst>
                                      </p:cBhvr>
                                      <p:to>
                                        <p:strVal val="visible"/>
                                      </p:to>
                                    </p:set>
                                  </p:childTnLst>
                                </p:cTn>
                              </p:par>
                              <p:par>
                                <p:cTn fill="hold" nodeType="withEffect" presetClass="entr" presetID="23" presetSubtype="16">
                                  <p:stCondLst>
                                    <p:cond delay="1000"/>
                                  </p:stCondLst>
                                  <p:childTnLst>
                                    <p:set>
                                      <p:cBhvr>
                                        <p:cTn dur="1" fill="hold">
                                          <p:stCondLst>
                                            <p:cond delay="0"/>
                                          </p:stCondLst>
                                        </p:cTn>
                                        <p:tgtEl>
                                          <p:spTgt spid="434"/>
                                        </p:tgtEl>
                                        <p:attrNameLst>
                                          <p:attrName>style.visibility</p:attrName>
                                        </p:attrNameLst>
                                      </p:cBhvr>
                                      <p:to>
                                        <p:strVal val="visible"/>
                                      </p:to>
                                    </p:set>
                                    <p:anim calcmode="lin" valueType="num">
                                      <p:cBhvr additive="base">
                                        <p:cTn dur="500"/>
                                        <p:tgtEl>
                                          <p:spTgt spid="434"/>
                                        </p:tgtEl>
                                        <p:attrNameLst>
                                          <p:attrName>ppt_w</p:attrName>
                                        </p:attrNameLst>
                                      </p:cBhvr>
                                      <p:tavLst>
                                        <p:tav fmla="" tm="0">
                                          <p:val>
                                            <p:strVal val="0"/>
                                          </p:val>
                                        </p:tav>
                                        <p:tav fmla="" tm="100000">
                                          <p:val>
                                            <p:strVal val="#ppt_w"/>
                                          </p:val>
                                        </p:tav>
                                      </p:tavLst>
                                    </p:anim>
                                    <p:anim calcmode="lin" valueType="num">
                                      <p:cBhvr additive="base">
                                        <p:cTn dur="500"/>
                                        <p:tgtEl>
                                          <p:spTgt spid="434"/>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1000"/>
                                  </p:stCondLst>
                                  <p:childTnLst>
                                    <p:set>
                                      <p:cBhvr>
                                        <p:cTn dur="1" fill="hold">
                                          <p:stCondLst>
                                            <p:cond delay="0"/>
                                          </p:stCondLst>
                                        </p:cTn>
                                        <p:tgtEl>
                                          <p:spTgt spid="435"/>
                                        </p:tgtEl>
                                        <p:attrNameLst>
                                          <p:attrName>style.visibility</p:attrName>
                                        </p:attrNameLst>
                                      </p:cBhvr>
                                      <p:to>
                                        <p:strVal val="visible"/>
                                      </p:to>
                                    </p:set>
                                    <p:animEffect filter="fade" transition="in">
                                      <p:cBhvr>
                                        <p:cTn dur="500"/>
                                        <p:tgtEl>
                                          <p:spTgt spid="435"/>
                                        </p:tgtEl>
                                      </p:cBhvr>
                                    </p:animEffect>
                                  </p:childTnLst>
                                </p:cTn>
                              </p:par>
                              <p:par>
                                <p:cTn fill="hold" nodeType="withEffect" presetClass="entr" presetID="10" presetSubtype="0">
                                  <p:stCondLst>
                                    <p:cond delay="2000"/>
                                  </p:stCondLst>
                                  <p:childTnLst>
                                    <p:set>
                                      <p:cBhvr>
                                        <p:cTn dur="1" fill="hold">
                                          <p:stCondLst>
                                            <p:cond delay="0"/>
                                          </p:stCondLst>
                                        </p:cTn>
                                        <p:tgtEl>
                                          <p:spTgt spid="436"/>
                                        </p:tgtEl>
                                        <p:attrNameLst>
                                          <p:attrName>style.visibility</p:attrName>
                                        </p:attrNameLst>
                                      </p:cBhvr>
                                      <p:to>
                                        <p:strVal val="visible"/>
                                      </p:to>
                                    </p:set>
                                    <p:animEffect filter="fade" transition="in">
                                      <p:cBhvr>
                                        <p:cTn dur="1822"/>
                                        <p:tgtEl>
                                          <p:spTgt spid="436"/>
                                        </p:tgtEl>
                                      </p:cBhvr>
                                    </p:animEffect>
                                  </p:childTnLst>
                                </p:cTn>
                              </p:par>
                              <p:par>
                                <p:cTn fill="hold" nodeType="withEffect" presetClass="entr" presetID="10" presetSubtype="0">
                                  <p:stCondLst>
                                    <p:cond delay="2000"/>
                                  </p:stCondLst>
                                  <p:childTnLst>
                                    <p:set>
                                      <p:cBhvr>
                                        <p:cTn dur="1" fill="hold">
                                          <p:stCondLst>
                                            <p:cond delay="0"/>
                                          </p:stCondLst>
                                        </p:cTn>
                                        <p:tgtEl>
                                          <p:spTgt spid="437"/>
                                        </p:tgtEl>
                                        <p:attrNameLst>
                                          <p:attrName>style.visibility</p:attrName>
                                        </p:attrNameLst>
                                      </p:cBhvr>
                                      <p:to>
                                        <p:strVal val="visible"/>
                                      </p:to>
                                    </p:set>
                                    <p:animEffect filter="fade" transition="in">
                                      <p:cBhvr>
                                        <p:cTn dur="1822"/>
                                        <p:tgtEl>
                                          <p:spTgt spid="43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3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29"/>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436"/>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437"/>
                                        </p:tgtEl>
                                        <p:attrNameLst>
                                          <p:attrName>style.visibility</p:attrName>
                                        </p:attrNameLst>
                                      </p:cBhvr>
                                      <p:to>
                                        <p:strVal val="hidden"/>
                                      </p:to>
                                    </p:set>
                                  </p:childTnLst>
                                </p:cTn>
                              </p:par>
                              <p:par>
                                <p:cTn fill="hold" nodeType="withEffect" presetClass="entr" presetID="10" presetSubtype="0">
                                  <p:stCondLst>
                                    <p:cond delay="2000"/>
                                  </p:stCondLst>
                                  <p:childTnLst>
                                    <p:set>
                                      <p:cBhvr>
                                        <p:cTn dur="1" fill="hold">
                                          <p:stCondLst>
                                            <p:cond delay="0"/>
                                          </p:stCondLst>
                                        </p:cTn>
                                        <p:tgtEl>
                                          <p:spTgt spid="433"/>
                                        </p:tgtEl>
                                        <p:attrNameLst>
                                          <p:attrName>style.visibility</p:attrName>
                                        </p:attrNameLst>
                                      </p:cBhvr>
                                      <p:to>
                                        <p:strVal val="visible"/>
                                      </p:to>
                                    </p:set>
                                    <p:animEffect filter="fade" transition="in">
                                      <p:cBhvr>
                                        <p:cTn dur="500"/>
                                        <p:tgtEl>
                                          <p:spTgt spid="433"/>
                                        </p:tgtEl>
                                      </p:cBhvr>
                                    </p:animEffect>
                                  </p:childTnLst>
                                </p:cTn>
                              </p:par>
                              <p:par>
                                <p:cTn fill="hold" nodeType="withEffect" presetClass="entr" presetID="10" presetSubtype="0">
                                  <p:stCondLst>
                                    <p:cond delay="2000"/>
                                  </p:stCondLst>
                                  <p:childTnLst>
                                    <p:set>
                                      <p:cBhvr>
                                        <p:cTn dur="1" fill="hold">
                                          <p:stCondLst>
                                            <p:cond delay="0"/>
                                          </p:stCondLst>
                                        </p:cTn>
                                        <p:tgtEl>
                                          <p:spTgt spid="432"/>
                                        </p:tgtEl>
                                        <p:attrNameLst>
                                          <p:attrName>style.visibility</p:attrName>
                                        </p:attrNameLst>
                                      </p:cBhvr>
                                      <p:to>
                                        <p:strVal val="visible"/>
                                      </p:to>
                                    </p:set>
                                    <p:animEffect filter="fade" transition="in">
                                      <p:cBhvr>
                                        <p:cTn dur="500"/>
                                        <p:tgtEl>
                                          <p:spTgt spid="43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5" name="Shape 445"/>
        <p:cNvGrpSpPr/>
        <p:nvPr/>
      </p:nvGrpSpPr>
      <p:grpSpPr>
        <a:xfrm>
          <a:off x="0" y="0"/>
          <a:ext cx="0" cy="0"/>
          <a:chOff x="0" y="0"/>
          <a:chExt cx="0" cy="0"/>
        </a:xfrm>
      </p:grpSpPr>
      <p:sp>
        <p:nvSpPr>
          <p:cNvPr id="446" name="Google Shape;446;p21"/>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cxnSp>
        <p:nvCxnSpPr>
          <p:cNvPr id="447" name="Google Shape;447;p21"/>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448" name="Google Shape;448;p21"/>
          <p:cNvSpPr/>
          <p:nvPr/>
        </p:nvSpPr>
        <p:spPr>
          <a:xfrm>
            <a:off x="4221981" y="1436736"/>
            <a:ext cx="7264959" cy="847659"/>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400">
                <a:solidFill>
                  <a:schemeClr val="lt1"/>
                </a:solidFill>
                <a:latin typeface="Arial"/>
                <a:ea typeface="Arial"/>
                <a:cs typeface="Arial"/>
                <a:sym typeface="Arial"/>
              </a:rPr>
              <a:t>لماذا يمنع وضع الملابس على الموقد الكهربائي المزود بعنصر تسخين ساخن أو منفاخ هواء؟</a:t>
            </a:r>
            <a:endParaRPr b="1" sz="2400">
              <a:solidFill>
                <a:schemeClr val="lt1"/>
              </a:solidFill>
              <a:latin typeface="Calibri"/>
              <a:ea typeface="Calibri"/>
              <a:cs typeface="Calibri"/>
              <a:sym typeface="Calibri"/>
            </a:endParaRPr>
          </a:p>
        </p:txBody>
      </p:sp>
      <p:sp>
        <p:nvSpPr>
          <p:cNvPr id="449" name="Google Shape;449;p21"/>
          <p:cNvSpPr/>
          <p:nvPr/>
        </p:nvSpPr>
        <p:spPr>
          <a:xfrm>
            <a:off x="9604550" y="204904"/>
            <a:ext cx="1882391"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lang="ar" sz="2800">
                <a:solidFill>
                  <a:schemeClr val="lt1"/>
                </a:solidFill>
                <a:latin typeface="Calibri"/>
                <a:ea typeface="Calibri"/>
                <a:cs typeface="Calibri"/>
                <a:sym typeface="Calibri"/>
              </a:rPr>
              <a:t>السؤال 9</a:t>
            </a:r>
            <a:endParaRPr sz="2800">
              <a:solidFill>
                <a:schemeClr val="lt1"/>
              </a:solidFill>
              <a:latin typeface="Calibri"/>
              <a:ea typeface="Calibri"/>
              <a:cs typeface="Calibri"/>
              <a:sym typeface="Calibri"/>
            </a:endParaRPr>
          </a:p>
        </p:txBody>
      </p:sp>
      <p:sp>
        <p:nvSpPr>
          <p:cNvPr id="450" name="Google Shape;450;p21"/>
          <p:cNvSpPr/>
          <p:nvPr/>
        </p:nvSpPr>
        <p:spPr>
          <a:xfrm>
            <a:off x="4882315" y="3503943"/>
            <a:ext cx="2915696" cy="1635369"/>
          </a:xfrm>
          <a:prstGeom prst="roundRect">
            <a:avLst>
              <a:gd fmla="val 16667" name="adj"/>
            </a:avLst>
          </a:prstGeom>
          <a:solidFill>
            <a:schemeClr val="accent1">
              <a:alpha val="28627"/>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1F3864"/>
                </a:solidFill>
                <a:latin typeface="Arial"/>
                <a:ea typeface="Arial"/>
                <a:cs typeface="Arial"/>
                <a:sym typeface="Arial"/>
              </a:rPr>
              <a:t>يمنع الثوب تبديد الحرارة.</a:t>
            </a:r>
            <a:endParaRPr b="1" sz="3200">
              <a:solidFill>
                <a:srgbClr val="1F3864"/>
              </a:solidFill>
              <a:latin typeface="Arial"/>
              <a:ea typeface="Arial"/>
              <a:cs typeface="Arial"/>
              <a:sym typeface="Arial"/>
            </a:endParaRPr>
          </a:p>
        </p:txBody>
      </p:sp>
      <p:sp>
        <p:nvSpPr>
          <p:cNvPr id="451" name="Google Shape;451;p21"/>
          <p:cNvSpPr/>
          <p:nvPr/>
        </p:nvSpPr>
        <p:spPr>
          <a:xfrm>
            <a:off x="8706481" y="3561112"/>
            <a:ext cx="2915696" cy="1635369"/>
          </a:xfrm>
          <a:prstGeom prst="roundRect">
            <a:avLst>
              <a:gd fmla="val 16667" name="adj"/>
            </a:avLst>
          </a:prstGeom>
          <a:solidFill>
            <a:schemeClr val="accent1">
              <a:alpha val="25882"/>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1F3864"/>
                </a:solidFill>
                <a:latin typeface="Arial"/>
                <a:ea typeface="Arial"/>
                <a:cs typeface="Arial"/>
                <a:sym typeface="Arial"/>
              </a:rPr>
              <a:t>قد تشتعل الملابس.</a:t>
            </a:r>
            <a:endParaRPr/>
          </a:p>
        </p:txBody>
      </p:sp>
      <p:sp>
        <p:nvSpPr>
          <p:cNvPr id="452" name="Google Shape;452;p21"/>
          <p:cNvSpPr/>
          <p:nvPr/>
        </p:nvSpPr>
        <p:spPr>
          <a:xfrm>
            <a:off x="1007589" y="3503943"/>
            <a:ext cx="2915696" cy="1635369"/>
          </a:xfrm>
          <a:prstGeom prst="roundRect">
            <a:avLst>
              <a:gd fmla="val 16667" name="adj"/>
            </a:avLst>
          </a:prstGeom>
          <a:solidFill>
            <a:schemeClr val="accent1">
              <a:alpha val="28627"/>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400">
                <a:solidFill>
                  <a:srgbClr val="1F3864"/>
                </a:solidFill>
                <a:latin typeface="Arial"/>
                <a:ea typeface="Arial"/>
                <a:cs typeface="Arial"/>
                <a:sym typeface="Arial"/>
              </a:rPr>
              <a:t>قد تؤدي الحرارة إلى تمدد الملابس.</a:t>
            </a:r>
            <a:endParaRPr b="1" sz="2400">
              <a:solidFill>
                <a:srgbClr val="1F3864"/>
              </a:solidFill>
              <a:latin typeface="Calibri"/>
              <a:ea typeface="Calibri"/>
              <a:cs typeface="Calibri"/>
              <a:sym typeface="Calibri"/>
            </a:endParaRPr>
          </a:p>
        </p:txBody>
      </p:sp>
      <p:sp>
        <p:nvSpPr>
          <p:cNvPr id="453" name="Google Shape;453;p21"/>
          <p:cNvSpPr txBox="1"/>
          <p:nvPr/>
        </p:nvSpPr>
        <p:spPr>
          <a:xfrm>
            <a:off x="9483970"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أ</a:t>
            </a:r>
            <a:endParaRPr/>
          </a:p>
        </p:txBody>
      </p:sp>
      <p:sp>
        <p:nvSpPr>
          <p:cNvPr id="454" name="Google Shape;454;p21"/>
          <p:cNvSpPr txBox="1"/>
          <p:nvPr/>
        </p:nvSpPr>
        <p:spPr>
          <a:xfrm>
            <a:off x="5668108"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ب</a:t>
            </a:r>
            <a:endParaRPr/>
          </a:p>
        </p:txBody>
      </p:sp>
      <p:sp>
        <p:nvSpPr>
          <p:cNvPr id="455" name="Google Shape;455;p21"/>
          <p:cNvSpPr txBox="1"/>
          <p:nvPr/>
        </p:nvSpPr>
        <p:spPr>
          <a:xfrm>
            <a:off x="1736692"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ج</a:t>
            </a:r>
            <a:endParaRPr/>
          </a:p>
        </p:txBody>
      </p:sp>
      <p:sp>
        <p:nvSpPr>
          <p:cNvPr id="456" name="Google Shape;456;p21"/>
          <p:cNvSpPr/>
          <p:nvPr/>
        </p:nvSpPr>
        <p:spPr>
          <a:xfrm>
            <a:off x="4887750" y="3503943"/>
            <a:ext cx="2915696" cy="1672153"/>
          </a:xfrm>
          <a:prstGeom prst="roundRect">
            <a:avLst>
              <a:gd fmla="val 16667" name="adj"/>
            </a:avLst>
          </a:prstGeom>
          <a:noFill/>
          <a:ln cap="flat" cmpd="sng" w="4445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57" name="Google Shape;457;p21"/>
          <p:cNvSpPr/>
          <p:nvPr/>
        </p:nvSpPr>
        <p:spPr>
          <a:xfrm>
            <a:off x="8673059" y="3525006"/>
            <a:ext cx="2915696" cy="1672153"/>
          </a:xfrm>
          <a:prstGeom prst="roundRect">
            <a:avLst>
              <a:gd fmla="val 16667" name="adj"/>
            </a:avLst>
          </a:prstGeom>
          <a:noFill/>
          <a:ln cap="flat" cmpd="sng" w="4445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58" name="Google Shape;458;p21"/>
          <p:cNvSpPr/>
          <p:nvPr/>
        </p:nvSpPr>
        <p:spPr>
          <a:xfrm>
            <a:off x="1007260" y="3500856"/>
            <a:ext cx="2915696" cy="1672153"/>
          </a:xfrm>
          <a:prstGeom prst="roundRect">
            <a:avLst>
              <a:gd fmla="val 16667" name="adj"/>
            </a:avLst>
          </a:prstGeom>
          <a:noFill/>
          <a:ln cap="flat" cmpd="sng" w="4445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הקודם עם מילוי מלא" id="459" name="Google Shape;459;p21">
            <a:hlinkClick action="ppaction://hlinkshowjump?jump=nextslide"/>
          </p:cNvPr>
          <p:cNvPicPr preferRelativeResize="0"/>
          <p:nvPr/>
        </p:nvPicPr>
        <p:blipFill rotWithShape="1">
          <a:blip r:embed="rId3">
            <a:alphaModFix/>
          </a:blip>
          <a:srcRect b="0" l="0" r="0" t="0"/>
          <a:stretch/>
        </p:blipFill>
        <p:spPr>
          <a:xfrm>
            <a:off x="617105" y="1369996"/>
            <a:ext cx="914400" cy="914400"/>
          </a:xfrm>
          <a:prstGeom prst="rect">
            <a:avLst/>
          </a:prstGeom>
          <a:noFill/>
          <a:ln>
            <a:noFill/>
          </a:ln>
        </p:spPr>
      </p:pic>
      <p:sp>
        <p:nvSpPr>
          <p:cNvPr id="460" name="Google Shape;460;p21"/>
          <p:cNvSpPr txBox="1"/>
          <p:nvPr/>
        </p:nvSpPr>
        <p:spPr>
          <a:xfrm>
            <a:off x="119265" y="2018654"/>
            <a:ext cx="1732981" cy="40011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000">
                <a:solidFill>
                  <a:srgbClr val="1F3864"/>
                </a:solidFill>
                <a:latin typeface="Arial"/>
                <a:ea typeface="Arial"/>
                <a:cs typeface="Arial"/>
                <a:sym typeface="Arial"/>
              </a:rPr>
              <a:t>إلى السؤال التالي</a:t>
            </a:r>
            <a:endParaRPr/>
          </a:p>
        </p:txBody>
      </p:sp>
      <p:sp>
        <p:nvSpPr>
          <p:cNvPr id="461" name="Google Shape;461;p21"/>
          <p:cNvSpPr txBox="1"/>
          <p:nvPr/>
        </p:nvSpPr>
        <p:spPr>
          <a:xfrm>
            <a:off x="4420972" y="5908761"/>
            <a:ext cx="4457981" cy="46166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400">
                <a:solidFill>
                  <a:srgbClr val="1F3864"/>
                </a:solidFill>
                <a:latin typeface="Arial"/>
                <a:ea typeface="Arial"/>
                <a:cs typeface="Arial"/>
                <a:sym typeface="Arial"/>
              </a:rPr>
              <a:t>لقد تعرضت لحرق وذهبت إلى المستشفى.</a:t>
            </a:r>
            <a:endParaRPr/>
          </a:p>
        </p:txBody>
      </p:sp>
      <p:pic>
        <p:nvPicPr>
          <p:cNvPr descr="שינה עם מילוי מלא" id="462" name="Google Shape;462;p21"/>
          <p:cNvPicPr preferRelativeResize="0"/>
          <p:nvPr/>
        </p:nvPicPr>
        <p:blipFill rotWithShape="1">
          <a:blip r:embed="rId4">
            <a:alphaModFix/>
          </a:blip>
          <a:srcRect b="0" l="0" r="0" t="0"/>
          <a:stretch/>
        </p:blipFill>
        <p:spPr>
          <a:xfrm>
            <a:off x="4143242" y="5567283"/>
            <a:ext cx="914400" cy="914400"/>
          </a:xfrm>
          <a:prstGeom prst="rect">
            <a:avLst/>
          </a:prstGeom>
          <a:noFill/>
          <a:ln>
            <a:noFill/>
          </a:ln>
        </p:spPr>
      </p:pic>
      <p:pic>
        <p:nvPicPr>
          <p:cNvPr descr="סימן ביקורת עם מילוי מלא" id="463" name="Google Shape;463;p21"/>
          <p:cNvPicPr preferRelativeResize="0"/>
          <p:nvPr/>
        </p:nvPicPr>
        <p:blipFill rotWithShape="1">
          <a:blip r:embed="rId5">
            <a:alphaModFix/>
          </a:blip>
          <a:srcRect b="0" l="0" r="0" t="0"/>
          <a:stretch/>
        </p:blipFill>
        <p:spPr>
          <a:xfrm>
            <a:off x="2277140" y="1466001"/>
            <a:ext cx="914400" cy="914400"/>
          </a:xfrm>
          <a:prstGeom prst="rect">
            <a:avLst/>
          </a:prstGeom>
          <a:noFill/>
          <a:ln>
            <a:noFill/>
          </a:ln>
        </p:spPr>
      </p:pic>
      <p:sp>
        <p:nvSpPr>
          <p:cNvPr id="464" name="Google Shape;464;p21"/>
          <p:cNvSpPr txBox="1"/>
          <p:nvPr/>
        </p:nvSpPr>
        <p:spPr>
          <a:xfrm>
            <a:off x="1362740" y="2218709"/>
            <a:ext cx="2439640" cy="40011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000">
                <a:solidFill>
                  <a:schemeClr val="dk1"/>
                </a:solidFill>
                <a:latin typeface="Arial"/>
                <a:ea typeface="Arial"/>
                <a:cs typeface="Arial"/>
                <a:sym typeface="Arial"/>
              </a:rPr>
              <a:t>ما هي الإجابة الصحيحة؟</a:t>
            </a:r>
            <a:endParaRPr/>
          </a:p>
        </p:txBody>
      </p:sp>
      <p:sp>
        <p:nvSpPr>
          <p:cNvPr id="465" name="Google Shape;465;p21"/>
          <p:cNvSpPr txBox="1"/>
          <p:nvPr/>
        </p:nvSpPr>
        <p:spPr>
          <a:xfrm>
            <a:off x="5244844" y="5956166"/>
            <a:ext cx="2558095" cy="46166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400">
                <a:solidFill>
                  <a:schemeClr val="dk1"/>
                </a:solidFill>
                <a:latin typeface="Arial"/>
                <a:ea typeface="Arial"/>
                <a:cs typeface="Arial"/>
                <a:sym typeface="Arial"/>
              </a:rPr>
              <a:t>تم قبول الإجابة الصحيحة</a:t>
            </a:r>
            <a:endParaRPr/>
          </a:p>
        </p:txBody>
      </p:sp>
      <p:pic>
        <p:nvPicPr>
          <p:cNvPr descr="ראה פרטי תמונה קשורים. 各类奖牌元素素材下载-正版素材401364232-摄图网" id="466" name="Google Shape;466;p21"/>
          <p:cNvPicPr preferRelativeResize="0"/>
          <p:nvPr/>
        </p:nvPicPr>
        <p:blipFill rotWithShape="1">
          <a:blip r:embed="rId6">
            <a:alphaModFix/>
          </a:blip>
          <a:srcRect b="0" l="0" r="0" t="0"/>
          <a:stretch/>
        </p:blipFill>
        <p:spPr>
          <a:xfrm>
            <a:off x="4342059" y="5534381"/>
            <a:ext cx="993313" cy="993313"/>
          </a:xfrm>
          <a:prstGeom prst="rect">
            <a:avLst/>
          </a:prstGeom>
          <a:noFill/>
          <a:ln>
            <a:noFill/>
          </a:ln>
        </p:spPr>
      </p:pic>
      <p:sp>
        <p:nvSpPr>
          <p:cNvPr id="467" name="Google Shape;467;p21"/>
          <p:cNvSpPr/>
          <p:nvPr/>
        </p:nvSpPr>
        <p:spPr>
          <a:xfrm>
            <a:off x="1007260" y="3521637"/>
            <a:ext cx="10614917" cy="1672153"/>
          </a:xfrm>
          <a:prstGeom prst="roundRect">
            <a:avLst>
              <a:gd fmla="val 16667" name="adj"/>
            </a:avLst>
          </a:prstGeom>
          <a:solidFill>
            <a:schemeClr val="lt1">
              <a:alpha val="3921"/>
            </a:schemeClr>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500"/>
                                  </p:stCondLst>
                                  <p:childTnLst>
                                    <p:set>
                                      <p:cBhvr>
                                        <p:cTn dur="1" fill="hold">
                                          <p:stCondLst>
                                            <p:cond delay="0"/>
                                          </p:stCondLst>
                                        </p:cTn>
                                        <p:tgtEl>
                                          <p:spTgt spid="448"/>
                                        </p:tgtEl>
                                        <p:attrNameLst>
                                          <p:attrName>style.visibility</p:attrName>
                                        </p:attrNameLst>
                                      </p:cBhvr>
                                      <p:to>
                                        <p:strVal val="visible"/>
                                      </p:to>
                                    </p:set>
                                    <p:animEffect filter="fade" transition="in">
                                      <p:cBhvr>
                                        <p:cTn dur="500"/>
                                        <p:tgtEl>
                                          <p:spTgt spid="448"/>
                                        </p:tgtEl>
                                      </p:cBhvr>
                                    </p:animEffect>
                                  </p:childTnLst>
                                </p:cTn>
                              </p:par>
                              <p:par>
                                <p:cTn fill="hold" nodeType="withEffect" presetClass="entr" presetID="1" presetSubtype="0">
                                  <p:stCondLst>
                                    <p:cond delay="0"/>
                                  </p:stCondLst>
                                  <p:childTnLst>
                                    <p:set>
                                      <p:cBhvr>
                                        <p:cTn dur="1" fill="hold">
                                          <p:stCondLst>
                                            <p:cond delay="0"/>
                                          </p:stCondLst>
                                        </p:cTn>
                                        <p:tgtEl>
                                          <p:spTgt spid="450">
                                            <p:txEl>
                                              <p:pRg end="0" st="0"/>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51">
                                            <p:txEl>
                                              <p:pRg end="0" st="0"/>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5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6"/>
                                        </p:tgtEl>
                                        <p:attrNameLst>
                                          <p:attrName>style.visibility</p:attrName>
                                        </p:attrNameLst>
                                      </p:cBhvr>
                                      <p:to>
                                        <p:strVal val="visible"/>
                                      </p:to>
                                    </p:set>
                                    <p:animEffect filter="fade" transition="in">
                                      <p:cBhvr>
                                        <p:cTn dur="500"/>
                                        <p:tgtEl>
                                          <p:spTgt spid="456"/>
                                        </p:tgtEl>
                                      </p:cBhvr>
                                    </p:animEffect>
                                  </p:childTnLst>
                                </p:cTn>
                              </p:par>
                              <p:par>
                                <p:cTn fill="hold" nodeType="withEffect" presetClass="entr" presetID="1" presetSubtype="0">
                                  <p:stCondLst>
                                    <p:cond delay="0"/>
                                  </p:stCondLst>
                                  <p:childTnLst>
                                    <p:set>
                                      <p:cBhvr>
                                        <p:cTn dur="1" fill="hold">
                                          <p:stCondLst>
                                            <p:cond delay="0"/>
                                          </p:stCondLst>
                                        </p:cTn>
                                        <p:tgtEl>
                                          <p:spTgt spid="467"/>
                                        </p:tgtEl>
                                        <p:attrNameLst>
                                          <p:attrName>style.visibility</p:attrName>
                                        </p:attrNameLst>
                                      </p:cBhvr>
                                      <p:to>
                                        <p:strVal val="visible"/>
                                      </p:to>
                                    </p:set>
                                  </p:childTnLst>
                                </p:cTn>
                              </p:par>
                              <p:par>
                                <p:cTn fill="hold" nodeType="withEffect" presetClass="entr" presetID="23" presetSubtype="16">
                                  <p:stCondLst>
                                    <p:cond delay="1000"/>
                                  </p:stCondLst>
                                  <p:childTnLst>
                                    <p:set>
                                      <p:cBhvr>
                                        <p:cTn dur="1" fill="hold">
                                          <p:stCondLst>
                                            <p:cond delay="0"/>
                                          </p:stCondLst>
                                        </p:cTn>
                                        <p:tgtEl>
                                          <p:spTgt spid="461"/>
                                        </p:tgtEl>
                                        <p:attrNameLst>
                                          <p:attrName>style.visibility</p:attrName>
                                        </p:attrNameLst>
                                      </p:cBhvr>
                                      <p:to>
                                        <p:strVal val="visible"/>
                                      </p:to>
                                    </p:set>
                                    <p:anim calcmode="lin" valueType="num">
                                      <p:cBhvr additive="base">
                                        <p:cTn dur="500"/>
                                        <p:tgtEl>
                                          <p:spTgt spid="461"/>
                                        </p:tgtEl>
                                        <p:attrNameLst>
                                          <p:attrName>ppt_w</p:attrName>
                                        </p:attrNameLst>
                                      </p:cBhvr>
                                      <p:tavLst>
                                        <p:tav fmla="" tm="0">
                                          <p:val>
                                            <p:strVal val="0"/>
                                          </p:val>
                                        </p:tav>
                                        <p:tav fmla="" tm="100000">
                                          <p:val>
                                            <p:strVal val="#ppt_w"/>
                                          </p:val>
                                        </p:tav>
                                      </p:tavLst>
                                    </p:anim>
                                    <p:anim calcmode="lin" valueType="num">
                                      <p:cBhvr additive="base">
                                        <p:cTn dur="500"/>
                                        <p:tgtEl>
                                          <p:spTgt spid="461"/>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1000"/>
                                  </p:stCondLst>
                                  <p:childTnLst>
                                    <p:set>
                                      <p:cBhvr>
                                        <p:cTn dur="1" fill="hold">
                                          <p:stCondLst>
                                            <p:cond delay="0"/>
                                          </p:stCondLst>
                                        </p:cTn>
                                        <p:tgtEl>
                                          <p:spTgt spid="462"/>
                                        </p:tgtEl>
                                        <p:attrNameLst>
                                          <p:attrName>style.visibility</p:attrName>
                                        </p:attrNameLst>
                                      </p:cBhvr>
                                      <p:to>
                                        <p:strVal val="visible"/>
                                      </p:to>
                                    </p:set>
                                    <p:animEffect filter="fade" transition="in">
                                      <p:cBhvr>
                                        <p:cTn dur="500"/>
                                        <p:tgtEl>
                                          <p:spTgt spid="462"/>
                                        </p:tgtEl>
                                      </p:cBhvr>
                                    </p:animEffect>
                                  </p:childTnLst>
                                </p:cTn>
                              </p:par>
                              <p:par>
                                <p:cTn fill="hold" nodeType="withEffect" presetClass="entr" presetID="10" presetSubtype="0">
                                  <p:stCondLst>
                                    <p:cond delay="2000"/>
                                  </p:stCondLst>
                                  <p:childTnLst>
                                    <p:set>
                                      <p:cBhvr>
                                        <p:cTn dur="1" fill="hold">
                                          <p:stCondLst>
                                            <p:cond delay="0"/>
                                          </p:stCondLst>
                                        </p:cTn>
                                        <p:tgtEl>
                                          <p:spTgt spid="463"/>
                                        </p:tgtEl>
                                        <p:attrNameLst>
                                          <p:attrName>style.visibility</p:attrName>
                                        </p:attrNameLst>
                                      </p:cBhvr>
                                      <p:to>
                                        <p:strVal val="visible"/>
                                      </p:to>
                                    </p:set>
                                    <p:animEffect filter="fade" transition="in">
                                      <p:cBhvr>
                                        <p:cTn dur="1822"/>
                                        <p:tgtEl>
                                          <p:spTgt spid="463"/>
                                        </p:tgtEl>
                                      </p:cBhvr>
                                    </p:animEffect>
                                  </p:childTnLst>
                                </p:cTn>
                              </p:par>
                              <p:par>
                                <p:cTn fill="hold" nodeType="withEffect" presetClass="entr" presetID="10" presetSubtype="0">
                                  <p:stCondLst>
                                    <p:cond delay="2000"/>
                                  </p:stCondLst>
                                  <p:childTnLst>
                                    <p:set>
                                      <p:cBhvr>
                                        <p:cTn dur="1" fill="hold">
                                          <p:stCondLst>
                                            <p:cond delay="0"/>
                                          </p:stCondLst>
                                        </p:cTn>
                                        <p:tgtEl>
                                          <p:spTgt spid="464"/>
                                        </p:tgtEl>
                                        <p:attrNameLst>
                                          <p:attrName>style.visibility</p:attrName>
                                        </p:attrNameLst>
                                      </p:cBhvr>
                                      <p:to>
                                        <p:strVal val="visible"/>
                                      </p:to>
                                    </p:set>
                                    <p:animEffect filter="fade" transition="in">
                                      <p:cBhvr>
                                        <p:cTn dur="1822"/>
                                        <p:tgtEl>
                                          <p:spTgt spid="46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5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67"/>
                                        </p:tgtEl>
                                        <p:attrNameLst>
                                          <p:attrName>style.visibility</p:attrName>
                                        </p:attrNameLst>
                                      </p:cBhvr>
                                      <p:to>
                                        <p:strVal val="visible"/>
                                      </p:to>
                                    </p:set>
                                  </p:childTnLst>
                                </p:cTn>
                              </p:par>
                              <p:par>
                                <p:cTn fill="hold" nodeType="withEffect" presetClass="entr" presetID="23" presetSubtype="16">
                                  <p:stCondLst>
                                    <p:cond delay="2000"/>
                                  </p:stCondLst>
                                  <p:childTnLst>
                                    <p:set>
                                      <p:cBhvr>
                                        <p:cTn dur="1" fill="hold">
                                          <p:stCondLst>
                                            <p:cond delay="0"/>
                                          </p:stCondLst>
                                        </p:cTn>
                                        <p:tgtEl>
                                          <p:spTgt spid="465"/>
                                        </p:tgtEl>
                                        <p:attrNameLst>
                                          <p:attrName>style.visibility</p:attrName>
                                        </p:attrNameLst>
                                      </p:cBhvr>
                                      <p:to>
                                        <p:strVal val="visible"/>
                                      </p:to>
                                    </p:set>
                                    <p:anim calcmode="lin" valueType="num">
                                      <p:cBhvr additive="base">
                                        <p:cTn dur="500"/>
                                        <p:tgtEl>
                                          <p:spTgt spid="465"/>
                                        </p:tgtEl>
                                        <p:attrNameLst>
                                          <p:attrName>ppt_w</p:attrName>
                                        </p:attrNameLst>
                                      </p:cBhvr>
                                      <p:tavLst>
                                        <p:tav fmla="" tm="0">
                                          <p:val>
                                            <p:strVal val="0"/>
                                          </p:val>
                                        </p:tav>
                                        <p:tav fmla="" tm="100000">
                                          <p:val>
                                            <p:strVal val="#ppt_w"/>
                                          </p:val>
                                        </p:tav>
                                      </p:tavLst>
                                    </p:anim>
                                    <p:anim calcmode="lin" valueType="num">
                                      <p:cBhvr additive="base">
                                        <p:cTn dur="500"/>
                                        <p:tgtEl>
                                          <p:spTgt spid="465"/>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2000"/>
                                  </p:stCondLst>
                                  <p:childTnLst>
                                    <p:set>
                                      <p:cBhvr>
                                        <p:cTn dur="1" fill="hold">
                                          <p:stCondLst>
                                            <p:cond delay="0"/>
                                          </p:stCondLst>
                                        </p:cTn>
                                        <p:tgtEl>
                                          <p:spTgt spid="466"/>
                                        </p:tgtEl>
                                        <p:attrNameLst>
                                          <p:attrName>style.visibility</p:attrName>
                                        </p:attrNameLst>
                                      </p:cBhvr>
                                      <p:to>
                                        <p:strVal val="visible"/>
                                      </p:to>
                                    </p:set>
                                    <p:anim calcmode="lin" valueType="num">
                                      <p:cBhvr additive="base">
                                        <p:cTn dur="500"/>
                                        <p:tgtEl>
                                          <p:spTgt spid="466"/>
                                        </p:tgtEl>
                                        <p:attrNameLst>
                                          <p:attrName>ppt_w</p:attrName>
                                        </p:attrNameLst>
                                      </p:cBhvr>
                                      <p:tavLst>
                                        <p:tav fmla="" tm="0">
                                          <p:val>
                                            <p:strVal val="0"/>
                                          </p:val>
                                        </p:tav>
                                        <p:tav fmla="" tm="100000">
                                          <p:val>
                                            <p:strVal val="#ppt_w"/>
                                          </p:val>
                                        </p:tav>
                                      </p:tavLst>
                                    </p:anim>
                                    <p:anim calcmode="lin" valueType="num">
                                      <p:cBhvr additive="base">
                                        <p:cTn dur="500"/>
                                        <p:tgtEl>
                                          <p:spTgt spid="466"/>
                                        </p:tgtEl>
                                        <p:attrNameLst>
                                          <p:attrName>ppt_h</p:attrName>
                                        </p:attrNameLst>
                                      </p:cBhvr>
                                      <p:tavLst>
                                        <p:tav fmla="" tm="0">
                                          <p:val>
                                            <p:strVal val="0"/>
                                          </p:val>
                                        </p:tav>
                                        <p:tav fmla="" tm="100000">
                                          <p:val>
                                            <p:strVal val="#ppt_h"/>
                                          </p:val>
                                        </p:tav>
                                      </p:tavLst>
                                    </p:anim>
                                  </p:childTnLst>
                                </p:cTn>
                              </p:par>
                              <p:par>
                                <p:cTn fill="hold" nodeType="withEffect" presetClass="entr" presetID="1" presetSubtype="0">
                                  <p:stCondLst>
                                    <p:cond delay="2000"/>
                                  </p:stCondLst>
                                  <p:childTnLst>
                                    <p:set>
                                      <p:cBhvr>
                                        <p:cTn dur="1" fill="hold">
                                          <p:stCondLst>
                                            <p:cond delay="0"/>
                                          </p:stCondLst>
                                        </p:cTn>
                                        <p:tgtEl>
                                          <p:spTgt spid="459"/>
                                        </p:tgtEl>
                                        <p:attrNameLst>
                                          <p:attrName>style.visibility</p:attrName>
                                        </p:attrNameLst>
                                      </p:cBhvr>
                                      <p:to>
                                        <p:strVal val="visible"/>
                                      </p:to>
                                    </p:set>
                                  </p:childTnLst>
                                </p:cTn>
                              </p:par>
                              <p:par>
                                <p:cTn fill="hold" nodeType="withEffect" presetClass="entr" presetID="1" presetSubtype="0">
                                  <p:stCondLst>
                                    <p:cond delay="2000"/>
                                  </p:stCondLst>
                                  <p:childTnLst>
                                    <p:set>
                                      <p:cBhvr>
                                        <p:cTn dur="1" fill="hold">
                                          <p:stCondLst>
                                            <p:cond delay="0"/>
                                          </p:stCondLst>
                                        </p:cTn>
                                        <p:tgtEl>
                                          <p:spTgt spid="46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5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67"/>
                                        </p:tgtEl>
                                        <p:attrNameLst>
                                          <p:attrName>style.visibility</p:attrName>
                                        </p:attrNameLst>
                                      </p:cBhvr>
                                      <p:to>
                                        <p:strVal val="visible"/>
                                      </p:to>
                                    </p:set>
                                  </p:childTnLst>
                                </p:cTn>
                              </p:par>
                              <p:par>
                                <p:cTn fill="hold" nodeType="withEffect" presetClass="entr" presetID="23" presetSubtype="16">
                                  <p:stCondLst>
                                    <p:cond delay="1000"/>
                                  </p:stCondLst>
                                  <p:childTnLst>
                                    <p:set>
                                      <p:cBhvr>
                                        <p:cTn dur="1" fill="hold">
                                          <p:stCondLst>
                                            <p:cond delay="0"/>
                                          </p:stCondLst>
                                        </p:cTn>
                                        <p:tgtEl>
                                          <p:spTgt spid="461"/>
                                        </p:tgtEl>
                                        <p:attrNameLst>
                                          <p:attrName>style.visibility</p:attrName>
                                        </p:attrNameLst>
                                      </p:cBhvr>
                                      <p:to>
                                        <p:strVal val="visible"/>
                                      </p:to>
                                    </p:set>
                                    <p:anim calcmode="lin" valueType="num">
                                      <p:cBhvr additive="base">
                                        <p:cTn dur="500"/>
                                        <p:tgtEl>
                                          <p:spTgt spid="461"/>
                                        </p:tgtEl>
                                        <p:attrNameLst>
                                          <p:attrName>ppt_w</p:attrName>
                                        </p:attrNameLst>
                                      </p:cBhvr>
                                      <p:tavLst>
                                        <p:tav fmla="" tm="0">
                                          <p:val>
                                            <p:strVal val="0"/>
                                          </p:val>
                                        </p:tav>
                                        <p:tav fmla="" tm="100000">
                                          <p:val>
                                            <p:strVal val="#ppt_w"/>
                                          </p:val>
                                        </p:tav>
                                      </p:tavLst>
                                    </p:anim>
                                    <p:anim calcmode="lin" valueType="num">
                                      <p:cBhvr additive="base">
                                        <p:cTn dur="500"/>
                                        <p:tgtEl>
                                          <p:spTgt spid="461"/>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1000"/>
                                  </p:stCondLst>
                                  <p:childTnLst>
                                    <p:set>
                                      <p:cBhvr>
                                        <p:cTn dur="1" fill="hold">
                                          <p:stCondLst>
                                            <p:cond delay="0"/>
                                          </p:stCondLst>
                                        </p:cTn>
                                        <p:tgtEl>
                                          <p:spTgt spid="462"/>
                                        </p:tgtEl>
                                        <p:attrNameLst>
                                          <p:attrName>style.visibility</p:attrName>
                                        </p:attrNameLst>
                                      </p:cBhvr>
                                      <p:to>
                                        <p:strVal val="visible"/>
                                      </p:to>
                                    </p:set>
                                    <p:animEffect filter="fade" transition="in">
                                      <p:cBhvr>
                                        <p:cTn dur="500"/>
                                        <p:tgtEl>
                                          <p:spTgt spid="462"/>
                                        </p:tgtEl>
                                      </p:cBhvr>
                                    </p:animEffect>
                                  </p:childTnLst>
                                </p:cTn>
                              </p:par>
                              <p:par>
                                <p:cTn fill="hold" nodeType="withEffect" presetClass="entr" presetID="10" presetSubtype="0">
                                  <p:stCondLst>
                                    <p:cond delay="2000"/>
                                  </p:stCondLst>
                                  <p:childTnLst>
                                    <p:set>
                                      <p:cBhvr>
                                        <p:cTn dur="1" fill="hold">
                                          <p:stCondLst>
                                            <p:cond delay="0"/>
                                          </p:stCondLst>
                                        </p:cTn>
                                        <p:tgtEl>
                                          <p:spTgt spid="463"/>
                                        </p:tgtEl>
                                        <p:attrNameLst>
                                          <p:attrName>style.visibility</p:attrName>
                                        </p:attrNameLst>
                                      </p:cBhvr>
                                      <p:to>
                                        <p:strVal val="visible"/>
                                      </p:to>
                                    </p:set>
                                    <p:animEffect filter="fade" transition="in">
                                      <p:cBhvr>
                                        <p:cTn dur="1822"/>
                                        <p:tgtEl>
                                          <p:spTgt spid="463"/>
                                        </p:tgtEl>
                                      </p:cBhvr>
                                    </p:animEffect>
                                  </p:childTnLst>
                                </p:cTn>
                              </p:par>
                              <p:par>
                                <p:cTn fill="hold" nodeType="withEffect" presetClass="entr" presetID="10" presetSubtype="0">
                                  <p:stCondLst>
                                    <p:cond delay="2000"/>
                                  </p:stCondLst>
                                  <p:childTnLst>
                                    <p:set>
                                      <p:cBhvr>
                                        <p:cTn dur="1" fill="hold">
                                          <p:stCondLst>
                                            <p:cond delay="0"/>
                                          </p:stCondLst>
                                        </p:cTn>
                                        <p:tgtEl>
                                          <p:spTgt spid="464"/>
                                        </p:tgtEl>
                                        <p:attrNameLst>
                                          <p:attrName>style.visibility</p:attrName>
                                        </p:attrNameLst>
                                      </p:cBhvr>
                                      <p:to>
                                        <p:strVal val="visible"/>
                                      </p:to>
                                    </p:set>
                                    <p:animEffect filter="fade" transition="in">
                                      <p:cBhvr>
                                        <p:cTn dur="1822"/>
                                        <p:tgtEl>
                                          <p:spTgt spid="46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5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5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56"/>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463"/>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464"/>
                                        </p:tgtEl>
                                        <p:attrNameLst>
                                          <p:attrName>style.visibility</p:attrName>
                                        </p:attrNameLst>
                                      </p:cBhvr>
                                      <p:to>
                                        <p:strVal val="hidden"/>
                                      </p:to>
                                    </p:set>
                                  </p:childTnLst>
                                </p:cTn>
                              </p:par>
                              <p:par>
                                <p:cTn fill="hold" nodeType="withEffect" presetClass="entr" presetID="10" presetSubtype="0">
                                  <p:stCondLst>
                                    <p:cond delay="2000"/>
                                  </p:stCondLst>
                                  <p:childTnLst>
                                    <p:set>
                                      <p:cBhvr>
                                        <p:cTn dur="1" fill="hold">
                                          <p:stCondLst>
                                            <p:cond delay="0"/>
                                          </p:stCondLst>
                                        </p:cTn>
                                        <p:tgtEl>
                                          <p:spTgt spid="460"/>
                                        </p:tgtEl>
                                        <p:attrNameLst>
                                          <p:attrName>style.visibility</p:attrName>
                                        </p:attrNameLst>
                                      </p:cBhvr>
                                      <p:to>
                                        <p:strVal val="visible"/>
                                      </p:to>
                                    </p:set>
                                    <p:animEffect filter="fade" transition="in">
                                      <p:cBhvr>
                                        <p:cTn dur="500"/>
                                        <p:tgtEl>
                                          <p:spTgt spid="460"/>
                                        </p:tgtEl>
                                      </p:cBhvr>
                                    </p:animEffect>
                                  </p:childTnLst>
                                </p:cTn>
                              </p:par>
                              <p:par>
                                <p:cTn fill="hold" nodeType="withEffect" presetClass="entr" presetID="10" presetSubtype="0">
                                  <p:stCondLst>
                                    <p:cond delay="2000"/>
                                  </p:stCondLst>
                                  <p:childTnLst>
                                    <p:set>
                                      <p:cBhvr>
                                        <p:cTn dur="1" fill="hold">
                                          <p:stCondLst>
                                            <p:cond delay="0"/>
                                          </p:stCondLst>
                                        </p:cTn>
                                        <p:tgtEl>
                                          <p:spTgt spid="459"/>
                                        </p:tgtEl>
                                        <p:attrNameLst>
                                          <p:attrName>style.visibility</p:attrName>
                                        </p:attrNameLst>
                                      </p:cBhvr>
                                      <p:to>
                                        <p:strVal val="visible"/>
                                      </p:to>
                                    </p:set>
                                    <p:animEffect filter="fade" transition="in">
                                      <p:cBhvr>
                                        <p:cTn dur="500"/>
                                        <p:tgtEl>
                                          <p:spTgt spid="45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2" name="Shape 472"/>
        <p:cNvGrpSpPr/>
        <p:nvPr/>
      </p:nvGrpSpPr>
      <p:grpSpPr>
        <a:xfrm>
          <a:off x="0" y="0"/>
          <a:ext cx="0" cy="0"/>
          <a:chOff x="0" y="0"/>
          <a:chExt cx="0" cy="0"/>
        </a:xfrm>
      </p:grpSpPr>
      <p:sp>
        <p:nvSpPr>
          <p:cNvPr id="473" name="Google Shape;473;p22"/>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cxnSp>
        <p:nvCxnSpPr>
          <p:cNvPr id="474" name="Google Shape;474;p22"/>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475" name="Google Shape;475;p22"/>
          <p:cNvSpPr/>
          <p:nvPr/>
        </p:nvSpPr>
        <p:spPr>
          <a:xfrm>
            <a:off x="4882315" y="1436736"/>
            <a:ext cx="6604626" cy="847659"/>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400">
                <a:solidFill>
                  <a:schemeClr val="lt1"/>
                </a:solidFill>
                <a:latin typeface="Arial"/>
                <a:ea typeface="Arial"/>
                <a:cs typeface="Arial"/>
                <a:sym typeface="Arial"/>
              </a:rPr>
              <a:t>لماذا يعتبر الأرضية المبللة والأسلاك الكهربائية المكشوفة مزيجًا قاتلًا؟</a:t>
            </a:r>
            <a:endParaRPr b="1" sz="2400">
              <a:solidFill>
                <a:schemeClr val="lt1"/>
              </a:solidFill>
              <a:latin typeface="Calibri"/>
              <a:ea typeface="Calibri"/>
              <a:cs typeface="Calibri"/>
              <a:sym typeface="Calibri"/>
            </a:endParaRPr>
          </a:p>
        </p:txBody>
      </p:sp>
      <p:sp>
        <p:nvSpPr>
          <p:cNvPr id="476" name="Google Shape;476;p22"/>
          <p:cNvSpPr/>
          <p:nvPr/>
        </p:nvSpPr>
        <p:spPr>
          <a:xfrm>
            <a:off x="9604550" y="204904"/>
            <a:ext cx="1882391"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lang="ar" sz="2800">
                <a:solidFill>
                  <a:schemeClr val="lt1"/>
                </a:solidFill>
                <a:latin typeface="Calibri"/>
                <a:ea typeface="Calibri"/>
                <a:cs typeface="Calibri"/>
                <a:sym typeface="Calibri"/>
              </a:rPr>
              <a:t>السؤال رقم 10</a:t>
            </a:r>
            <a:endParaRPr sz="2800">
              <a:solidFill>
                <a:schemeClr val="lt1"/>
              </a:solidFill>
              <a:latin typeface="Calibri"/>
              <a:ea typeface="Calibri"/>
              <a:cs typeface="Calibri"/>
              <a:sym typeface="Calibri"/>
            </a:endParaRPr>
          </a:p>
        </p:txBody>
      </p:sp>
      <p:sp>
        <p:nvSpPr>
          <p:cNvPr id="477" name="Google Shape;477;p22"/>
          <p:cNvSpPr/>
          <p:nvPr/>
        </p:nvSpPr>
        <p:spPr>
          <a:xfrm>
            <a:off x="4882315" y="3503943"/>
            <a:ext cx="2915696" cy="1635369"/>
          </a:xfrm>
          <a:prstGeom prst="roundRect">
            <a:avLst>
              <a:gd fmla="val 16667" name="adj"/>
            </a:avLst>
          </a:prstGeom>
          <a:solidFill>
            <a:schemeClr val="accent1">
              <a:alpha val="28627"/>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1F3864"/>
                </a:solidFill>
                <a:latin typeface="Arial"/>
                <a:ea typeface="Arial"/>
                <a:cs typeface="Arial"/>
                <a:sym typeface="Arial"/>
              </a:rPr>
              <a:t>الكهرباء المكشوفة تؤدي إلى غليان الماء وقد تصاب بالحروق.</a:t>
            </a:r>
            <a:endParaRPr b="1" sz="4000">
              <a:solidFill>
                <a:srgbClr val="1F3864"/>
              </a:solidFill>
              <a:latin typeface="Arial"/>
              <a:ea typeface="Arial"/>
              <a:cs typeface="Arial"/>
              <a:sym typeface="Arial"/>
            </a:endParaRPr>
          </a:p>
        </p:txBody>
      </p:sp>
      <p:sp>
        <p:nvSpPr>
          <p:cNvPr id="478" name="Google Shape;478;p22"/>
          <p:cNvSpPr/>
          <p:nvPr/>
        </p:nvSpPr>
        <p:spPr>
          <a:xfrm>
            <a:off x="8706481" y="3561112"/>
            <a:ext cx="2915696" cy="1635369"/>
          </a:xfrm>
          <a:prstGeom prst="roundRect">
            <a:avLst>
              <a:gd fmla="val 16667" name="adj"/>
            </a:avLst>
          </a:prstGeom>
          <a:solidFill>
            <a:schemeClr val="accent1">
              <a:alpha val="25882"/>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1F3864"/>
                </a:solidFill>
                <a:latin typeface="Arial"/>
                <a:ea typeface="Arial"/>
                <a:cs typeface="Arial"/>
                <a:sym typeface="Arial"/>
              </a:rPr>
              <a:t>الماء موصل للكهرباء، وهناك خطر التعرض لصعق كهربائي.</a:t>
            </a:r>
            <a:endParaRPr b="1" sz="3200">
              <a:solidFill>
                <a:srgbClr val="1F3864"/>
              </a:solidFill>
              <a:latin typeface="Arial"/>
              <a:ea typeface="Arial"/>
              <a:cs typeface="Arial"/>
              <a:sym typeface="Arial"/>
            </a:endParaRPr>
          </a:p>
        </p:txBody>
      </p:sp>
      <p:sp>
        <p:nvSpPr>
          <p:cNvPr id="479" name="Google Shape;479;p22"/>
          <p:cNvSpPr/>
          <p:nvPr/>
        </p:nvSpPr>
        <p:spPr>
          <a:xfrm>
            <a:off x="1007589" y="3503943"/>
            <a:ext cx="2915696" cy="1635369"/>
          </a:xfrm>
          <a:prstGeom prst="roundRect">
            <a:avLst>
              <a:gd fmla="val 16667" name="adj"/>
            </a:avLst>
          </a:prstGeom>
          <a:solidFill>
            <a:schemeClr val="accent1">
              <a:alpha val="28627"/>
            </a:schemeClr>
          </a:solidFill>
          <a:ln cap="flat" cmpd="sng" w="12700">
            <a:solidFill>
              <a:srgbClr val="1F386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400">
                <a:solidFill>
                  <a:srgbClr val="1F3864"/>
                </a:solidFill>
                <a:latin typeface="Arial"/>
                <a:ea typeface="Arial"/>
                <a:cs typeface="Arial"/>
                <a:sym typeface="Arial"/>
              </a:rPr>
              <a:t>يؤدي الماء إلى تبليل السلك ومنع نقل الكهرباء.</a:t>
            </a:r>
            <a:endParaRPr b="1" sz="3200">
              <a:solidFill>
                <a:srgbClr val="1F3864"/>
              </a:solidFill>
              <a:latin typeface="Calibri"/>
              <a:ea typeface="Calibri"/>
              <a:cs typeface="Calibri"/>
              <a:sym typeface="Calibri"/>
            </a:endParaRPr>
          </a:p>
        </p:txBody>
      </p:sp>
      <p:sp>
        <p:nvSpPr>
          <p:cNvPr id="480" name="Google Shape;480;p22"/>
          <p:cNvSpPr txBox="1"/>
          <p:nvPr/>
        </p:nvSpPr>
        <p:spPr>
          <a:xfrm>
            <a:off x="9483970"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أ</a:t>
            </a:r>
            <a:endParaRPr/>
          </a:p>
        </p:txBody>
      </p:sp>
      <p:sp>
        <p:nvSpPr>
          <p:cNvPr id="481" name="Google Shape;481;p22"/>
          <p:cNvSpPr txBox="1"/>
          <p:nvPr/>
        </p:nvSpPr>
        <p:spPr>
          <a:xfrm>
            <a:off x="5668108"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ب</a:t>
            </a:r>
            <a:endParaRPr/>
          </a:p>
        </p:txBody>
      </p:sp>
      <p:sp>
        <p:nvSpPr>
          <p:cNvPr id="482" name="Google Shape;482;p22"/>
          <p:cNvSpPr txBox="1"/>
          <p:nvPr/>
        </p:nvSpPr>
        <p:spPr>
          <a:xfrm>
            <a:off x="1736692" y="2604339"/>
            <a:ext cx="855784"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rgbClr val="1F3864"/>
                </a:solidFill>
                <a:latin typeface="Arial"/>
                <a:ea typeface="Arial"/>
                <a:cs typeface="Arial"/>
                <a:sym typeface="Arial"/>
              </a:rPr>
              <a:t>ج</a:t>
            </a:r>
            <a:endParaRPr/>
          </a:p>
        </p:txBody>
      </p:sp>
      <p:sp>
        <p:nvSpPr>
          <p:cNvPr id="483" name="Google Shape;483;p22"/>
          <p:cNvSpPr/>
          <p:nvPr/>
        </p:nvSpPr>
        <p:spPr>
          <a:xfrm>
            <a:off x="4887750" y="3503943"/>
            <a:ext cx="2915696" cy="1672153"/>
          </a:xfrm>
          <a:prstGeom prst="roundRect">
            <a:avLst>
              <a:gd fmla="val 16667" name="adj"/>
            </a:avLst>
          </a:prstGeom>
          <a:noFill/>
          <a:ln cap="flat" cmpd="sng" w="4445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84" name="Google Shape;484;p22"/>
          <p:cNvSpPr/>
          <p:nvPr/>
        </p:nvSpPr>
        <p:spPr>
          <a:xfrm>
            <a:off x="8704232" y="3545788"/>
            <a:ext cx="2915696" cy="1672153"/>
          </a:xfrm>
          <a:prstGeom prst="roundRect">
            <a:avLst>
              <a:gd fmla="val 16667" name="adj"/>
            </a:avLst>
          </a:prstGeom>
          <a:noFill/>
          <a:ln cap="flat" cmpd="sng" w="4445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85" name="Google Shape;485;p22"/>
          <p:cNvSpPr/>
          <p:nvPr/>
        </p:nvSpPr>
        <p:spPr>
          <a:xfrm>
            <a:off x="1007260" y="3500856"/>
            <a:ext cx="2915696" cy="1672153"/>
          </a:xfrm>
          <a:prstGeom prst="roundRect">
            <a:avLst>
              <a:gd fmla="val 16667" name="adj"/>
            </a:avLst>
          </a:prstGeom>
          <a:noFill/>
          <a:ln cap="flat" cmpd="sng" w="4445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הקודם עם מילוי מלא" id="486" name="Google Shape;486;p22">
            <a:hlinkClick action="ppaction://hlinkshowjump?jump=nextslide"/>
          </p:cNvPr>
          <p:cNvPicPr preferRelativeResize="0"/>
          <p:nvPr/>
        </p:nvPicPr>
        <p:blipFill rotWithShape="1">
          <a:blip r:embed="rId3">
            <a:alphaModFix/>
          </a:blip>
          <a:srcRect b="0" l="0" r="0" t="0"/>
          <a:stretch/>
        </p:blipFill>
        <p:spPr>
          <a:xfrm>
            <a:off x="617105" y="1369996"/>
            <a:ext cx="914400" cy="914400"/>
          </a:xfrm>
          <a:prstGeom prst="rect">
            <a:avLst/>
          </a:prstGeom>
          <a:noFill/>
          <a:ln>
            <a:noFill/>
          </a:ln>
        </p:spPr>
      </p:pic>
      <p:sp>
        <p:nvSpPr>
          <p:cNvPr id="487" name="Google Shape;487;p22"/>
          <p:cNvSpPr txBox="1"/>
          <p:nvPr/>
        </p:nvSpPr>
        <p:spPr>
          <a:xfrm>
            <a:off x="119265" y="2018654"/>
            <a:ext cx="1802972" cy="40011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000">
                <a:solidFill>
                  <a:srgbClr val="1F3864"/>
                </a:solidFill>
                <a:latin typeface="Arial"/>
                <a:ea typeface="Arial"/>
                <a:cs typeface="Arial"/>
                <a:sym typeface="Arial"/>
              </a:rPr>
              <a:t>متابعة الملخص</a:t>
            </a:r>
            <a:endParaRPr/>
          </a:p>
        </p:txBody>
      </p:sp>
      <p:sp>
        <p:nvSpPr>
          <p:cNvPr id="488" name="Google Shape;488;p22"/>
          <p:cNvSpPr txBox="1"/>
          <p:nvPr/>
        </p:nvSpPr>
        <p:spPr>
          <a:xfrm>
            <a:off x="4420972" y="5908761"/>
            <a:ext cx="4457981" cy="46166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400">
                <a:solidFill>
                  <a:srgbClr val="1F3864"/>
                </a:solidFill>
                <a:latin typeface="Arial"/>
                <a:ea typeface="Arial"/>
                <a:cs typeface="Arial"/>
                <a:sym typeface="Arial"/>
              </a:rPr>
              <a:t>لقد تعرضت لحرق وذهبت إلى المستشفى.</a:t>
            </a:r>
            <a:endParaRPr/>
          </a:p>
        </p:txBody>
      </p:sp>
      <p:pic>
        <p:nvPicPr>
          <p:cNvPr descr="שינה עם מילוי מלא" id="489" name="Google Shape;489;p22"/>
          <p:cNvPicPr preferRelativeResize="0"/>
          <p:nvPr/>
        </p:nvPicPr>
        <p:blipFill rotWithShape="1">
          <a:blip r:embed="rId4">
            <a:alphaModFix/>
          </a:blip>
          <a:srcRect b="0" l="0" r="0" t="0"/>
          <a:stretch/>
        </p:blipFill>
        <p:spPr>
          <a:xfrm>
            <a:off x="4143242" y="5567283"/>
            <a:ext cx="914400" cy="914400"/>
          </a:xfrm>
          <a:prstGeom prst="rect">
            <a:avLst/>
          </a:prstGeom>
          <a:noFill/>
          <a:ln>
            <a:noFill/>
          </a:ln>
        </p:spPr>
      </p:pic>
      <p:pic>
        <p:nvPicPr>
          <p:cNvPr descr="סימן ביקורת עם מילוי מלא" id="490" name="Google Shape;490;p22"/>
          <p:cNvPicPr preferRelativeResize="0"/>
          <p:nvPr/>
        </p:nvPicPr>
        <p:blipFill rotWithShape="1">
          <a:blip r:embed="rId5">
            <a:alphaModFix/>
          </a:blip>
          <a:srcRect b="0" l="0" r="0" t="0"/>
          <a:stretch/>
        </p:blipFill>
        <p:spPr>
          <a:xfrm>
            <a:off x="2277140" y="1466001"/>
            <a:ext cx="914400" cy="914400"/>
          </a:xfrm>
          <a:prstGeom prst="rect">
            <a:avLst/>
          </a:prstGeom>
          <a:noFill/>
          <a:ln>
            <a:noFill/>
          </a:ln>
        </p:spPr>
      </p:pic>
      <p:sp>
        <p:nvSpPr>
          <p:cNvPr id="491" name="Google Shape;491;p22"/>
          <p:cNvSpPr txBox="1"/>
          <p:nvPr/>
        </p:nvSpPr>
        <p:spPr>
          <a:xfrm>
            <a:off x="1362740" y="2218709"/>
            <a:ext cx="2439640" cy="40011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000">
                <a:solidFill>
                  <a:schemeClr val="dk1"/>
                </a:solidFill>
                <a:latin typeface="Arial"/>
                <a:ea typeface="Arial"/>
                <a:cs typeface="Arial"/>
                <a:sym typeface="Arial"/>
              </a:rPr>
              <a:t>ما هي الإجابة الصحيحة؟</a:t>
            </a:r>
            <a:endParaRPr/>
          </a:p>
        </p:txBody>
      </p:sp>
      <p:sp>
        <p:nvSpPr>
          <p:cNvPr id="492" name="Google Shape;492;p22"/>
          <p:cNvSpPr txBox="1"/>
          <p:nvPr/>
        </p:nvSpPr>
        <p:spPr>
          <a:xfrm>
            <a:off x="5244844" y="5956166"/>
            <a:ext cx="2558095" cy="46166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400">
                <a:solidFill>
                  <a:schemeClr val="dk1"/>
                </a:solidFill>
                <a:latin typeface="Arial"/>
                <a:ea typeface="Arial"/>
                <a:cs typeface="Arial"/>
                <a:sym typeface="Arial"/>
              </a:rPr>
              <a:t>تم قبول الإجابة الصحيحة</a:t>
            </a:r>
            <a:endParaRPr/>
          </a:p>
        </p:txBody>
      </p:sp>
      <p:pic>
        <p:nvPicPr>
          <p:cNvPr descr="ראה פרטי תמונה קשורים. 各类奖牌元素素材下载-正版素材401364232-摄图网" id="493" name="Google Shape;493;p22"/>
          <p:cNvPicPr preferRelativeResize="0"/>
          <p:nvPr/>
        </p:nvPicPr>
        <p:blipFill rotWithShape="1">
          <a:blip r:embed="rId6">
            <a:alphaModFix/>
          </a:blip>
          <a:srcRect b="0" l="0" r="0" t="0"/>
          <a:stretch/>
        </p:blipFill>
        <p:spPr>
          <a:xfrm>
            <a:off x="4342059" y="5534381"/>
            <a:ext cx="993313" cy="993313"/>
          </a:xfrm>
          <a:prstGeom prst="rect">
            <a:avLst/>
          </a:prstGeom>
          <a:noFill/>
          <a:ln>
            <a:noFill/>
          </a:ln>
        </p:spPr>
      </p:pic>
      <p:sp>
        <p:nvSpPr>
          <p:cNvPr id="494" name="Google Shape;494;p22"/>
          <p:cNvSpPr/>
          <p:nvPr/>
        </p:nvSpPr>
        <p:spPr>
          <a:xfrm>
            <a:off x="996716" y="3532102"/>
            <a:ext cx="10614917" cy="1672153"/>
          </a:xfrm>
          <a:prstGeom prst="roundRect">
            <a:avLst>
              <a:gd fmla="val 16667" name="adj"/>
            </a:avLst>
          </a:prstGeom>
          <a:solidFill>
            <a:schemeClr val="lt1">
              <a:alpha val="3921"/>
            </a:schemeClr>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500"/>
                                  </p:stCondLst>
                                  <p:childTnLst>
                                    <p:set>
                                      <p:cBhvr>
                                        <p:cTn dur="1" fill="hold">
                                          <p:stCondLst>
                                            <p:cond delay="0"/>
                                          </p:stCondLst>
                                        </p:cTn>
                                        <p:tgtEl>
                                          <p:spTgt spid="475"/>
                                        </p:tgtEl>
                                        <p:attrNameLst>
                                          <p:attrName>style.visibility</p:attrName>
                                        </p:attrNameLst>
                                      </p:cBhvr>
                                      <p:to>
                                        <p:strVal val="visible"/>
                                      </p:to>
                                    </p:set>
                                    <p:animEffect filter="fade" transition="in">
                                      <p:cBhvr>
                                        <p:cTn dur="500"/>
                                        <p:tgtEl>
                                          <p:spTgt spid="475"/>
                                        </p:tgtEl>
                                      </p:cBhvr>
                                    </p:animEffect>
                                  </p:childTnLst>
                                </p:cTn>
                              </p:par>
                              <p:par>
                                <p:cTn fill="hold" nodeType="withEffect" presetClass="entr" presetID="1" presetSubtype="0">
                                  <p:stCondLst>
                                    <p:cond delay="0"/>
                                  </p:stCondLst>
                                  <p:childTnLst>
                                    <p:set>
                                      <p:cBhvr>
                                        <p:cTn dur="1" fill="hold">
                                          <p:stCondLst>
                                            <p:cond delay="0"/>
                                          </p:stCondLst>
                                        </p:cTn>
                                        <p:tgtEl>
                                          <p:spTgt spid="477">
                                            <p:txEl>
                                              <p:pRg end="0" st="0"/>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78">
                                            <p:txEl>
                                              <p:pRg end="0" st="0"/>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7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83"/>
                                        </p:tgtEl>
                                        <p:attrNameLst>
                                          <p:attrName>style.visibility</p:attrName>
                                        </p:attrNameLst>
                                      </p:cBhvr>
                                      <p:to>
                                        <p:strVal val="visible"/>
                                      </p:to>
                                    </p:set>
                                    <p:animEffect filter="fade" transition="in">
                                      <p:cBhvr>
                                        <p:cTn dur="500"/>
                                        <p:tgtEl>
                                          <p:spTgt spid="483"/>
                                        </p:tgtEl>
                                      </p:cBhvr>
                                    </p:animEffect>
                                  </p:childTnLst>
                                </p:cTn>
                              </p:par>
                              <p:par>
                                <p:cTn fill="hold" nodeType="withEffect" presetClass="entr" presetID="1" presetSubtype="0">
                                  <p:stCondLst>
                                    <p:cond delay="0"/>
                                  </p:stCondLst>
                                  <p:childTnLst>
                                    <p:set>
                                      <p:cBhvr>
                                        <p:cTn dur="1" fill="hold">
                                          <p:stCondLst>
                                            <p:cond delay="0"/>
                                          </p:stCondLst>
                                        </p:cTn>
                                        <p:tgtEl>
                                          <p:spTgt spid="494"/>
                                        </p:tgtEl>
                                        <p:attrNameLst>
                                          <p:attrName>style.visibility</p:attrName>
                                        </p:attrNameLst>
                                      </p:cBhvr>
                                      <p:to>
                                        <p:strVal val="visible"/>
                                      </p:to>
                                    </p:set>
                                  </p:childTnLst>
                                </p:cTn>
                              </p:par>
                              <p:par>
                                <p:cTn fill="hold" nodeType="withEffect" presetClass="entr" presetID="23" presetSubtype="16">
                                  <p:stCondLst>
                                    <p:cond delay="1000"/>
                                  </p:stCondLst>
                                  <p:childTnLst>
                                    <p:set>
                                      <p:cBhvr>
                                        <p:cTn dur="1" fill="hold">
                                          <p:stCondLst>
                                            <p:cond delay="0"/>
                                          </p:stCondLst>
                                        </p:cTn>
                                        <p:tgtEl>
                                          <p:spTgt spid="488"/>
                                        </p:tgtEl>
                                        <p:attrNameLst>
                                          <p:attrName>style.visibility</p:attrName>
                                        </p:attrNameLst>
                                      </p:cBhvr>
                                      <p:to>
                                        <p:strVal val="visible"/>
                                      </p:to>
                                    </p:set>
                                    <p:anim calcmode="lin" valueType="num">
                                      <p:cBhvr additive="base">
                                        <p:cTn dur="500"/>
                                        <p:tgtEl>
                                          <p:spTgt spid="488"/>
                                        </p:tgtEl>
                                        <p:attrNameLst>
                                          <p:attrName>ppt_w</p:attrName>
                                        </p:attrNameLst>
                                      </p:cBhvr>
                                      <p:tavLst>
                                        <p:tav fmla="" tm="0">
                                          <p:val>
                                            <p:strVal val="0"/>
                                          </p:val>
                                        </p:tav>
                                        <p:tav fmla="" tm="100000">
                                          <p:val>
                                            <p:strVal val="#ppt_w"/>
                                          </p:val>
                                        </p:tav>
                                      </p:tavLst>
                                    </p:anim>
                                    <p:anim calcmode="lin" valueType="num">
                                      <p:cBhvr additive="base">
                                        <p:cTn dur="500"/>
                                        <p:tgtEl>
                                          <p:spTgt spid="488"/>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1000"/>
                                  </p:stCondLst>
                                  <p:childTnLst>
                                    <p:set>
                                      <p:cBhvr>
                                        <p:cTn dur="1" fill="hold">
                                          <p:stCondLst>
                                            <p:cond delay="0"/>
                                          </p:stCondLst>
                                        </p:cTn>
                                        <p:tgtEl>
                                          <p:spTgt spid="489"/>
                                        </p:tgtEl>
                                        <p:attrNameLst>
                                          <p:attrName>style.visibility</p:attrName>
                                        </p:attrNameLst>
                                      </p:cBhvr>
                                      <p:to>
                                        <p:strVal val="visible"/>
                                      </p:to>
                                    </p:set>
                                    <p:animEffect filter="fade" transition="in">
                                      <p:cBhvr>
                                        <p:cTn dur="500"/>
                                        <p:tgtEl>
                                          <p:spTgt spid="489"/>
                                        </p:tgtEl>
                                      </p:cBhvr>
                                    </p:animEffect>
                                  </p:childTnLst>
                                </p:cTn>
                              </p:par>
                              <p:par>
                                <p:cTn fill="hold" nodeType="withEffect" presetClass="entr" presetID="10" presetSubtype="0">
                                  <p:stCondLst>
                                    <p:cond delay="2000"/>
                                  </p:stCondLst>
                                  <p:childTnLst>
                                    <p:set>
                                      <p:cBhvr>
                                        <p:cTn dur="1" fill="hold">
                                          <p:stCondLst>
                                            <p:cond delay="0"/>
                                          </p:stCondLst>
                                        </p:cTn>
                                        <p:tgtEl>
                                          <p:spTgt spid="490"/>
                                        </p:tgtEl>
                                        <p:attrNameLst>
                                          <p:attrName>style.visibility</p:attrName>
                                        </p:attrNameLst>
                                      </p:cBhvr>
                                      <p:to>
                                        <p:strVal val="visible"/>
                                      </p:to>
                                    </p:set>
                                    <p:animEffect filter="fade" transition="in">
                                      <p:cBhvr>
                                        <p:cTn dur="1822"/>
                                        <p:tgtEl>
                                          <p:spTgt spid="490"/>
                                        </p:tgtEl>
                                      </p:cBhvr>
                                    </p:animEffect>
                                  </p:childTnLst>
                                </p:cTn>
                              </p:par>
                              <p:par>
                                <p:cTn fill="hold" nodeType="withEffect" presetClass="entr" presetID="10" presetSubtype="0">
                                  <p:stCondLst>
                                    <p:cond delay="2000"/>
                                  </p:stCondLst>
                                  <p:childTnLst>
                                    <p:set>
                                      <p:cBhvr>
                                        <p:cTn dur="1" fill="hold">
                                          <p:stCondLst>
                                            <p:cond delay="0"/>
                                          </p:stCondLst>
                                        </p:cTn>
                                        <p:tgtEl>
                                          <p:spTgt spid="491"/>
                                        </p:tgtEl>
                                        <p:attrNameLst>
                                          <p:attrName>style.visibility</p:attrName>
                                        </p:attrNameLst>
                                      </p:cBhvr>
                                      <p:to>
                                        <p:strVal val="visible"/>
                                      </p:to>
                                    </p:set>
                                    <p:animEffect filter="fade" transition="in">
                                      <p:cBhvr>
                                        <p:cTn dur="1822"/>
                                        <p:tgtEl>
                                          <p:spTgt spid="49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8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94"/>
                                        </p:tgtEl>
                                        <p:attrNameLst>
                                          <p:attrName>style.visibility</p:attrName>
                                        </p:attrNameLst>
                                      </p:cBhvr>
                                      <p:to>
                                        <p:strVal val="visible"/>
                                      </p:to>
                                    </p:set>
                                  </p:childTnLst>
                                </p:cTn>
                              </p:par>
                              <p:par>
                                <p:cTn fill="hold" nodeType="withEffect" presetClass="entr" presetID="23" presetSubtype="16">
                                  <p:stCondLst>
                                    <p:cond delay="2000"/>
                                  </p:stCondLst>
                                  <p:childTnLst>
                                    <p:set>
                                      <p:cBhvr>
                                        <p:cTn dur="1" fill="hold">
                                          <p:stCondLst>
                                            <p:cond delay="0"/>
                                          </p:stCondLst>
                                        </p:cTn>
                                        <p:tgtEl>
                                          <p:spTgt spid="492"/>
                                        </p:tgtEl>
                                        <p:attrNameLst>
                                          <p:attrName>style.visibility</p:attrName>
                                        </p:attrNameLst>
                                      </p:cBhvr>
                                      <p:to>
                                        <p:strVal val="visible"/>
                                      </p:to>
                                    </p:set>
                                    <p:anim calcmode="lin" valueType="num">
                                      <p:cBhvr additive="base">
                                        <p:cTn dur="500"/>
                                        <p:tgtEl>
                                          <p:spTgt spid="492"/>
                                        </p:tgtEl>
                                        <p:attrNameLst>
                                          <p:attrName>ppt_w</p:attrName>
                                        </p:attrNameLst>
                                      </p:cBhvr>
                                      <p:tavLst>
                                        <p:tav fmla="" tm="0">
                                          <p:val>
                                            <p:strVal val="0"/>
                                          </p:val>
                                        </p:tav>
                                        <p:tav fmla="" tm="100000">
                                          <p:val>
                                            <p:strVal val="#ppt_w"/>
                                          </p:val>
                                        </p:tav>
                                      </p:tavLst>
                                    </p:anim>
                                    <p:anim calcmode="lin" valueType="num">
                                      <p:cBhvr additive="base">
                                        <p:cTn dur="500"/>
                                        <p:tgtEl>
                                          <p:spTgt spid="492"/>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2000"/>
                                  </p:stCondLst>
                                  <p:childTnLst>
                                    <p:set>
                                      <p:cBhvr>
                                        <p:cTn dur="1" fill="hold">
                                          <p:stCondLst>
                                            <p:cond delay="0"/>
                                          </p:stCondLst>
                                        </p:cTn>
                                        <p:tgtEl>
                                          <p:spTgt spid="493"/>
                                        </p:tgtEl>
                                        <p:attrNameLst>
                                          <p:attrName>style.visibility</p:attrName>
                                        </p:attrNameLst>
                                      </p:cBhvr>
                                      <p:to>
                                        <p:strVal val="visible"/>
                                      </p:to>
                                    </p:set>
                                    <p:anim calcmode="lin" valueType="num">
                                      <p:cBhvr additive="base">
                                        <p:cTn dur="500"/>
                                        <p:tgtEl>
                                          <p:spTgt spid="493"/>
                                        </p:tgtEl>
                                        <p:attrNameLst>
                                          <p:attrName>ppt_w</p:attrName>
                                        </p:attrNameLst>
                                      </p:cBhvr>
                                      <p:tavLst>
                                        <p:tav fmla="" tm="0">
                                          <p:val>
                                            <p:strVal val="0"/>
                                          </p:val>
                                        </p:tav>
                                        <p:tav fmla="" tm="100000">
                                          <p:val>
                                            <p:strVal val="#ppt_w"/>
                                          </p:val>
                                        </p:tav>
                                      </p:tavLst>
                                    </p:anim>
                                    <p:anim calcmode="lin" valueType="num">
                                      <p:cBhvr additive="base">
                                        <p:cTn dur="500"/>
                                        <p:tgtEl>
                                          <p:spTgt spid="493"/>
                                        </p:tgtEl>
                                        <p:attrNameLst>
                                          <p:attrName>ppt_h</p:attrName>
                                        </p:attrNameLst>
                                      </p:cBhvr>
                                      <p:tavLst>
                                        <p:tav fmla="" tm="0">
                                          <p:val>
                                            <p:strVal val="0"/>
                                          </p:val>
                                        </p:tav>
                                        <p:tav fmla="" tm="100000">
                                          <p:val>
                                            <p:strVal val="#ppt_h"/>
                                          </p:val>
                                        </p:tav>
                                      </p:tavLst>
                                    </p:anim>
                                  </p:childTnLst>
                                </p:cTn>
                              </p:par>
                              <p:par>
                                <p:cTn fill="hold" nodeType="withEffect" presetClass="entr" presetID="1" presetSubtype="0">
                                  <p:stCondLst>
                                    <p:cond delay="2000"/>
                                  </p:stCondLst>
                                  <p:childTnLst>
                                    <p:set>
                                      <p:cBhvr>
                                        <p:cTn dur="1" fill="hold">
                                          <p:stCondLst>
                                            <p:cond delay="0"/>
                                          </p:stCondLst>
                                        </p:cTn>
                                        <p:tgtEl>
                                          <p:spTgt spid="486"/>
                                        </p:tgtEl>
                                        <p:attrNameLst>
                                          <p:attrName>style.visibility</p:attrName>
                                        </p:attrNameLst>
                                      </p:cBhvr>
                                      <p:to>
                                        <p:strVal val="visible"/>
                                      </p:to>
                                    </p:set>
                                  </p:childTnLst>
                                </p:cTn>
                              </p:par>
                              <p:par>
                                <p:cTn fill="hold" nodeType="withEffect" presetClass="entr" presetID="1" presetSubtype="0">
                                  <p:stCondLst>
                                    <p:cond delay="2000"/>
                                  </p:stCondLst>
                                  <p:childTnLst>
                                    <p:set>
                                      <p:cBhvr>
                                        <p:cTn dur="1" fill="hold">
                                          <p:stCondLst>
                                            <p:cond delay="0"/>
                                          </p:stCondLst>
                                        </p:cTn>
                                        <p:tgtEl>
                                          <p:spTgt spid="48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8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94"/>
                                        </p:tgtEl>
                                        <p:attrNameLst>
                                          <p:attrName>style.visibility</p:attrName>
                                        </p:attrNameLst>
                                      </p:cBhvr>
                                      <p:to>
                                        <p:strVal val="visible"/>
                                      </p:to>
                                    </p:set>
                                  </p:childTnLst>
                                </p:cTn>
                              </p:par>
                              <p:par>
                                <p:cTn fill="hold" nodeType="withEffect" presetClass="entr" presetID="23" presetSubtype="16">
                                  <p:stCondLst>
                                    <p:cond delay="1000"/>
                                  </p:stCondLst>
                                  <p:childTnLst>
                                    <p:set>
                                      <p:cBhvr>
                                        <p:cTn dur="1" fill="hold">
                                          <p:stCondLst>
                                            <p:cond delay="0"/>
                                          </p:stCondLst>
                                        </p:cTn>
                                        <p:tgtEl>
                                          <p:spTgt spid="488"/>
                                        </p:tgtEl>
                                        <p:attrNameLst>
                                          <p:attrName>style.visibility</p:attrName>
                                        </p:attrNameLst>
                                      </p:cBhvr>
                                      <p:to>
                                        <p:strVal val="visible"/>
                                      </p:to>
                                    </p:set>
                                    <p:anim calcmode="lin" valueType="num">
                                      <p:cBhvr additive="base">
                                        <p:cTn dur="500"/>
                                        <p:tgtEl>
                                          <p:spTgt spid="488"/>
                                        </p:tgtEl>
                                        <p:attrNameLst>
                                          <p:attrName>ppt_w</p:attrName>
                                        </p:attrNameLst>
                                      </p:cBhvr>
                                      <p:tavLst>
                                        <p:tav fmla="" tm="0">
                                          <p:val>
                                            <p:strVal val="0"/>
                                          </p:val>
                                        </p:tav>
                                        <p:tav fmla="" tm="100000">
                                          <p:val>
                                            <p:strVal val="#ppt_w"/>
                                          </p:val>
                                        </p:tav>
                                      </p:tavLst>
                                    </p:anim>
                                    <p:anim calcmode="lin" valueType="num">
                                      <p:cBhvr additive="base">
                                        <p:cTn dur="500"/>
                                        <p:tgtEl>
                                          <p:spTgt spid="488"/>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1000"/>
                                  </p:stCondLst>
                                  <p:childTnLst>
                                    <p:set>
                                      <p:cBhvr>
                                        <p:cTn dur="1" fill="hold">
                                          <p:stCondLst>
                                            <p:cond delay="0"/>
                                          </p:stCondLst>
                                        </p:cTn>
                                        <p:tgtEl>
                                          <p:spTgt spid="489"/>
                                        </p:tgtEl>
                                        <p:attrNameLst>
                                          <p:attrName>style.visibility</p:attrName>
                                        </p:attrNameLst>
                                      </p:cBhvr>
                                      <p:to>
                                        <p:strVal val="visible"/>
                                      </p:to>
                                    </p:set>
                                    <p:animEffect filter="fade" transition="in">
                                      <p:cBhvr>
                                        <p:cTn dur="500"/>
                                        <p:tgtEl>
                                          <p:spTgt spid="489"/>
                                        </p:tgtEl>
                                      </p:cBhvr>
                                    </p:animEffect>
                                  </p:childTnLst>
                                </p:cTn>
                              </p:par>
                              <p:par>
                                <p:cTn fill="hold" nodeType="withEffect" presetClass="entr" presetID="10" presetSubtype="0">
                                  <p:stCondLst>
                                    <p:cond delay="2000"/>
                                  </p:stCondLst>
                                  <p:childTnLst>
                                    <p:set>
                                      <p:cBhvr>
                                        <p:cTn dur="1" fill="hold">
                                          <p:stCondLst>
                                            <p:cond delay="0"/>
                                          </p:stCondLst>
                                        </p:cTn>
                                        <p:tgtEl>
                                          <p:spTgt spid="490"/>
                                        </p:tgtEl>
                                        <p:attrNameLst>
                                          <p:attrName>style.visibility</p:attrName>
                                        </p:attrNameLst>
                                      </p:cBhvr>
                                      <p:to>
                                        <p:strVal val="visible"/>
                                      </p:to>
                                    </p:set>
                                    <p:animEffect filter="fade" transition="in">
                                      <p:cBhvr>
                                        <p:cTn dur="1822"/>
                                        <p:tgtEl>
                                          <p:spTgt spid="490"/>
                                        </p:tgtEl>
                                      </p:cBhvr>
                                    </p:animEffect>
                                  </p:childTnLst>
                                </p:cTn>
                              </p:par>
                              <p:par>
                                <p:cTn fill="hold" nodeType="withEffect" presetClass="entr" presetID="10" presetSubtype="0">
                                  <p:stCondLst>
                                    <p:cond delay="2000"/>
                                  </p:stCondLst>
                                  <p:childTnLst>
                                    <p:set>
                                      <p:cBhvr>
                                        <p:cTn dur="1" fill="hold">
                                          <p:stCondLst>
                                            <p:cond delay="0"/>
                                          </p:stCondLst>
                                        </p:cTn>
                                        <p:tgtEl>
                                          <p:spTgt spid="491"/>
                                        </p:tgtEl>
                                        <p:attrNameLst>
                                          <p:attrName>style.visibility</p:attrName>
                                        </p:attrNameLst>
                                      </p:cBhvr>
                                      <p:to>
                                        <p:strVal val="visible"/>
                                      </p:to>
                                    </p:set>
                                    <p:animEffect filter="fade" transition="in">
                                      <p:cBhvr>
                                        <p:cTn dur="1822"/>
                                        <p:tgtEl>
                                          <p:spTgt spid="49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8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8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83"/>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490"/>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491"/>
                                        </p:tgtEl>
                                        <p:attrNameLst>
                                          <p:attrName>style.visibility</p:attrName>
                                        </p:attrNameLst>
                                      </p:cBhvr>
                                      <p:to>
                                        <p:strVal val="hidden"/>
                                      </p:to>
                                    </p:set>
                                  </p:childTnLst>
                                </p:cTn>
                              </p:par>
                              <p:par>
                                <p:cTn fill="hold" nodeType="withEffect" presetClass="entr" presetID="10" presetSubtype="0">
                                  <p:stCondLst>
                                    <p:cond delay="2000"/>
                                  </p:stCondLst>
                                  <p:childTnLst>
                                    <p:set>
                                      <p:cBhvr>
                                        <p:cTn dur="1" fill="hold">
                                          <p:stCondLst>
                                            <p:cond delay="0"/>
                                          </p:stCondLst>
                                        </p:cTn>
                                        <p:tgtEl>
                                          <p:spTgt spid="487"/>
                                        </p:tgtEl>
                                        <p:attrNameLst>
                                          <p:attrName>style.visibility</p:attrName>
                                        </p:attrNameLst>
                                      </p:cBhvr>
                                      <p:to>
                                        <p:strVal val="visible"/>
                                      </p:to>
                                    </p:set>
                                    <p:animEffect filter="fade" transition="in">
                                      <p:cBhvr>
                                        <p:cTn dur="500"/>
                                        <p:tgtEl>
                                          <p:spTgt spid="487"/>
                                        </p:tgtEl>
                                      </p:cBhvr>
                                    </p:animEffect>
                                  </p:childTnLst>
                                </p:cTn>
                              </p:par>
                              <p:par>
                                <p:cTn fill="hold" nodeType="withEffect" presetClass="entr" presetID="10" presetSubtype="0">
                                  <p:stCondLst>
                                    <p:cond delay="2000"/>
                                  </p:stCondLst>
                                  <p:childTnLst>
                                    <p:set>
                                      <p:cBhvr>
                                        <p:cTn dur="1" fill="hold">
                                          <p:stCondLst>
                                            <p:cond delay="0"/>
                                          </p:stCondLst>
                                        </p:cTn>
                                        <p:tgtEl>
                                          <p:spTgt spid="486"/>
                                        </p:tgtEl>
                                        <p:attrNameLst>
                                          <p:attrName>style.visibility</p:attrName>
                                        </p:attrNameLst>
                                      </p:cBhvr>
                                      <p:to>
                                        <p:strVal val="visible"/>
                                      </p:to>
                                    </p:set>
                                    <p:animEffect filter="fade" transition="in">
                                      <p:cBhvr>
                                        <p:cTn dur="500"/>
                                        <p:tgtEl>
                                          <p:spTgt spid="48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8" name="Shape 498"/>
        <p:cNvGrpSpPr/>
        <p:nvPr/>
      </p:nvGrpSpPr>
      <p:grpSpPr>
        <a:xfrm>
          <a:off x="0" y="0"/>
          <a:ext cx="0" cy="0"/>
          <a:chOff x="0" y="0"/>
          <a:chExt cx="0" cy="0"/>
        </a:xfrm>
      </p:grpSpPr>
      <p:sp>
        <p:nvSpPr>
          <p:cNvPr id="499" name="Google Shape;499;p23"/>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sp>
        <p:nvSpPr>
          <p:cNvPr id="500" name="Google Shape;500;p23"/>
          <p:cNvSpPr/>
          <p:nvPr/>
        </p:nvSpPr>
        <p:spPr>
          <a:xfrm>
            <a:off x="10279464" y="1188728"/>
            <a:ext cx="1634531"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 sz="2800">
                <a:solidFill>
                  <a:schemeClr val="lt1"/>
                </a:solidFill>
                <a:latin typeface="Arial"/>
                <a:ea typeface="Arial"/>
                <a:cs typeface="Arial"/>
                <a:sym typeface="Arial"/>
              </a:rPr>
              <a:t>ملخص</a:t>
            </a:r>
            <a:endParaRPr sz="2800">
              <a:solidFill>
                <a:schemeClr val="lt1"/>
              </a:solidFill>
              <a:latin typeface="Calibri"/>
              <a:ea typeface="Calibri"/>
              <a:cs typeface="Calibri"/>
              <a:sym typeface="Calibri"/>
            </a:endParaRPr>
          </a:p>
        </p:txBody>
      </p:sp>
      <p:cxnSp>
        <p:nvCxnSpPr>
          <p:cNvPr id="501" name="Google Shape;501;p23"/>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502" name="Google Shape;502;p23"/>
          <p:cNvSpPr txBox="1"/>
          <p:nvPr/>
        </p:nvSpPr>
        <p:spPr>
          <a:xfrm>
            <a:off x="830663" y="2415936"/>
            <a:ext cx="11083332" cy="2026127"/>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6985" marR="0" rtl="1" algn="just">
              <a:lnSpc>
                <a:spcPct val="115000"/>
              </a:lnSpc>
              <a:spcBef>
                <a:spcPts val="0"/>
              </a:spcBef>
              <a:spcAft>
                <a:spcPts val="0"/>
              </a:spcAft>
              <a:buNone/>
            </a:pPr>
            <a:r>
              <a:rPr lang="ar" sz="2400">
                <a:solidFill>
                  <a:srgbClr val="1F3864"/>
                </a:solidFill>
                <a:latin typeface="Arial"/>
                <a:ea typeface="Arial"/>
                <a:cs typeface="Arial"/>
                <a:sym typeface="Arial"/>
              </a:rPr>
              <a:t>لقد تعلمنا كيف أن مراعاة قواعد السلامة والتصرف بشكل آمن يساعدنا على منع الإصابات بالصدمات الكهربائية والحروق.</a:t>
            </a:r>
            <a:endParaRPr/>
          </a:p>
          <a:p>
            <a:pPr indent="0" lvl="0" marL="6985" marR="0" rtl="1" algn="just">
              <a:lnSpc>
                <a:spcPct val="115000"/>
              </a:lnSpc>
              <a:spcBef>
                <a:spcPts val="1000"/>
              </a:spcBef>
              <a:spcAft>
                <a:spcPts val="0"/>
              </a:spcAft>
              <a:buNone/>
            </a:pPr>
            <a:r>
              <a:t/>
            </a:r>
            <a:endParaRPr sz="2400">
              <a:solidFill>
                <a:srgbClr val="1F3864"/>
              </a:solidFill>
              <a:latin typeface="Arial"/>
              <a:ea typeface="Arial"/>
              <a:cs typeface="Arial"/>
              <a:sym typeface="Arial"/>
            </a:endParaRPr>
          </a:p>
          <a:p>
            <a:pPr indent="0" lvl="0" marL="6985" marR="0" rtl="1" algn="just">
              <a:lnSpc>
                <a:spcPct val="115000"/>
              </a:lnSpc>
              <a:spcBef>
                <a:spcPts val="1000"/>
              </a:spcBef>
              <a:spcAft>
                <a:spcPts val="0"/>
              </a:spcAft>
              <a:buNone/>
            </a:pPr>
            <a:r>
              <a:rPr b="1" lang="ar" sz="2400">
                <a:solidFill>
                  <a:schemeClr val="dk1"/>
                </a:solidFill>
                <a:latin typeface="Arial"/>
                <a:ea typeface="Arial"/>
                <a:cs typeface="Arial"/>
                <a:sym typeface="Arial"/>
              </a:rPr>
              <a:t>في ضوء ما تعلمناه، كيف يمكنك مساعدة أصدقائك على توخي الحذر وتجنب الحروق؟</a:t>
            </a:r>
            <a:endParaRPr b="1" sz="2400">
              <a:solidFill>
                <a:schemeClr val="dk1"/>
              </a:solidFill>
              <a:latin typeface="Calibri"/>
              <a:ea typeface="Calibri"/>
              <a:cs typeface="Calibri"/>
              <a:sym typeface="Calibri"/>
            </a:endParaRPr>
          </a:p>
          <a:p>
            <a:pPr indent="0" lvl="0" marL="6985" marR="0" rtl="1" algn="just">
              <a:lnSpc>
                <a:spcPct val="115000"/>
              </a:lnSpc>
              <a:spcBef>
                <a:spcPts val="1000"/>
              </a:spcBef>
              <a:spcAft>
                <a:spcPts val="0"/>
              </a:spcAft>
              <a:buClr>
                <a:schemeClr val="dk1"/>
              </a:buClr>
              <a:buSzPts val="2400"/>
              <a:buFont typeface="Calibri"/>
              <a:buNone/>
            </a:pPr>
            <a:r>
              <a:t/>
            </a:r>
            <a:endParaRPr sz="2400">
              <a:solidFill>
                <a:srgbClr val="1F3864"/>
              </a:solidFill>
              <a:latin typeface="Calibri"/>
              <a:ea typeface="Calibri"/>
              <a:cs typeface="Calibri"/>
              <a:sym typeface="Calibri"/>
            </a:endParaRPr>
          </a:p>
          <a:p>
            <a:pPr indent="0" lvl="0" marL="0" marR="0" rtl="1" algn="r">
              <a:lnSpc>
                <a:spcPct val="115000"/>
              </a:lnSpc>
              <a:spcBef>
                <a:spcPts val="1000"/>
              </a:spcBef>
              <a:spcAft>
                <a:spcPts val="0"/>
              </a:spcAft>
              <a:buNone/>
            </a:pPr>
            <a:r>
              <a:rPr lang="ar" sz="1100">
                <a:solidFill>
                  <a:schemeClr val="dk1"/>
                </a:solidFill>
                <a:latin typeface="Calibri"/>
                <a:ea typeface="Calibri"/>
                <a:cs typeface="Calibri"/>
                <a:sym typeface="Calibri"/>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500"/>
                                  </p:stCondLst>
                                  <p:childTnLst>
                                    <p:set>
                                      <p:cBhvr>
                                        <p:cTn dur="1" fill="hold">
                                          <p:stCondLst>
                                            <p:cond delay="0"/>
                                          </p:stCondLst>
                                        </p:cTn>
                                        <p:tgtEl>
                                          <p:spTgt spid="500"/>
                                        </p:tgtEl>
                                        <p:attrNameLst>
                                          <p:attrName>style.visibility</p:attrName>
                                        </p:attrNameLst>
                                      </p:cBhvr>
                                      <p:to>
                                        <p:strVal val="visible"/>
                                      </p:to>
                                    </p:set>
                                    <p:animEffect filter="fade" transition="in">
                                      <p:cBhvr>
                                        <p:cTn dur="500"/>
                                        <p:tgtEl>
                                          <p:spTgt spid="50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6" name="Shape 506"/>
        <p:cNvGrpSpPr/>
        <p:nvPr/>
      </p:nvGrpSpPr>
      <p:grpSpPr>
        <a:xfrm>
          <a:off x="0" y="0"/>
          <a:ext cx="0" cy="0"/>
          <a:chOff x="0" y="0"/>
          <a:chExt cx="0" cy="0"/>
        </a:xfrm>
      </p:grpSpPr>
      <p:sp>
        <p:nvSpPr>
          <p:cNvPr id="507" name="Google Shape;507;p24"/>
          <p:cNvSpPr txBox="1"/>
          <p:nvPr/>
        </p:nvSpPr>
        <p:spPr>
          <a:xfrm>
            <a:off x="4899410" y="98052"/>
            <a:ext cx="7011237"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chemeClr val="dk2"/>
                </a:solidFill>
                <a:latin typeface="Arial"/>
                <a:ea typeface="Arial"/>
                <a:cs typeface="Arial"/>
                <a:sym typeface="Arial"/>
              </a:rPr>
              <a:t>مسار الدرس</a:t>
            </a:r>
            <a:endParaRPr sz="5400">
              <a:solidFill>
                <a:schemeClr val="dk2"/>
              </a:solidFill>
              <a:latin typeface="Calibri"/>
              <a:ea typeface="Calibri"/>
              <a:cs typeface="Calibri"/>
              <a:sym typeface="Calibri"/>
            </a:endParaRPr>
          </a:p>
        </p:txBody>
      </p:sp>
      <p:sp>
        <p:nvSpPr>
          <p:cNvPr id="508" name="Google Shape;508;p24"/>
          <p:cNvSpPr txBox="1"/>
          <p:nvPr/>
        </p:nvSpPr>
        <p:spPr>
          <a:xfrm>
            <a:off x="576108" y="2444126"/>
            <a:ext cx="11334539" cy="1554272"/>
          </a:xfrm>
          <a:prstGeom prst="rect">
            <a:avLst/>
          </a:prstGeom>
          <a:noFill/>
          <a:ln>
            <a:noFill/>
          </a:ln>
        </p:spPr>
        <p:txBody>
          <a:bodyPr anchorCtr="0" anchor="t" bIns="45700" lIns="91425" spcFirstLastPara="1" rIns="91425" wrap="square" tIns="45700">
            <a:spAutoFit/>
          </a:bodyPr>
          <a:lstStyle/>
          <a:p>
            <a:pPr indent="0" lvl="0" marL="0" marR="0" rtl="1" algn="r">
              <a:lnSpc>
                <a:spcPct val="120000"/>
              </a:lnSpc>
              <a:spcBef>
                <a:spcPts val="0"/>
              </a:spcBef>
              <a:spcAft>
                <a:spcPts val="0"/>
              </a:spcAft>
              <a:buNone/>
            </a:pPr>
            <a:r>
              <a:rPr b="1" lang="ar" sz="2800">
                <a:solidFill>
                  <a:schemeClr val="dk1"/>
                </a:solidFill>
                <a:latin typeface="Arial"/>
                <a:ea typeface="Arial"/>
                <a:cs typeface="Arial"/>
                <a:sym typeface="Arial"/>
              </a:rPr>
              <a:t>تحليل الحدث</a:t>
            </a:r>
            <a:endParaRPr/>
          </a:p>
          <a:p>
            <a:pPr indent="0" lvl="0" marL="0" marR="0" rtl="1" algn="r">
              <a:lnSpc>
                <a:spcPct val="120000"/>
              </a:lnSpc>
              <a:spcBef>
                <a:spcPts val="600"/>
              </a:spcBef>
              <a:spcAft>
                <a:spcPts val="0"/>
              </a:spcAft>
              <a:buNone/>
            </a:pPr>
            <a:r>
              <a:rPr lang="ar" sz="2400">
                <a:solidFill>
                  <a:schemeClr val="dk1"/>
                </a:solidFill>
                <a:latin typeface="Arial"/>
                <a:ea typeface="Arial"/>
                <a:cs typeface="Arial"/>
                <a:sym typeface="Arial"/>
              </a:rPr>
              <a:t>سنقرأ خبرًا منشورًا في إحدى الصحف ونقوم بتحليل سلوك الأفراد من منظور المسؤولية الشخصية والمتبادلة. وسوف نكتشف من تصرف بشكل صحيح ومن تصرف بشكل غير مسؤول.</a:t>
            </a:r>
            <a:endParaRPr/>
          </a:p>
        </p:txBody>
      </p:sp>
      <p:sp>
        <p:nvSpPr>
          <p:cNvPr id="509" name="Google Shape;509;p24"/>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sp>
        <p:nvSpPr>
          <p:cNvPr id="510" name="Google Shape;510;p24"/>
          <p:cNvSpPr/>
          <p:nvPr/>
        </p:nvSpPr>
        <p:spPr>
          <a:xfrm>
            <a:off x="7003701" y="1639046"/>
            <a:ext cx="4906946" cy="553648"/>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800">
                <a:solidFill>
                  <a:schemeClr val="lt1"/>
                </a:solidFill>
                <a:latin typeface="Arial"/>
                <a:ea typeface="Arial"/>
                <a:cs typeface="Arial"/>
                <a:sym typeface="Arial"/>
              </a:rPr>
              <a:t>النشاط 3 - </a:t>
            </a:r>
            <a:r>
              <a:rPr b="1" lang="ar" sz="2800">
                <a:solidFill>
                  <a:schemeClr val="lt1"/>
                </a:solidFill>
                <a:latin typeface="Calibri"/>
                <a:ea typeface="Calibri"/>
                <a:cs typeface="Calibri"/>
                <a:sym typeface="Calibri"/>
              </a:rPr>
              <a:t>الإصابات الكهربائية</a:t>
            </a:r>
            <a:endParaRPr sz="2800">
              <a:solidFill>
                <a:schemeClr val="lt1"/>
              </a:solidFill>
              <a:latin typeface="Calibri"/>
              <a:ea typeface="Calibri"/>
              <a:cs typeface="Calibri"/>
              <a:sym typeface="Calibri"/>
            </a:endParaRPr>
          </a:p>
        </p:txBody>
      </p:sp>
      <p:cxnSp>
        <p:nvCxnSpPr>
          <p:cNvPr id="511" name="Google Shape;511;p24"/>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512" name="Google Shape;512;p24"/>
          <p:cNvSpPr txBox="1"/>
          <p:nvPr/>
        </p:nvSpPr>
        <p:spPr>
          <a:xfrm>
            <a:off x="663973" y="2493741"/>
            <a:ext cx="11158807" cy="3512178"/>
          </a:xfrm>
          <a:prstGeom prst="rect">
            <a:avLst/>
          </a:prstGeom>
          <a:solidFill>
            <a:schemeClr val="lt1"/>
          </a:solidFill>
          <a:ln cap="flat" cmpd="sng" w="9525">
            <a:solidFill>
              <a:srgbClr val="2F5496"/>
            </a:solidFill>
            <a:prstDash val="solid"/>
            <a:round/>
            <a:headEnd len="sm" w="sm" type="none"/>
            <a:tailEnd len="sm" w="sm" type="none"/>
          </a:ln>
        </p:spPr>
        <p:txBody>
          <a:bodyPr anchorCtr="0" anchor="t" bIns="45700" lIns="91425" spcFirstLastPara="1" rIns="91425" wrap="square" tIns="45700">
            <a:noAutofit/>
          </a:bodyPr>
          <a:lstStyle/>
          <a:p>
            <a:pPr indent="0" lvl="0" marL="0" marR="0" rtl="1" algn="just">
              <a:lnSpc>
                <a:spcPct val="115000"/>
              </a:lnSpc>
              <a:spcBef>
                <a:spcPts val="0"/>
              </a:spcBef>
              <a:spcAft>
                <a:spcPts val="0"/>
              </a:spcAft>
              <a:buClr>
                <a:srgbClr val="1F3864"/>
              </a:buClr>
              <a:buSzPts val="2400"/>
              <a:buFont typeface="Arial"/>
              <a:buNone/>
            </a:pPr>
            <a:r>
              <a:rPr b="1" lang="ar" sz="2400">
                <a:solidFill>
                  <a:srgbClr val="1F3864"/>
                </a:solidFill>
                <a:latin typeface="Arial"/>
                <a:ea typeface="Arial"/>
                <a:cs typeface="Arial"/>
                <a:sym typeface="Arial"/>
              </a:rPr>
              <a:t>تعرض ثلاثة شبان لصعقة كهربائية</a:t>
            </a:r>
            <a:r>
              <a:rPr lang="ar" sz="2400">
                <a:solidFill>
                  <a:srgbClr val="1F3864"/>
                </a:solidFill>
                <a:latin typeface="Calibri"/>
                <a:ea typeface="Calibri"/>
                <a:cs typeface="Calibri"/>
                <a:sym typeface="Calibri"/>
              </a:rPr>
              <a:t> </a:t>
            </a:r>
            <a:r>
              <a:rPr b="1" lang="ar" sz="2400">
                <a:solidFill>
                  <a:srgbClr val="1F3864"/>
                </a:solidFill>
                <a:latin typeface="Arial"/>
                <a:ea typeface="Arial"/>
                <a:cs typeface="Arial"/>
                <a:sym typeface="Arial"/>
              </a:rPr>
              <a:t>في بركة لتربية الأسماك الزينة في شمال البلاد </a:t>
            </a:r>
            <a:r>
              <a:rPr lang="ar" sz="2400">
                <a:solidFill>
                  <a:srgbClr val="1F3864"/>
                </a:solidFill>
                <a:latin typeface="Arial"/>
                <a:ea typeface="Arial"/>
                <a:cs typeface="Arial"/>
                <a:sym typeface="Arial"/>
              </a:rPr>
              <a:t>. أجرى المسعفون عملية الإنعاش القلبي الرئوي لهم بعد العثور على الثلاثة فاقدي الوعي بجانب حمام السباحة. لقد لاحظ أصدقاء الثلاثة الذين يعملون في مكان قريب ما كان يحدث ووصلوا بسرعة إلى مكان الحادث. قاموا بقطع الكهرباء، وإبلاغ الشرطة، وسحبوا الثلاثة من المسبح </a:t>
            </a:r>
            <a:r>
              <a:rPr lang="ar" sz="2400">
                <a:solidFill>
                  <a:srgbClr val="1F3864"/>
                </a:solidFill>
                <a:latin typeface="Calibri"/>
                <a:ea typeface="Calibri"/>
                <a:cs typeface="Calibri"/>
                <a:sym typeface="Calibri"/>
              </a:rPr>
              <a:t>.</a:t>
            </a:r>
            <a:r>
              <a:rPr b="1" lang="ar" sz="2400">
                <a:solidFill>
                  <a:srgbClr val="1F3864"/>
                </a:solidFill>
                <a:latin typeface="Arial"/>
                <a:ea typeface="Arial"/>
                <a:cs typeface="Arial"/>
                <a:sym typeface="Arial"/>
              </a:rPr>
              <a:t> </a:t>
            </a:r>
            <a:r>
              <a:rPr lang="ar" sz="2400">
                <a:solidFill>
                  <a:srgbClr val="1F3864"/>
                </a:solidFill>
                <a:latin typeface="Arial"/>
                <a:ea typeface="Arial"/>
                <a:cs typeface="Arial"/>
                <a:sym typeface="Arial"/>
              </a:rPr>
              <a:t>وبحسب تحقيقات الشرطة، فإن أحد الثلاثة تعرض لصعقة كهربائية عندما دخل المسبح لتغيير قطعة في جهاز الأكسدة الكهربائية. صديقه الذي حاول إنقاذه تعرض لصعقة كهربائية في اللحظة التي لمسه فيها.</a:t>
            </a:r>
            <a:r>
              <a:rPr b="1" lang="ar" sz="2400">
                <a:solidFill>
                  <a:srgbClr val="1F3864"/>
                </a:solidFill>
                <a:latin typeface="Arial"/>
                <a:ea typeface="Arial"/>
                <a:cs typeface="Arial"/>
                <a:sym typeface="Arial"/>
              </a:rPr>
              <a:t> </a:t>
            </a:r>
            <a:r>
              <a:rPr lang="ar" sz="2400">
                <a:solidFill>
                  <a:srgbClr val="1F3864"/>
                </a:solidFill>
                <a:latin typeface="Arial"/>
                <a:ea typeface="Arial"/>
                <a:cs typeface="Arial"/>
                <a:sym typeface="Arial"/>
              </a:rPr>
              <a:t>الصديق الثالث الذي حاول إنقاذ أصدقائه تعرض أيضًا لصعقة كهربائية.</a:t>
            </a:r>
            <a:endParaRPr sz="2400">
              <a:solidFill>
                <a:srgbClr val="1F3864"/>
              </a:solidFill>
              <a:latin typeface="Calibri"/>
              <a:ea typeface="Calibri"/>
              <a:cs typeface="Calibri"/>
              <a:sym typeface="Calibri"/>
            </a:endParaRPr>
          </a:p>
          <a:p>
            <a:pPr indent="0" lvl="0" marL="0" marR="0" rtl="1" algn="r">
              <a:lnSpc>
                <a:spcPct val="115000"/>
              </a:lnSpc>
              <a:spcBef>
                <a:spcPts val="1000"/>
              </a:spcBef>
              <a:spcAft>
                <a:spcPts val="0"/>
              </a:spcAft>
              <a:buNone/>
            </a:pPr>
            <a:r>
              <a:rPr lang="ar" sz="1100">
                <a:solidFill>
                  <a:srgbClr val="1F3864"/>
                </a:solidFill>
                <a:latin typeface="Calibri"/>
                <a:ea typeface="Calibri"/>
                <a:cs typeface="Calibri"/>
                <a:sym typeface="Calibri"/>
              </a:rPr>
              <a:t> </a:t>
            </a:r>
            <a:endParaRPr/>
          </a:p>
        </p:txBody>
      </p:sp>
    </p:spTree>
  </p:cSld>
  <p:clrMapOvr>
    <a:masterClrMapping/>
  </p:clrMapOvr>
  <mc:AlternateContent>
    <mc:Choice Requires="p14">
      <p:transition spd="slow">
        <p14:flash/>
      </p:transition>
    </mc:Choice>
    <mc:Fallback>
      <p:transition spd="med">
        <p:fade/>
      </p:transition>
    </mc:Fallback>
  </mc:AlternateContent>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1000"/>
                                  </p:stCondLst>
                                  <p:childTnLst>
                                    <p:set>
                                      <p:cBhvr>
                                        <p:cTn dur="1" fill="hold">
                                          <p:stCondLst>
                                            <p:cond delay="0"/>
                                          </p:stCondLst>
                                        </p:cTn>
                                        <p:tgtEl>
                                          <p:spTgt spid="508"/>
                                        </p:tgtEl>
                                        <p:attrNameLst>
                                          <p:attrName>style.visibility</p:attrName>
                                        </p:attrNameLst>
                                      </p:cBhvr>
                                      <p:to>
                                        <p:strVal val="visible"/>
                                      </p:to>
                                    </p:set>
                                    <p:animEffect filter="fade" transition="in">
                                      <p:cBhvr>
                                        <p:cTn dur="500"/>
                                        <p:tgtEl>
                                          <p:spTgt spid="50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12"/>
                                        </p:tgtEl>
                                        <p:attrNameLst>
                                          <p:attrName>style.visibility</p:attrName>
                                        </p:attrNameLst>
                                      </p:cBhvr>
                                      <p:to>
                                        <p:strVal val="visible"/>
                                      </p:to>
                                    </p:set>
                                    <p:animEffect filter="fade" transition="in">
                                      <p:cBhvr>
                                        <p:cTn dur="1000"/>
                                        <p:tgtEl>
                                          <p:spTgt spid="51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6" name="Shape 516"/>
        <p:cNvGrpSpPr/>
        <p:nvPr/>
      </p:nvGrpSpPr>
      <p:grpSpPr>
        <a:xfrm>
          <a:off x="0" y="0"/>
          <a:ext cx="0" cy="0"/>
          <a:chOff x="0" y="0"/>
          <a:chExt cx="0" cy="0"/>
        </a:xfrm>
      </p:grpSpPr>
      <p:sp>
        <p:nvSpPr>
          <p:cNvPr id="517" name="Google Shape;517;p25"/>
          <p:cNvSpPr txBox="1"/>
          <p:nvPr/>
        </p:nvSpPr>
        <p:spPr>
          <a:xfrm>
            <a:off x="4899410" y="98052"/>
            <a:ext cx="7011237"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chemeClr val="dk2"/>
                </a:solidFill>
                <a:latin typeface="Arial"/>
                <a:ea typeface="Arial"/>
                <a:cs typeface="Arial"/>
                <a:sym typeface="Arial"/>
              </a:rPr>
              <a:t>مسار الدرس</a:t>
            </a:r>
            <a:endParaRPr sz="5400">
              <a:solidFill>
                <a:schemeClr val="dk2"/>
              </a:solidFill>
              <a:latin typeface="Calibri"/>
              <a:ea typeface="Calibri"/>
              <a:cs typeface="Calibri"/>
              <a:sym typeface="Calibri"/>
            </a:endParaRPr>
          </a:p>
        </p:txBody>
      </p:sp>
      <p:sp>
        <p:nvSpPr>
          <p:cNvPr id="518" name="Google Shape;518;p25"/>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sp>
        <p:nvSpPr>
          <p:cNvPr id="519" name="Google Shape;519;p25"/>
          <p:cNvSpPr/>
          <p:nvPr/>
        </p:nvSpPr>
        <p:spPr>
          <a:xfrm>
            <a:off x="7877909" y="1639046"/>
            <a:ext cx="4032738" cy="553648"/>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lnSpc>
                <a:spcPct val="115000"/>
              </a:lnSpc>
              <a:spcBef>
                <a:spcPts val="0"/>
              </a:spcBef>
              <a:spcAft>
                <a:spcPts val="0"/>
              </a:spcAft>
              <a:buNone/>
            </a:pPr>
            <a:r>
              <a:rPr b="1" lang="ar" sz="2800">
                <a:solidFill>
                  <a:schemeClr val="lt1"/>
                </a:solidFill>
                <a:latin typeface="Calibri"/>
                <a:ea typeface="Calibri"/>
                <a:cs typeface="Calibri"/>
                <a:sym typeface="Calibri"/>
              </a:rPr>
              <a:t>أسئلة لتحليل الحدث</a:t>
            </a:r>
            <a:endParaRPr b="1" sz="2800">
              <a:solidFill>
                <a:schemeClr val="lt1"/>
              </a:solidFill>
              <a:latin typeface="Calibri"/>
              <a:ea typeface="Calibri"/>
              <a:cs typeface="Calibri"/>
              <a:sym typeface="Calibri"/>
            </a:endParaRPr>
          </a:p>
        </p:txBody>
      </p:sp>
      <p:cxnSp>
        <p:nvCxnSpPr>
          <p:cNvPr id="520" name="Google Shape;520;p25"/>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521" name="Google Shape;521;p25"/>
          <p:cNvSpPr txBox="1"/>
          <p:nvPr/>
        </p:nvSpPr>
        <p:spPr>
          <a:xfrm>
            <a:off x="756977" y="2648907"/>
            <a:ext cx="11153670" cy="3550203"/>
          </a:xfrm>
          <a:prstGeom prst="rect">
            <a:avLst/>
          </a:prstGeom>
          <a:noFill/>
          <a:ln>
            <a:noFill/>
          </a:ln>
        </p:spPr>
        <p:txBody>
          <a:bodyPr anchorCtr="0" anchor="t" bIns="45700" lIns="91425" spcFirstLastPara="1" rIns="91425" wrap="square" tIns="45700">
            <a:spAutoFit/>
          </a:bodyPr>
          <a:lstStyle/>
          <a:p>
            <a:pPr indent="-342900" lvl="0" marL="342900" marR="0" rtl="1" algn="just">
              <a:lnSpc>
                <a:spcPct val="115000"/>
              </a:lnSpc>
              <a:spcBef>
                <a:spcPts val="0"/>
              </a:spcBef>
              <a:spcAft>
                <a:spcPts val="0"/>
              </a:spcAft>
              <a:buClr>
                <a:srgbClr val="1F3864"/>
              </a:buClr>
              <a:buSzPts val="2400"/>
              <a:buFont typeface="Calibri"/>
              <a:buAutoNum type="arabicPeriod"/>
            </a:pPr>
            <a:r>
              <a:rPr lang="ar" sz="2400">
                <a:solidFill>
                  <a:srgbClr val="1F3864"/>
                </a:solidFill>
                <a:latin typeface="Arial"/>
                <a:ea typeface="Arial"/>
                <a:cs typeface="Arial"/>
                <a:sym typeface="Arial"/>
              </a:rPr>
              <a:t>الشاب الذي دخل المسبح كان يعلم أن هناك آلة كهربائية هناك، ماذا كان عليه أن يفعل قبل الدخول إلى الماء؟</a:t>
            </a:r>
            <a:endParaRPr sz="2400">
              <a:solidFill>
                <a:srgbClr val="1F3864"/>
              </a:solidFill>
              <a:latin typeface="Calibri"/>
              <a:ea typeface="Calibri"/>
              <a:cs typeface="Calibri"/>
              <a:sym typeface="Calibri"/>
            </a:endParaRPr>
          </a:p>
          <a:p>
            <a:pPr indent="-342900" lvl="0" marL="342900" marR="0" rtl="1" algn="just">
              <a:lnSpc>
                <a:spcPct val="115000"/>
              </a:lnSpc>
              <a:spcBef>
                <a:spcPts val="2400"/>
              </a:spcBef>
              <a:spcAft>
                <a:spcPts val="0"/>
              </a:spcAft>
              <a:buClr>
                <a:srgbClr val="1F3864"/>
              </a:buClr>
              <a:buSzPts val="2400"/>
              <a:buFont typeface="Calibri"/>
              <a:buAutoNum type="arabicPeriod"/>
            </a:pPr>
            <a:r>
              <a:rPr lang="ar" sz="2400">
                <a:solidFill>
                  <a:srgbClr val="1F3864"/>
                </a:solidFill>
                <a:latin typeface="Arial"/>
                <a:ea typeface="Arial"/>
                <a:cs typeface="Arial"/>
                <a:sym typeface="Arial"/>
              </a:rPr>
              <a:t>ما رأيك بتصرفات أصدقاء الشاب الذي تعرض للصعق الكهربائي؟ هل تصرفوا بمسؤولية؟</a:t>
            </a:r>
            <a:endParaRPr sz="2400">
              <a:solidFill>
                <a:srgbClr val="1F3864"/>
              </a:solidFill>
              <a:latin typeface="Calibri"/>
              <a:ea typeface="Calibri"/>
              <a:cs typeface="Calibri"/>
              <a:sym typeface="Calibri"/>
            </a:endParaRPr>
          </a:p>
          <a:p>
            <a:pPr indent="-342900" lvl="0" marL="342900" marR="0" rtl="1" algn="just">
              <a:lnSpc>
                <a:spcPct val="115000"/>
              </a:lnSpc>
              <a:spcBef>
                <a:spcPts val="2400"/>
              </a:spcBef>
              <a:spcAft>
                <a:spcPts val="0"/>
              </a:spcAft>
              <a:buClr>
                <a:srgbClr val="1F3864"/>
              </a:buClr>
              <a:buSzPts val="2400"/>
              <a:buFont typeface="Calibri"/>
              <a:buAutoNum type="arabicPeriod"/>
            </a:pPr>
            <a:r>
              <a:rPr lang="ar" sz="2400">
                <a:solidFill>
                  <a:srgbClr val="1F3864"/>
                </a:solidFill>
                <a:latin typeface="Arial"/>
                <a:ea typeface="Arial"/>
                <a:cs typeface="Arial"/>
                <a:sym typeface="Arial"/>
              </a:rPr>
              <a:t>ما رأيك في تصرفات الأصدقاء الذين ساعدوا الشباب الثلاثة الذين تعرضوا للصعق الكهربائي؟</a:t>
            </a:r>
            <a:endParaRPr sz="2400">
              <a:solidFill>
                <a:srgbClr val="1F3864"/>
              </a:solidFill>
              <a:latin typeface="Calibri"/>
              <a:ea typeface="Calibri"/>
              <a:cs typeface="Calibri"/>
              <a:sym typeface="Calibri"/>
            </a:endParaRPr>
          </a:p>
          <a:p>
            <a:pPr indent="-342900" lvl="0" marL="342900" marR="0" rtl="1" algn="just">
              <a:lnSpc>
                <a:spcPct val="115000"/>
              </a:lnSpc>
              <a:spcBef>
                <a:spcPts val="2400"/>
              </a:spcBef>
              <a:spcAft>
                <a:spcPts val="0"/>
              </a:spcAft>
              <a:buClr>
                <a:srgbClr val="1F3864"/>
              </a:buClr>
              <a:buSzPts val="2400"/>
              <a:buFont typeface="Calibri"/>
              <a:buAutoNum type="arabicPeriod"/>
            </a:pPr>
            <a:r>
              <a:rPr lang="ar" sz="2400">
                <a:solidFill>
                  <a:srgbClr val="1F3864"/>
                </a:solidFill>
                <a:latin typeface="Arial"/>
                <a:ea typeface="Arial"/>
                <a:cs typeface="Arial"/>
                <a:sym typeface="Arial"/>
              </a:rPr>
              <a:t>كيف يمكنك تجنب احتمالية التعرض لصعقة كهربائية بسبب جهاز كهربائي معطل؟</a:t>
            </a:r>
            <a:endParaRPr sz="2400">
              <a:solidFill>
                <a:srgbClr val="1F3864"/>
              </a:solidFill>
              <a:latin typeface="Calibri"/>
              <a:ea typeface="Calibri"/>
              <a:cs typeface="Calibri"/>
              <a:sym typeface="Calibri"/>
            </a:endParaRPr>
          </a:p>
        </p:txBody>
      </p:sp>
    </p:spTree>
  </p:cSld>
  <p:clrMapOvr>
    <a:masterClrMapping/>
  </p:clrMapOvr>
  <mc:AlternateContent>
    <mc:Choice Requires="p14">
      <p:transition spd="slow">
        <p14:flash/>
      </p:transition>
    </mc:Choice>
    <mc:Fallback>
      <p:transition spd="med">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21">
                                            <p:txEl>
                                              <p:pRg end="0" st="0"/>
                                            </p:txEl>
                                          </p:spTgt>
                                        </p:tgtEl>
                                        <p:attrNameLst>
                                          <p:attrName>style.visibility</p:attrName>
                                        </p:attrNameLst>
                                      </p:cBhvr>
                                      <p:to>
                                        <p:strVal val="visible"/>
                                      </p:to>
                                    </p:set>
                                    <p:animEffect filter="fade" transition="in">
                                      <p:cBhvr>
                                        <p:cTn dur="1000"/>
                                        <p:tgtEl>
                                          <p:spTgt spid="52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21">
                                            <p:txEl>
                                              <p:pRg end="1" st="1"/>
                                            </p:txEl>
                                          </p:spTgt>
                                        </p:tgtEl>
                                        <p:attrNameLst>
                                          <p:attrName>style.visibility</p:attrName>
                                        </p:attrNameLst>
                                      </p:cBhvr>
                                      <p:to>
                                        <p:strVal val="visible"/>
                                      </p:to>
                                    </p:set>
                                    <p:animEffect filter="fade" transition="in">
                                      <p:cBhvr>
                                        <p:cTn dur="1000"/>
                                        <p:tgtEl>
                                          <p:spTgt spid="52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21">
                                            <p:txEl>
                                              <p:pRg end="2" st="2"/>
                                            </p:txEl>
                                          </p:spTgt>
                                        </p:tgtEl>
                                        <p:attrNameLst>
                                          <p:attrName>style.visibility</p:attrName>
                                        </p:attrNameLst>
                                      </p:cBhvr>
                                      <p:to>
                                        <p:strVal val="visible"/>
                                      </p:to>
                                    </p:set>
                                    <p:animEffect filter="fade" transition="in">
                                      <p:cBhvr>
                                        <p:cTn dur="1000"/>
                                        <p:tgtEl>
                                          <p:spTgt spid="52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21">
                                            <p:txEl>
                                              <p:pRg end="3" st="3"/>
                                            </p:txEl>
                                          </p:spTgt>
                                        </p:tgtEl>
                                        <p:attrNameLst>
                                          <p:attrName>style.visibility</p:attrName>
                                        </p:attrNameLst>
                                      </p:cBhvr>
                                      <p:to>
                                        <p:strVal val="visible"/>
                                      </p:to>
                                    </p:set>
                                    <p:animEffect filter="fade" transition="in">
                                      <p:cBhvr>
                                        <p:cTn dur="1000"/>
                                        <p:tgtEl>
                                          <p:spTgt spid="521">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5" name="Shape 525"/>
        <p:cNvGrpSpPr/>
        <p:nvPr/>
      </p:nvGrpSpPr>
      <p:grpSpPr>
        <a:xfrm>
          <a:off x="0" y="0"/>
          <a:ext cx="0" cy="0"/>
          <a:chOff x="0" y="0"/>
          <a:chExt cx="0" cy="0"/>
        </a:xfrm>
      </p:grpSpPr>
      <p:sp>
        <p:nvSpPr>
          <p:cNvPr id="526" name="Google Shape;526;p26"/>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cxnSp>
        <p:nvCxnSpPr>
          <p:cNvPr id="527" name="Google Shape;527;p26"/>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528" name="Google Shape;528;p26"/>
          <p:cNvSpPr/>
          <p:nvPr/>
        </p:nvSpPr>
        <p:spPr>
          <a:xfrm>
            <a:off x="9186530" y="1208116"/>
            <a:ext cx="2461184"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800">
                <a:solidFill>
                  <a:schemeClr val="lt1"/>
                </a:solidFill>
                <a:latin typeface="Calibri"/>
                <a:ea typeface="Calibri"/>
                <a:cs typeface="Calibri"/>
                <a:sym typeface="Calibri"/>
              </a:rPr>
              <a:t>ملخص الدرس</a:t>
            </a:r>
            <a:endParaRPr sz="2800">
              <a:solidFill>
                <a:schemeClr val="lt1"/>
              </a:solidFill>
              <a:latin typeface="Calibri"/>
              <a:ea typeface="Calibri"/>
              <a:cs typeface="Calibri"/>
              <a:sym typeface="Calibri"/>
            </a:endParaRPr>
          </a:p>
        </p:txBody>
      </p:sp>
      <p:sp>
        <p:nvSpPr>
          <p:cNvPr id="529" name="Google Shape;529;p26"/>
          <p:cNvSpPr/>
          <p:nvPr/>
        </p:nvSpPr>
        <p:spPr>
          <a:xfrm>
            <a:off x="683288" y="2251972"/>
            <a:ext cx="10964426" cy="4148828"/>
          </a:xfrm>
          <a:prstGeom prst="rect">
            <a:avLst/>
          </a:prstGeom>
          <a:noFill/>
          <a:ln>
            <a:noFill/>
          </a:ln>
        </p:spPr>
        <p:txBody>
          <a:bodyPr anchorCtr="0" anchor="ctr" bIns="45700" lIns="91425" spcFirstLastPara="1" rIns="91425" wrap="square" tIns="45700">
            <a:spAutoFit/>
          </a:bodyPr>
          <a:lstStyle/>
          <a:p>
            <a:pPr indent="0" lvl="0" marL="0" marR="0" rtl="1" algn="just">
              <a:lnSpc>
                <a:spcPct val="120000"/>
              </a:lnSpc>
              <a:spcBef>
                <a:spcPts val="0"/>
              </a:spcBef>
              <a:spcAft>
                <a:spcPts val="0"/>
              </a:spcAft>
              <a:buClr>
                <a:schemeClr val="dk1"/>
              </a:buClr>
              <a:buSzPts val="2400"/>
              <a:buFont typeface="Arial"/>
              <a:buNone/>
            </a:pPr>
            <a:r>
              <a:rPr b="0" i="0" lang="ar" sz="2400" u="none" cap="none" strike="noStrike">
                <a:solidFill>
                  <a:schemeClr val="dk1"/>
                </a:solidFill>
                <a:latin typeface="Arial"/>
                <a:ea typeface="Arial"/>
                <a:cs typeface="Arial"/>
                <a:sym typeface="Arial"/>
              </a:rPr>
              <a:t>أحد أسباب الحروق هو "الصدمة الكهربائية" أو التيار الكهربائي الذي يمر عبر الجسم نتيجة ملامسة مصدر للجهد. تنتقل الطاقة الكهربائية مباشرة إلى الجلد، مما يسبب تدمير الخلايا وظهور الحروق. ينتقل التيار الكهربائي عبر المواد الموصلة مثل المعدن والماء والسوائل الأخرى،</a:t>
            </a:r>
            <a:endParaRPr b="0" i="0" sz="2400" u="none" cap="none" strike="noStrike">
              <a:solidFill>
                <a:schemeClr val="dk1"/>
              </a:solidFill>
              <a:latin typeface="Calibri"/>
              <a:ea typeface="Calibri"/>
              <a:cs typeface="Calibri"/>
              <a:sym typeface="Calibri"/>
            </a:endParaRPr>
          </a:p>
          <a:p>
            <a:pPr indent="0" lvl="0" marL="0" marR="0" rtl="1" algn="just">
              <a:lnSpc>
                <a:spcPct val="120000"/>
              </a:lnSpc>
              <a:spcBef>
                <a:spcPts val="1200"/>
              </a:spcBef>
              <a:spcAft>
                <a:spcPts val="0"/>
              </a:spcAft>
              <a:buClr>
                <a:schemeClr val="dk1"/>
              </a:buClr>
              <a:buSzPts val="2400"/>
              <a:buFont typeface="Arial"/>
              <a:buNone/>
            </a:pPr>
            <a:r>
              <a:rPr b="0" i="0" lang="ar" sz="2400" u="none" cap="none" strike="noStrike">
                <a:solidFill>
                  <a:schemeClr val="dk1"/>
                </a:solidFill>
                <a:latin typeface="Arial"/>
                <a:ea typeface="Arial"/>
                <a:cs typeface="Arial"/>
                <a:sym typeface="Arial"/>
              </a:rPr>
              <a:t>في حالة التعرض لصدمة كهربائية يجب الاتصال بخدمات الإنقاذ فورًا واتخاذ الإجراءات اللازمة مثل فصل التيار الكهربائي وبعد ذلك إبعاد المصاب عن مصدر الكهرباء،</a:t>
            </a:r>
            <a:endParaRPr b="0" i="0" sz="2400" u="none" cap="none" strike="noStrike">
              <a:solidFill>
                <a:schemeClr val="dk1"/>
              </a:solidFill>
              <a:latin typeface="Calibri"/>
              <a:ea typeface="Calibri"/>
              <a:cs typeface="Calibri"/>
              <a:sym typeface="Calibri"/>
            </a:endParaRPr>
          </a:p>
          <a:p>
            <a:pPr indent="0" lvl="0" marL="0" marR="0" rtl="1" algn="just">
              <a:lnSpc>
                <a:spcPct val="100000"/>
              </a:lnSpc>
              <a:spcBef>
                <a:spcPts val="1200"/>
              </a:spcBef>
              <a:spcAft>
                <a:spcPts val="0"/>
              </a:spcAft>
              <a:buClr>
                <a:srgbClr val="FF0000"/>
              </a:buClr>
              <a:buSzPts val="2400"/>
              <a:buFont typeface="Arial"/>
              <a:buNone/>
            </a:pPr>
            <a:r>
              <a:rPr b="1" i="0" lang="ar" sz="2400" u="none" cap="none" strike="noStrike">
                <a:solidFill>
                  <a:srgbClr val="FF0000"/>
                </a:solidFill>
                <a:latin typeface="Arial"/>
                <a:ea typeface="Arial"/>
                <a:cs typeface="Arial"/>
                <a:sym typeface="Arial"/>
              </a:rPr>
              <a:t>الأمر الأكثر أهمية هو التصرف بمسؤولية وعدم الاقتراب من التركيبات الكهربائية دون المستوى المطلوب.</a:t>
            </a:r>
            <a:endParaRPr b="0" i="0" sz="2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chemeClr val="dk1"/>
              </a:solidFill>
              <a:latin typeface="Arial"/>
              <a:ea typeface="Arial"/>
              <a:cs typeface="Arial"/>
              <a:sym typeface="Arial"/>
            </a:endParaRPr>
          </a:p>
        </p:txBody>
      </p:sp>
      <p:sp>
        <p:nvSpPr>
          <p:cNvPr id="530" name="Google Shape;530;p26"/>
          <p:cNvSpPr/>
          <p:nvPr/>
        </p:nvSpPr>
        <p:spPr>
          <a:xfrm>
            <a:off x="0" y="457200"/>
            <a:ext cx="12192000" cy="457200"/>
          </a:xfrm>
          <a:prstGeom prst="rect">
            <a:avLst/>
          </a:prstGeom>
          <a:noFill/>
          <a:ln>
            <a:noFill/>
          </a:ln>
        </p:spPr>
        <p:txBody>
          <a:bodyPr anchorCtr="0" anchor="ctr" bIns="45700" lIns="91425" spcFirstLastPara="1" rIns="91425" wrap="square" tIns="45700">
            <a:spAutoFit/>
          </a:bodyPr>
          <a:lstStyle/>
          <a:p>
            <a:pPr indent="0" lvl="0" marL="0" marR="0" rtl="1" algn="r">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500"/>
                                  </p:stCondLst>
                                  <p:childTnLst>
                                    <p:set>
                                      <p:cBhvr>
                                        <p:cTn dur="1" fill="hold">
                                          <p:stCondLst>
                                            <p:cond delay="0"/>
                                          </p:stCondLst>
                                        </p:cTn>
                                        <p:tgtEl>
                                          <p:spTgt spid="528"/>
                                        </p:tgtEl>
                                        <p:attrNameLst>
                                          <p:attrName>style.visibility</p:attrName>
                                        </p:attrNameLst>
                                      </p:cBhvr>
                                      <p:to>
                                        <p:strVal val="visible"/>
                                      </p:to>
                                    </p:set>
                                    <p:animEffect filter="fade" transition="in">
                                      <p:cBhvr>
                                        <p:cTn dur="500"/>
                                        <p:tgtEl>
                                          <p:spTgt spid="528"/>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529"/>
                                        </p:tgtEl>
                                        <p:attrNameLst>
                                          <p:attrName>style.visibility</p:attrName>
                                        </p:attrNameLst>
                                      </p:cBhvr>
                                      <p:to>
                                        <p:strVal val="visible"/>
                                      </p:to>
                                    </p:set>
                                    <p:animEffect filter="fade" transition="in">
                                      <p:cBhvr>
                                        <p:cTn dur="1000"/>
                                        <p:tgtEl>
                                          <p:spTgt spid="52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4" name="Shape 534"/>
        <p:cNvGrpSpPr/>
        <p:nvPr/>
      </p:nvGrpSpPr>
      <p:grpSpPr>
        <a:xfrm>
          <a:off x="0" y="0"/>
          <a:ext cx="0" cy="0"/>
          <a:chOff x="0" y="0"/>
          <a:chExt cx="0" cy="0"/>
        </a:xfrm>
      </p:grpSpPr>
      <p:sp>
        <p:nvSpPr>
          <p:cNvPr id="535" name="Google Shape;535;p27"/>
          <p:cNvSpPr txBox="1"/>
          <p:nvPr/>
        </p:nvSpPr>
        <p:spPr>
          <a:xfrm>
            <a:off x="452175" y="357048"/>
            <a:ext cx="9144001" cy="989431"/>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4800">
                <a:solidFill>
                  <a:schemeClr val="lt1"/>
                </a:solidFill>
                <a:latin typeface="Calibri"/>
                <a:ea typeface="Calibri"/>
                <a:cs typeface="Calibri"/>
                <a:sym typeface="Calibri"/>
              </a:rPr>
              <a:t>المسؤولية عن السلامة الشخصية والمتبادلة</a:t>
            </a:r>
            <a:endParaRPr sz="2000">
              <a:solidFill>
                <a:schemeClr val="lt1"/>
              </a:solidFill>
              <a:latin typeface="Calibri"/>
              <a:ea typeface="Calibri"/>
              <a:cs typeface="Calibri"/>
              <a:sym typeface="Calibri"/>
            </a:endParaRPr>
          </a:p>
        </p:txBody>
      </p:sp>
      <p:pic>
        <p:nvPicPr>
          <p:cNvPr id="536" name="Google Shape;536;p27"/>
          <p:cNvPicPr preferRelativeResize="0"/>
          <p:nvPr/>
        </p:nvPicPr>
        <p:blipFill rotWithShape="1">
          <a:blip r:embed="rId3">
            <a:alphaModFix/>
          </a:blip>
          <a:srcRect b="0" l="0" r="0" t="0"/>
          <a:stretch/>
        </p:blipFill>
        <p:spPr>
          <a:xfrm>
            <a:off x="9679571" y="158415"/>
            <a:ext cx="2157730" cy="1115060"/>
          </a:xfrm>
          <a:prstGeom prst="rect">
            <a:avLst/>
          </a:prstGeom>
          <a:noFill/>
          <a:ln>
            <a:noFill/>
          </a:ln>
        </p:spPr>
      </p:pic>
      <p:sp>
        <p:nvSpPr>
          <p:cNvPr id="537" name="Google Shape;537;p27"/>
          <p:cNvSpPr txBox="1"/>
          <p:nvPr/>
        </p:nvSpPr>
        <p:spPr>
          <a:xfrm>
            <a:off x="-25122" y="2391508"/>
            <a:ext cx="10098593" cy="1206484"/>
          </a:xfrm>
          <a:prstGeom prst="rect">
            <a:avLst/>
          </a:prstGeom>
          <a:noFill/>
          <a:ln>
            <a:noFill/>
          </a:ln>
        </p:spPr>
        <p:txBody>
          <a:bodyPr anchorCtr="0" anchor="t" bIns="45700" lIns="91425" spcFirstLastPara="1" rIns="91425" wrap="square" tIns="45700">
            <a:spAutoFit/>
          </a:bodyPr>
          <a:lstStyle/>
          <a:p>
            <a:pPr indent="0" lvl="0" marL="0" marR="0" rtl="1" algn="ctr">
              <a:lnSpc>
                <a:spcPct val="115000"/>
              </a:lnSpc>
              <a:spcBef>
                <a:spcPts val="0"/>
              </a:spcBef>
              <a:spcAft>
                <a:spcPts val="0"/>
              </a:spcAft>
              <a:buNone/>
            </a:pPr>
            <a:r>
              <a:rPr b="1" lang="ar" sz="3200">
                <a:solidFill>
                  <a:srgbClr val="22228A"/>
                </a:solidFill>
                <a:latin typeface="Calibri"/>
                <a:ea typeface="Calibri"/>
                <a:cs typeface="Calibri"/>
                <a:sym typeface="Calibri"/>
              </a:rPr>
              <a:t>الوقاية من الإصابات الناجمة عن المواد السامة، في البحر وحمام السباحة، ومن الحرائق والحروق</a:t>
            </a:r>
            <a:endParaRPr sz="1600">
              <a:solidFill>
                <a:schemeClr val="dk1"/>
              </a:solidFill>
              <a:latin typeface="Calibri"/>
              <a:ea typeface="Calibri"/>
              <a:cs typeface="Calibri"/>
              <a:sym typeface="Calibri"/>
            </a:endParaRPr>
          </a:p>
        </p:txBody>
      </p:sp>
      <p:sp>
        <p:nvSpPr>
          <p:cNvPr id="538" name="Google Shape;538;p27"/>
          <p:cNvSpPr txBox="1"/>
          <p:nvPr/>
        </p:nvSpPr>
        <p:spPr>
          <a:xfrm>
            <a:off x="1502226" y="4184903"/>
            <a:ext cx="7043896" cy="640175"/>
          </a:xfrm>
          <a:prstGeom prst="rect">
            <a:avLst/>
          </a:prstGeom>
          <a:noFill/>
          <a:ln>
            <a:noFill/>
          </a:ln>
        </p:spPr>
        <p:txBody>
          <a:bodyPr anchorCtr="0" anchor="t" bIns="45700" lIns="91425" spcFirstLastPara="1" rIns="91425" wrap="square" tIns="45700">
            <a:spAutoFit/>
          </a:bodyPr>
          <a:lstStyle/>
          <a:p>
            <a:pPr indent="0" lvl="0" marL="0" marR="0" rtl="1" algn="ctr">
              <a:lnSpc>
                <a:spcPct val="115000"/>
              </a:lnSpc>
              <a:spcBef>
                <a:spcPts val="0"/>
              </a:spcBef>
              <a:spcAft>
                <a:spcPts val="0"/>
              </a:spcAft>
              <a:buNone/>
            </a:pPr>
            <a:r>
              <a:rPr b="1" lang="ar" sz="3200">
                <a:solidFill>
                  <a:schemeClr val="dk1"/>
                </a:solidFill>
                <a:latin typeface="Calibri"/>
                <a:ea typeface="Calibri"/>
                <a:cs typeface="Calibri"/>
                <a:sym typeface="Calibri"/>
              </a:rPr>
              <a:t>انتهى الدرس الثالث .</a:t>
            </a:r>
            <a:endParaRPr sz="2000">
              <a:solidFill>
                <a:schemeClr val="dk1"/>
              </a:solidFill>
              <a:latin typeface="Calibri"/>
              <a:ea typeface="Calibri"/>
              <a:cs typeface="Calibri"/>
              <a:sym typeface="Calibri"/>
            </a:endParaRPr>
          </a:p>
        </p:txBody>
      </p:sp>
      <p:sp>
        <p:nvSpPr>
          <p:cNvPr id="539" name="Google Shape;539;p27"/>
          <p:cNvSpPr txBox="1"/>
          <p:nvPr/>
        </p:nvSpPr>
        <p:spPr>
          <a:xfrm>
            <a:off x="6624872" y="5262114"/>
            <a:ext cx="6109398" cy="1595886"/>
          </a:xfrm>
          <a:prstGeom prst="rect">
            <a:avLst/>
          </a:prstGeom>
          <a:noFill/>
          <a:ln>
            <a:noFill/>
          </a:ln>
        </p:spPr>
        <p:txBody>
          <a:bodyPr anchorCtr="0" anchor="t" bIns="45700" lIns="91425" spcFirstLastPara="1" rIns="91425" wrap="square" tIns="45700">
            <a:spAutoFit/>
          </a:bodyPr>
          <a:lstStyle/>
          <a:p>
            <a:pPr indent="0" lvl="0" marL="0" marR="0" rtl="1" algn="ctr">
              <a:lnSpc>
                <a:spcPct val="115000"/>
              </a:lnSpc>
              <a:spcBef>
                <a:spcPts val="0"/>
              </a:spcBef>
              <a:spcAft>
                <a:spcPts val="0"/>
              </a:spcAft>
              <a:buNone/>
            </a:pPr>
            <a:r>
              <a:rPr b="1" lang="ar" sz="1800">
                <a:solidFill>
                  <a:schemeClr val="dk1"/>
                </a:solidFill>
                <a:latin typeface="Calibri"/>
                <a:ea typeface="Calibri"/>
                <a:cs typeface="Calibri"/>
                <a:sym typeface="Calibri"/>
              </a:rPr>
              <a:t>التطوير والكتابة: أفيفا إليزاري</a:t>
            </a:r>
            <a:endParaRPr sz="1800">
              <a:solidFill>
                <a:schemeClr val="dk1"/>
              </a:solidFill>
              <a:latin typeface="Calibri"/>
              <a:ea typeface="Calibri"/>
              <a:cs typeface="Calibri"/>
              <a:sym typeface="Calibri"/>
            </a:endParaRPr>
          </a:p>
          <a:p>
            <a:pPr indent="0" lvl="0" marL="0" marR="0" rtl="1" algn="ctr">
              <a:lnSpc>
                <a:spcPct val="115000"/>
              </a:lnSpc>
              <a:spcBef>
                <a:spcPts val="0"/>
              </a:spcBef>
              <a:spcAft>
                <a:spcPts val="0"/>
              </a:spcAft>
              <a:buNone/>
            </a:pPr>
            <a:r>
              <a:rPr b="1" lang="ar" sz="1800">
                <a:solidFill>
                  <a:schemeClr val="dk1"/>
                </a:solidFill>
                <a:latin typeface="Calibri"/>
                <a:ea typeface="Calibri"/>
                <a:cs typeface="Calibri"/>
                <a:sym typeface="Calibri"/>
              </a:rPr>
              <a:t>الاستشارات: يانيف ميخائيلي</a:t>
            </a:r>
            <a:endParaRPr/>
          </a:p>
          <a:p>
            <a:pPr indent="0" lvl="0" marL="0" marR="0" rtl="1" algn="ctr">
              <a:lnSpc>
                <a:spcPct val="115000"/>
              </a:lnSpc>
              <a:spcBef>
                <a:spcPts val="1000"/>
              </a:spcBef>
              <a:spcAft>
                <a:spcPts val="0"/>
              </a:spcAft>
              <a:buNone/>
            </a:pPr>
            <a:r>
              <a:rPr b="1" lang="ar" sz="1800">
                <a:solidFill>
                  <a:schemeClr val="dk1"/>
                </a:solidFill>
                <a:latin typeface="Calibri"/>
                <a:ea typeface="Calibri"/>
                <a:cs typeface="Calibri"/>
                <a:sym typeface="Calibri"/>
              </a:rPr>
              <a:t>التصميم: راشيلي ديامانت</a:t>
            </a:r>
            <a:endParaRPr/>
          </a:p>
          <a:p>
            <a:pPr indent="0" lvl="0" marL="0" marR="0" rtl="1" algn="ctr">
              <a:lnSpc>
                <a:spcPct val="115000"/>
              </a:lnSpc>
              <a:spcBef>
                <a:spcPts val="1000"/>
              </a:spcBef>
              <a:spcAft>
                <a:spcPts val="0"/>
              </a:spcAft>
              <a:buNone/>
            </a:pPr>
            <a:r>
              <a:rPr b="1" lang="ar" sz="1800">
                <a:solidFill>
                  <a:schemeClr val="dk1"/>
                </a:solidFill>
                <a:latin typeface="Calibri"/>
                <a:ea typeface="Calibri"/>
                <a:cs typeface="Calibri"/>
                <a:sym typeface="Calibri"/>
              </a:rPr>
              <a:t>ترجمة: أسكندر عطية</a:t>
            </a:r>
            <a:endParaRPr b="1" sz="1800">
              <a:solidFill>
                <a:schemeClr val="dk1"/>
              </a:solidFill>
              <a:latin typeface="Calibri"/>
              <a:ea typeface="Calibri"/>
              <a:cs typeface="Calibri"/>
              <a:sym typeface="Calibri"/>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3" name="Shape 543"/>
        <p:cNvGrpSpPr/>
        <p:nvPr/>
      </p:nvGrpSpPr>
      <p:grpSpPr>
        <a:xfrm>
          <a:off x="0" y="0"/>
          <a:ext cx="0" cy="0"/>
          <a:chOff x="0" y="0"/>
          <a:chExt cx="0" cy="0"/>
        </a:xfrm>
      </p:grpSpPr>
      <p:sp>
        <p:nvSpPr>
          <p:cNvPr id="544" name="Google Shape;544;p2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1" algn="r">
              <a:lnSpc>
                <a:spcPct val="90000"/>
              </a:lnSpc>
              <a:spcBef>
                <a:spcPts val="0"/>
              </a:spcBef>
              <a:spcAft>
                <a:spcPts val="0"/>
              </a:spcAft>
              <a:buClr>
                <a:schemeClr val="dk1"/>
              </a:buClr>
              <a:buSzPts val="4400"/>
              <a:buFont typeface="Calibri"/>
              <a:buNone/>
            </a:pPr>
            <a:r>
              <a:t/>
            </a:r>
            <a:endParaRPr/>
          </a:p>
        </p:txBody>
      </p:sp>
      <p:sp>
        <p:nvSpPr>
          <p:cNvPr id="545" name="Google Shape;545;p2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50800" lvl="0" marL="228600" rtl="1" algn="r">
              <a:lnSpc>
                <a:spcPct val="90000"/>
              </a:lnSpc>
              <a:spcBef>
                <a:spcPts val="0"/>
              </a:spcBef>
              <a:spcAft>
                <a:spcPts val="0"/>
              </a:spcAft>
              <a:buClr>
                <a:schemeClr val="dk1"/>
              </a:buClr>
              <a:buSzPts val="2800"/>
              <a:buNone/>
            </a:pPr>
            <a:r>
              <a:t/>
            </a:r>
            <a:endParaRPr/>
          </a:p>
        </p:txBody>
      </p:sp>
      <p:sp>
        <p:nvSpPr>
          <p:cNvPr id="546" name="Google Shape;546;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None/>
            </a:pPr>
            <a:r>
              <a:t/>
            </a:r>
            <a:endParaRPr/>
          </a:p>
        </p:txBody>
      </p:sp>
      <p:sp>
        <p:nvSpPr>
          <p:cNvPr id="547" name="Google Shape;547;p28"/>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p>
            <a:pPr indent="0" lvl="0" marL="0" rtl="1" algn="l">
              <a:spcBef>
                <a:spcPts val="0"/>
              </a:spcBef>
              <a:spcAft>
                <a:spcPts val="0"/>
              </a:spcAft>
              <a:buNone/>
            </a:pPr>
            <a:fld id="{00000000-1234-1234-1234-123412341234}" type="slidenum">
              <a:rPr lang="ar"/>
              <a:t>‹#›</a:t>
            </a:fld>
            <a:endParaRPr/>
          </a:p>
        </p:txBody>
      </p:sp>
      <p:sp>
        <p:nvSpPr>
          <p:cNvPr id="548" name="Google Shape;548;p28">
            <a:hlinkClick action="ppaction://hlinksldjump" r:id="rId3"/>
          </p:cNvPr>
          <p:cNvSpPr/>
          <p:nvPr/>
        </p:nvSpPr>
        <p:spPr>
          <a:xfrm>
            <a:off x="0" y="0"/>
            <a:ext cx="12192000" cy="6858000"/>
          </a:xfrm>
          <a:prstGeom prst="rect">
            <a:avLst/>
          </a:prstGeom>
          <a:solidFill>
            <a:schemeClr val="dk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
          <p:cNvSpPr txBox="1"/>
          <p:nvPr/>
        </p:nvSpPr>
        <p:spPr>
          <a:xfrm>
            <a:off x="4658251" y="920537"/>
            <a:ext cx="7011237"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ar" sz="5400" u="none" cap="none" strike="noStrike">
                <a:solidFill>
                  <a:srgbClr val="22228A"/>
                </a:solidFill>
                <a:latin typeface="Calibri"/>
                <a:ea typeface="Calibri"/>
                <a:cs typeface="Calibri"/>
                <a:sym typeface="Calibri"/>
              </a:rPr>
              <a:t>الفصل الثالث</a:t>
            </a:r>
            <a:endParaRPr b="0" i="0" sz="5400" u="none" cap="none" strike="noStrike">
              <a:solidFill>
                <a:schemeClr val="dk1"/>
              </a:solidFill>
              <a:latin typeface="Calibri"/>
              <a:ea typeface="Calibri"/>
              <a:cs typeface="Calibri"/>
              <a:sym typeface="Calibri"/>
            </a:endParaRPr>
          </a:p>
        </p:txBody>
      </p:sp>
      <p:sp>
        <p:nvSpPr>
          <p:cNvPr id="104" name="Google Shape;104;p2"/>
          <p:cNvSpPr txBox="1"/>
          <p:nvPr/>
        </p:nvSpPr>
        <p:spPr>
          <a:xfrm>
            <a:off x="683286" y="2893197"/>
            <a:ext cx="11103429" cy="3847207"/>
          </a:xfrm>
          <a:prstGeom prst="rect">
            <a:avLst/>
          </a:prstGeom>
          <a:noFill/>
          <a:ln>
            <a:noFill/>
          </a:ln>
        </p:spPr>
        <p:txBody>
          <a:bodyPr anchorCtr="0" anchor="t" bIns="45700" lIns="91425" spcFirstLastPara="1" rIns="91425" wrap="square" tIns="45700">
            <a:spAutoFit/>
          </a:bodyPr>
          <a:lstStyle/>
          <a:p>
            <a:pPr indent="0" lvl="0" marL="0" marR="0" rtl="1" algn="r">
              <a:lnSpc>
                <a:spcPct val="120000"/>
              </a:lnSpc>
              <a:spcBef>
                <a:spcPts val="0"/>
              </a:spcBef>
              <a:spcAft>
                <a:spcPts val="0"/>
              </a:spcAft>
              <a:buNone/>
            </a:pPr>
            <a:r>
              <a:rPr b="1" i="0" lang="ar" sz="2800" u="none" cap="none" strike="noStrike">
                <a:solidFill>
                  <a:schemeClr val="dk1"/>
                </a:solidFill>
                <a:latin typeface="Arial"/>
                <a:ea typeface="Arial"/>
                <a:cs typeface="Arial"/>
                <a:sym typeface="Arial"/>
              </a:rPr>
              <a:t>توضيح</a:t>
            </a:r>
            <a:endParaRPr b="0" i="0" sz="2800" u="none" cap="none" strike="noStrike">
              <a:solidFill>
                <a:schemeClr val="dk1"/>
              </a:solidFill>
              <a:latin typeface="Calibri"/>
              <a:ea typeface="Calibri"/>
              <a:cs typeface="Calibri"/>
              <a:sym typeface="Calibri"/>
            </a:endParaRPr>
          </a:p>
          <a:p>
            <a:pPr indent="0" lvl="0" marL="0" marR="0" rtl="1" algn="just">
              <a:lnSpc>
                <a:spcPct val="120000"/>
              </a:lnSpc>
              <a:spcBef>
                <a:spcPts val="600"/>
              </a:spcBef>
              <a:spcAft>
                <a:spcPts val="0"/>
              </a:spcAft>
              <a:buNone/>
            </a:pPr>
            <a:r>
              <a:rPr b="0" i="0" lang="ar" sz="2400" u="none" cap="none" strike="noStrike">
                <a:solidFill>
                  <a:schemeClr val="dk1"/>
                </a:solidFill>
                <a:latin typeface="Arial"/>
                <a:ea typeface="Arial"/>
                <a:cs typeface="Arial"/>
                <a:sym typeface="Arial"/>
              </a:rPr>
              <a:t>سنتعلم عن السلامة من الحرائق، وقواعد السلامة للوقاية من الصدمات الكهربائية، والوقاية من إصابات الحروق. يتطلب السلوك المسؤول والآمن اتخاذ الاحتياطات اللازمة، سواء عند استخدام الأجهزة الكهربائية في المنزل أو عند تخزينها.</a:t>
            </a:r>
            <a:endParaRPr b="0" i="0" sz="2400" u="none" cap="none" strike="noStrike">
              <a:solidFill>
                <a:schemeClr val="dk1"/>
              </a:solidFill>
              <a:latin typeface="Calibri"/>
              <a:ea typeface="Calibri"/>
              <a:cs typeface="Calibri"/>
              <a:sym typeface="Calibri"/>
            </a:endParaRPr>
          </a:p>
          <a:p>
            <a:pPr indent="0" lvl="0" marL="0" marR="0" rtl="1" algn="just">
              <a:lnSpc>
                <a:spcPct val="120000"/>
              </a:lnSpc>
              <a:spcBef>
                <a:spcPts val="600"/>
              </a:spcBef>
              <a:spcAft>
                <a:spcPts val="0"/>
              </a:spcAft>
              <a:buNone/>
            </a:pPr>
            <a:r>
              <a:rPr b="0" i="0" lang="ar" sz="2400" u="none" cap="none" strike="noStrike">
                <a:solidFill>
                  <a:schemeClr val="dk1"/>
                </a:solidFill>
                <a:latin typeface="Arial"/>
                <a:ea typeface="Arial"/>
                <a:cs typeface="Arial"/>
                <a:sym typeface="Arial"/>
              </a:rPr>
              <a:t>يمكن أن تحدث مخاطر الحرائق والكهرباء في المنزل، وفي الهواء الطلق، وفي أي مكان. قد نتعرض للإصابة نتيجة للحريق أو التعرض لسلك كهربائي غير معزول. ليس لدينا أي سيطرة على مثل هذا الحدث غير المتوقع، ولكن من مسؤوليتنا أن نكون يقظين وحذرين.</a:t>
            </a:r>
            <a:endParaRPr b="0" i="0" sz="2400" u="none" cap="none" strike="noStrike">
              <a:solidFill>
                <a:schemeClr val="dk1"/>
              </a:solidFill>
              <a:latin typeface="Calibri"/>
              <a:ea typeface="Calibri"/>
              <a:cs typeface="Calibri"/>
              <a:sym typeface="Calibri"/>
            </a:endParaRPr>
          </a:p>
        </p:txBody>
      </p:sp>
      <p:sp>
        <p:nvSpPr>
          <p:cNvPr id="105" name="Google Shape;105;p2"/>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i="0" lang="ar" sz="3600" u="none" cap="none" strike="noStrike">
                <a:solidFill>
                  <a:schemeClr val="lt1"/>
                </a:solidFill>
                <a:latin typeface="Calibri"/>
                <a:ea typeface="Calibri"/>
                <a:cs typeface="Calibri"/>
                <a:sym typeface="Calibri"/>
              </a:rPr>
              <a:t>المسؤولية عن السلامة الشخصية والمتبادلة</a:t>
            </a:r>
            <a:endParaRPr b="0" i="0" sz="1400" u="none" cap="none" strike="noStrike">
              <a:solidFill>
                <a:schemeClr val="lt1"/>
              </a:solidFill>
              <a:latin typeface="Calibri"/>
              <a:ea typeface="Calibri"/>
              <a:cs typeface="Calibri"/>
              <a:sym typeface="Calibri"/>
            </a:endParaRPr>
          </a:p>
        </p:txBody>
      </p:sp>
      <p:sp>
        <p:nvSpPr>
          <p:cNvPr id="106" name="Google Shape;106;p2"/>
          <p:cNvSpPr/>
          <p:nvPr/>
        </p:nvSpPr>
        <p:spPr>
          <a:xfrm>
            <a:off x="2090058" y="1843867"/>
            <a:ext cx="9696658"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i="0" lang="ar" sz="3200" u="none" cap="none" strike="noStrike">
                <a:solidFill>
                  <a:schemeClr val="lt1"/>
                </a:solidFill>
                <a:latin typeface="Arial"/>
                <a:ea typeface="Arial"/>
                <a:cs typeface="Arial"/>
                <a:sym typeface="Arial"/>
              </a:rPr>
              <a:t>مسؤولية</a:t>
            </a:r>
            <a:r>
              <a:rPr b="0" i="0" lang="ar" sz="3200" u="none" cap="none" strike="noStrike">
                <a:solidFill>
                  <a:schemeClr val="lt1"/>
                </a:solidFill>
                <a:latin typeface="Arial"/>
                <a:ea typeface="Arial"/>
                <a:cs typeface="Arial"/>
                <a:sym typeface="Arial"/>
              </a:rPr>
              <a:t> </a:t>
            </a:r>
            <a:r>
              <a:rPr b="1" i="0" lang="ar" sz="3200" u="none" cap="none" strike="noStrike">
                <a:solidFill>
                  <a:schemeClr val="lt1"/>
                </a:solidFill>
                <a:latin typeface="Arial"/>
                <a:ea typeface="Arial"/>
                <a:cs typeface="Arial"/>
                <a:sym typeface="Arial"/>
              </a:rPr>
              <a:t>لمنع الإصابات الناجمة عن الحريق والكهرباء، ولمنع الحروق</a:t>
            </a:r>
            <a:endParaRPr sz="32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500"/>
                                  </p:stCondLst>
                                  <p:childTnLst>
                                    <p:set>
                                      <p:cBhvr>
                                        <p:cTn dur="1" fill="hold">
                                          <p:stCondLst>
                                            <p:cond delay="0"/>
                                          </p:stCondLst>
                                        </p:cTn>
                                        <p:tgtEl>
                                          <p:spTgt spid="106"/>
                                        </p:tgtEl>
                                        <p:attrNameLst>
                                          <p:attrName>style.visibility</p:attrName>
                                        </p:attrNameLst>
                                      </p:cBhvr>
                                      <p:to>
                                        <p:strVal val="visible"/>
                                      </p:to>
                                    </p:set>
                                    <p:animEffect filter="fade" transition="in">
                                      <p:cBhvr>
                                        <p:cTn dur="500"/>
                                        <p:tgtEl>
                                          <p:spTgt spid="106"/>
                                        </p:tgtEl>
                                      </p:cBhvr>
                                    </p:animEffect>
                                  </p:childTnLst>
                                </p:cTn>
                              </p:par>
                              <p:par>
                                <p:cTn fill="hold" nodeType="withEffect" presetClass="entr" presetID="10" presetSubtype="0">
                                  <p:stCondLst>
                                    <p:cond delay="0"/>
                                  </p:stCondLst>
                                  <p:childTnLst>
                                    <p:set>
                                      <p:cBhvr>
                                        <p:cTn dur="1" fill="hold">
                                          <p:stCondLst>
                                            <p:cond delay="0"/>
                                          </p:stCondLst>
                                        </p:cTn>
                                        <p:tgtEl>
                                          <p:spTgt spid="104">
                                            <p:txEl>
                                              <p:pRg end="0" st="0"/>
                                            </p:txEl>
                                          </p:spTgt>
                                        </p:tgtEl>
                                        <p:attrNameLst>
                                          <p:attrName>style.visibility</p:attrName>
                                        </p:attrNameLst>
                                      </p:cBhvr>
                                      <p:to>
                                        <p:strVal val="visible"/>
                                      </p:to>
                                    </p:set>
                                    <p:animEffect filter="fade" transition="in">
                                      <p:cBhvr>
                                        <p:cTn dur="2000"/>
                                        <p:tgtEl>
                                          <p:spTgt spid="104">
                                            <p:txEl>
                                              <p:pRg end="0" st="0"/>
                                            </p:txEl>
                                          </p:spTgt>
                                        </p:tgtEl>
                                      </p:cBhvr>
                                    </p:animEffect>
                                  </p:childTnLst>
                                </p:cTn>
                              </p:par>
                              <p:par>
                                <p:cTn fill="hold" nodeType="withEffect" presetClass="entr" presetID="10" presetSubtype="0">
                                  <p:stCondLst>
                                    <p:cond delay="0"/>
                                  </p:stCondLst>
                                  <p:childTnLst>
                                    <p:set>
                                      <p:cBhvr>
                                        <p:cTn dur="1" fill="hold">
                                          <p:stCondLst>
                                            <p:cond delay="0"/>
                                          </p:stCondLst>
                                        </p:cTn>
                                        <p:tgtEl>
                                          <p:spTgt spid="104">
                                            <p:txEl>
                                              <p:pRg end="1" st="1"/>
                                            </p:txEl>
                                          </p:spTgt>
                                        </p:tgtEl>
                                        <p:attrNameLst>
                                          <p:attrName>style.visibility</p:attrName>
                                        </p:attrNameLst>
                                      </p:cBhvr>
                                      <p:to>
                                        <p:strVal val="visible"/>
                                      </p:to>
                                    </p:set>
                                    <p:animEffect filter="fade" transition="in">
                                      <p:cBhvr>
                                        <p:cTn dur="2000"/>
                                        <p:tgtEl>
                                          <p:spTgt spid="104">
                                            <p:txEl>
                                              <p:pRg end="1" st="1"/>
                                            </p:txEl>
                                          </p:spTgt>
                                        </p:tgtEl>
                                      </p:cBhvr>
                                    </p:animEffect>
                                  </p:childTnLst>
                                </p:cTn>
                              </p:par>
                              <p:par>
                                <p:cTn fill="hold" nodeType="withEffect" presetClass="entr" presetID="10" presetSubtype="0">
                                  <p:stCondLst>
                                    <p:cond delay="0"/>
                                  </p:stCondLst>
                                  <p:childTnLst>
                                    <p:set>
                                      <p:cBhvr>
                                        <p:cTn dur="1" fill="hold">
                                          <p:stCondLst>
                                            <p:cond delay="0"/>
                                          </p:stCondLst>
                                        </p:cTn>
                                        <p:tgtEl>
                                          <p:spTgt spid="104">
                                            <p:txEl>
                                              <p:pRg end="2" st="2"/>
                                            </p:txEl>
                                          </p:spTgt>
                                        </p:tgtEl>
                                        <p:attrNameLst>
                                          <p:attrName>style.visibility</p:attrName>
                                        </p:attrNameLst>
                                      </p:cBhvr>
                                      <p:to>
                                        <p:strVal val="visible"/>
                                      </p:to>
                                    </p:set>
                                    <p:animEffect filter="fade" transition="in">
                                      <p:cBhvr>
                                        <p:cTn dur="2000"/>
                                        <p:tgtEl>
                                          <p:spTgt spid="104">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3"/>
          <p:cNvSpPr txBox="1"/>
          <p:nvPr/>
        </p:nvSpPr>
        <p:spPr>
          <a:xfrm>
            <a:off x="4899410" y="98052"/>
            <a:ext cx="7011237"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chemeClr val="dk2"/>
                </a:solidFill>
                <a:latin typeface="Arial"/>
                <a:ea typeface="Arial"/>
                <a:cs typeface="Arial"/>
                <a:sym typeface="Arial"/>
              </a:rPr>
              <a:t>مسار الدرس</a:t>
            </a:r>
            <a:endParaRPr sz="5400">
              <a:solidFill>
                <a:schemeClr val="dk2"/>
              </a:solidFill>
              <a:latin typeface="Calibri"/>
              <a:ea typeface="Calibri"/>
              <a:cs typeface="Calibri"/>
              <a:sym typeface="Calibri"/>
            </a:endParaRPr>
          </a:p>
        </p:txBody>
      </p:sp>
      <p:sp>
        <p:nvSpPr>
          <p:cNvPr id="112" name="Google Shape;112;p3"/>
          <p:cNvSpPr txBox="1"/>
          <p:nvPr/>
        </p:nvSpPr>
        <p:spPr>
          <a:xfrm>
            <a:off x="552662" y="2995100"/>
            <a:ext cx="11334539" cy="2517612"/>
          </a:xfrm>
          <a:prstGeom prst="rect">
            <a:avLst/>
          </a:prstGeom>
          <a:noFill/>
          <a:ln>
            <a:noFill/>
          </a:ln>
        </p:spPr>
        <p:txBody>
          <a:bodyPr anchorCtr="0" anchor="t" bIns="45700" lIns="91425" spcFirstLastPara="1" rIns="91425" wrap="square" tIns="45700">
            <a:spAutoFit/>
          </a:bodyPr>
          <a:lstStyle/>
          <a:p>
            <a:pPr indent="0" lvl="0" marL="0" marR="0" rtl="1" algn="r">
              <a:lnSpc>
                <a:spcPct val="120000"/>
              </a:lnSpc>
              <a:spcBef>
                <a:spcPts val="0"/>
              </a:spcBef>
              <a:spcAft>
                <a:spcPts val="0"/>
              </a:spcAft>
              <a:buNone/>
            </a:pPr>
            <a:r>
              <a:rPr b="1" lang="ar" sz="2800">
                <a:solidFill>
                  <a:schemeClr val="dk1"/>
                </a:solidFill>
                <a:latin typeface="Arial"/>
                <a:ea typeface="Arial"/>
                <a:cs typeface="Arial"/>
                <a:sym typeface="Arial"/>
              </a:rPr>
              <a:t>توضيح</a:t>
            </a:r>
            <a:endParaRPr/>
          </a:p>
          <a:p>
            <a:pPr indent="0" lvl="0" marL="0" marR="0" rtl="1" algn="just">
              <a:lnSpc>
                <a:spcPct val="120000"/>
              </a:lnSpc>
              <a:spcBef>
                <a:spcPts val="600"/>
              </a:spcBef>
              <a:spcAft>
                <a:spcPts val="0"/>
              </a:spcAft>
              <a:buNone/>
            </a:pPr>
            <a:r>
              <a:rPr lang="ar" sz="2400">
                <a:solidFill>
                  <a:schemeClr val="dk1"/>
                </a:solidFill>
                <a:latin typeface="Arial"/>
                <a:ea typeface="Arial"/>
                <a:cs typeface="Arial"/>
                <a:sym typeface="Arial"/>
              </a:rPr>
              <a:t>في هذا النشاط سوف نتناول موضوع السلامة من الحرائق عند إشعال النيران. في البداية شاهدنا مقطع فيديو ثم ناقشنا مسألة المسؤولية عن إشعال وإطفاء النار لمنع اندلاع الحريق.</a:t>
            </a:r>
            <a:endParaRPr sz="2400">
              <a:solidFill>
                <a:schemeClr val="dk1"/>
              </a:solidFill>
              <a:latin typeface="Calibri"/>
              <a:ea typeface="Calibri"/>
              <a:cs typeface="Calibri"/>
              <a:sym typeface="Calibri"/>
            </a:endParaRPr>
          </a:p>
          <a:p>
            <a:pPr indent="0" lvl="0" marL="0" marR="0" rtl="1" algn="r">
              <a:lnSpc>
                <a:spcPct val="120000"/>
              </a:lnSpc>
              <a:spcBef>
                <a:spcPts val="600"/>
              </a:spcBef>
              <a:spcAft>
                <a:spcPts val="0"/>
              </a:spcAft>
              <a:buNone/>
            </a:pPr>
            <a:r>
              <a:rPr lang="ar" sz="2400">
                <a:solidFill>
                  <a:schemeClr val="dk1"/>
                </a:solidFill>
                <a:latin typeface="Arial"/>
                <a:ea typeface="Arial"/>
                <a:cs typeface="Arial"/>
                <a:sym typeface="Arial"/>
              </a:rPr>
              <a:t>سنشاهد فيديو ثم نناقش الرسائل والأفكار التي أخذناها من الفيلم.</a:t>
            </a:r>
            <a:endParaRPr sz="2400">
              <a:solidFill>
                <a:schemeClr val="dk1"/>
              </a:solidFill>
              <a:latin typeface="Calibri"/>
              <a:ea typeface="Calibri"/>
              <a:cs typeface="Calibri"/>
              <a:sym typeface="Calibri"/>
            </a:endParaRPr>
          </a:p>
        </p:txBody>
      </p:sp>
      <p:sp>
        <p:nvSpPr>
          <p:cNvPr id="113" name="Google Shape;113;p3"/>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sp>
        <p:nvSpPr>
          <p:cNvPr id="114" name="Google Shape;114;p3"/>
          <p:cNvSpPr/>
          <p:nvPr/>
        </p:nvSpPr>
        <p:spPr>
          <a:xfrm>
            <a:off x="6363478" y="1639046"/>
            <a:ext cx="5547169" cy="553648"/>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400">
                <a:solidFill>
                  <a:schemeClr val="lt1"/>
                </a:solidFill>
                <a:latin typeface="Arial"/>
                <a:ea typeface="Arial"/>
                <a:cs typeface="Arial"/>
                <a:sym typeface="Arial"/>
              </a:rPr>
              <a:t>النشاط 1 </a:t>
            </a:r>
            <a:r>
              <a:rPr b="1" lang="ar" sz="2400">
                <a:solidFill>
                  <a:schemeClr val="lt1"/>
                </a:solidFill>
                <a:latin typeface="Calibri"/>
                <a:ea typeface="Calibri"/>
                <a:cs typeface="Calibri"/>
                <a:sym typeface="Calibri"/>
              </a:rPr>
              <a:t>- السلامة عند إشعال النار في المخيم</a:t>
            </a:r>
            <a:endParaRPr sz="2400">
              <a:solidFill>
                <a:schemeClr val="lt1"/>
              </a:solidFill>
              <a:latin typeface="Calibri"/>
              <a:ea typeface="Calibri"/>
              <a:cs typeface="Calibri"/>
              <a:sym typeface="Calibri"/>
            </a:endParaRPr>
          </a:p>
        </p:txBody>
      </p:sp>
      <p:cxnSp>
        <p:nvCxnSpPr>
          <p:cNvPr id="115" name="Google Shape;115;p3"/>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4">
                                  <p:stCondLst>
                                    <p:cond delay="500"/>
                                  </p:stCondLst>
                                  <p:childTnLst>
                                    <p:set>
                                      <p:cBhvr>
                                        <p:cTn dur="1" fill="hold">
                                          <p:stCondLst>
                                            <p:cond delay="0"/>
                                          </p:stCondLst>
                                        </p:cTn>
                                        <p:tgtEl>
                                          <p:spTgt spid="112"/>
                                        </p:tgtEl>
                                        <p:attrNameLst>
                                          <p:attrName>style.visibility</p:attrName>
                                        </p:attrNameLst>
                                      </p:cBhvr>
                                      <p:to>
                                        <p:strVal val="visible"/>
                                      </p:to>
                                    </p:set>
                                    <p:anim calcmode="lin" valueType="num">
                                      <p:cBhvr additive="base">
                                        <p:cTn dur="500"/>
                                        <p:tgtEl>
                                          <p:spTgt spid="112"/>
                                        </p:tgtEl>
                                        <p:attrNameLst>
                                          <p:attrName>ppt_y</p:attrName>
                                        </p:attrNameLst>
                                      </p:cBhvr>
                                      <p:tavLst>
                                        <p:tav fmla="" tm="0">
                                          <p:val>
                                            <p:strVal val="#ppt_y+1"/>
                                          </p:val>
                                        </p:tav>
                                        <p:tav fmla="" tm="100000">
                                          <p:val>
                                            <p:strVal val="#ppt_y"/>
                                          </p:val>
                                        </p:tav>
                                      </p:tavLst>
                                    </p:anim>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114"/>
                                        </p:tgtEl>
                                        <p:attrNameLst>
                                          <p:attrName>style.visibility</p:attrName>
                                        </p:attrNameLst>
                                      </p:cBhvr>
                                      <p:to>
                                        <p:strVal val="visible"/>
                                      </p:to>
                                    </p:set>
                                    <p:animEffect filter="fade" transition="in">
                                      <p:cBhvr>
                                        <p:cTn dur="500"/>
                                        <p:tgtEl>
                                          <p:spTgt spid="11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4"/>
          <p:cNvSpPr txBox="1"/>
          <p:nvPr/>
        </p:nvSpPr>
        <p:spPr>
          <a:xfrm>
            <a:off x="4983296" y="182315"/>
            <a:ext cx="7011237"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chemeClr val="dk2"/>
                </a:solidFill>
                <a:latin typeface="Arial"/>
                <a:ea typeface="Arial"/>
                <a:cs typeface="Arial"/>
                <a:sym typeface="Arial"/>
              </a:rPr>
              <a:t>مشاهدة فيلم</a:t>
            </a:r>
            <a:endParaRPr sz="5400">
              <a:solidFill>
                <a:schemeClr val="dk2"/>
              </a:solidFill>
              <a:latin typeface="Calibri"/>
              <a:ea typeface="Calibri"/>
              <a:cs typeface="Calibri"/>
              <a:sym typeface="Calibri"/>
            </a:endParaRPr>
          </a:p>
        </p:txBody>
      </p:sp>
      <p:sp>
        <p:nvSpPr>
          <p:cNvPr id="121" name="Google Shape;121;p4"/>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cxnSp>
        <p:nvCxnSpPr>
          <p:cNvPr id="122" name="Google Shape;122;p4"/>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123" name="Google Shape;123;p4"/>
          <p:cNvSpPr/>
          <p:nvPr/>
        </p:nvSpPr>
        <p:spPr>
          <a:xfrm flipH="1">
            <a:off x="572756" y="2562328"/>
            <a:ext cx="11063234" cy="1696397"/>
          </a:xfrm>
          <a:prstGeom prst="rect">
            <a:avLst/>
          </a:prstGeom>
          <a:noFill/>
          <a:ln>
            <a:noFill/>
          </a:ln>
        </p:spPr>
        <p:txBody>
          <a:bodyPr anchorCtr="0" anchor="ctr" bIns="45700" lIns="91425" spcFirstLastPara="1" rIns="91425" wrap="square" tIns="45700">
            <a:spAutoFit/>
          </a:bodyPr>
          <a:lstStyle/>
          <a:p>
            <a:pPr indent="0" lvl="0" marL="0" marR="0" rtl="1" algn="r">
              <a:spcBef>
                <a:spcPts val="0"/>
              </a:spcBef>
              <a:spcAft>
                <a:spcPts val="0"/>
              </a:spcAft>
              <a:buNone/>
            </a:pPr>
            <a:r>
              <a:t/>
            </a:r>
            <a:endParaRPr sz="1800">
              <a:solidFill>
                <a:schemeClr val="dk1"/>
              </a:solidFill>
              <a:latin typeface="Calibri"/>
              <a:ea typeface="Calibri"/>
              <a:cs typeface="Calibri"/>
              <a:sym typeface="Calibri"/>
            </a:endParaRPr>
          </a:p>
        </p:txBody>
      </p:sp>
      <p:cxnSp>
        <p:nvCxnSpPr>
          <p:cNvPr id="124" name="Google Shape;124;p4"/>
          <p:cNvCxnSpPr/>
          <p:nvPr/>
        </p:nvCxnSpPr>
        <p:spPr>
          <a:xfrm>
            <a:off x="6553994" y="12430864"/>
            <a:ext cx="7437120" cy="45720"/>
          </a:xfrm>
          <a:prstGeom prst="straightConnector1">
            <a:avLst/>
          </a:prstGeom>
          <a:noFill/>
          <a:ln cap="flat" cmpd="sng" w="9525">
            <a:solidFill>
              <a:schemeClr val="accent1"/>
            </a:solidFill>
            <a:prstDash val="solid"/>
            <a:miter lim="800000"/>
            <a:headEnd len="sm" w="sm" type="none"/>
            <a:tailEnd len="sm" w="sm" type="none"/>
          </a:ln>
        </p:spPr>
      </p:cxnSp>
      <p:pic>
        <p:nvPicPr>
          <p:cNvPr id="125" name="Google Shape;125;p4" title="בטיחות אש בהדלקת מדורות"/>
          <p:cNvPicPr preferRelativeResize="0"/>
          <p:nvPr/>
        </p:nvPicPr>
        <p:blipFill rotWithShape="1">
          <a:blip r:embed="rId3">
            <a:alphaModFix/>
          </a:blip>
          <a:srcRect b="0" l="0" r="0" t="0"/>
          <a:stretch/>
        </p:blipFill>
        <p:spPr>
          <a:xfrm>
            <a:off x="22225" y="0"/>
            <a:ext cx="12147550" cy="6858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25"/>
                                        </p:tgtEl>
                                        <p:attrNameLst>
                                          <p:attrName>style.visibility</p:attrName>
                                        </p:attrNameLst>
                                      </p:cBhvr>
                                      <p:to>
                                        <p:strVal val="visible"/>
                                      </p:to>
                                    </p:set>
                                    <p:animEffect filter="fade" transition="in">
                                      <p:cBhvr>
                                        <p:cTn dur="1"/>
                                        <p:tgtEl>
                                          <p:spTgt spid="12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5"/>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cxnSp>
        <p:nvCxnSpPr>
          <p:cNvPr id="131" name="Google Shape;131;p5"/>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132" name="Google Shape;132;p5"/>
          <p:cNvSpPr/>
          <p:nvPr/>
        </p:nvSpPr>
        <p:spPr>
          <a:xfrm flipH="1">
            <a:off x="564383" y="2033282"/>
            <a:ext cx="11063234" cy="1696397"/>
          </a:xfrm>
          <a:prstGeom prst="rect">
            <a:avLst/>
          </a:prstGeom>
          <a:noFill/>
          <a:ln>
            <a:noFill/>
          </a:ln>
        </p:spPr>
        <p:txBody>
          <a:bodyPr anchorCtr="0" anchor="ctr" bIns="45700" lIns="91425" spcFirstLastPara="1" rIns="91425" wrap="square" tIns="45700">
            <a:spAutoFit/>
          </a:bodyPr>
          <a:lstStyle/>
          <a:p>
            <a:pPr indent="0" lvl="0" marL="0" marR="0" rtl="1" algn="r">
              <a:spcBef>
                <a:spcPts val="0"/>
              </a:spcBef>
              <a:spcAft>
                <a:spcPts val="0"/>
              </a:spcAft>
              <a:buNone/>
            </a:pPr>
            <a:r>
              <a:t/>
            </a:r>
            <a:endParaRPr sz="1800">
              <a:solidFill>
                <a:schemeClr val="dk1"/>
              </a:solidFill>
              <a:latin typeface="Calibri"/>
              <a:ea typeface="Calibri"/>
              <a:cs typeface="Calibri"/>
              <a:sym typeface="Calibri"/>
            </a:endParaRPr>
          </a:p>
        </p:txBody>
      </p:sp>
      <p:cxnSp>
        <p:nvCxnSpPr>
          <p:cNvPr id="133" name="Google Shape;133;p5"/>
          <p:cNvCxnSpPr/>
          <p:nvPr/>
        </p:nvCxnSpPr>
        <p:spPr>
          <a:xfrm>
            <a:off x="6553994" y="12430864"/>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134" name="Google Shape;134;p5"/>
          <p:cNvSpPr/>
          <p:nvPr/>
        </p:nvSpPr>
        <p:spPr>
          <a:xfrm flipH="1">
            <a:off x="753642" y="3313535"/>
            <a:ext cx="11063234" cy="3328091"/>
          </a:xfrm>
          <a:prstGeom prst="rect">
            <a:avLst/>
          </a:prstGeom>
          <a:noFill/>
          <a:ln>
            <a:noFill/>
          </a:ln>
        </p:spPr>
        <p:txBody>
          <a:bodyPr anchorCtr="0" anchor="ctr" bIns="45700" lIns="91425" spcFirstLastPara="1" rIns="91425" wrap="square" tIns="45700">
            <a:spAutoFit/>
          </a:bodyPr>
          <a:lstStyle/>
          <a:p>
            <a:pPr indent="0" lvl="0" marL="0" marR="0" rtl="1" algn="r">
              <a:spcBef>
                <a:spcPts val="0"/>
              </a:spcBef>
              <a:spcAft>
                <a:spcPts val="0"/>
              </a:spcAft>
              <a:buNone/>
            </a:pPr>
            <a:r>
              <a:rPr b="1" lang="ar" sz="3200">
                <a:solidFill>
                  <a:schemeClr val="dk1"/>
                </a:solidFill>
                <a:latin typeface="Arial"/>
                <a:ea typeface="Arial"/>
                <a:cs typeface="Arial"/>
                <a:sym typeface="Arial"/>
              </a:rPr>
              <a:t>توضيح</a:t>
            </a:r>
            <a:endParaRPr/>
          </a:p>
          <a:p>
            <a:pPr indent="0" lvl="0" marL="0" marR="0" rtl="1" algn="just">
              <a:lnSpc>
                <a:spcPct val="120000"/>
              </a:lnSpc>
              <a:spcBef>
                <a:spcPts val="800"/>
              </a:spcBef>
              <a:spcAft>
                <a:spcPts val="0"/>
              </a:spcAft>
              <a:buNone/>
            </a:pPr>
            <a:r>
              <a:rPr i="1" lang="ar" sz="2400">
                <a:solidFill>
                  <a:schemeClr val="dk1"/>
                </a:solidFill>
                <a:latin typeface="Arial"/>
                <a:ea typeface="Arial"/>
                <a:cs typeface="Arial"/>
                <a:sym typeface="Arial"/>
              </a:rPr>
              <a:t>يعتبر خطر الحرائق في الغابات والمناطق ذات الغطاء النباتي أكثر خطورة منه في المناطق المفتوحة. يقوم الناس بإشعال النيران والشواء عليها في المتنزهات والمحميات الطبيعية كجزء من الترفيه المشترك. تهدف تعليمات السلامة من الحرائق ووضع قواعد إشعال النيران إلى توجيه الجمهور إلى اتخاذ جميع الاحتياطات اللازمة وبالتالي منع اندلاع الحرائق. لا يجوز إشعال النار إلا في مكان مخصص معتمد من قبل الجهات المختصة.</a:t>
            </a:r>
            <a:endParaRPr b="0" i="0" sz="4400" u="none" cap="none" strike="noStrike">
              <a:solidFill>
                <a:schemeClr val="dk1"/>
              </a:solidFill>
              <a:latin typeface="Arial"/>
              <a:ea typeface="Arial"/>
              <a:cs typeface="Arial"/>
              <a:sym typeface="Arial"/>
            </a:endParaRPr>
          </a:p>
        </p:txBody>
      </p:sp>
      <p:sp>
        <p:nvSpPr>
          <p:cNvPr id="135" name="Google Shape;135;p5"/>
          <p:cNvSpPr txBox="1"/>
          <p:nvPr/>
        </p:nvSpPr>
        <p:spPr>
          <a:xfrm>
            <a:off x="1828800" y="2371742"/>
            <a:ext cx="9988076" cy="503215"/>
          </a:xfrm>
          <a:prstGeom prst="rect">
            <a:avLst/>
          </a:prstGeom>
          <a:noFill/>
          <a:ln>
            <a:noFill/>
          </a:ln>
        </p:spPr>
        <p:txBody>
          <a:bodyPr anchorCtr="0" anchor="t" bIns="45700" lIns="91425" spcFirstLastPara="1" rIns="91425" wrap="square" tIns="45700">
            <a:spAutoFit/>
          </a:bodyPr>
          <a:lstStyle/>
          <a:p>
            <a:pPr indent="-342900" lvl="0" marL="342900" marR="0" rtl="1" algn="just">
              <a:lnSpc>
                <a:spcPct val="115000"/>
              </a:lnSpc>
              <a:spcBef>
                <a:spcPts val="0"/>
              </a:spcBef>
              <a:spcAft>
                <a:spcPts val="0"/>
              </a:spcAft>
              <a:buClr>
                <a:schemeClr val="dk1"/>
              </a:buClr>
              <a:buSzPts val="2400"/>
              <a:buFont typeface="Calibri"/>
              <a:buAutoNum type="arabicPeriod"/>
            </a:pPr>
            <a:r>
              <a:rPr lang="ar" sz="2400">
                <a:solidFill>
                  <a:schemeClr val="dk1"/>
                </a:solidFill>
                <a:latin typeface="Calibri"/>
                <a:ea typeface="Calibri"/>
                <a:cs typeface="Calibri"/>
                <a:sym typeface="Calibri"/>
              </a:rPr>
              <a:t>لماذا يتم وضع قواعد السلامة من الحرائق وأين يجوز إشعال النار </a:t>
            </a:r>
            <a:endParaRPr sz="2000">
              <a:solidFill>
                <a:schemeClr val="dk1"/>
              </a:solidFill>
              <a:latin typeface="Calibri"/>
              <a:ea typeface="Calibri"/>
              <a:cs typeface="Calibri"/>
              <a:sym typeface="Calibri"/>
            </a:endParaRPr>
          </a:p>
        </p:txBody>
      </p:sp>
      <p:sp>
        <p:nvSpPr>
          <p:cNvPr id="136" name="Google Shape;136;p5"/>
          <p:cNvSpPr/>
          <p:nvPr/>
        </p:nvSpPr>
        <p:spPr>
          <a:xfrm>
            <a:off x="9274629" y="1211182"/>
            <a:ext cx="2458737" cy="553648"/>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800">
                <a:solidFill>
                  <a:schemeClr val="lt1"/>
                </a:solidFill>
                <a:latin typeface="Arial"/>
                <a:ea typeface="Arial"/>
                <a:cs typeface="Arial"/>
                <a:sym typeface="Arial"/>
              </a:rPr>
              <a:t>أسئلة المناقشة</a:t>
            </a:r>
            <a:endParaRPr sz="28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36"/>
                                        </p:tgtEl>
                                        <p:attrNameLst>
                                          <p:attrName>style.visibility</p:attrName>
                                        </p:attrNameLst>
                                      </p:cBhvr>
                                      <p:to>
                                        <p:strVal val="visible"/>
                                      </p:to>
                                    </p:set>
                                    <p:animEffect filter="fade" transition="in">
                                      <p:cBhvr>
                                        <p:cTn dur="500"/>
                                        <p:tgtEl>
                                          <p:spTgt spid="136"/>
                                        </p:tgtEl>
                                      </p:cBhvr>
                                    </p:animEffect>
                                  </p:childTnLst>
                                </p:cTn>
                              </p:par>
                              <p:par>
                                <p:cTn fill="hold" nodeType="withEffect" presetClass="entr" presetID="2" presetSubtype="2">
                                  <p:stCondLst>
                                    <p:cond delay="0"/>
                                  </p:stCondLst>
                                  <p:childTnLst>
                                    <p:set>
                                      <p:cBhvr>
                                        <p:cTn dur="1" fill="hold">
                                          <p:stCondLst>
                                            <p:cond delay="0"/>
                                          </p:stCondLst>
                                        </p:cTn>
                                        <p:tgtEl>
                                          <p:spTgt spid="135"/>
                                        </p:tgtEl>
                                        <p:attrNameLst>
                                          <p:attrName>style.visibility</p:attrName>
                                        </p:attrNameLst>
                                      </p:cBhvr>
                                      <p:to>
                                        <p:strVal val="visible"/>
                                      </p:to>
                                    </p:set>
                                    <p:anim calcmode="lin" valueType="num">
                                      <p:cBhvr additive="base">
                                        <p:cTn dur="500"/>
                                        <p:tgtEl>
                                          <p:spTgt spid="135"/>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4"/>
                                        </p:tgtEl>
                                        <p:attrNameLst>
                                          <p:attrName>style.visibility</p:attrName>
                                        </p:attrNameLst>
                                      </p:cBhvr>
                                      <p:to>
                                        <p:strVal val="visible"/>
                                      </p:to>
                                    </p:set>
                                    <p:animEffect filter="fade" transition="in">
                                      <p:cBhvr>
                                        <p:cTn dur="1000"/>
                                        <p:tgtEl>
                                          <p:spTgt spid="13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6"/>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cxnSp>
        <p:nvCxnSpPr>
          <p:cNvPr id="142" name="Google Shape;142;p6"/>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143" name="Google Shape;143;p6"/>
          <p:cNvSpPr/>
          <p:nvPr/>
        </p:nvSpPr>
        <p:spPr>
          <a:xfrm flipH="1">
            <a:off x="564383" y="2033282"/>
            <a:ext cx="11063234" cy="1696397"/>
          </a:xfrm>
          <a:prstGeom prst="rect">
            <a:avLst/>
          </a:prstGeom>
          <a:noFill/>
          <a:ln>
            <a:noFill/>
          </a:ln>
        </p:spPr>
        <p:txBody>
          <a:bodyPr anchorCtr="0" anchor="ctr" bIns="45700" lIns="91425" spcFirstLastPara="1" rIns="91425" wrap="square" tIns="45700">
            <a:spAutoFit/>
          </a:bodyPr>
          <a:lstStyle/>
          <a:p>
            <a:pPr indent="0" lvl="0" marL="0" marR="0" rtl="1" algn="r">
              <a:spcBef>
                <a:spcPts val="0"/>
              </a:spcBef>
              <a:spcAft>
                <a:spcPts val="0"/>
              </a:spcAft>
              <a:buNone/>
            </a:pPr>
            <a:r>
              <a:t/>
            </a:r>
            <a:endParaRPr sz="1800">
              <a:solidFill>
                <a:schemeClr val="dk1"/>
              </a:solidFill>
              <a:latin typeface="Calibri"/>
              <a:ea typeface="Calibri"/>
              <a:cs typeface="Calibri"/>
              <a:sym typeface="Calibri"/>
            </a:endParaRPr>
          </a:p>
        </p:txBody>
      </p:sp>
      <p:cxnSp>
        <p:nvCxnSpPr>
          <p:cNvPr id="144" name="Google Shape;144;p6"/>
          <p:cNvCxnSpPr/>
          <p:nvPr/>
        </p:nvCxnSpPr>
        <p:spPr>
          <a:xfrm>
            <a:off x="6553994" y="12430864"/>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145" name="Google Shape;145;p6"/>
          <p:cNvSpPr txBox="1"/>
          <p:nvPr/>
        </p:nvSpPr>
        <p:spPr>
          <a:xfrm>
            <a:off x="564383" y="2371742"/>
            <a:ext cx="11252492" cy="927946"/>
          </a:xfrm>
          <a:prstGeom prst="rect">
            <a:avLst/>
          </a:prstGeom>
          <a:noFill/>
          <a:ln>
            <a:noFill/>
          </a:ln>
        </p:spPr>
        <p:txBody>
          <a:bodyPr anchorCtr="0" anchor="t" bIns="45700" lIns="91425" spcFirstLastPara="1" rIns="91425" wrap="square" tIns="45700">
            <a:spAutoFit/>
          </a:bodyPr>
          <a:lstStyle/>
          <a:p>
            <a:pPr indent="-354013" lvl="0" marL="354013" marR="0" rtl="1" algn="just">
              <a:lnSpc>
                <a:spcPct val="115000"/>
              </a:lnSpc>
              <a:spcBef>
                <a:spcPts val="0"/>
              </a:spcBef>
              <a:spcAft>
                <a:spcPts val="0"/>
              </a:spcAft>
              <a:buNone/>
            </a:pPr>
            <a:r>
              <a:rPr lang="ar" sz="2400">
                <a:solidFill>
                  <a:schemeClr val="dk1"/>
                </a:solidFill>
                <a:latin typeface="Calibri"/>
                <a:ea typeface="Calibri"/>
                <a:cs typeface="Calibri"/>
                <a:sym typeface="Calibri"/>
              </a:rPr>
              <a:t>2. </a:t>
            </a:r>
            <a:r>
              <a:rPr b="1" lang="ar" sz="2400">
                <a:solidFill>
                  <a:schemeClr val="dk1"/>
                </a:solidFill>
                <a:latin typeface="Arial"/>
                <a:ea typeface="Arial"/>
                <a:cs typeface="Arial"/>
                <a:sym typeface="Arial"/>
              </a:rPr>
              <a:t>هل يجب إطفاء النار بعد انتهاء الحدث أم يمكن الافتراض أنها ستنطفئ من تلقاء نفسها </a:t>
            </a:r>
            <a:r>
              <a:rPr lang="ar" sz="2400">
                <a:solidFill>
                  <a:schemeClr val="dk1"/>
                </a:solidFill>
                <a:latin typeface="Arial"/>
                <a:ea typeface="Arial"/>
                <a:cs typeface="Arial"/>
                <a:sym typeface="Arial"/>
              </a:rPr>
              <a:t>؟</a:t>
            </a:r>
            <a:endParaRPr sz="2400">
              <a:solidFill>
                <a:schemeClr val="dk1"/>
              </a:solidFill>
              <a:latin typeface="Calibri"/>
              <a:ea typeface="Calibri"/>
              <a:cs typeface="Calibri"/>
              <a:sym typeface="Calibri"/>
            </a:endParaRPr>
          </a:p>
        </p:txBody>
      </p:sp>
      <p:sp>
        <p:nvSpPr>
          <p:cNvPr id="146" name="Google Shape;146;p6"/>
          <p:cNvSpPr/>
          <p:nvPr/>
        </p:nvSpPr>
        <p:spPr>
          <a:xfrm>
            <a:off x="9274629" y="1211182"/>
            <a:ext cx="2458737" cy="553648"/>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800">
                <a:solidFill>
                  <a:schemeClr val="lt1"/>
                </a:solidFill>
                <a:latin typeface="Arial"/>
                <a:ea typeface="Arial"/>
                <a:cs typeface="Arial"/>
                <a:sym typeface="Arial"/>
              </a:rPr>
              <a:t>أسئلة المناقشة</a:t>
            </a:r>
            <a:endParaRPr sz="2800">
              <a:solidFill>
                <a:schemeClr val="lt1"/>
              </a:solidFill>
              <a:latin typeface="Calibri"/>
              <a:ea typeface="Calibri"/>
              <a:cs typeface="Calibri"/>
              <a:sym typeface="Calibri"/>
            </a:endParaRPr>
          </a:p>
        </p:txBody>
      </p:sp>
      <p:sp>
        <p:nvSpPr>
          <p:cNvPr id="147" name="Google Shape;147;p6"/>
          <p:cNvSpPr txBox="1"/>
          <p:nvPr/>
        </p:nvSpPr>
        <p:spPr>
          <a:xfrm>
            <a:off x="1244600" y="3436952"/>
            <a:ext cx="10383017" cy="2800767"/>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3600">
                <a:solidFill>
                  <a:schemeClr val="dk1"/>
                </a:solidFill>
                <a:latin typeface="Calibri"/>
                <a:ea typeface="Calibri"/>
                <a:cs typeface="Calibri"/>
                <a:sym typeface="Calibri"/>
              </a:rPr>
              <a:t>توضيح</a:t>
            </a:r>
            <a:endParaRPr/>
          </a:p>
          <a:p>
            <a:pPr indent="0" lvl="0" marL="0" marR="0" rtl="1" algn="r">
              <a:spcBef>
                <a:spcPts val="0"/>
              </a:spcBef>
              <a:spcAft>
                <a:spcPts val="0"/>
              </a:spcAft>
              <a:buNone/>
            </a:pPr>
            <a:r>
              <a:rPr lang="ar" sz="2800">
                <a:solidFill>
                  <a:schemeClr val="dk1"/>
                </a:solidFill>
                <a:latin typeface="Calibri"/>
                <a:ea typeface="Calibri"/>
                <a:cs typeface="Calibri"/>
                <a:sym typeface="Calibri"/>
              </a:rPr>
              <a:t>يعتبر خطر الحرائق في الغابات والمناطق ذات الغطاء النباتي أكثر خطورة منه في المناطق المفتوحة. يقوم الناس بإشعال النيران والشواء عليها في المتنزهات والمحميات الطبيعية كجزء من الترفيه المشترك. تهدف تعليمات السلامة من الحرائق ووضع قواعد إشعال النيران إلى توجيه الجمهور إلى اتخاذ جميع الاحتياطات اللازمة وبالتالي منع اندلاع الحرائق. لا يجوز إشعال النار إلا في مكان مخصص معتمد من قبل الجهات المختصة.</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500"/>
                                        <p:tgtEl>
                                          <p:spTgt spid="146"/>
                                        </p:tgtEl>
                                      </p:cBhvr>
                                    </p:animEffect>
                                  </p:childTnLst>
                                </p:cTn>
                              </p:par>
                              <p:par>
                                <p:cTn fill="hold" nodeType="withEffect" presetClass="entr" presetID="2" presetSubtype="2">
                                  <p:stCondLst>
                                    <p:cond delay="0"/>
                                  </p:stCondLst>
                                  <p:childTnLst>
                                    <p:set>
                                      <p:cBhvr>
                                        <p:cTn dur="1" fill="hold">
                                          <p:stCondLst>
                                            <p:cond delay="0"/>
                                          </p:stCondLst>
                                        </p:cTn>
                                        <p:tgtEl>
                                          <p:spTgt spid="145"/>
                                        </p:tgtEl>
                                        <p:attrNameLst>
                                          <p:attrName>style.visibility</p:attrName>
                                        </p:attrNameLst>
                                      </p:cBhvr>
                                      <p:to>
                                        <p:strVal val="visible"/>
                                      </p:to>
                                    </p:set>
                                    <p:anim calcmode="lin" valueType="num">
                                      <p:cBhvr additive="base">
                                        <p:cTn dur="500"/>
                                        <p:tgtEl>
                                          <p:spTgt spid="145"/>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7"/>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cxnSp>
        <p:nvCxnSpPr>
          <p:cNvPr id="153" name="Google Shape;153;p7"/>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154" name="Google Shape;154;p7"/>
          <p:cNvSpPr/>
          <p:nvPr/>
        </p:nvSpPr>
        <p:spPr>
          <a:xfrm flipH="1">
            <a:off x="564383" y="2033282"/>
            <a:ext cx="11063234" cy="1696397"/>
          </a:xfrm>
          <a:prstGeom prst="rect">
            <a:avLst/>
          </a:prstGeom>
          <a:noFill/>
          <a:ln>
            <a:noFill/>
          </a:ln>
        </p:spPr>
        <p:txBody>
          <a:bodyPr anchorCtr="0" anchor="ctr" bIns="45700" lIns="91425" spcFirstLastPara="1" rIns="91425" wrap="square" tIns="45700">
            <a:spAutoFit/>
          </a:bodyPr>
          <a:lstStyle/>
          <a:p>
            <a:pPr indent="0" lvl="0" marL="0" marR="0" rtl="1" algn="r">
              <a:spcBef>
                <a:spcPts val="0"/>
              </a:spcBef>
              <a:spcAft>
                <a:spcPts val="0"/>
              </a:spcAft>
              <a:buNone/>
            </a:pPr>
            <a:r>
              <a:t/>
            </a:r>
            <a:endParaRPr sz="1800">
              <a:solidFill>
                <a:schemeClr val="dk1"/>
              </a:solidFill>
              <a:latin typeface="Calibri"/>
              <a:ea typeface="Calibri"/>
              <a:cs typeface="Calibri"/>
              <a:sym typeface="Calibri"/>
            </a:endParaRPr>
          </a:p>
        </p:txBody>
      </p:sp>
      <p:cxnSp>
        <p:nvCxnSpPr>
          <p:cNvPr id="155" name="Google Shape;155;p7"/>
          <p:cNvCxnSpPr/>
          <p:nvPr/>
        </p:nvCxnSpPr>
        <p:spPr>
          <a:xfrm>
            <a:off x="6553994" y="12430864"/>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156" name="Google Shape;156;p7"/>
          <p:cNvSpPr/>
          <p:nvPr/>
        </p:nvSpPr>
        <p:spPr>
          <a:xfrm flipH="1">
            <a:off x="656257" y="3878354"/>
            <a:ext cx="11063234" cy="1542987"/>
          </a:xfrm>
          <a:prstGeom prst="rect">
            <a:avLst/>
          </a:prstGeom>
          <a:noFill/>
          <a:ln>
            <a:noFill/>
          </a:ln>
        </p:spPr>
        <p:txBody>
          <a:bodyPr anchorCtr="0" anchor="ctr" bIns="45700" lIns="91425" spcFirstLastPara="1" rIns="91425" wrap="square" tIns="45700">
            <a:spAutoFit/>
          </a:bodyPr>
          <a:lstStyle/>
          <a:p>
            <a:pPr indent="0" lvl="0" marL="0" marR="0" rtl="1" algn="r">
              <a:lnSpc>
                <a:spcPct val="120000"/>
              </a:lnSpc>
              <a:spcBef>
                <a:spcPts val="0"/>
              </a:spcBef>
              <a:spcAft>
                <a:spcPts val="0"/>
              </a:spcAft>
              <a:buNone/>
            </a:pPr>
            <a:r>
              <a:rPr b="1" lang="ar" sz="3200">
                <a:solidFill>
                  <a:schemeClr val="dk1"/>
                </a:solidFill>
                <a:latin typeface="Arial"/>
                <a:ea typeface="Arial"/>
                <a:cs typeface="Arial"/>
                <a:sym typeface="Arial"/>
              </a:rPr>
              <a:t>توضيح</a:t>
            </a:r>
            <a:endParaRPr/>
          </a:p>
          <a:p>
            <a:pPr indent="0" lvl="0" marL="0" marR="0" rtl="1" algn="just">
              <a:lnSpc>
                <a:spcPct val="120000"/>
              </a:lnSpc>
              <a:spcBef>
                <a:spcPts val="800"/>
              </a:spcBef>
              <a:spcAft>
                <a:spcPts val="0"/>
              </a:spcAft>
              <a:buNone/>
            </a:pPr>
            <a:r>
              <a:rPr lang="ar" sz="1800">
                <a:solidFill>
                  <a:schemeClr val="dk1"/>
                </a:solidFill>
                <a:latin typeface="Arial"/>
                <a:ea typeface="Arial"/>
                <a:cs typeface="Arial"/>
                <a:sym typeface="Arial"/>
              </a:rPr>
              <a:t>ينبغي إطفاء الحريق بشكل كامل. ينبغي رش الرمل على الفحم لمنع ملامسته للهواء. من المهم ترطيب منطقة النار بالماء للتأكد من عدم وجود أي جمر لم يتم إخماده بالكامل. لأن حتى جمرة واحدة يمكن أن تسبب حريقًا. السلامة من الحرائق تمنع الكوارث.</a:t>
            </a:r>
            <a:r>
              <a:rPr i="1" lang="ar" sz="2400">
                <a:solidFill>
                  <a:schemeClr val="dk1"/>
                </a:solidFill>
                <a:latin typeface="Arial"/>
                <a:ea typeface="Arial"/>
                <a:cs typeface="Arial"/>
                <a:sym typeface="Arial"/>
              </a:rPr>
              <a:t> </a:t>
            </a:r>
            <a:endParaRPr i="1" sz="2400">
              <a:solidFill>
                <a:schemeClr val="dk1"/>
              </a:solidFill>
              <a:latin typeface="Arial"/>
              <a:ea typeface="Arial"/>
              <a:cs typeface="Arial"/>
              <a:sym typeface="Arial"/>
            </a:endParaRPr>
          </a:p>
        </p:txBody>
      </p:sp>
      <p:sp>
        <p:nvSpPr>
          <p:cNvPr id="157" name="Google Shape;157;p7"/>
          <p:cNvSpPr txBox="1"/>
          <p:nvPr/>
        </p:nvSpPr>
        <p:spPr>
          <a:xfrm>
            <a:off x="1828800" y="2374360"/>
            <a:ext cx="9988076" cy="503215"/>
          </a:xfrm>
          <a:prstGeom prst="rect">
            <a:avLst/>
          </a:prstGeom>
          <a:noFill/>
          <a:ln>
            <a:noFill/>
          </a:ln>
        </p:spPr>
        <p:txBody>
          <a:bodyPr anchorCtr="0" anchor="t" bIns="45700" lIns="91425" spcFirstLastPara="1" rIns="91425" wrap="square" tIns="45700">
            <a:spAutoFit/>
          </a:bodyPr>
          <a:lstStyle/>
          <a:p>
            <a:pPr indent="0" lvl="0" marL="0" marR="0" rtl="1" algn="just">
              <a:lnSpc>
                <a:spcPct val="115000"/>
              </a:lnSpc>
              <a:spcBef>
                <a:spcPts val="0"/>
              </a:spcBef>
              <a:spcAft>
                <a:spcPts val="0"/>
              </a:spcAft>
              <a:buNone/>
            </a:pPr>
            <a:r>
              <a:rPr lang="ar" sz="2400">
                <a:solidFill>
                  <a:schemeClr val="dk1"/>
                </a:solidFill>
                <a:latin typeface="Calibri"/>
                <a:ea typeface="Calibri"/>
                <a:cs typeface="Calibri"/>
                <a:sym typeface="Calibri"/>
              </a:rPr>
              <a:t>3 </a:t>
            </a:r>
            <a:r>
              <a:rPr lang="ar" sz="2400">
                <a:solidFill>
                  <a:schemeClr val="dk1"/>
                </a:solidFill>
                <a:latin typeface="Arial"/>
                <a:ea typeface="Arial"/>
                <a:cs typeface="Arial"/>
                <a:sym typeface="Arial"/>
              </a:rPr>
              <a:t>. كيف ستشرح لأصدقائك أهمية إطفاء الحريق </a:t>
            </a:r>
            <a:r>
              <a:rPr lang="ar" sz="2400">
                <a:solidFill>
                  <a:schemeClr val="dk1"/>
                </a:solidFill>
                <a:latin typeface="Calibri"/>
                <a:ea typeface="Calibri"/>
                <a:cs typeface="Calibri"/>
                <a:sym typeface="Calibri"/>
              </a:rPr>
              <a:t>؟</a:t>
            </a:r>
            <a:endParaRPr sz="2000">
              <a:solidFill>
                <a:schemeClr val="dk1"/>
              </a:solidFill>
              <a:latin typeface="Calibri"/>
              <a:ea typeface="Calibri"/>
              <a:cs typeface="Calibri"/>
              <a:sym typeface="Calibri"/>
            </a:endParaRPr>
          </a:p>
        </p:txBody>
      </p:sp>
      <p:sp>
        <p:nvSpPr>
          <p:cNvPr id="158" name="Google Shape;158;p7"/>
          <p:cNvSpPr/>
          <p:nvPr/>
        </p:nvSpPr>
        <p:spPr>
          <a:xfrm>
            <a:off x="9274629" y="1211182"/>
            <a:ext cx="2458737" cy="553648"/>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800">
                <a:solidFill>
                  <a:schemeClr val="lt1"/>
                </a:solidFill>
                <a:latin typeface="Arial"/>
                <a:ea typeface="Arial"/>
                <a:cs typeface="Arial"/>
                <a:sym typeface="Arial"/>
              </a:rPr>
              <a:t>أسئلة المناقشة</a:t>
            </a:r>
            <a:endParaRPr sz="28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58"/>
                                        </p:tgtEl>
                                        <p:attrNameLst>
                                          <p:attrName>style.visibility</p:attrName>
                                        </p:attrNameLst>
                                      </p:cBhvr>
                                      <p:to>
                                        <p:strVal val="visible"/>
                                      </p:to>
                                    </p:set>
                                    <p:animEffect filter="fade" transition="in">
                                      <p:cBhvr>
                                        <p:cTn dur="500"/>
                                        <p:tgtEl>
                                          <p:spTgt spid="158"/>
                                        </p:tgtEl>
                                      </p:cBhvr>
                                    </p:animEffect>
                                  </p:childTnLst>
                                </p:cTn>
                              </p:par>
                              <p:par>
                                <p:cTn fill="hold" nodeType="withEffect" presetClass="entr" presetID="2" presetSubtype="2">
                                  <p:stCondLst>
                                    <p:cond delay="0"/>
                                  </p:stCondLst>
                                  <p:childTnLst>
                                    <p:set>
                                      <p:cBhvr>
                                        <p:cTn dur="1" fill="hold">
                                          <p:stCondLst>
                                            <p:cond delay="0"/>
                                          </p:stCondLst>
                                        </p:cTn>
                                        <p:tgtEl>
                                          <p:spTgt spid="157"/>
                                        </p:tgtEl>
                                        <p:attrNameLst>
                                          <p:attrName>style.visibility</p:attrName>
                                        </p:attrNameLst>
                                      </p:cBhvr>
                                      <p:to>
                                        <p:strVal val="visible"/>
                                      </p:to>
                                    </p:set>
                                    <p:anim calcmode="lin" valueType="num">
                                      <p:cBhvr additive="base">
                                        <p:cTn dur="500"/>
                                        <p:tgtEl>
                                          <p:spTgt spid="157"/>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6"/>
                                        </p:tgtEl>
                                        <p:attrNameLst>
                                          <p:attrName>style.visibility</p:attrName>
                                        </p:attrNameLst>
                                      </p:cBhvr>
                                      <p:to>
                                        <p:strVal val="visible"/>
                                      </p:to>
                                    </p:set>
                                    <p:animEffect filter="fade" transition="in">
                                      <p:cBhvr>
                                        <p:cTn dur="1000"/>
                                        <p:tgtEl>
                                          <p:spTgt spid="15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8"/>
          <p:cNvSpPr txBox="1"/>
          <p:nvPr/>
        </p:nvSpPr>
        <p:spPr>
          <a:xfrm>
            <a:off x="4899410" y="98052"/>
            <a:ext cx="7011237"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chemeClr val="dk2"/>
                </a:solidFill>
                <a:latin typeface="Arial"/>
                <a:ea typeface="Arial"/>
                <a:cs typeface="Arial"/>
                <a:sym typeface="Arial"/>
              </a:rPr>
              <a:t>مسار الدرس</a:t>
            </a:r>
            <a:endParaRPr sz="5400">
              <a:solidFill>
                <a:schemeClr val="dk2"/>
              </a:solidFill>
              <a:latin typeface="Calibri"/>
              <a:ea typeface="Calibri"/>
              <a:cs typeface="Calibri"/>
              <a:sym typeface="Calibri"/>
            </a:endParaRPr>
          </a:p>
        </p:txBody>
      </p:sp>
      <p:sp>
        <p:nvSpPr>
          <p:cNvPr id="164" name="Google Shape;164;p8"/>
          <p:cNvSpPr txBox="1"/>
          <p:nvPr/>
        </p:nvSpPr>
        <p:spPr>
          <a:xfrm>
            <a:off x="454811" y="2647926"/>
            <a:ext cx="11334539" cy="3560975"/>
          </a:xfrm>
          <a:prstGeom prst="rect">
            <a:avLst/>
          </a:prstGeom>
          <a:noFill/>
          <a:ln>
            <a:noFill/>
          </a:ln>
        </p:spPr>
        <p:txBody>
          <a:bodyPr anchorCtr="0" anchor="t" bIns="45700" lIns="91425" spcFirstLastPara="1" rIns="91425" wrap="square" tIns="45700">
            <a:spAutoFit/>
          </a:bodyPr>
          <a:lstStyle/>
          <a:p>
            <a:pPr indent="-342900" lvl="0" marL="342900" marR="0" rtl="1" algn="just">
              <a:lnSpc>
                <a:spcPct val="120000"/>
              </a:lnSpc>
              <a:spcBef>
                <a:spcPts val="0"/>
              </a:spcBef>
              <a:spcAft>
                <a:spcPts val="0"/>
              </a:spcAft>
              <a:buClr>
                <a:schemeClr val="dk1"/>
              </a:buClr>
              <a:buSzPts val="2400"/>
              <a:buFont typeface="Noto Sans Symbols"/>
              <a:buChar char="⮚"/>
            </a:pPr>
            <a:r>
              <a:rPr lang="ar" sz="2400">
                <a:solidFill>
                  <a:schemeClr val="dk1"/>
                </a:solidFill>
                <a:latin typeface="Arial"/>
                <a:ea typeface="Arial"/>
                <a:cs typeface="Arial"/>
                <a:sym typeface="Arial"/>
              </a:rPr>
              <a:t>تحدث الحروق نتيجة تعرض الجسم للنار أو الكهرباء.</a:t>
            </a:r>
            <a:endParaRPr/>
          </a:p>
          <a:p>
            <a:pPr indent="-342900" lvl="0" marL="342900" marR="0" rtl="1" algn="just">
              <a:lnSpc>
                <a:spcPct val="120000"/>
              </a:lnSpc>
              <a:spcBef>
                <a:spcPts val="600"/>
              </a:spcBef>
              <a:spcAft>
                <a:spcPts val="0"/>
              </a:spcAft>
              <a:buClr>
                <a:schemeClr val="dk1"/>
              </a:buClr>
              <a:buSzPts val="2400"/>
              <a:buFont typeface="Noto Sans Symbols"/>
              <a:buChar char="⮚"/>
            </a:pPr>
            <a:r>
              <a:rPr lang="ar" sz="2400">
                <a:solidFill>
                  <a:schemeClr val="dk1"/>
                </a:solidFill>
                <a:latin typeface="Arial"/>
                <a:ea typeface="Arial"/>
                <a:cs typeface="Arial"/>
                <a:sym typeface="Arial"/>
              </a:rPr>
              <a:t>الحروق هي واحدة من الأسباب الأكثر شيوعا للإصابة عند الأطفال في سنك.</a:t>
            </a:r>
            <a:endParaRPr/>
          </a:p>
          <a:p>
            <a:pPr indent="-342900" lvl="0" marL="342900" marR="0" rtl="1" algn="just">
              <a:lnSpc>
                <a:spcPct val="120000"/>
              </a:lnSpc>
              <a:spcBef>
                <a:spcPts val="600"/>
              </a:spcBef>
              <a:spcAft>
                <a:spcPts val="0"/>
              </a:spcAft>
              <a:buClr>
                <a:schemeClr val="dk1"/>
              </a:buClr>
              <a:buSzPts val="2400"/>
              <a:buFont typeface="Noto Sans Symbols"/>
              <a:buChar char="⮚"/>
            </a:pPr>
            <a:r>
              <a:rPr lang="ar" sz="2400">
                <a:solidFill>
                  <a:schemeClr val="dk1"/>
                </a:solidFill>
                <a:latin typeface="Arial"/>
                <a:ea typeface="Arial"/>
                <a:cs typeface="Arial"/>
                <a:sym typeface="Arial"/>
              </a:rPr>
              <a:t>ينتهي الأمر بالعديد من الأطفال في غرف الطوارئ بالمستشفيات بسبب إصابات الحروق.</a:t>
            </a:r>
            <a:endParaRPr/>
          </a:p>
          <a:p>
            <a:pPr indent="-342900" lvl="0" marL="342900" marR="0" rtl="1" algn="just">
              <a:lnSpc>
                <a:spcPct val="120000"/>
              </a:lnSpc>
              <a:spcBef>
                <a:spcPts val="600"/>
              </a:spcBef>
              <a:spcAft>
                <a:spcPts val="0"/>
              </a:spcAft>
              <a:buClr>
                <a:schemeClr val="dk1"/>
              </a:buClr>
              <a:buSzPts val="2400"/>
              <a:buFont typeface="Noto Sans Symbols"/>
              <a:buChar char="⮚"/>
            </a:pPr>
            <a:r>
              <a:rPr lang="ar" sz="2400">
                <a:solidFill>
                  <a:schemeClr val="dk1"/>
                </a:solidFill>
                <a:latin typeface="Arial"/>
                <a:ea typeface="Arial"/>
                <a:cs typeface="Arial"/>
                <a:sym typeface="Arial"/>
              </a:rPr>
              <a:t>يسبب الحروق تلف أنسجة الجسم، وخاصة طبقات الجلد، بسبب التعرض للحرارة من النار أو الكهرباء.</a:t>
            </a:r>
            <a:endParaRPr/>
          </a:p>
          <a:p>
            <a:pPr indent="-190500" lvl="0" marL="342900" marR="0" rtl="1" algn="just">
              <a:lnSpc>
                <a:spcPct val="120000"/>
              </a:lnSpc>
              <a:spcBef>
                <a:spcPts val="600"/>
              </a:spcBef>
              <a:spcAft>
                <a:spcPts val="0"/>
              </a:spcAft>
              <a:buClr>
                <a:schemeClr val="dk1"/>
              </a:buClr>
              <a:buSzPts val="2400"/>
              <a:buFont typeface="Noto Sans Symbols"/>
              <a:buNone/>
            </a:pPr>
            <a:r>
              <a:t/>
            </a:r>
            <a:endParaRPr sz="2400">
              <a:solidFill>
                <a:schemeClr val="dk1"/>
              </a:solidFill>
              <a:latin typeface="Arial"/>
              <a:ea typeface="Arial"/>
              <a:cs typeface="Arial"/>
              <a:sym typeface="Arial"/>
            </a:endParaRPr>
          </a:p>
          <a:p>
            <a:pPr indent="0" lvl="0" marL="0" marR="0" rtl="1" algn="just">
              <a:lnSpc>
                <a:spcPct val="120000"/>
              </a:lnSpc>
              <a:spcBef>
                <a:spcPts val="600"/>
              </a:spcBef>
              <a:spcAft>
                <a:spcPts val="0"/>
              </a:spcAft>
              <a:buNone/>
            </a:pPr>
            <a:r>
              <a:rPr b="1" lang="ar" sz="2400">
                <a:solidFill>
                  <a:schemeClr val="dk1"/>
                </a:solidFill>
                <a:latin typeface="Arial"/>
                <a:ea typeface="Arial"/>
                <a:cs typeface="Arial"/>
                <a:sym typeface="Arial"/>
              </a:rPr>
              <a:t>سنتعرف على عدة أنواع من الحروق ونناقش مدى خطورة أضرارها على الجسم.</a:t>
            </a:r>
            <a:endParaRPr b="1" sz="2400">
              <a:solidFill>
                <a:schemeClr val="dk1"/>
              </a:solidFill>
              <a:latin typeface="Calibri"/>
              <a:ea typeface="Calibri"/>
              <a:cs typeface="Calibri"/>
              <a:sym typeface="Calibri"/>
            </a:endParaRPr>
          </a:p>
        </p:txBody>
      </p:sp>
      <p:sp>
        <p:nvSpPr>
          <p:cNvPr id="165" name="Google Shape;165;p8"/>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sp>
        <p:nvSpPr>
          <p:cNvPr id="166" name="Google Shape;166;p8"/>
          <p:cNvSpPr/>
          <p:nvPr/>
        </p:nvSpPr>
        <p:spPr>
          <a:xfrm>
            <a:off x="7315200" y="1606349"/>
            <a:ext cx="4474150" cy="553648"/>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800">
                <a:solidFill>
                  <a:schemeClr val="lt1"/>
                </a:solidFill>
                <a:latin typeface="Arial"/>
                <a:ea typeface="Arial"/>
                <a:cs typeface="Arial"/>
                <a:sym typeface="Arial"/>
              </a:rPr>
              <a:t>النشاط 2 - </a:t>
            </a:r>
            <a:r>
              <a:rPr b="1" lang="ar" sz="2400">
                <a:solidFill>
                  <a:schemeClr val="lt1"/>
                </a:solidFill>
                <a:latin typeface="Arial"/>
                <a:ea typeface="Arial"/>
                <a:cs typeface="Arial"/>
                <a:sym typeface="Arial"/>
              </a:rPr>
              <a:t>إصابات الحروق</a:t>
            </a:r>
            <a:endParaRPr sz="2800">
              <a:solidFill>
                <a:schemeClr val="lt1"/>
              </a:solidFill>
              <a:latin typeface="Calibri"/>
              <a:ea typeface="Calibri"/>
              <a:cs typeface="Calibri"/>
              <a:sym typeface="Calibri"/>
            </a:endParaRPr>
          </a:p>
        </p:txBody>
      </p:sp>
      <p:cxnSp>
        <p:nvCxnSpPr>
          <p:cNvPr id="167" name="Google Shape;167;p8"/>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500"/>
                                        <p:tgtEl>
                                          <p:spTgt spid="166"/>
                                        </p:tgtEl>
                                      </p:cBhvr>
                                    </p:animEffect>
                                  </p:childTnLst>
                                </p:cTn>
                              </p:par>
                              <p:par>
                                <p:cTn fill="hold" nodeType="withEffect" presetClass="entr" presetID="2" presetSubtype="8">
                                  <p:stCondLst>
                                    <p:cond delay="2000"/>
                                  </p:stCondLst>
                                  <p:childTnLst>
                                    <p:set>
                                      <p:cBhvr>
                                        <p:cTn dur="1" fill="hold">
                                          <p:stCondLst>
                                            <p:cond delay="0"/>
                                          </p:stCondLst>
                                        </p:cTn>
                                        <p:tgtEl>
                                          <p:spTgt spid="164">
                                            <p:txEl>
                                              <p:pRg end="0" st="0"/>
                                            </p:txEl>
                                          </p:spTgt>
                                        </p:tgtEl>
                                        <p:attrNameLst>
                                          <p:attrName>style.visibility</p:attrName>
                                        </p:attrNameLst>
                                      </p:cBhvr>
                                      <p:to>
                                        <p:strVal val="visible"/>
                                      </p:to>
                                    </p:set>
                                    <p:anim calcmode="lin" valueType="num">
                                      <p:cBhvr additive="base">
                                        <p:cTn dur="500"/>
                                        <p:tgtEl>
                                          <p:spTgt spid="164">
                                            <p:txEl>
                                              <p:pRg end="0" st="0"/>
                                            </p:txEl>
                                          </p:spTgt>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2000"/>
                                  </p:stCondLst>
                                  <p:childTnLst>
                                    <p:set>
                                      <p:cBhvr>
                                        <p:cTn dur="1" fill="hold">
                                          <p:stCondLst>
                                            <p:cond delay="0"/>
                                          </p:stCondLst>
                                        </p:cTn>
                                        <p:tgtEl>
                                          <p:spTgt spid="164">
                                            <p:txEl>
                                              <p:pRg end="1" st="1"/>
                                            </p:txEl>
                                          </p:spTgt>
                                        </p:tgtEl>
                                        <p:attrNameLst>
                                          <p:attrName>style.visibility</p:attrName>
                                        </p:attrNameLst>
                                      </p:cBhvr>
                                      <p:to>
                                        <p:strVal val="visible"/>
                                      </p:to>
                                    </p:set>
                                    <p:anim calcmode="lin" valueType="num">
                                      <p:cBhvr additive="base">
                                        <p:cTn dur="500"/>
                                        <p:tgtEl>
                                          <p:spTgt spid="164">
                                            <p:txEl>
                                              <p:pRg end="1" st="1"/>
                                            </p:txEl>
                                          </p:spTgt>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2000"/>
                                  </p:stCondLst>
                                  <p:childTnLst>
                                    <p:set>
                                      <p:cBhvr>
                                        <p:cTn dur="1" fill="hold">
                                          <p:stCondLst>
                                            <p:cond delay="0"/>
                                          </p:stCondLst>
                                        </p:cTn>
                                        <p:tgtEl>
                                          <p:spTgt spid="164">
                                            <p:txEl>
                                              <p:pRg end="2" st="2"/>
                                            </p:txEl>
                                          </p:spTgt>
                                        </p:tgtEl>
                                        <p:attrNameLst>
                                          <p:attrName>style.visibility</p:attrName>
                                        </p:attrNameLst>
                                      </p:cBhvr>
                                      <p:to>
                                        <p:strVal val="visible"/>
                                      </p:to>
                                    </p:set>
                                    <p:anim calcmode="lin" valueType="num">
                                      <p:cBhvr additive="base">
                                        <p:cTn dur="500"/>
                                        <p:tgtEl>
                                          <p:spTgt spid="164">
                                            <p:txEl>
                                              <p:pRg end="2" st="2"/>
                                            </p:txEl>
                                          </p:spTgt>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2000"/>
                                  </p:stCondLst>
                                  <p:childTnLst>
                                    <p:set>
                                      <p:cBhvr>
                                        <p:cTn dur="1" fill="hold">
                                          <p:stCondLst>
                                            <p:cond delay="0"/>
                                          </p:stCondLst>
                                        </p:cTn>
                                        <p:tgtEl>
                                          <p:spTgt spid="164">
                                            <p:txEl>
                                              <p:pRg end="3" st="3"/>
                                            </p:txEl>
                                          </p:spTgt>
                                        </p:tgtEl>
                                        <p:attrNameLst>
                                          <p:attrName>style.visibility</p:attrName>
                                        </p:attrNameLst>
                                      </p:cBhvr>
                                      <p:to>
                                        <p:strVal val="visible"/>
                                      </p:to>
                                    </p:set>
                                    <p:anim calcmode="lin" valueType="num">
                                      <p:cBhvr additive="base">
                                        <p:cTn dur="500"/>
                                        <p:tgtEl>
                                          <p:spTgt spid="164">
                                            <p:txEl>
                                              <p:pRg end="3" st="3"/>
                                            </p:txEl>
                                          </p:spTgt>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2000"/>
                                  </p:stCondLst>
                                  <p:childTnLst>
                                    <p:set>
                                      <p:cBhvr>
                                        <p:cTn dur="1" fill="hold">
                                          <p:stCondLst>
                                            <p:cond delay="0"/>
                                          </p:stCondLst>
                                        </p:cTn>
                                        <p:tgtEl>
                                          <p:spTgt spid="164">
                                            <p:txEl>
                                              <p:pRg end="4" st="4"/>
                                            </p:txEl>
                                          </p:spTgt>
                                        </p:tgtEl>
                                        <p:attrNameLst>
                                          <p:attrName>style.visibility</p:attrName>
                                        </p:attrNameLst>
                                      </p:cBhvr>
                                      <p:to>
                                        <p:strVal val="visible"/>
                                      </p:to>
                                    </p:set>
                                    <p:anim calcmode="lin" valueType="num">
                                      <p:cBhvr additive="base">
                                        <p:cTn dur="500"/>
                                        <p:tgtEl>
                                          <p:spTgt spid="164">
                                            <p:txEl>
                                              <p:pRg end="4" st="4"/>
                                            </p:txEl>
                                          </p:spTgt>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2000"/>
                                  </p:stCondLst>
                                  <p:childTnLst>
                                    <p:set>
                                      <p:cBhvr>
                                        <p:cTn dur="1" fill="hold">
                                          <p:stCondLst>
                                            <p:cond delay="0"/>
                                          </p:stCondLst>
                                        </p:cTn>
                                        <p:tgtEl>
                                          <p:spTgt spid="164">
                                            <p:txEl>
                                              <p:pRg end="5" st="5"/>
                                            </p:txEl>
                                          </p:spTgt>
                                        </p:tgtEl>
                                        <p:attrNameLst>
                                          <p:attrName>style.visibility</p:attrName>
                                        </p:attrNameLst>
                                      </p:cBhvr>
                                      <p:to>
                                        <p:strVal val="visible"/>
                                      </p:to>
                                    </p:set>
                                    <p:anim calcmode="lin" valueType="num">
                                      <p:cBhvr additive="base">
                                        <p:cTn dur="500"/>
                                        <p:tgtEl>
                                          <p:spTgt spid="164">
                                            <p:txEl>
                                              <p:pRg end="5" st="5"/>
                                            </p:txEl>
                                          </p:spTgt>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4">
                                  <p:stCondLst>
                                    <p:cond delay="1500"/>
                                  </p:stCondLst>
                                  <p:childTnLst>
                                    <p:set>
                                      <p:cBhvr>
                                        <p:cTn dur="1" fill="hold">
                                          <p:stCondLst>
                                            <p:cond delay="0"/>
                                          </p:stCondLst>
                                        </p:cTn>
                                        <p:tgtEl>
                                          <p:spTgt spid="164"/>
                                        </p:tgtEl>
                                        <p:attrNameLst>
                                          <p:attrName>style.visibility</p:attrName>
                                        </p:attrNameLst>
                                      </p:cBhvr>
                                      <p:to>
                                        <p:strVal val="visible"/>
                                      </p:to>
                                    </p:set>
                                    <p:anim calcmode="lin" valueType="num">
                                      <p:cBhvr additive="base">
                                        <p:cTn dur="500"/>
                                        <p:tgtEl>
                                          <p:spTgt spid="164"/>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ערכת נושא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ערכת נושא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2025-02-25T07:02:39Z</dcterms:created>
  <dc:creator>שמעון אלעזרי</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2025-04-30T06:29:27Z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02567295-b83b-4c17-b8b6-955c7be510b6</vt:lpwstr>
  </property>
  <property fmtid="{D5CDD505-2E9C-101B-9397-08002B2CF9AE}" pid="7" name="MSIP_Label_defa4170-0d19-0005-0004-bc88714345d2_ActionId">
    <vt:lpwstr>1cb7c5a1-65cf-41df-bb4d-5cb14da6a32c</vt:lpwstr>
  </property>
  <property fmtid="{D5CDD505-2E9C-101B-9397-08002B2CF9AE}" pid="8" name="MSIP_Label_defa4170-0d19-0005-0004-bc88714345d2_ContentBits">
    <vt:lpwstr>0</vt:lpwstr>
  </property>
  <property fmtid="{D5CDD505-2E9C-101B-9397-08002B2CF9AE}" pid="9" name="MSIP_Label_defa4170-0d19-0005-0004-bc88714345d2_Tag">
    <vt:lpwstr>10, 3, 0, 1</vt:lpwstr>
  </property>
</Properties>
</file>