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4" roundtripDataSignature="AMtx7mjD8URQ6cYnisel937xcKu8d8kz/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AA4B4CD-48A1-4450-ACCB-8F7135E98A03}">
  <a:tblStyle styleId="{1AA4B4CD-48A1-4450-ACCB-8F7135E98A03}"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8788"/>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8788"/>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8787"/>
          </a:xfrm>
          <a:prstGeom prst="rect">
            <a:avLst/>
          </a:prstGeom>
          <a:noFill/>
          <a:ln>
            <a:noFill/>
          </a:ln>
        </p:spPr>
        <p:txBody>
          <a:bodyPr anchorCtr="0" anchor="b"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b="0" i="0" lang="a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55a4b4b8e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86" name="Google Shape;86;g355a4b4b8e2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g355a4b4b8e2_0_0:notes"/>
          <p:cNvSpPr txBox="1"/>
          <p:nvPr>
            <p:ph idx="12" type="sldNum"/>
          </p:nvPr>
        </p:nvSpPr>
        <p:spPr>
          <a:xfrm>
            <a:off x="1588" y="8685213"/>
            <a:ext cx="2971800" cy="458700"/>
          </a:xfrm>
          <a:prstGeom prst="rect">
            <a:avLst/>
          </a:prstGeom>
        </p:spPr>
        <p:txBody>
          <a:bodyPr anchorCtr="0" anchor="b" bIns="45700" lIns="91425" spcFirstLastPara="1" rIns="91425" wrap="square" tIns="45700">
            <a:noAutofit/>
          </a:bodyPr>
          <a:lstStyle/>
          <a:p>
            <a:pPr indent="0" lvl="0" marL="0" rtl="1" algn="l">
              <a:spcBef>
                <a:spcPts val="0"/>
              </a:spcBef>
              <a:spcAft>
                <a:spcPts val="0"/>
              </a:spcAft>
              <a:buClr>
                <a:srgbClr val="000000"/>
              </a:buClr>
              <a:buFont typeface="Arial"/>
              <a:buNone/>
            </a:pPr>
            <a:fld id="{00000000-1234-1234-1234-123412341234}" type="slidenum">
              <a:rPr lang="a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7" name="Google Shape;167;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168" name="Google Shape;168;p9: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179" name="Google Shape;179;p10: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9" name="Google Shape;18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190" name="Google Shape;190;p11: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01" name="Google Shape;201;p12: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1" name="Google Shape;211;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1" algn="r">
              <a:spcBef>
                <a:spcPts val="0"/>
              </a:spcBef>
              <a:spcAft>
                <a:spcPts val="0"/>
              </a:spcAft>
              <a:buNone/>
            </a:pPr>
            <a:r>
              <a:t/>
            </a:r>
            <a:endParaRPr/>
          </a:p>
        </p:txBody>
      </p:sp>
      <p:sp>
        <p:nvSpPr>
          <p:cNvPr id="212" name="Google Shape;212;p13:notes"/>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type="title">
  <p:cSld name="TITLE">
    <p:spTree>
      <p:nvGrpSpPr>
        <p:cNvPr id="15" name="Shape 15"/>
        <p:cNvGrpSpPr/>
        <p:nvPr/>
      </p:nvGrpSpPr>
      <p:grpSpPr>
        <a:xfrm>
          <a:off x="0" y="0"/>
          <a:ext cx="0" cy="0"/>
          <a:chOff x="0" y="0"/>
          <a:chExt cx="0" cy="0"/>
        </a:xfrm>
      </p:grpSpPr>
      <p:sp>
        <p:nvSpPr>
          <p:cNvPr id="16" name="Google Shape;16;p1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1000"/>
              </a:spcBef>
              <a:spcAft>
                <a:spcPts val="0"/>
              </a:spcAft>
              <a:buClr>
                <a:schemeClr val="dk1"/>
              </a:buClr>
              <a:buSzPts val="2400"/>
              <a:buNone/>
              <a:defRPr sz="2400"/>
            </a:lvl1pPr>
            <a:lvl2pPr lvl="1" rtl="1" algn="ctr">
              <a:lnSpc>
                <a:spcPct val="90000"/>
              </a:lnSpc>
              <a:spcBef>
                <a:spcPts val="500"/>
              </a:spcBef>
              <a:spcAft>
                <a:spcPts val="0"/>
              </a:spcAft>
              <a:buClr>
                <a:schemeClr val="dk1"/>
              </a:buClr>
              <a:buSzPts val="2000"/>
              <a:buNone/>
              <a:defRPr sz="2000"/>
            </a:lvl2pPr>
            <a:lvl3pPr lvl="2" rtl="1" algn="ctr">
              <a:lnSpc>
                <a:spcPct val="90000"/>
              </a:lnSpc>
              <a:spcBef>
                <a:spcPts val="500"/>
              </a:spcBef>
              <a:spcAft>
                <a:spcPts val="0"/>
              </a:spcAft>
              <a:buClr>
                <a:schemeClr val="dk1"/>
              </a:buClr>
              <a:buSzPts val="1800"/>
              <a:buNone/>
              <a:defRPr sz="1800"/>
            </a:lvl3pPr>
            <a:lvl4pPr lvl="3" rtl="1" algn="ctr">
              <a:lnSpc>
                <a:spcPct val="90000"/>
              </a:lnSpc>
              <a:spcBef>
                <a:spcPts val="500"/>
              </a:spcBef>
              <a:spcAft>
                <a:spcPts val="0"/>
              </a:spcAft>
              <a:buClr>
                <a:schemeClr val="dk1"/>
              </a:buClr>
              <a:buSzPts val="1600"/>
              <a:buNone/>
              <a:defRPr sz="1600"/>
            </a:lvl4pPr>
            <a:lvl5pPr lvl="4" rtl="1" algn="ctr">
              <a:lnSpc>
                <a:spcPct val="90000"/>
              </a:lnSpc>
              <a:spcBef>
                <a:spcPts val="500"/>
              </a:spcBef>
              <a:spcAft>
                <a:spcPts val="0"/>
              </a:spcAft>
              <a:buClr>
                <a:schemeClr val="dk1"/>
              </a:buClr>
              <a:buSzPts val="1600"/>
              <a:buNone/>
              <a:defRPr sz="1600"/>
            </a:lvl5pPr>
            <a:lvl6pPr lvl="5" rtl="1" algn="ctr">
              <a:lnSpc>
                <a:spcPct val="90000"/>
              </a:lnSpc>
              <a:spcBef>
                <a:spcPts val="500"/>
              </a:spcBef>
              <a:spcAft>
                <a:spcPts val="0"/>
              </a:spcAft>
              <a:buClr>
                <a:schemeClr val="dk1"/>
              </a:buClr>
              <a:buSzPts val="1600"/>
              <a:buNone/>
              <a:defRPr sz="1600"/>
            </a:lvl6pPr>
            <a:lvl7pPr lvl="6" rtl="1" algn="ctr">
              <a:lnSpc>
                <a:spcPct val="90000"/>
              </a:lnSpc>
              <a:spcBef>
                <a:spcPts val="500"/>
              </a:spcBef>
              <a:spcAft>
                <a:spcPts val="0"/>
              </a:spcAft>
              <a:buClr>
                <a:schemeClr val="dk1"/>
              </a:buClr>
              <a:buSzPts val="1600"/>
              <a:buNone/>
              <a:defRPr sz="1600"/>
            </a:lvl7pPr>
            <a:lvl8pPr lvl="7" rtl="1" algn="ctr">
              <a:lnSpc>
                <a:spcPct val="90000"/>
              </a:lnSpc>
              <a:spcBef>
                <a:spcPts val="500"/>
              </a:spcBef>
              <a:spcAft>
                <a:spcPts val="0"/>
              </a:spcAft>
              <a:buClr>
                <a:schemeClr val="dk1"/>
              </a:buClr>
              <a:buSzPts val="1600"/>
              <a:buNone/>
              <a:defRPr sz="1600"/>
            </a:lvl8pPr>
            <a:lvl9pPr lvl="8" rtl="1" algn="ctr">
              <a:lnSpc>
                <a:spcPct val="90000"/>
              </a:lnSpc>
              <a:spcBef>
                <a:spcPts val="500"/>
              </a:spcBef>
              <a:spcAft>
                <a:spcPts val="0"/>
              </a:spcAft>
              <a:buClr>
                <a:schemeClr val="dk1"/>
              </a:buClr>
              <a:buSzPts val="1600"/>
              <a:buNone/>
              <a:defRPr sz="1600"/>
            </a:lvl9pPr>
          </a:lstStyle>
          <a:p/>
        </p:txBody>
      </p:sp>
      <p:sp>
        <p:nvSpPr>
          <p:cNvPr id="18" name="Google Shape;18;p1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9" name="Google Shape;1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0" name="Google Shape;20;p1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טקסט אנכי" type="vertTx">
  <p:cSld name="VERTICAL_TEXT">
    <p:spTree>
      <p:nvGrpSpPr>
        <p:cNvPr id="72" name="Shape 72"/>
        <p:cNvGrpSpPr/>
        <p:nvPr/>
      </p:nvGrpSpPr>
      <p:grpSpPr>
        <a:xfrm>
          <a:off x="0" y="0"/>
          <a:ext cx="0" cy="0"/>
          <a:chOff x="0" y="0"/>
          <a:chExt cx="0" cy="0"/>
        </a:xfrm>
      </p:grpSpPr>
      <p:sp>
        <p:nvSpPr>
          <p:cNvPr id="73" name="Google Shape;73;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75" name="Google Shape;75;p28"/>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6" name="Google Shape;76;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7" name="Google Shape;77;p2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אנכית וטקסט" type="vertTitleAndTx">
  <p:cSld name="VERTICAL_TITLE_AND_VERTICAL_TEXT">
    <p:spTree>
      <p:nvGrpSpPr>
        <p:cNvPr id="78" name="Shape 78"/>
        <p:cNvGrpSpPr/>
        <p:nvPr/>
      </p:nvGrpSpPr>
      <p:grpSpPr>
        <a:xfrm>
          <a:off x="0" y="0"/>
          <a:ext cx="0" cy="0"/>
          <a:chOff x="0" y="0"/>
          <a:chExt cx="0" cy="0"/>
        </a:xfrm>
      </p:grpSpPr>
      <p:sp>
        <p:nvSpPr>
          <p:cNvPr id="79" name="Google Shape;79;p2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81" name="Google Shape;81;p29"/>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2" name="Google Shape;8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83" name="Google Shape;83;p29"/>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21" name="Shape 21"/>
        <p:cNvGrpSpPr/>
        <p:nvPr/>
      </p:nvGrpSpPr>
      <p:grpSpPr>
        <a:xfrm>
          <a:off x="0" y="0"/>
          <a:ext cx="0" cy="0"/>
          <a:chOff x="0" y="0"/>
          <a:chExt cx="0" cy="0"/>
        </a:xfrm>
      </p:grpSpPr>
      <p:sp>
        <p:nvSpPr>
          <p:cNvPr id="22" name="Google Shape;22;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24" name="Google Shape;24;p20"/>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5" name="Google Shape;2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6" name="Google Shape;26;p20"/>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מקטע עליונה" type="secHead">
  <p:cSld name="SECTION_HEADER">
    <p:spTree>
      <p:nvGrpSpPr>
        <p:cNvPr id="27" name="Shape 27"/>
        <p:cNvGrpSpPr/>
        <p:nvPr/>
      </p:nvGrpSpPr>
      <p:grpSpPr>
        <a:xfrm>
          <a:off x="0" y="0"/>
          <a:ext cx="0" cy="0"/>
          <a:chOff x="0" y="0"/>
          <a:chExt cx="0" cy="0"/>
        </a:xfrm>
      </p:grpSpPr>
      <p:sp>
        <p:nvSpPr>
          <p:cNvPr id="28" name="Google Shape;28;p2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rgbClr val="888888"/>
              </a:buClr>
              <a:buSzPts val="2400"/>
              <a:buNone/>
              <a:defRPr sz="2400">
                <a:solidFill>
                  <a:srgbClr val="888888"/>
                </a:solidFill>
              </a:defRPr>
            </a:lvl1pPr>
            <a:lvl2pPr indent="-228600" lvl="1" marL="914400" rtl="1" algn="r">
              <a:lnSpc>
                <a:spcPct val="90000"/>
              </a:lnSpc>
              <a:spcBef>
                <a:spcPts val="500"/>
              </a:spcBef>
              <a:spcAft>
                <a:spcPts val="0"/>
              </a:spcAft>
              <a:buClr>
                <a:srgbClr val="888888"/>
              </a:buClr>
              <a:buSzPts val="2000"/>
              <a:buNone/>
              <a:defRPr sz="2000">
                <a:solidFill>
                  <a:srgbClr val="888888"/>
                </a:solidFill>
              </a:defRPr>
            </a:lvl2pPr>
            <a:lvl3pPr indent="-228600" lvl="2" marL="1371600" rtl="1" algn="r">
              <a:lnSpc>
                <a:spcPct val="90000"/>
              </a:lnSpc>
              <a:spcBef>
                <a:spcPts val="500"/>
              </a:spcBef>
              <a:spcAft>
                <a:spcPts val="0"/>
              </a:spcAft>
              <a:buClr>
                <a:srgbClr val="888888"/>
              </a:buClr>
              <a:buSzPts val="1800"/>
              <a:buNone/>
              <a:defRPr sz="1800">
                <a:solidFill>
                  <a:srgbClr val="888888"/>
                </a:solidFill>
              </a:defRPr>
            </a:lvl3pPr>
            <a:lvl4pPr indent="-228600" lvl="3" marL="1828800" rtl="1" algn="r">
              <a:lnSpc>
                <a:spcPct val="90000"/>
              </a:lnSpc>
              <a:spcBef>
                <a:spcPts val="500"/>
              </a:spcBef>
              <a:spcAft>
                <a:spcPts val="0"/>
              </a:spcAft>
              <a:buClr>
                <a:srgbClr val="888888"/>
              </a:buClr>
              <a:buSzPts val="1600"/>
              <a:buNone/>
              <a:defRPr sz="1600">
                <a:solidFill>
                  <a:srgbClr val="888888"/>
                </a:solidFill>
              </a:defRPr>
            </a:lvl4pPr>
            <a:lvl5pPr indent="-228600" lvl="4" marL="2286000" rtl="1" algn="r">
              <a:lnSpc>
                <a:spcPct val="90000"/>
              </a:lnSpc>
              <a:spcBef>
                <a:spcPts val="500"/>
              </a:spcBef>
              <a:spcAft>
                <a:spcPts val="0"/>
              </a:spcAft>
              <a:buClr>
                <a:srgbClr val="888888"/>
              </a:buClr>
              <a:buSzPts val="1600"/>
              <a:buNone/>
              <a:defRPr sz="1600">
                <a:solidFill>
                  <a:srgbClr val="888888"/>
                </a:solidFill>
              </a:defRPr>
            </a:lvl5pPr>
            <a:lvl6pPr indent="-228600" lvl="5" marL="2743200" rtl="1" algn="r">
              <a:lnSpc>
                <a:spcPct val="90000"/>
              </a:lnSpc>
              <a:spcBef>
                <a:spcPts val="500"/>
              </a:spcBef>
              <a:spcAft>
                <a:spcPts val="0"/>
              </a:spcAft>
              <a:buClr>
                <a:srgbClr val="888888"/>
              </a:buClr>
              <a:buSzPts val="1600"/>
              <a:buNone/>
              <a:defRPr sz="1600">
                <a:solidFill>
                  <a:srgbClr val="888888"/>
                </a:solidFill>
              </a:defRPr>
            </a:lvl6pPr>
            <a:lvl7pPr indent="-228600" lvl="6" marL="3200400" rtl="1" algn="r">
              <a:lnSpc>
                <a:spcPct val="90000"/>
              </a:lnSpc>
              <a:spcBef>
                <a:spcPts val="500"/>
              </a:spcBef>
              <a:spcAft>
                <a:spcPts val="0"/>
              </a:spcAft>
              <a:buClr>
                <a:srgbClr val="888888"/>
              </a:buClr>
              <a:buSzPts val="1600"/>
              <a:buNone/>
              <a:defRPr sz="1600">
                <a:solidFill>
                  <a:srgbClr val="888888"/>
                </a:solidFill>
              </a:defRPr>
            </a:lvl7pPr>
            <a:lvl8pPr indent="-228600" lvl="7" marL="3657600" rtl="1" algn="r">
              <a:lnSpc>
                <a:spcPct val="90000"/>
              </a:lnSpc>
              <a:spcBef>
                <a:spcPts val="500"/>
              </a:spcBef>
              <a:spcAft>
                <a:spcPts val="0"/>
              </a:spcAft>
              <a:buClr>
                <a:srgbClr val="888888"/>
              </a:buClr>
              <a:buSzPts val="1600"/>
              <a:buNone/>
              <a:defRPr sz="1600">
                <a:solidFill>
                  <a:srgbClr val="888888"/>
                </a:solidFill>
              </a:defRPr>
            </a:lvl8pPr>
            <a:lvl9pPr indent="-228600" lvl="8" marL="4114800" rtl="1" algn="r">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1"/>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1" name="Google Shape;3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2" name="Google Shape;32;p21"/>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ני תכנים" type="twoObj">
  <p:cSld name="TWO_OBJECTS">
    <p:spTree>
      <p:nvGrpSpPr>
        <p:cNvPr id="33" name="Shape 33"/>
        <p:cNvGrpSpPr/>
        <p:nvPr/>
      </p:nvGrpSpPr>
      <p:grpSpPr>
        <a:xfrm>
          <a:off x="0" y="0"/>
          <a:ext cx="0" cy="0"/>
          <a:chOff x="0" y="0"/>
          <a:chExt cx="0" cy="0"/>
        </a:xfrm>
      </p:grpSpPr>
      <p:sp>
        <p:nvSpPr>
          <p:cNvPr id="34" name="Google Shape;34;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6" name="Google Shape;36;p2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37" name="Google Shape;37;p22"/>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8" name="Google Shape;3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9" name="Google Shape;39;p22"/>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וואה" type="twoTxTwoObj">
  <p:cSld name="TWO_OBJECTS_WITH_TEXT">
    <p:spTree>
      <p:nvGrpSpPr>
        <p:cNvPr id="40" name="Shape 40"/>
        <p:cNvGrpSpPr/>
        <p:nvPr/>
      </p:nvGrpSpPr>
      <p:grpSpPr>
        <a:xfrm>
          <a:off x="0" y="0"/>
          <a:ext cx="0" cy="0"/>
          <a:chOff x="0" y="0"/>
          <a:chExt cx="0" cy="0"/>
        </a:xfrm>
      </p:grpSpPr>
      <p:sp>
        <p:nvSpPr>
          <p:cNvPr id="41" name="Google Shape;41;p2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43" name="Google Shape;43;p2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4" name="Google Shape;44;p2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lnSpc>
                <a:spcPct val="90000"/>
              </a:lnSpc>
              <a:spcBef>
                <a:spcPts val="500"/>
              </a:spcBef>
              <a:spcAft>
                <a:spcPts val="0"/>
              </a:spcAft>
              <a:buClr>
                <a:schemeClr val="dk1"/>
              </a:buClr>
              <a:buSzPts val="1600"/>
              <a:buNone/>
              <a:defRPr b="1" sz="1600"/>
            </a:lvl6pPr>
            <a:lvl7pPr indent="-228600" lvl="6" marL="3200400" rtl="1" algn="r">
              <a:lnSpc>
                <a:spcPct val="90000"/>
              </a:lnSpc>
              <a:spcBef>
                <a:spcPts val="500"/>
              </a:spcBef>
              <a:spcAft>
                <a:spcPts val="0"/>
              </a:spcAft>
              <a:buClr>
                <a:schemeClr val="dk1"/>
              </a:buClr>
              <a:buSzPts val="1600"/>
              <a:buNone/>
              <a:defRPr b="1" sz="1600"/>
            </a:lvl7pPr>
            <a:lvl8pPr indent="-228600" lvl="7" marL="3657600" rtl="1" algn="r">
              <a:lnSpc>
                <a:spcPct val="90000"/>
              </a:lnSpc>
              <a:spcBef>
                <a:spcPts val="500"/>
              </a:spcBef>
              <a:spcAft>
                <a:spcPts val="0"/>
              </a:spcAft>
              <a:buClr>
                <a:schemeClr val="dk1"/>
              </a:buClr>
              <a:buSzPts val="1600"/>
              <a:buNone/>
              <a:defRPr b="1" sz="1600"/>
            </a:lvl8pPr>
            <a:lvl9pPr indent="-228600" lvl="8" marL="4114800" rtl="1" algn="r">
              <a:lnSpc>
                <a:spcPct val="90000"/>
              </a:lnSpc>
              <a:spcBef>
                <a:spcPts val="500"/>
              </a:spcBef>
              <a:spcAft>
                <a:spcPts val="0"/>
              </a:spcAft>
              <a:buClr>
                <a:schemeClr val="dk1"/>
              </a:buClr>
              <a:buSzPts val="1600"/>
              <a:buNone/>
              <a:defRPr b="1" sz="1600"/>
            </a:lvl9pPr>
          </a:lstStyle>
          <a:p/>
        </p:txBody>
      </p:sp>
      <p:sp>
        <p:nvSpPr>
          <p:cNvPr id="45" name="Google Shape;45;p2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lnSpc>
                <a:spcPct val="90000"/>
              </a:lnSpc>
              <a:spcBef>
                <a:spcPts val="500"/>
              </a:spcBef>
              <a:spcAft>
                <a:spcPts val="0"/>
              </a:spcAft>
              <a:buClr>
                <a:schemeClr val="dk1"/>
              </a:buClr>
              <a:buSzPts val="1800"/>
              <a:buChar char="•"/>
              <a:defRPr/>
            </a:lvl6pPr>
            <a:lvl7pPr indent="-342900" lvl="6" marL="3200400" rtl="1" algn="r">
              <a:lnSpc>
                <a:spcPct val="90000"/>
              </a:lnSpc>
              <a:spcBef>
                <a:spcPts val="500"/>
              </a:spcBef>
              <a:spcAft>
                <a:spcPts val="0"/>
              </a:spcAft>
              <a:buClr>
                <a:schemeClr val="dk1"/>
              </a:buClr>
              <a:buSzPts val="1800"/>
              <a:buChar char="•"/>
              <a:defRPr/>
            </a:lvl7pPr>
            <a:lvl8pPr indent="-342900" lvl="7" marL="3657600" rtl="1" algn="r">
              <a:lnSpc>
                <a:spcPct val="90000"/>
              </a:lnSpc>
              <a:spcBef>
                <a:spcPts val="500"/>
              </a:spcBef>
              <a:spcAft>
                <a:spcPts val="0"/>
              </a:spcAft>
              <a:buClr>
                <a:schemeClr val="dk1"/>
              </a:buClr>
              <a:buSzPts val="1800"/>
              <a:buChar char="•"/>
              <a:defRPr/>
            </a:lvl8pPr>
            <a:lvl9pPr indent="-342900" lvl="8" marL="4114800" rtl="1" algn="r">
              <a:lnSpc>
                <a:spcPct val="90000"/>
              </a:lnSpc>
              <a:spcBef>
                <a:spcPts val="500"/>
              </a:spcBef>
              <a:spcAft>
                <a:spcPts val="0"/>
              </a:spcAft>
              <a:buClr>
                <a:schemeClr val="dk1"/>
              </a:buClr>
              <a:buSzPts val="1800"/>
              <a:buChar char="•"/>
              <a:defRPr/>
            </a:lvl9pPr>
          </a:lstStyle>
          <a:p/>
        </p:txBody>
      </p:sp>
      <p:sp>
        <p:nvSpPr>
          <p:cNvPr id="46" name="Google Shape;46;p23"/>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7" name="Google Shape;47;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23"/>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type="titleOnly">
  <p:cSld name="TITLE_ONLY">
    <p:spTree>
      <p:nvGrpSpPr>
        <p:cNvPr id="49" name="Shape 49"/>
        <p:cNvGrpSpPr/>
        <p:nvPr/>
      </p:nvGrpSpPr>
      <p:grpSpPr>
        <a:xfrm>
          <a:off x="0" y="0"/>
          <a:ext cx="0" cy="0"/>
          <a:chOff x="0" y="0"/>
          <a:chExt cx="0" cy="0"/>
        </a:xfrm>
      </p:grpSpPr>
      <p:sp>
        <p:nvSpPr>
          <p:cNvPr id="50" name="Google Shape;5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4"/>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24"/>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54" name="Shape 54"/>
        <p:cNvGrpSpPr/>
        <p:nvPr/>
      </p:nvGrpSpPr>
      <p:grpSpPr>
        <a:xfrm>
          <a:off x="0" y="0"/>
          <a:ext cx="0" cy="0"/>
          <a:chOff x="0" y="0"/>
          <a:chExt cx="0" cy="0"/>
        </a:xfrm>
      </p:grpSpPr>
      <p:sp>
        <p:nvSpPr>
          <p:cNvPr id="55" name="Google Shape;55;p25"/>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6" name="Google Shape;5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7" name="Google Shape;57;p25"/>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וכן עם כיתוב" type="objTx">
  <p:cSld name="OBJECT_WITH_CAPTION_TEXT">
    <p:spTree>
      <p:nvGrpSpPr>
        <p:cNvPr id="58" name="Shape 58"/>
        <p:cNvGrpSpPr/>
        <p:nvPr/>
      </p:nvGrpSpPr>
      <p:grpSpPr>
        <a:xfrm>
          <a:off x="0" y="0"/>
          <a:ext cx="0" cy="0"/>
          <a:chOff x="0" y="0"/>
          <a:chExt cx="0" cy="0"/>
        </a:xfrm>
      </p:grpSpPr>
      <p:sp>
        <p:nvSpPr>
          <p:cNvPr id="59" name="Google Shape;59;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rtl="1" algn="r">
              <a:lnSpc>
                <a:spcPct val="90000"/>
              </a:lnSpc>
              <a:spcBef>
                <a:spcPts val="1000"/>
              </a:spcBef>
              <a:spcAft>
                <a:spcPts val="0"/>
              </a:spcAft>
              <a:buClr>
                <a:schemeClr val="dk1"/>
              </a:buClr>
              <a:buSzPts val="3200"/>
              <a:buChar char="•"/>
              <a:defRPr sz="3200"/>
            </a:lvl1pPr>
            <a:lvl2pPr indent="-406400" lvl="1" marL="914400" rtl="1" algn="r">
              <a:lnSpc>
                <a:spcPct val="90000"/>
              </a:lnSpc>
              <a:spcBef>
                <a:spcPts val="500"/>
              </a:spcBef>
              <a:spcAft>
                <a:spcPts val="0"/>
              </a:spcAft>
              <a:buClr>
                <a:schemeClr val="dk1"/>
              </a:buClr>
              <a:buSzPts val="2800"/>
              <a:buChar char="•"/>
              <a:defRPr sz="2800"/>
            </a:lvl2pPr>
            <a:lvl3pPr indent="-381000" lvl="2" marL="1371600" rtl="1" algn="r">
              <a:lnSpc>
                <a:spcPct val="90000"/>
              </a:lnSpc>
              <a:spcBef>
                <a:spcPts val="500"/>
              </a:spcBef>
              <a:spcAft>
                <a:spcPts val="0"/>
              </a:spcAft>
              <a:buClr>
                <a:schemeClr val="dk1"/>
              </a:buClr>
              <a:buSzPts val="2400"/>
              <a:buChar char="•"/>
              <a:defRPr sz="2400"/>
            </a:lvl3pPr>
            <a:lvl4pPr indent="-355600" lvl="3" marL="1828800" rtl="1" algn="r">
              <a:lnSpc>
                <a:spcPct val="90000"/>
              </a:lnSpc>
              <a:spcBef>
                <a:spcPts val="500"/>
              </a:spcBef>
              <a:spcAft>
                <a:spcPts val="0"/>
              </a:spcAft>
              <a:buClr>
                <a:schemeClr val="dk1"/>
              </a:buClr>
              <a:buSzPts val="2000"/>
              <a:buChar char="•"/>
              <a:defRPr sz="2000"/>
            </a:lvl4pPr>
            <a:lvl5pPr indent="-355600" lvl="4" marL="2286000" rtl="1" algn="r">
              <a:lnSpc>
                <a:spcPct val="90000"/>
              </a:lnSpc>
              <a:spcBef>
                <a:spcPts val="500"/>
              </a:spcBef>
              <a:spcAft>
                <a:spcPts val="0"/>
              </a:spcAft>
              <a:buClr>
                <a:schemeClr val="dk1"/>
              </a:buClr>
              <a:buSzPts val="2000"/>
              <a:buChar char="•"/>
              <a:defRPr sz="2000"/>
            </a:lvl5pPr>
            <a:lvl6pPr indent="-355600" lvl="5" marL="2743200" rtl="1" algn="r">
              <a:lnSpc>
                <a:spcPct val="90000"/>
              </a:lnSpc>
              <a:spcBef>
                <a:spcPts val="500"/>
              </a:spcBef>
              <a:spcAft>
                <a:spcPts val="0"/>
              </a:spcAft>
              <a:buClr>
                <a:schemeClr val="dk1"/>
              </a:buClr>
              <a:buSzPts val="2000"/>
              <a:buChar char="•"/>
              <a:defRPr sz="2000"/>
            </a:lvl6pPr>
            <a:lvl7pPr indent="-355600" lvl="6" marL="3200400" rtl="1" algn="r">
              <a:lnSpc>
                <a:spcPct val="90000"/>
              </a:lnSpc>
              <a:spcBef>
                <a:spcPts val="500"/>
              </a:spcBef>
              <a:spcAft>
                <a:spcPts val="0"/>
              </a:spcAft>
              <a:buClr>
                <a:schemeClr val="dk1"/>
              </a:buClr>
              <a:buSzPts val="2000"/>
              <a:buChar char="•"/>
              <a:defRPr sz="2000"/>
            </a:lvl7pPr>
            <a:lvl8pPr indent="-355600" lvl="7" marL="3657600" rtl="1" algn="r">
              <a:lnSpc>
                <a:spcPct val="90000"/>
              </a:lnSpc>
              <a:spcBef>
                <a:spcPts val="500"/>
              </a:spcBef>
              <a:spcAft>
                <a:spcPts val="0"/>
              </a:spcAft>
              <a:buClr>
                <a:schemeClr val="dk1"/>
              </a:buClr>
              <a:buSzPts val="2000"/>
              <a:buChar char="•"/>
              <a:defRPr sz="2000"/>
            </a:lvl8pPr>
            <a:lvl9pPr indent="-355600" lvl="8" marL="4114800" rtl="1" algn="r">
              <a:lnSpc>
                <a:spcPct val="90000"/>
              </a:lnSpc>
              <a:spcBef>
                <a:spcPts val="500"/>
              </a:spcBef>
              <a:spcAft>
                <a:spcPts val="0"/>
              </a:spcAft>
              <a:buClr>
                <a:schemeClr val="dk1"/>
              </a:buClr>
              <a:buSzPts val="2000"/>
              <a:buChar char="•"/>
              <a:defRPr sz="2000"/>
            </a:lvl9pPr>
          </a:lstStyle>
          <a:p/>
        </p:txBody>
      </p:sp>
      <p:sp>
        <p:nvSpPr>
          <p:cNvPr id="61" name="Google Shape;61;p2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2" name="Google Shape;62;p26"/>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3" name="Google Shape;6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4" name="Google Shape;64;p26"/>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כיתוב" type="picTx">
  <p:cSld name="PICTURE_WITH_CAPTION_TEXT">
    <p:spTree>
      <p:nvGrpSpPr>
        <p:cNvPr id="65" name="Shape 65"/>
        <p:cNvGrpSpPr/>
        <p:nvPr/>
      </p:nvGrpSpPr>
      <p:grpSpPr>
        <a:xfrm>
          <a:off x="0" y="0"/>
          <a:ext cx="0" cy="0"/>
          <a:chOff x="0" y="0"/>
          <a:chExt cx="0" cy="0"/>
        </a:xfrm>
      </p:grpSpPr>
      <p:sp>
        <p:nvSpPr>
          <p:cNvPr id="66" name="Google Shape;66;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rtl="1" algn="r">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7"/>
          <p:cNvSpPr/>
          <p:nvPr>
            <p:ph idx="2" type="pic"/>
          </p:nvPr>
        </p:nvSpPr>
        <p:spPr>
          <a:xfrm>
            <a:off x="5183188" y="987425"/>
            <a:ext cx="6172200" cy="4873625"/>
          </a:xfrm>
          <a:prstGeom prst="rect">
            <a:avLst/>
          </a:prstGeom>
          <a:noFill/>
          <a:ln>
            <a:noFill/>
          </a:ln>
        </p:spPr>
      </p:sp>
      <p:sp>
        <p:nvSpPr>
          <p:cNvPr id="68" name="Google Shape;68;p2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400"/>
              <a:buNone/>
              <a:defRPr sz="1400"/>
            </a:lvl2pPr>
            <a:lvl3pPr indent="-228600" lvl="2" marL="1371600" rtl="1" algn="r">
              <a:lnSpc>
                <a:spcPct val="90000"/>
              </a:lnSpc>
              <a:spcBef>
                <a:spcPts val="500"/>
              </a:spcBef>
              <a:spcAft>
                <a:spcPts val="0"/>
              </a:spcAft>
              <a:buClr>
                <a:schemeClr val="dk1"/>
              </a:buClr>
              <a:buSzPts val="1200"/>
              <a:buNone/>
              <a:defRPr sz="1200"/>
            </a:lvl3pPr>
            <a:lvl4pPr indent="-228600" lvl="3" marL="1828800" rtl="1" algn="r">
              <a:lnSpc>
                <a:spcPct val="90000"/>
              </a:lnSpc>
              <a:spcBef>
                <a:spcPts val="500"/>
              </a:spcBef>
              <a:spcAft>
                <a:spcPts val="0"/>
              </a:spcAft>
              <a:buClr>
                <a:schemeClr val="dk1"/>
              </a:buClr>
              <a:buSzPts val="1000"/>
              <a:buNone/>
              <a:defRPr sz="1000"/>
            </a:lvl4pPr>
            <a:lvl5pPr indent="-228600" lvl="4" marL="2286000" rtl="1" algn="r">
              <a:lnSpc>
                <a:spcPct val="90000"/>
              </a:lnSpc>
              <a:spcBef>
                <a:spcPts val="500"/>
              </a:spcBef>
              <a:spcAft>
                <a:spcPts val="0"/>
              </a:spcAft>
              <a:buClr>
                <a:schemeClr val="dk1"/>
              </a:buClr>
              <a:buSzPts val="1000"/>
              <a:buNone/>
              <a:defRPr sz="1000"/>
            </a:lvl5pPr>
            <a:lvl6pPr indent="-228600" lvl="5" marL="2743200" rtl="1" algn="r">
              <a:lnSpc>
                <a:spcPct val="90000"/>
              </a:lnSpc>
              <a:spcBef>
                <a:spcPts val="500"/>
              </a:spcBef>
              <a:spcAft>
                <a:spcPts val="0"/>
              </a:spcAft>
              <a:buClr>
                <a:schemeClr val="dk1"/>
              </a:buClr>
              <a:buSzPts val="1000"/>
              <a:buNone/>
              <a:defRPr sz="1000"/>
            </a:lvl6pPr>
            <a:lvl7pPr indent="-228600" lvl="6" marL="3200400" rtl="1" algn="r">
              <a:lnSpc>
                <a:spcPct val="90000"/>
              </a:lnSpc>
              <a:spcBef>
                <a:spcPts val="500"/>
              </a:spcBef>
              <a:spcAft>
                <a:spcPts val="0"/>
              </a:spcAft>
              <a:buClr>
                <a:schemeClr val="dk1"/>
              </a:buClr>
              <a:buSzPts val="1000"/>
              <a:buNone/>
              <a:defRPr sz="1000"/>
            </a:lvl7pPr>
            <a:lvl8pPr indent="-228600" lvl="7" marL="3657600" rtl="1" algn="r">
              <a:lnSpc>
                <a:spcPct val="90000"/>
              </a:lnSpc>
              <a:spcBef>
                <a:spcPts val="500"/>
              </a:spcBef>
              <a:spcAft>
                <a:spcPts val="0"/>
              </a:spcAft>
              <a:buClr>
                <a:schemeClr val="dk1"/>
              </a:buClr>
              <a:buSzPts val="1000"/>
              <a:buNone/>
              <a:defRPr sz="1000"/>
            </a:lvl8pPr>
            <a:lvl9pPr indent="-228600" lvl="8" marL="4114800" rtl="1" algn="r">
              <a:lnSpc>
                <a:spcPct val="90000"/>
              </a:lnSpc>
              <a:spcBef>
                <a:spcPts val="500"/>
              </a:spcBef>
              <a:spcAft>
                <a:spcPts val="0"/>
              </a:spcAft>
              <a:buClr>
                <a:schemeClr val="dk1"/>
              </a:buClr>
              <a:buSzPts val="1000"/>
              <a:buNone/>
              <a:defRPr sz="1000"/>
            </a:lvl9pPr>
          </a:lstStyle>
          <a:p/>
        </p:txBody>
      </p:sp>
      <p:sp>
        <p:nvSpPr>
          <p:cNvPr id="69" name="Google Shape;69;p27"/>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0" name="Google Shape;70;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1" name="Google Shape;71;p27"/>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8"/>
          <p:cNvSpPr txBox="1"/>
          <p:nvPr>
            <p:ph idx="10" type="dt"/>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8"/>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a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g355a4b4b8e2_0_0"/>
          <p:cNvPicPr preferRelativeResize="0"/>
          <p:nvPr/>
        </p:nvPicPr>
        <p:blipFill>
          <a:blip r:embed="rId3">
            <a:alphaModFix/>
          </a:blip>
          <a:stretch>
            <a:fillRect/>
          </a:stretch>
        </p:blipFill>
        <p:spPr>
          <a:xfrm>
            <a:off x="152400" y="152400"/>
            <a:ext cx="11650134" cy="6553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9"/>
          <p:cNvSpPr txBox="1"/>
          <p:nvPr/>
        </p:nvSpPr>
        <p:spPr>
          <a:xfrm>
            <a:off x="152402" y="2645814"/>
            <a:ext cx="11334539" cy="1846659"/>
          </a:xfrm>
          <a:prstGeom prst="rect">
            <a:avLst/>
          </a:prstGeom>
          <a:noFill/>
          <a:ln>
            <a:noFill/>
          </a:ln>
        </p:spPr>
        <p:txBody>
          <a:bodyPr anchorCtr="0" anchor="t" bIns="45700" lIns="91425" spcFirstLastPara="1" rIns="91425" wrap="square" tIns="45700">
            <a:spAutoFit/>
          </a:bodyPr>
          <a:lstStyle/>
          <a:p>
            <a:pPr indent="-457200" lvl="0" marL="457200" marR="0" rtl="1" algn="r">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يجب عليه أن يظل هادئًا على الرغم من الذعر.</a:t>
            </a:r>
            <a:endParaRPr/>
          </a:p>
          <a:p>
            <a:pPr indent="-457200" lvl="0" marL="457200" marR="0" rtl="1" algn="r">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حافظ على قوتك ولا تتعجل في السباحة لتجنب التعب.</a:t>
            </a:r>
            <a:endParaRPr sz="2400">
              <a:solidFill>
                <a:schemeClr val="dk1"/>
              </a:solidFill>
              <a:latin typeface="Calibri"/>
              <a:ea typeface="Calibri"/>
              <a:cs typeface="Calibri"/>
              <a:sym typeface="Calibri"/>
            </a:endParaRPr>
          </a:p>
          <a:p>
            <a:pPr indent="-457200" lvl="0" marL="457200" marR="0" rtl="1" algn="r">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حاول السباحة بشكل موازٍ للشاطئ حتى تخرج من التيار الخطير.</a:t>
            </a:r>
            <a:endParaRPr/>
          </a:p>
          <a:p>
            <a:pPr indent="-457200" lvl="0" marL="457200" marR="0" rtl="1" algn="r">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حاول أن تطفو </a:t>
            </a:r>
            <a:r>
              <a:rPr i="1" lang="ar"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
        <p:nvSpPr>
          <p:cNvPr id="171" name="Google Shape;171;p9"/>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72" name="Google Shape;172;p9"/>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73" name="Google Shape;173;p9"/>
          <p:cNvSpPr txBox="1"/>
          <p:nvPr/>
        </p:nvSpPr>
        <p:spPr>
          <a:xfrm>
            <a:off x="281353" y="5372981"/>
            <a:ext cx="10771833"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ar" sz="2400">
                <a:solidFill>
                  <a:srgbClr val="FF0000"/>
                </a:solidFill>
                <a:latin typeface="Arial"/>
                <a:ea typeface="Arial"/>
                <a:cs typeface="Arial"/>
                <a:sym typeface="Arial"/>
              </a:rPr>
              <a:t>هام </a:t>
            </a:r>
            <a:r>
              <a:rPr i="1" lang="ar" sz="2400">
                <a:solidFill>
                  <a:srgbClr val="FF0000"/>
                </a:solidFill>
                <a:latin typeface="Arial"/>
                <a:ea typeface="Arial"/>
                <a:cs typeface="Arial"/>
                <a:sym typeface="Arial"/>
              </a:rPr>
              <a:t>: لا تسبح في الشواطئ غير المعلن عنها أو خلال الساعات التي لا تتوفر فيها خدمات الإنقاذ </a:t>
            </a:r>
            <a:r>
              <a:rPr lang="ar" sz="1800">
                <a:solidFill>
                  <a:schemeClr val="dk1"/>
                </a:solidFill>
                <a:latin typeface="Calibri"/>
                <a:ea typeface="Calibri"/>
                <a:cs typeface="Calibri"/>
                <a:sym typeface="Calibri"/>
              </a:rPr>
              <a:t>.</a:t>
            </a:r>
            <a:endParaRPr/>
          </a:p>
        </p:txBody>
      </p:sp>
      <p:sp>
        <p:nvSpPr>
          <p:cNvPr id="174" name="Google Shape;174;p9"/>
          <p:cNvSpPr/>
          <p:nvPr/>
        </p:nvSpPr>
        <p:spPr>
          <a:xfrm>
            <a:off x="2552281" y="1436737"/>
            <a:ext cx="8934660"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Calibri"/>
                <a:ea typeface="Calibri"/>
                <a:cs typeface="Calibri"/>
                <a:sym typeface="Calibri"/>
              </a:rPr>
              <a:t>ما رأيك في أن الشخص الذي يشعر وكأنه يغرق يجب أن يفعل؟</a:t>
            </a:r>
            <a:endParaRPr sz="2800">
              <a:solidFill>
                <a:schemeClr val="lt1"/>
              </a:solidFill>
              <a:latin typeface="Calibri"/>
              <a:ea typeface="Calibri"/>
              <a:cs typeface="Calibri"/>
              <a:sym typeface="Calibri"/>
            </a:endParaRPr>
          </a:p>
        </p:txBody>
      </p:sp>
      <p:sp>
        <p:nvSpPr>
          <p:cNvPr id="175" name="Google Shape;175;p9"/>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1</a:t>
            </a:r>
            <a:endParaRPr sz="2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500"/>
                                        <p:tgtEl>
                                          <p:spTgt spid="1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70">
                                            <p:txEl>
                                              <p:pRg end="0" st="0"/>
                                            </p:txEl>
                                          </p:spTgt>
                                        </p:tgtEl>
                                        <p:attrNameLst>
                                          <p:attrName>style.visibility</p:attrName>
                                        </p:attrNameLst>
                                      </p:cBhvr>
                                      <p:to>
                                        <p:strVal val="visible"/>
                                      </p:to>
                                    </p:set>
                                    <p:anim calcmode="lin" valueType="num">
                                      <p:cBhvr additive="base">
                                        <p:cTn dur="500"/>
                                        <p:tgtEl>
                                          <p:spTgt spid="170">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70">
                                            <p:txEl>
                                              <p:pRg end="1" st="1"/>
                                            </p:txEl>
                                          </p:spTgt>
                                        </p:tgtEl>
                                        <p:attrNameLst>
                                          <p:attrName>style.visibility</p:attrName>
                                        </p:attrNameLst>
                                      </p:cBhvr>
                                      <p:to>
                                        <p:strVal val="visible"/>
                                      </p:to>
                                    </p:set>
                                    <p:anim calcmode="lin" valueType="num">
                                      <p:cBhvr additive="base">
                                        <p:cTn dur="500"/>
                                        <p:tgtEl>
                                          <p:spTgt spid="170">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70">
                                            <p:txEl>
                                              <p:pRg end="2" st="2"/>
                                            </p:txEl>
                                          </p:spTgt>
                                        </p:tgtEl>
                                        <p:attrNameLst>
                                          <p:attrName>style.visibility</p:attrName>
                                        </p:attrNameLst>
                                      </p:cBhvr>
                                      <p:to>
                                        <p:strVal val="visible"/>
                                      </p:to>
                                    </p:set>
                                    <p:anim calcmode="lin" valueType="num">
                                      <p:cBhvr additive="base">
                                        <p:cTn dur="500"/>
                                        <p:tgtEl>
                                          <p:spTgt spid="170">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70">
                                            <p:txEl>
                                              <p:pRg end="3" st="3"/>
                                            </p:txEl>
                                          </p:spTgt>
                                        </p:tgtEl>
                                        <p:attrNameLst>
                                          <p:attrName>style.visibility</p:attrName>
                                        </p:attrNameLst>
                                      </p:cBhvr>
                                      <p:to>
                                        <p:strVal val="visible"/>
                                      </p:to>
                                    </p:set>
                                    <p:anim calcmode="lin" valueType="num">
                                      <p:cBhvr additive="base">
                                        <p:cTn dur="500"/>
                                        <p:tgtEl>
                                          <p:spTgt spid="170">
                                            <p:txEl>
                                              <p:pRg end="3" st="3"/>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2">
                                  <p:stCondLst>
                                    <p:cond delay="4000"/>
                                  </p:stCondLst>
                                  <p:childTnLst>
                                    <p:set>
                                      <p:cBhvr>
                                        <p:cTn dur="1" fill="hold">
                                          <p:stCondLst>
                                            <p:cond delay="0"/>
                                          </p:stCondLst>
                                        </p:cTn>
                                        <p:tgtEl>
                                          <p:spTgt spid="173"/>
                                        </p:tgtEl>
                                        <p:attrNameLst>
                                          <p:attrName>style.visibility</p:attrName>
                                        </p:attrNameLst>
                                      </p:cBhvr>
                                      <p:to>
                                        <p:strVal val="visible"/>
                                      </p:to>
                                    </p:set>
                                    <p:anim calcmode="lin" valueType="num">
                                      <p:cBhvr additive="base">
                                        <p:cTn dur="1000"/>
                                        <p:tgtEl>
                                          <p:spTgt spid="173"/>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0"/>
          <p:cNvSpPr txBox="1"/>
          <p:nvPr/>
        </p:nvSpPr>
        <p:spPr>
          <a:xfrm>
            <a:off x="152402" y="2645814"/>
            <a:ext cx="11334539" cy="1846659"/>
          </a:xfrm>
          <a:prstGeom prst="rect">
            <a:avLst/>
          </a:prstGeom>
          <a:noFill/>
          <a:ln>
            <a:noFill/>
          </a:ln>
        </p:spPr>
        <p:txBody>
          <a:bodyPr anchorCtr="0" anchor="t" bIns="45700" lIns="91425" spcFirstLastPara="1" rIns="91425" wrap="square" tIns="45700">
            <a:spAutoFit/>
          </a:bodyPr>
          <a:lstStyle/>
          <a:p>
            <a:pPr indent="-457200" lvl="0" marL="457200" marR="0" rtl="1" algn="r">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المنقذ هو المسؤول عن سلامة أولئك الذين يسبحون في البحر وأولئك الموجودين على الشاطئ.</a:t>
            </a:r>
            <a:endParaRPr/>
          </a:p>
          <a:p>
            <a:pPr indent="-457200" lvl="0" marL="457200" marR="0" rtl="1" algn="r">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يقوم منقذ الحياة بإرشاد الجمهور حول كيفية التصرف بشكل آمن، ومن مسؤوليته التلويح بالأعلام.</a:t>
            </a:r>
            <a:endParaRPr/>
          </a:p>
          <a:p>
            <a:pPr indent="-457200" lvl="0" marL="457200" marR="0" rtl="1" algn="r">
              <a:lnSpc>
                <a:spcPct val="120000"/>
              </a:lnSpc>
              <a:spcBef>
                <a:spcPts val="0"/>
              </a:spcBef>
              <a:spcAft>
                <a:spcPts val="0"/>
              </a:spcAft>
              <a:buClr>
                <a:schemeClr val="dk1"/>
              </a:buClr>
              <a:buSzPts val="2400"/>
              <a:buFont typeface="Noto Sans Symbols"/>
              <a:buChar char="⮚"/>
            </a:pPr>
            <a:r>
              <a:rPr lang="ar" sz="2400">
                <a:solidFill>
                  <a:schemeClr val="dk1"/>
                </a:solidFill>
                <a:latin typeface="Arial"/>
                <a:ea typeface="Arial"/>
                <a:cs typeface="Arial"/>
                <a:sym typeface="Arial"/>
              </a:rPr>
              <a:t>لا يعد منقذ الحياة الشخص الوحيد على الشاطئ الذي يجب أن يكون متيقظًا ومنتبهًا باستمرار لما يحدث.</a:t>
            </a:r>
            <a:endParaRPr/>
          </a:p>
          <a:p>
            <a:pPr indent="0" lvl="0" marL="0" marR="0" rtl="1" algn="r">
              <a:lnSpc>
                <a:spcPct val="120000"/>
              </a:lnSpc>
              <a:spcBef>
                <a:spcPts val="0"/>
              </a:spcBef>
              <a:spcAft>
                <a:spcPts val="0"/>
              </a:spcAft>
              <a:buNone/>
            </a:pPr>
            <a:r>
              <a:rPr i="1" lang="ar" sz="1800">
                <a:solidFill>
                  <a:schemeClr val="dk1"/>
                </a:solidFill>
                <a:latin typeface="Calibri"/>
                <a:ea typeface="Calibri"/>
                <a:cs typeface="Calibri"/>
                <a:sym typeface="Calibri"/>
              </a:rPr>
              <a:t>       </a:t>
            </a:r>
            <a:r>
              <a:rPr lang="ar" sz="2400">
                <a:solidFill>
                  <a:schemeClr val="dk1"/>
                </a:solidFill>
                <a:latin typeface="Arial"/>
                <a:ea typeface="Arial"/>
                <a:cs typeface="Arial"/>
                <a:sym typeface="Arial"/>
              </a:rPr>
              <a:t>ينبغي على الجميع أن يكونوا مسؤولين عن أنفسهم.</a:t>
            </a:r>
            <a:endParaRPr/>
          </a:p>
        </p:txBody>
      </p:sp>
      <p:sp>
        <p:nvSpPr>
          <p:cNvPr id="182" name="Google Shape;182;p10"/>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83" name="Google Shape;183;p10"/>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84" name="Google Shape;184;p10"/>
          <p:cNvSpPr txBox="1"/>
          <p:nvPr/>
        </p:nvSpPr>
        <p:spPr>
          <a:xfrm>
            <a:off x="803867" y="5372981"/>
            <a:ext cx="10249319"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ar" sz="2400">
                <a:solidFill>
                  <a:srgbClr val="FF0000"/>
                </a:solidFill>
                <a:latin typeface="Arial"/>
                <a:ea typeface="Arial"/>
                <a:cs typeface="Arial"/>
                <a:sym typeface="Arial"/>
              </a:rPr>
              <a:t>يتذكر:</a:t>
            </a:r>
            <a:r>
              <a:rPr i="1" lang="ar" sz="2400">
                <a:solidFill>
                  <a:srgbClr val="FF0000"/>
                </a:solidFill>
                <a:latin typeface="Calibri"/>
                <a:ea typeface="Calibri"/>
                <a:cs typeface="Calibri"/>
                <a:sym typeface="Calibri"/>
              </a:rPr>
              <a:t> </a:t>
            </a:r>
            <a:r>
              <a:rPr i="1" lang="ar" sz="2400">
                <a:solidFill>
                  <a:srgbClr val="FF0000"/>
                </a:solidFill>
                <a:latin typeface="Arial"/>
                <a:ea typeface="Arial"/>
                <a:cs typeface="Arial"/>
                <a:sym typeface="Arial"/>
              </a:rPr>
              <a:t>لا يجوز دخول البحر إلا في المنطقة التي يحددها المنقذ </a:t>
            </a:r>
            <a:r>
              <a:rPr lang="ar" sz="2400">
                <a:solidFill>
                  <a:srgbClr val="FF0000"/>
                </a:solidFill>
                <a:latin typeface="Calibri"/>
                <a:ea typeface="Calibri"/>
                <a:cs typeface="Calibri"/>
                <a:sym typeface="Calibri"/>
              </a:rPr>
              <a:t>.</a:t>
            </a:r>
            <a:endParaRPr/>
          </a:p>
        </p:txBody>
      </p:sp>
      <p:sp>
        <p:nvSpPr>
          <p:cNvPr id="185" name="Google Shape;185;p10"/>
          <p:cNvSpPr/>
          <p:nvPr/>
        </p:nvSpPr>
        <p:spPr>
          <a:xfrm>
            <a:off x="964642" y="1436737"/>
            <a:ext cx="10522299"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400">
                <a:solidFill>
                  <a:schemeClr val="lt1"/>
                </a:solidFill>
                <a:latin typeface="Arial"/>
                <a:ea typeface="Arial"/>
                <a:cs typeface="Arial"/>
                <a:sym typeface="Arial"/>
              </a:rPr>
              <a:t>ما هو دور المنقذ، ففي نهاية المطاف هناك علامات إرشادية وأعلام بألوان متفق عليها على الشاطئ </a:t>
            </a:r>
            <a:r>
              <a:rPr lang="ar" sz="2400">
                <a:solidFill>
                  <a:schemeClr val="lt1"/>
                </a:solidFill>
                <a:latin typeface="Arial"/>
                <a:ea typeface="Arial"/>
                <a:cs typeface="Arial"/>
                <a:sym typeface="Arial"/>
              </a:rPr>
              <a:t>؟</a:t>
            </a:r>
            <a:endParaRPr sz="2400">
              <a:solidFill>
                <a:schemeClr val="lt1"/>
              </a:solidFill>
              <a:latin typeface="Calibri"/>
              <a:ea typeface="Calibri"/>
              <a:cs typeface="Calibri"/>
              <a:sym typeface="Calibri"/>
            </a:endParaRPr>
          </a:p>
        </p:txBody>
      </p:sp>
      <p:sp>
        <p:nvSpPr>
          <p:cNvPr id="186" name="Google Shape;186;p10"/>
          <p:cNvSpPr/>
          <p:nvPr/>
        </p:nvSpPr>
        <p:spPr>
          <a:xfrm>
            <a:off x="9604550" y="204904"/>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الثاني</a:t>
            </a:r>
            <a:endParaRPr sz="2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81">
                                            <p:txEl>
                                              <p:pRg end="0" st="0"/>
                                            </p:txEl>
                                          </p:spTgt>
                                        </p:tgtEl>
                                        <p:attrNameLst>
                                          <p:attrName>style.visibility</p:attrName>
                                        </p:attrNameLst>
                                      </p:cBhvr>
                                      <p:to>
                                        <p:strVal val="visible"/>
                                      </p:to>
                                    </p:set>
                                    <p:anim calcmode="lin" valueType="num">
                                      <p:cBhvr additive="base">
                                        <p:cTn dur="500"/>
                                        <p:tgtEl>
                                          <p:spTgt spid="181">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81">
                                            <p:txEl>
                                              <p:pRg end="1" st="1"/>
                                            </p:txEl>
                                          </p:spTgt>
                                        </p:tgtEl>
                                        <p:attrNameLst>
                                          <p:attrName>style.visibility</p:attrName>
                                        </p:attrNameLst>
                                      </p:cBhvr>
                                      <p:to>
                                        <p:strVal val="visible"/>
                                      </p:to>
                                    </p:set>
                                    <p:anim calcmode="lin" valueType="num">
                                      <p:cBhvr additive="base">
                                        <p:cTn dur="500"/>
                                        <p:tgtEl>
                                          <p:spTgt spid="181">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81">
                                            <p:txEl>
                                              <p:pRg end="2" st="2"/>
                                            </p:txEl>
                                          </p:spTgt>
                                        </p:tgtEl>
                                        <p:attrNameLst>
                                          <p:attrName>style.visibility</p:attrName>
                                        </p:attrNameLst>
                                      </p:cBhvr>
                                      <p:to>
                                        <p:strVal val="visible"/>
                                      </p:to>
                                    </p:set>
                                    <p:anim calcmode="lin" valueType="num">
                                      <p:cBhvr additive="base">
                                        <p:cTn dur="500"/>
                                        <p:tgtEl>
                                          <p:spTgt spid="181">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181">
                                            <p:txEl>
                                              <p:pRg end="3" st="3"/>
                                            </p:txEl>
                                          </p:spTgt>
                                        </p:tgtEl>
                                        <p:attrNameLst>
                                          <p:attrName>style.visibility</p:attrName>
                                        </p:attrNameLst>
                                      </p:cBhvr>
                                      <p:to>
                                        <p:strVal val="visible"/>
                                      </p:to>
                                    </p:set>
                                    <p:anim calcmode="lin" valueType="num">
                                      <p:cBhvr additive="base">
                                        <p:cTn dur="500"/>
                                        <p:tgtEl>
                                          <p:spTgt spid="181">
                                            <p:txEl>
                                              <p:pRg end="3" st="3"/>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2">
                                  <p:stCondLst>
                                    <p:cond delay="4000"/>
                                  </p:stCondLst>
                                  <p:childTnLst>
                                    <p:set>
                                      <p:cBhvr>
                                        <p:cTn dur="1" fill="hold">
                                          <p:stCondLst>
                                            <p:cond delay="0"/>
                                          </p:stCondLst>
                                        </p:cTn>
                                        <p:tgtEl>
                                          <p:spTgt spid="184"/>
                                        </p:tgtEl>
                                        <p:attrNameLst>
                                          <p:attrName>style.visibility</p:attrName>
                                        </p:attrNameLst>
                                      </p:cBhvr>
                                      <p:to>
                                        <p:strVal val="visible"/>
                                      </p:to>
                                    </p:set>
                                    <p:anim calcmode="lin" valueType="num">
                                      <p:cBhvr additive="base">
                                        <p:cTn dur="1000"/>
                                        <p:tgtEl>
                                          <p:spTgt spid="184"/>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1"/>
          <p:cNvSpPr txBox="1"/>
          <p:nvPr/>
        </p:nvSpPr>
        <p:spPr>
          <a:xfrm>
            <a:off x="152402" y="2645814"/>
            <a:ext cx="11334539" cy="2289858"/>
          </a:xfrm>
          <a:prstGeom prst="rect">
            <a:avLst/>
          </a:prstGeom>
          <a:noFill/>
          <a:ln>
            <a:noFill/>
          </a:ln>
        </p:spPr>
        <p:txBody>
          <a:bodyPr anchorCtr="0" anchor="t" bIns="45700" lIns="91425" spcFirstLastPara="1" rIns="91425" wrap="square" tIns="45700">
            <a:spAutoFit/>
          </a:bodyPr>
          <a:lstStyle/>
          <a:p>
            <a:pPr indent="0" lvl="0" marL="0" marR="0" rtl="1" algn="r">
              <a:lnSpc>
                <a:spcPct val="120000"/>
              </a:lnSpc>
              <a:spcBef>
                <a:spcPts val="0"/>
              </a:spcBef>
              <a:spcAft>
                <a:spcPts val="0"/>
              </a:spcAft>
              <a:buNone/>
            </a:pPr>
            <a:r>
              <a:rPr lang="ar" sz="2400">
                <a:solidFill>
                  <a:schemeClr val="dk1"/>
                </a:solidFill>
                <a:latin typeface="Arial"/>
                <a:ea typeface="Arial"/>
                <a:cs typeface="Arial"/>
                <a:sym typeface="Arial"/>
              </a:rPr>
              <a:t>تحذرنا الأعلام من المخاطر في البحر.</a:t>
            </a:r>
            <a:endParaRPr/>
          </a:p>
          <a:p>
            <a:pPr indent="-285750" lvl="0" marL="285750"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الأبيض – </a:t>
            </a:r>
            <a:r>
              <a:rPr lang="ar" sz="2400">
                <a:solidFill>
                  <a:schemeClr val="dk1"/>
                </a:solidFill>
                <a:latin typeface="Arial"/>
                <a:ea typeface="Arial"/>
                <a:cs typeface="Arial"/>
                <a:sym typeface="Arial"/>
              </a:rPr>
              <a:t>السباحة في البحر مسموح بها.</a:t>
            </a:r>
            <a:endParaRPr sz="2400">
              <a:solidFill>
                <a:schemeClr val="dk1"/>
              </a:solidFill>
              <a:latin typeface="Calibri"/>
              <a:ea typeface="Calibri"/>
              <a:cs typeface="Calibri"/>
              <a:sym typeface="Calibri"/>
            </a:endParaRPr>
          </a:p>
          <a:p>
            <a:pPr indent="-285750" lvl="0" marL="285750"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الأحمر </a:t>
            </a:r>
            <a:r>
              <a:rPr lang="ar" sz="2400">
                <a:solidFill>
                  <a:schemeClr val="dk1"/>
                </a:solidFill>
                <a:latin typeface="Arial"/>
                <a:ea typeface="Arial"/>
                <a:cs typeface="Arial"/>
                <a:sym typeface="Arial"/>
              </a:rPr>
              <a:t>- البحر خطير، السباحة فقط في المنطقة المحظورة.</a:t>
            </a:r>
            <a:endParaRPr sz="2400">
              <a:solidFill>
                <a:schemeClr val="dk1"/>
              </a:solidFill>
              <a:latin typeface="Calibri"/>
              <a:ea typeface="Calibri"/>
              <a:cs typeface="Calibri"/>
              <a:sym typeface="Calibri"/>
            </a:endParaRPr>
          </a:p>
          <a:p>
            <a:pPr indent="-285750" lvl="0" marL="285750"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الأسود – </a:t>
            </a:r>
            <a:r>
              <a:rPr lang="ar" sz="2400">
                <a:solidFill>
                  <a:schemeClr val="dk1"/>
                </a:solidFill>
                <a:latin typeface="Arial"/>
                <a:ea typeface="Arial"/>
                <a:cs typeface="Arial"/>
                <a:sym typeface="Arial"/>
              </a:rPr>
              <a:t>السباحة في البحر ممنوعة منعاً باتاً.</a:t>
            </a:r>
            <a:endParaRPr sz="2400">
              <a:solidFill>
                <a:schemeClr val="dk1"/>
              </a:solidFill>
              <a:latin typeface="Calibri"/>
              <a:ea typeface="Calibri"/>
              <a:cs typeface="Calibri"/>
              <a:sym typeface="Calibri"/>
            </a:endParaRPr>
          </a:p>
          <a:p>
            <a:pPr indent="-285750" lvl="0" marL="285750"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أرجواني -</a:t>
            </a:r>
            <a:r>
              <a:rPr b="1" lang="ar" sz="2400">
                <a:solidFill>
                  <a:schemeClr val="dk1"/>
                </a:solidFill>
                <a:latin typeface="Calibri"/>
                <a:ea typeface="Calibri"/>
                <a:cs typeface="Calibri"/>
                <a:sym typeface="Calibri"/>
              </a:rPr>
              <a:t> </a:t>
            </a:r>
            <a:r>
              <a:rPr lang="ar" sz="2400">
                <a:solidFill>
                  <a:schemeClr val="dk1"/>
                </a:solidFill>
                <a:latin typeface="Arial"/>
                <a:ea typeface="Arial"/>
                <a:cs typeface="Arial"/>
                <a:sym typeface="Arial"/>
              </a:rPr>
              <a:t>تحذير من لسعات قنديل البحر</a:t>
            </a:r>
            <a:endParaRPr sz="2400">
              <a:solidFill>
                <a:schemeClr val="dk1"/>
              </a:solidFill>
              <a:latin typeface="Calibri"/>
              <a:ea typeface="Calibri"/>
              <a:cs typeface="Calibri"/>
              <a:sym typeface="Calibri"/>
            </a:endParaRPr>
          </a:p>
        </p:txBody>
      </p:sp>
      <p:sp>
        <p:nvSpPr>
          <p:cNvPr id="193" name="Google Shape;193;p11"/>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94" name="Google Shape;194;p11"/>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95" name="Google Shape;195;p11"/>
          <p:cNvSpPr/>
          <p:nvPr/>
        </p:nvSpPr>
        <p:spPr>
          <a:xfrm>
            <a:off x="4461468" y="1474165"/>
            <a:ext cx="7025473"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ما معنى الأعلام التي ترفرف على الشاطئ؟</a:t>
            </a:r>
            <a:endParaRPr sz="2800">
              <a:solidFill>
                <a:schemeClr val="lt1"/>
              </a:solidFill>
              <a:latin typeface="Calibri"/>
              <a:ea typeface="Calibri"/>
              <a:cs typeface="Calibri"/>
              <a:sym typeface="Calibri"/>
            </a:endParaRPr>
          </a:p>
        </p:txBody>
      </p:sp>
      <p:sp>
        <p:nvSpPr>
          <p:cNvPr id="196" name="Google Shape;196;p11"/>
          <p:cNvSpPr/>
          <p:nvPr/>
        </p:nvSpPr>
        <p:spPr>
          <a:xfrm>
            <a:off x="9604550" y="182315"/>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3</a:t>
            </a:r>
            <a:endParaRPr sz="2800">
              <a:solidFill>
                <a:schemeClr val="lt1"/>
              </a:solidFill>
              <a:latin typeface="Calibri"/>
              <a:ea typeface="Calibri"/>
              <a:cs typeface="Calibri"/>
              <a:sym typeface="Calibri"/>
            </a:endParaRPr>
          </a:p>
        </p:txBody>
      </p:sp>
      <p:sp>
        <p:nvSpPr>
          <p:cNvPr id="197" name="Google Shape;197;p11"/>
          <p:cNvSpPr txBox="1"/>
          <p:nvPr/>
        </p:nvSpPr>
        <p:spPr>
          <a:xfrm>
            <a:off x="971340" y="5406359"/>
            <a:ext cx="10249319"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1" lang="ar" sz="2400">
                <a:solidFill>
                  <a:srgbClr val="FF0000"/>
                </a:solidFill>
                <a:latin typeface="Arial"/>
                <a:ea typeface="Arial"/>
                <a:cs typeface="Arial"/>
                <a:sym typeface="Arial"/>
              </a:rPr>
              <a:t>كل لون علم له معنى، وإذا لم يكن هناك علم، فلن يُسمح لك بدخول البحر!</a:t>
            </a:r>
            <a:endParaRPr sz="2400">
              <a:solidFill>
                <a:srgbClr val="FF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500"/>
                                        <p:tgtEl>
                                          <p:spTgt spid="195"/>
                                        </p:tgtEl>
                                      </p:cBhvr>
                                    </p:animEffect>
                                  </p:childTnLst>
                                </p:cTn>
                              </p:par>
                              <p:par>
                                <p:cTn fill="hold" nodeType="withEffect" presetClass="entr" presetID="2" presetSubtype="2">
                                  <p:stCondLst>
                                    <p:cond delay="0"/>
                                  </p:stCondLst>
                                  <p:childTnLst>
                                    <p:set>
                                      <p:cBhvr>
                                        <p:cTn dur="1" fill="hold">
                                          <p:stCondLst>
                                            <p:cond delay="0"/>
                                          </p:stCondLst>
                                        </p:cTn>
                                        <p:tgtEl>
                                          <p:spTgt spid="192">
                                            <p:txEl>
                                              <p:pRg end="0" st="0"/>
                                            </p:txEl>
                                          </p:spTgt>
                                        </p:tgtEl>
                                        <p:attrNameLst>
                                          <p:attrName>style.visibility</p:attrName>
                                        </p:attrNameLst>
                                      </p:cBhvr>
                                      <p:to>
                                        <p:strVal val="visible"/>
                                      </p:to>
                                    </p:set>
                                    <p:anim calcmode="lin" valueType="num">
                                      <p:cBhvr additive="base">
                                        <p:cTn dur="500"/>
                                        <p:tgtEl>
                                          <p:spTgt spid="192">
                                            <p:txEl>
                                              <p:pRg end="0" st="0"/>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192">
                                            <p:txEl>
                                              <p:pRg end="1" st="1"/>
                                            </p:txEl>
                                          </p:spTgt>
                                        </p:tgtEl>
                                        <p:attrNameLst>
                                          <p:attrName>style.visibility</p:attrName>
                                        </p:attrNameLst>
                                      </p:cBhvr>
                                      <p:to>
                                        <p:strVal val="visible"/>
                                      </p:to>
                                    </p:set>
                                    <p:anim calcmode="lin" valueType="num">
                                      <p:cBhvr additive="base">
                                        <p:cTn dur="500"/>
                                        <p:tgtEl>
                                          <p:spTgt spid="192">
                                            <p:txEl>
                                              <p:pRg end="1" st="1"/>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192">
                                            <p:txEl>
                                              <p:pRg end="2" st="2"/>
                                            </p:txEl>
                                          </p:spTgt>
                                        </p:tgtEl>
                                        <p:attrNameLst>
                                          <p:attrName>style.visibility</p:attrName>
                                        </p:attrNameLst>
                                      </p:cBhvr>
                                      <p:to>
                                        <p:strVal val="visible"/>
                                      </p:to>
                                    </p:set>
                                    <p:anim calcmode="lin" valueType="num">
                                      <p:cBhvr additive="base">
                                        <p:cTn dur="500"/>
                                        <p:tgtEl>
                                          <p:spTgt spid="192">
                                            <p:txEl>
                                              <p:pRg end="2" st="2"/>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192">
                                            <p:txEl>
                                              <p:pRg end="3" st="3"/>
                                            </p:txEl>
                                          </p:spTgt>
                                        </p:tgtEl>
                                        <p:attrNameLst>
                                          <p:attrName>style.visibility</p:attrName>
                                        </p:attrNameLst>
                                      </p:cBhvr>
                                      <p:to>
                                        <p:strVal val="visible"/>
                                      </p:to>
                                    </p:set>
                                    <p:anim calcmode="lin" valueType="num">
                                      <p:cBhvr additive="base">
                                        <p:cTn dur="500"/>
                                        <p:tgtEl>
                                          <p:spTgt spid="192">
                                            <p:txEl>
                                              <p:pRg end="3" st="3"/>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0"/>
                                  </p:stCondLst>
                                  <p:childTnLst>
                                    <p:set>
                                      <p:cBhvr>
                                        <p:cTn dur="1" fill="hold">
                                          <p:stCondLst>
                                            <p:cond delay="0"/>
                                          </p:stCondLst>
                                        </p:cTn>
                                        <p:tgtEl>
                                          <p:spTgt spid="192">
                                            <p:txEl>
                                              <p:pRg end="4" st="4"/>
                                            </p:txEl>
                                          </p:spTgt>
                                        </p:tgtEl>
                                        <p:attrNameLst>
                                          <p:attrName>style.visibility</p:attrName>
                                        </p:attrNameLst>
                                      </p:cBhvr>
                                      <p:to>
                                        <p:strVal val="visible"/>
                                      </p:to>
                                    </p:set>
                                    <p:anim calcmode="lin" valueType="num">
                                      <p:cBhvr additive="base">
                                        <p:cTn dur="500"/>
                                        <p:tgtEl>
                                          <p:spTgt spid="192">
                                            <p:txEl>
                                              <p:pRg end="4" st="4"/>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2">
                                  <p:stCondLst>
                                    <p:cond delay="4500"/>
                                  </p:stCondLst>
                                  <p:childTnLst>
                                    <p:set>
                                      <p:cBhvr>
                                        <p:cTn dur="1" fill="hold">
                                          <p:stCondLst>
                                            <p:cond delay="0"/>
                                          </p:stCondLst>
                                        </p:cTn>
                                        <p:tgtEl>
                                          <p:spTgt spid="197"/>
                                        </p:tgtEl>
                                        <p:attrNameLst>
                                          <p:attrName>style.visibility</p:attrName>
                                        </p:attrNameLst>
                                      </p:cBhvr>
                                      <p:to>
                                        <p:strVal val="visible"/>
                                      </p:to>
                                    </p:set>
                                    <p:anim calcmode="lin" valueType="num">
                                      <p:cBhvr additive="base">
                                        <p:cTn dur="1000"/>
                                        <p:tgtEl>
                                          <p:spTgt spid="197"/>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2"/>
          <p:cNvSpPr txBox="1"/>
          <p:nvPr/>
        </p:nvSpPr>
        <p:spPr>
          <a:xfrm>
            <a:off x="152402" y="2645814"/>
            <a:ext cx="11334539" cy="1846659"/>
          </a:xfrm>
          <a:prstGeom prst="rect">
            <a:avLst/>
          </a:prstGeom>
          <a:noFill/>
          <a:ln>
            <a:noFill/>
          </a:ln>
        </p:spPr>
        <p:txBody>
          <a:bodyPr anchorCtr="0" anchor="t" bIns="45700" lIns="91425" spcFirstLastPara="1" rIns="91425" wrap="square" tIns="45700">
            <a:spAutoFit/>
          </a:bodyPr>
          <a:lstStyle/>
          <a:p>
            <a:pPr indent="-376238" lvl="0" marL="452438"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الاستحمام فقط في الشاطئ المخصص لذلك. الدخول إلى الماء فقط في المنطقة المخصصة للسباحة.</a:t>
            </a:r>
            <a:endParaRPr/>
          </a:p>
          <a:p>
            <a:pPr indent="-376238" lvl="0" marL="452438"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لا تذهب إلى البحر في مكان معزول.</a:t>
            </a:r>
            <a:endParaRPr/>
          </a:p>
          <a:p>
            <a:pPr indent="-376238" lvl="0" marL="452438"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من الضروري أن تكون بالقرب من المستحمين الآخرين وأن تحافظ على التواصل البصري معهم،</a:t>
            </a:r>
            <a:endParaRPr b="1" sz="2400">
              <a:solidFill>
                <a:schemeClr val="dk1"/>
              </a:solidFill>
              <a:latin typeface="Calibri"/>
              <a:ea typeface="Calibri"/>
              <a:cs typeface="Calibri"/>
              <a:sym typeface="Calibri"/>
            </a:endParaRPr>
          </a:p>
          <a:p>
            <a:pPr indent="-376238" lvl="0" marL="452438" marR="0" rtl="1" algn="r">
              <a:lnSpc>
                <a:spcPct val="120000"/>
              </a:lnSpc>
              <a:spcBef>
                <a:spcPts val="0"/>
              </a:spcBef>
              <a:spcAft>
                <a:spcPts val="0"/>
              </a:spcAft>
              <a:buClr>
                <a:schemeClr val="dk1"/>
              </a:buClr>
              <a:buSzPts val="2400"/>
              <a:buFont typeface="Noto Sans Symbols"/>
              <a:buChar char="⮚"/>
            </a:pPr>
            <a:r>
              <a:rPr b="1" lang="ar" sz="2400">
                <a:solidFill>
                  <a:schemeClr val="dk1"/>
                </a:solidFill>
                <a:latin typeface="Arial"/>
                <a:ea typeface="Arial"/>
                <a:cs typeface="Arial"/>
                <a:sym typeface="Arial"/>
              </a:rPr>
              <a:t>ينبغي تجنب الغوص العميق في الأماكن غير المألوفة.</a:t>
            </a:r>
            <a:endParaRPr b="1" sz="2400">
              <a:solidFill>
                <a:schemeClr val="dk1"/>
              </a:solidFill>
              <a:latin typeface="Calibri"/>
              <a:ea typeface="Calibri"/>
              <a:cs typeface="Calibri"/>
              <a:sym typeface="Calibri"/>
            </a:endParaRPr>
          </a:p>
        </p:txBody>
      </p:sp>
      <p:sp>
        <p:nvSpPr>
          <p:cNvPr id="204" name="Google Shape;204;p12"/>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205" name="Google Shape;205;p12"/>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06" name="Google Shape;206;p12"/>
          <p:cNvSpPr/>
          <p:nvPr/>
        </p:nvSpPr>
        <p:spPr>
          <a:xfrm>
            <a:off x="4994031" y="1436737"/>
            <a:ext cx="6492910"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400">
                <a:solidFill>
                  <a:schemeClr val="lt1"/>
                </a:solidFill>
                <a:latin typeface="Arial"/>
                <a:ea typeface="Arial"/>
                <a:cs typeface="Arial"/>
                <a:sym typeface="Arial"/>
              </a:rPr>
              <a:t>ما هي مسؤولية من يريد الاستحمام في البحر؟</a:t>
            </a:r>
            <a:endParaRPr/>
          </a:p>
          <a:p>
            <a:pPr indent="0" lvl="0" marL="0" marR="0" rtl="1" algn="r">
              <a:spcBef>
                <a:spcPts val="0"/>
              </a:spcBef>
              <a:spcAft>
                <a:spcPts val="0"/>
              </a:spcAft>
              <a:buNone/>
            </a:pPr>
            <a:r>
              <a:rPr lang="ar" sz="2400">
                <a:solidFill>
                  <a:schemeClr val="lt1"/>
                </a:solidFill>
                <a:latin typeface="Arial"/>
                <a:ea typeface="Arial"/>
                <a:cs typeface="Arial"/>
                <a:sym typeface="Arial"/>
              </a:rPr>
              <a:t>حدد المكان والزمان المسموح بدخول البحر.</a:t>
            </a:r>
            <a:endParaRPr sz="2400">
              <a:solidFill>
                <a:schemeClr val="lt1"/>
              </a:solidFill>
              <a:latin typeface="Calibri"/>
              <a:ea typeface="Calibri"/>
              <a:cs typeface="Calibri"/>
              <a:sym typeface="Calibri"/>
            </a:endParaRPr>
          </a:p>
        </p:txBody>
      </p:sp>
      <p:sp>
        <p:nvSpPr>
          <p:cNvPr id="207" name="Google Shape;207;p12"/>
          <p:cNvSpPr/>
          <p:nvPr/>
        </p:nvSpPr>
        <p:spPr>
          <a:xfrm>
            <a:off x="9475596" y="189497"/>
            <a:ext cx="18823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800">
                <a:solidFill>
                  <a:schemeClr val="lt1"/>
                </a:solidFill>
                <a:latin typeface="Calibri"/>
                <a:ea typeface="Calibri"/>
                <a:cs typeface="Calibri"/>
                <a:sym typeface="Calibri"/>
              </a:rPr>
              <a:t>السؤال 4</a:t>
            </a:r>
            <a:endParaRPr sz="2800">
              <a:solidFill>
                <a:schemeClr val="lt1"/>
              </a:solidFill>
              <a:latin typeface="Calibri"/>
              <a:ea typeface="Calibri"/>
              <a:cs typeface="Calibri"/>
              <a:sym typeface="Calibri"/>
            </a:endParaRPr>
          </a:p>
        </p:txBody>
      </p:sp>
      <p:sp>
        <p:nvSpPr>
          <p:cNvPr id="208" name="Google Shape;208;p12"/>
          <p:cNvSpPr txBox="1"/>
          <p:nvPr/>
        </p:nvSpPr>
        <p:spPr>
          <a:xfrm>
            <a:off x="817267" y="5287998"/>
            <a:ext cx="10249319" cy="46166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i="1" lang="ar" sz="2400">
                <a:solidFill>
                  <a:schemeClr val="dk1"/>
                </a:solidFill>
                <a:latin typeface="Calibri"/>
                <a:ea typeface="Calibri"/>
                <a:cs typeface="Calibri"/>
                <a:sym typeface="Calibri"/>
              </a:rPr>
              <a:t> </a:t>
            </a:r>
            <a:r>
              <a:rPr b="1" i="1" lang="ar" sz="2400">
                <a:solidFill>
                  <a:srgbClr val="FF0000"/>
                </a:solidFill>
                <a:latin typeface="Arial"/>
                <a:ea typeface="Arial"/>
                <a:cs typeface="Arial"/>
                <a:sym typeface="Arial"/>
              </a:rPr>
              <a:t>من لا يعرف السباحة عليه دخول المياه الضحلة فقط.</a:t>
            </a:r>
            <a:endParaRPr sz="2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500"/>
                                        <p:tgtEl>
                                          <p:spTgt spid="2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03">
                                            <p:txEl>
                                              <p:pRg end="0" st="0"/>
                                            </p:txEl>
                                          </p:spTgt>
                                        </p:tgtEl>
                                        <p:attrNameLst>
                                          <p:attrName>style.visibility</p:attrName>
                                        </p:attrNameLst>
                                      </p:cBhvr>
                                      <p:to>
                                        <p:strVal val="visible"/>
                                      </p:to>
                                    </p:set>
                                    <p:anim calcmode="lin" valueType="num">
                                      <p:cBhvr additive="base">
                                        <p:cTn dur="500"/>
                                        <p:tgtEl>
                                          <p:spTgt spid="203">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03">
                                            <p:txEl>
                                              <p:pRg end="1" st="1"/>
                                            </p:txEl>
                                          </p:spTgt>
                                        </p:tgtEl>
                                        <p:attrNameLst>
                                          <p:attrName>style.visibility</p:attrName>
                                        </p:attrNameLst>
                                      </p:cBhvr>
                                      <p:to>
                                        <p:strVal val="visible"/>
                                      </p:to>
                                    </p:set>
                                    <p:anim calcmode="lin" valueType="num">
                                      <p:cBhvr additive="base">
                                        <p:cTn dur="500"/>
                                        <p:tgtEl>
                                          <p:spTgt spid="203">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03">
                                            <p:txEl>
                                              <p:pRg end="2" st="2"/>
                                            </p:txEl>
                                          </p:spTgt>
                                        </p:tgtEl>
                                        <p:attrNameLst>
                                          <p:attrName>style.visibility</p:attrName>
                                        </p:attrNameLst>
                                      </p:cBhvr>
                                      <p:to>
                                        <p:strVal val="visible"/>
                                      </p:to>
                                    </p:set>
                                    <p:anim calcmode="lin" valueType="num">
                                      <p:cBhvr additive="base">
                                        <p:cTn dur="500"/>
                                        <p:tgtEl>
                                          <p:spTgt spid="203">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03">
                                            <p:txEl>
                                              <p:pRg end="3" st="3"/>
                                            </p:txEl>
                                          </p:spTgt>
                                        </p:tgtEl>
                                        <p:attrNameLst>
                                          <p:attrName>style.visibility</p:attrName>
                                        </p:attrNameLst>
                                      </p:cBhvr>
                                      <p:to>
                                        <p:strVal val="visible"/>
                                      </p:to>
                                    </p:set>
                                    <p:anim calcmode="lin" valueType="num">
                                      <p:cBhvr additive="base">
                                        <p:cTn dur="500"/>
                                        <p:tgtEl>
                                          <p:spTgt spid="203">
                                            <p:txEl>
                                              <p:pRg end="3" st="3"/>
                                            </p:txEl>
                                          </p:spTgt>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2">
                                  <p:stCondLst>
                                    <p:cond delay="4000"/>
                                  </p:stCondLst>
                                  <p:childTnLst>
                                    <p:set>
                                      <p:cBhvr>
                                        <p:cTn dur="1" fill="hold">
                                          <p:stCondLst>
                                            <p:cond delay="0"/>
                                          </p:stCondLst>
                                        </p:cTn>
                                        <p:tgtEl>
                                          <p:spTgt spid="208"/>
                                        </p:tgtEl>
                                        <p:attrNameLst>
                                          <p:attrName>style.visibility</p:attrName>
                                        </p:attrNameLst>
                                      </p:cBhvr>
                                      <p:to>
                                        <p:strVal val="visible"/>
                                      </p:to>
                                    </p:set>
                                    <p:anim calcmode="lin" valueType="num">
                                      <p:cBhvr additive="base">
                                        <p:cTn dur="1000"/>
                                        <p:tgtEl>
                                          <p:spTgt spid="208"/>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3"/>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215" name="Google Shape;215;p13"/>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16" name="Google Shape;216;p13"/>
          <p:cNvSpPr/>
          <p:nvPr/>
        </p:nvSpPr>
        <p:spPr>
          <a:xfrm>
            <a:off x="7262037" y="1436737"/>
            <a:ext cx="4224904"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 sz="2400">
                <a:solidFill>
                  <a:schemeClr val="lt1"/>
                </a:solidFill>
                <a:latin typeface="Calibri"/>
                <a:ea typeface="Calibri"/>
                <a:cs typeface="Calibri"/>
                <a:sym typeface="Calibri"/>
              </a:rPr>
              <a:t>"في البحر، لا يوجد ارتباك" - فيلم</a:t>
            </a:r>
            <a:endParaRPr sz="2400">
              <a:solidFill>
                <a:schemeClr val="lt1"/>
              </a:solidFill>
              <a:latin typeface="Calibri"/>
              <a:ea typeface="Calibri"/>
              <a:cs typeface="Calibri"/>
              <a:sym typeface="Calibri"/>
            </a:endParaRPr>
          </a:p>
        </p:txBody>
      </p:sp>
      <p:sp>
        <p:nvSpPr>
          <p:cNvPr id="217" name="Google Shape;217;p13"/>
          <p:cNvSpPr txBox="1"/>
          <p:nvPr/>
        </p:nvSpPr>
        <p:spPr>
          <a:xfrm>
            <a:off x="1004835" y="2777381"/>
            <a:ext cx="10552444" cy="1902316"/>
          </a:xfrm>
          <a:prstGeom prst="rect">
            <a:avLst/>
          </a:prstGeom>
          <a:solidFill>
            <a:schemeClr val="lt1"/>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90488" marR="0" rtl="1" algn="just">
              <a:lnSpc>
                <a:spcPct val="109000"/>
              </a:lnSpc>
              <a:spcBef>
                <a:spcPts val="0"/>
              </a:spcBef>
              <a:spcAft>
                <a:spcPts val="0"/>
              </a:spcAft>
              <a:buNone/>
            </a:pPr>
            <a:r>
              <a:rPr lang="ar" sz="2400">
                <a:solidFill>
                  <a:schemeClr val="dk1"/>
                </a:solidFill>
                <a:latin typeface="Arial"/>
                <a:ea typeface="Arial"/>
                <a:cs typeface="Arial"/>
                <a:sym typeface="Arial"/>
              </a:rPr>
              <a:t>لقد تعلمنا أن البحر لا يمكن التنبؤ به، وأن المخاطر كثيرة. ولمنع الضرر، يجب على الجميع أن يكونوا مسؤولين عن أفعالهم. يجب عليك مراعاة قواعد السلامة واتباع تعليمات المنقذ. العلامات الموجودة في البحر ليست ديكورًا، ويجب </a:t>
            </a:r>
            <a:r>
              <a:rPr b="1" lang="ar" sz="2400">
                <a:solidFill>
                  <a:schemeClr val="dk1"/>
                </a:solidFill>
                <a:latin typeface="Arial"/>
                <a:ea typeface="Arial"/>
                <a:cs typeface="Arial"/>
                <a:sym typeface="Arial"/>
              </a:rPr>
              <a:t>عليك </a:t>
            </a:r>
            <a:r>
              <a:rPr lang="ar" sz="2400">
                <a:solidFill>
                  <a:schemeClr val="dk1"/>
                </a:solidFill>
                <a:latin typeface="Arial"/>
                <a:ea typeface="Arial"/>
                <a:cs typeface="Arial"/>
                <a:sym typeface="Arial"/>
              </a:rPr>
              <a:t>التصرف وفقًا للتعليمات.</a:t>
            </a:r>
            <a:endParaRPr sz="2400">
              <a:solidFill>
                <a:schemeClr val="dk1"/>
              </a:solidFill>
              <a:latin typeface="Calibri"/>
              <a:ea typeface="Calibri"/>
              <a:cs typeface="Calibri"/>
              <a:sym typeface="Calibri"/>
            </a:endParaRPr>
          </a:p>
        </p:txBody>
      </p:sp>
      <p:sp>
        <p:nvSpPr>
          <p:cNvPr id="218" name="Google Shape;218;p13"/>
          <p:cNvSpPr txBox="1"/>
          <p:nvPr/>
        </p:nvSpPr>
        <p:spPr>
          <a:xfrm>
            <a:off x="2491992" y="5047258"/>
            <a:ext cx="9144000" cy="738664"/>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400">
                <a:solidFill>
                  <a:schemeClr val="dk1"/>
                </a:solidFill>
                <a:latin typeface="Arial"/>
                <a:ea typeface="Arial"/>
                <a:cs typeface="Arial"/>
                <a:sym typeface="Arial"/>
              </a:rPr>
              <a:t>ولختام الدرس شاهدنا فيلمًا قصيرًا بعنوان "في البحر لا يوجد أي ارتباك".</a:t>
            </a:r>
            <a:endParaRPr b="1" sz="2400">
              <a:solidFill>
                <a:schemeClr val="dk1"/>
              </a:solidFill>
              <a:latin typeface="Calibri"/>
              <a:ea typeface="Calibri"/>
              <a:cs typeface="Calibri"/>
              <a:sym typeface="Calibri"/>
            </a:endParaRPr>
          </a:p>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1000"/>
                                  </p:stCondLst>
                                  <p:childTnLst>
                                    <p:set>
                                      <p:cBhvr>
                                        <p:cTn dur="1" fill="hold">
                                          <p:stCondLst>
                                            <p:cond delay="0"/>
                                          </p:stCondLst>
                                        </p:cTn>
                                        <p:tgtEl>
                                          <p:spTgt spid="217"/>
                                        </p:tgtEl>
                                        <p:attrNameLst>
                                          <p:attrName>style.visibility</p:attrName>
                                        </p:attrNameLst>
                                      </p:cBhvr>
                                      <p:to>
                                        <p:strVal val="visible"/>
                                      </p:to>
                                    </p:set>
                                    <p:animEffect filter="fade" transition="in">
                                      <p:cBhvr>
                                        <p:cTn dur="2000"/>
                                        <p:tgtEl>
                                          <p:spTgt spid="217"/>
                                        </p:tgtEl>
                                      </p:cBhvr>
                                    </p:animEffect>
                                  </p:childTnLst>
                                </p:cTn>
                              </p:par>
                            </p:childTnLst>
                          </p:cTn>
                        </p:par>
                        <p:par>
                          <p:cTn fill="hold">
                            <p:stCondLst>
                              <p:cond delay="2000"/>
                            </p:stCondLst>
                            <p:childTnLst>
                              <p:par>
                                <p:cTn fill="hold" nodeType="afterEffect" presetClass="entr" presetID="10" presetSubtype="0">
                                  <p:stCondLst>
                                    <p:cond delay="3000"/>
                                  </p:stCondLst>
                                  <p:childTnLst>
                                    <p:set>
                                      <p:cBhvr>
                                        <p:cTn dur="1" fill="hold">
                                          <p:stCondLst>
                                            <p:cond delay="0"/>
                                          </p:stCondLst>
                                        </p:cTn>
                                        <p:tgtEl>
                                          <p:spTgt spid="218"/>
                                        </p:tgtEl>
                                        <p:attrNameLst>
                                          <p:attrName>style.visibility</p:attrName>
                                        </p:attrNameLst>
                                      </p:cBhvr>
                                      <p:to>
                                        <p:strVal val="visible"/>
                                      </p:to>
                                    </p:set>
                                    <p:animEffect filter="fade" transition="in">
                                      <p:cBhvr>
                                        <p:cTn dur="500"/>
                                        <p:tgtEl>
                                          <p:spTgt spid="2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t/>
            </a:r>
            <a:endParaRPr/>
          </a:p>
        </p:txBody>
      </p:sp>
      <p:pic>
        <p:nvPicPr>
          <p:cNvPr id="224" name="Google Shape;224;p14" title="בים לא מתבלבלים (יובל המבולבל) - רחצה בטוחה: דגל לבן - ערוץ הופ!"/>
          <p:cNvPicPr preferRelativeResize="0"/>
          <p:nvPr>
            <p:ph idx="1" type="body"/>
          </p:nvPr>
        </p:nvPicPr>
        <p:blipFill rotWithShape="1">
          <a:blip r:embed="rId3">
            <a:alphaModFix/>
          </a:blip>
          <a:srcRect b="0" l="0" r="0" t="0"/>
          <a:stretch/>
        </p:blipFill>
        <p:spPr>
          <a:xfrm>
            <a:off x="46341" y="-1175657"/>
            <a:ext cx="12152915" cy="9113855"/>
          </a:xfrm>
          <a:prstGeom prst="rect">
            <a:avLst/>
          </a:prstGeom>
          <a:noFill/>
          <a:ln>
            <a:noFill/>
          </a:ln>
        </p:spPr>
      </p:pic>
      <p:sp>
        <p:nvSpPr>
          <p:cNvPr id="225" name="Google Shape;22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None/>
            </a:pPr>
            <a:r>
              <a:t/>
            </a:r>
            <a:endParaRPr/>
          </a:p>
        </p:txBody>
      </p:sp>
      <p:sp>
        <p:nvSpPr>
          <p:cNvPr id="226" name="Google Shape;226;p14"/>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1"/>
                                        <p:tgtEl>
                                          <p:spTgt spid="2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15"/>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232" name="Google Shape;232;p15"/>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233" name="Google Shape;233;p15"/>
          <p:cNvSpPr/>
          <p:nvPr/>
        </p:nvSpPr>
        <p:spPr>
          <a:xfrm>
            <a:off x="9186530" y="1208116"/>
            <a:ext cx="2461184"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Calibri"/>
                <a:ea typeface="Calibri"/>
                <a:cs typeface="Calibri"/>
                <a:sym typeface="Calibri"/>
              </a:rPr>
              <a:t>ملخص الدرس</a:t>
            </a:r>
            <a:endParaRPr sz="2800">
              <a:solidFill>
                <a:schemeClr val="lt1"/>
              </a:solidFill>
              <a:latin typeface="Calibri"/>
              <a:ea typeface="Calibri"/>
              <a:cs typeface="Calibri"/>
              <a:sym typeface="Calibri"/>
            </a:endParaRPr>
          </a:p>
        </p:txBody>
      </p:sp>
      <p:sp>
        <p:nvSpPr>
          <p:cNvPr id="234" name="Google Shape;234;p15"/>
          <p:cNvSpPr txBox="1"/>
          <p:nvPr/>
        </p:nvSpPr>
        <p:spPr>
          <a:xfrm>
            <a:off x="1953120" y="2589847"/>
            <a:ext cx="9609534" cy="3297399"/>
          </a:xfrm>
          <a:prstGeom prst="rect">
            <a:avLst/>
          </a:prstGeom>
          <a:solidFill>
            <a:schemeClr val="lt1"/>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1" algn="r">
              <a:lnSpc>
                <a:spcPct val="115000"/>
              </a:lnSpc>
              <a:spcBef>
                <a:spcPts val="0"/>
              </a:spcBef>
              <a:spcAft>
                <a:spcPts val="0"/>
              </a:spcAft>
              <a:buNone/>
            </a:pPr>
            <a:r>
              <a:rPr lang="ar" sz="2400">
                <a:solidFill>
                  <a:srgbClr val="000000"/>
                </a:solidFill>
                <a:latin typeface="Arial"/>
                <a:ea typeface="Arial"/>
                <a:cs typeface="Arial"/>
                <a:sym typeface="Arial"/>
              </a:rPr>
              <a:t>الفيديو الذي شاهدناه </a:t>
            </a:r>
            <a:r>
              <a:rPr b="1" lang="ar" sz="2400">
                <a:solidFill>
                  <a:srgbClr val="0C3058"/>
                </a:solidFill>
                <a:latin typeface="Arial"/>
                <a:ea typeface="Arial"/>
                <a:cs typeface="Arial"/>
                <a:sym typeface="Arial"/>
              </a:rPr>
              <a:t>بعنوان "لا تتشوش في البحر" القواعد الرئيسية للحذر في البحر:</a:t>
            </a:r>
            <a:endParaRPr sz="2400">
              <a:solidFill>
                <a:schemeClr val="dk1"/>
              </a:solidFill>
              <a:latin typeface="Calibri"/>
              <a:ea typeface="Calibri"/>
              <a:cs typeface="Calibri"/>
              <a:sym typeface="Calibri"/>
            </a:endParaRPr>
          </a:p>
          <a:p>
            <a:pPr indent="-228600" lvl="0" marL="457200" marR="0" rtl="1" algn="r">
              <a:lnSpc>
                <a:spcPct val="115000"/>
              </a:lnSpc>
              <a:spcBef>
                <a:spcPts val="1000"/>
              </a:spcBef>
              <a:spcAft>
                <a:spcPts val="0"/>
              </a:spcAft>
              <a:buNone/>
            </a:pPr>
            <a:r>
              <a:rPr b="1" lang="ar" sz="2400">
                <a:solidFill>
                  <a:srgbClr val="0C3058"/>
                </a:solidFill>
                <a:latin typeface="Arial"/>
                <a:ea typeface="Arial"/>
                <a:cs typeface="Arial"/>
                <a:sym typeface="Arial"/>
              </a:rPr>
              <a:t>لا تدخل البحر إلا بعد رفع العلم الأبيض على كوخ المنقذ.</a:t>
            </a:r>
            <a:endParaRPr sz="2400">
              <a:solidFill>
                <a:schemeClr val="dk1"/>
              </a:solidFill>
              <a:latin typeface="Calibri"/>
              <a:ea typeface="Calibri"/>
              <a:cs typeface="Calibri"/>
              <a:sym typeface="Calibri"/>
            </a:endParaRPr>
          </a:p>
          <a:p>
            <a:pPr indent="-228600" lvl="0" marL="457200" marR="0" rtl="1" algn="r">
              <a:lnSpc>
                <a:spcPct val="115000"/>
              </a:lnSpc>
              <a:spcBef>
                <a:spcPts val="0"/>
              </a:spcBef>
              <a:spcAft>
                <a:spcPts val="0"/>
              </a:spcAft>
              <a:buNone/>
            </a:pPr>
            <a:r>
              <a:rPr b="1" lang="ar" sz="2400">
                <a:solidFill>
                  <a:srgbClr val="0C3058"/>
                </a:solidFill>
                <a:latin typeface="Arial"/>
                <a:ea typeface="Arial"/>
                <a:cs typeface="Arial"/>
                <a:sym typeface="Arial"/>
              </a:rPr>
              <a:t>لا تسبح إلا إذا كان هناك منقذ، ولا تدخل البحر على شاطئ لا يوجد فيه منقذ.</a:t>
            </a:r>
            <a:endParaRPr sz="2400">
              <a:solidFill>
                <a:schemeClr val="dk1"/>
              </a:solidFill>
              <a:latin typeface="Calibri"/>
              <a:ea typeface="Calibri"/>
              <a:cs typeface="Calibri"/>
              <a:sym typeface="Calibri"/>
            </a:endParaRPr>
          </a:p>
          <a:p>
            <a:pPr indent="-228600" lvl="0" marL="457200" marR="0" rtl="1" algn="r">
              <a:lnSpc>
                <a:spcPct val="115000"/>
              </a:lnSpc>
              <a:spcBef>
                <a:spcPts val="0"/>
              </a:spcBef>
              <a:spcAft>
                <a:spcPts val="0"/>
              </a:spcAft>
              <a:buNone/>
            </a:pPr>
            <a:r>
              <a:rPr b="1" lang="ar" sz="2400">
                <a:solidFill>
                  <a:srgbClr val="1F3864"/>
                </a:solidFill>
                <a:latin typeface="Arial"/>
                <a:ea typeface="Arial"/>
                <a:cs typeface="Arial"/>
                <a:sym typeface="Arial"/>
              </a:rPr>
              <a:t>لا تدخل البحر إلا برفقة شخص بالغ.</a:t>
            </a:r>
            <a:endParaRPr b="1" sz="2400">
              <a:solidFill>
                <a:srgbClr val="1F3864"/>
              </a:solidFill>
              <a:latin typeface="Calibri"/>
              <a:ea typeface="Calibri"/>
              <a:cs typeface="Calibri"/>
              <a:sym typeface="Calibri"/>
            </a:endParaRPr>
          </a:p>
          <a:p>
            <a:pPr indent="-228600" lvl="0" marL="457200" marR="0" rtl="1" algn="r">
              <a:lnSpc>
                <a:spcPct val="115000"/>
              </a:lnSpc>
              <a:spcBef>
                <a:spcPts val="0"/>
              </a:spcBef>
              <a:spcAft>
                <a:spcPts val="0"/>
              </a:spcAft>
              <a:buNone/>
            </a:pPr>
            <a:r>
              <a:rPr b="1" lang="ar" sz="2400">
                <a:solidFill>
                  <a:srgbClr val="1F3864"/>
                </a:solidFill>
                <a:latin typeface="Arial"/>
                <a:ea typeface="Arial"/>
                <a:cs typeface="Arial"/>
                <a:sym typeface="Arial"/>
              </a:rPr>
              <a:t>يجب عليك إتباع تعليمات المنقذ!</a:t>
            </a:r>
            <a:endParaRPr b="1" sz="2400">
              <a:solidFill>
                <a:srgbClr val="1F3864"/>
              </a:solidFill>
              <a:latin typeface="Calibri"/>
              <a:ea typeface="Calibri"/>
              <a:cs typeface="Calibri"/>
              <a:sym typeface="Calibri"/>
            </a:endParaRPr>
          </a:p>
          <a:p>
            <a:pPr indent="0" lvl="0" marL="0" marR="0" rtl="1" algn="ctr">
              <a:lnSpc>
                <a:spcPct val="115000"/>
              </a:lnSpc>
              <a:spcBef>
                <a:spcPts val="1000"/>
              </a:spcBef>
              <a:spcAft>
                <a:spcPts val="0"/>
              </a:spcAft>
              <a:buNone/>
            </a:pPr>
            <a:r>
              <a:rPr b="1" lang="ar" sz="2400">
                <a:solidFill>
                  <a:srgbClr val="FF0000"/>
                </a:solidFill>
                <a:latin typeface="Arial"/>
                <a:ea typeface="Arial"/>
                <a:cs typeface="Arial"/>
                <a:sym typeface="Arial"/>
              </a:rPr>
              <a:t>دعونا نتذكر دائمًا: أننا مسؤولون عن التصرف وفقًا للقواعد فقط.</a:t>
            </a:r>
            <a:endParaRPr sz="2400">
              <a:solidFill>
                <a:schemeClr val="dk1"/>
              </a:solidFill>
              <a:latin typeface="Calibri"/>
              <a:ea typeface="Calibri"/>
              <a:cs typeface="Calibri"/>
              <a:sym typeface="Calibri"/>
            </a:endParaRPr>
          </a:p>
        </p:txBody>
      </p:sp>
    </p:spTree>
  </p:cSld>
  <p:clrMapOvr>
    <a:masterClrMapping/>
  </p:clrMapOvr>
  <mc:AlternateContent>
    <mc:Choice Requires="p14">
      <p:transition spd="slow" p14:dur="1300">
        <p14:pan dir="u"/>
      </p:transition>
    </mc:Choice>
    <mc:Fallback>
      <p:transition spd="med">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233"/>
                                        </p:tgtEl>
                                        <p:attrNameLst>
                                          <p:attrName>style.visibility</p:attrName>
                                        </p:attrNameLst>
                                      </p:cBhvr>
                                      <p:to>
                                        <p:strVal val="visible"/>
                                      </p:to>
                                    </p:set>
                                    <p:animEffect filter="fade" transition="in">
                                      <p:cBhvr>
                                        <p:cTn dur="500"/>
                                        <p:tgtEl>
                                          <p:spTgt spid="2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6"/>
          <p:cNvSpPr txBox="1"/>
          <p:nvPr/>
        </p:nvSpPr>
        <p:spPr>
          <a:xfrm>
            <a:off x="452175" y="357048"/>
            <a:ext cx="9144001" cy="989431"/>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4800">
                <a:solidFill>
                  <a:schemeClr val="lt1"/>
                </a:solidFill>
                <a:latin typeface="Calibri"/>
                <a:ea typeface="Calibri"/>
                <a:cs typeface="Calibri"/>
                <a:sym typeface="Calibri"/>
              </a:rPr>
              <a:t>المسؤولية عن السلامة الشخصية والمتبادلة</a:t>
            </a:r>
            <a:endParaRPr sz="2000">
              <a:solidFill>
                <a:schemeClr val="lt1"/>
              </a:solidFill>
              <a:latin typeface="Calibri"/>
              <a:ea typeface="Calibri"/>
              <a:cs typeface="Calibri"/>
              <a:sym typeface="Calibri"/>
            </a:endParaRPr>
          </a:p>
        </p:txBody>
      </p:sp>
      <p:pic>
        <p:nvPicPr>
          <p:cNvPr id="240" name="Google Shape;240;p16"/>
          <p:cNvPicPr preferRelativeResize="0"/>
          <p:nvPr/>
        </p:nvPicPr>
        <p:blipFill rotWithShape="1">
          <a:blip r:embed="rId3">
            <a:alphaModFix/>
          </a:blip>
          <a:srcRect b="0" l="0" r="0" t="0"/>
          <a:stretch/>
        </p:blipFill>
        <p:spPr>
          <a:xfrm>
            <a:off x="9679571" y="158415"/>
            <a:ext cx="2157730" cy="1115060"/>
          </a:xfrm>
          <a:prstGeom prst="rect">
            <a:avLst/>
          </a:prstGeom>
          <a:noFill/>
          <a:ln>
            <a:noFill/>
          </a:ln>
        </p:spPr>
      </p:pic>
      <p:sp>
        <p:nvSpPr>
          <p:cNvPr id="241" name="Google Shape;241;p16"/>
          <p:cNvSpPr txBox="1"/>
          <p:nvPr/>
        </p:nvSpPr>
        <p:spPr>
          <a:xfrm>
            <a:off x="-25122" y="2391508"/>
            <a:ext cx="10098593" cy="1206484"/>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3200">
                <a:solidFill>
                  <a:srgbClr val="22228A"/>
                </a:solidFill>
                <a:latin typeface="Calibri"/>
                <a:ea typeface="Calibri"/>
                <a:cs typeface="Calibri"/>
                <a:sym typeface="Calibri"/>
              </a:rPr>
              <a:t>الوقاية من الإصابات الناجمة عن المواد السامة، في البحر وحمام السباحة، ومن الحرائق والحروق</a:t>
            </a:r>
            <a:endParaRPr sz="1600">
              <a:solidFill>
                <a:schemeClr val="dk1"/>
              </a:solidFill>
              <a:latin typeface="Calibri"/>
              <a:ea typeface="Calibri"/>
              <a:cs typeface="Calibri"/>
              <a:sym typeface="Calibri"/>
            </a:endParaRPr>
          </a:p>
        </p:txBody>
      </p:sp>
      <p:sp>
        <p:nvSpPr>
          <p:cNvPr id="242" name="Google Shape;242;p16"/>
          <p:cNvSpPr txBox="1"/>
          <p:nvPr/>
        </p:nvSpPr>
        <p:spPr>
          <a:xfrm>
            <a:off x="1502226" y="4184903"/>
            <a:ext cx="7043896" cy="640175"/>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3200">
                <a:solidFill>
                  <a:schemeClr val="dk1"/>
                </a:solidFill>
                <a:latin typeface="Calibri"/>
                <a:ea typeface="Calibri"/>
                <a:cs typeface="Calibri"/>
                <a:sym typeface="Calibri"/>
              </a:rPr>
              <a:t>انتهى الدرس الثاني</a:t>
            </a:r>
            <a:endParaRPr sz="2000">
              <a:solidFill>
                <a:schemeClr val="dk1"/>
              </a:solidFill>
              <a:latin typeface="Calibri"/>
              <a:ea typeface="Calibri"/>
              <a:cs typeface="Calibri"/>
              <a:sym typeface="Calibri"/>
            </a:endParaRPr>
          </a:p>
        </p:txBody>
      </p:sp>
      <p:sp>
        <p:nvSpPr>
          <p:cNvPr id="243" name="Google Shape;243;p16"/>
          <p:cNvSpPr txBox="1"/>
          <p:nvPr/>
        </p:nvSpPr>
        <p:spPr>
          <a:xfrm>
            <a:off x="7892979" y="5081605"/>
            <a:ext cx="4617219" cy="1476045"/>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lang="ar" sz="1800">
                <a:solidFill>
                  <a:schemeClr val="dk1"/>
                </a:solidFill>
                <a:latin typeface="Calibri"/>
                <a:ea typeface="Calibri"/>
                <a:cs typeface="Calibri"/>
                <a:sym typeface="Calibri"/>
              </a:rPr>
              <a:t>التطوير والكتابة: أفيفا إليزاري</a:t>
            </a:r>
            <a:endParaRPr sz="1800">
              <a:solidFill>
                <a:schemeClr val="dk1"/>
              </a:solidFill>
              <a:latin typeface="Calibri"/>
              <a:ea typeface="Calibri"/>
              <a:cs typeface="Calibri"/>
              <a:sym typeface="Calibri"/>
            </a:endParaRPr>
          </a:p>
          <a:p>
            <a:pPr indent="0" lvl="0" marL="0" marR="0" rtl="1" algn="ctr">
              <a:lnSpc>
                <a:spcPct val="115000"/>
              </a:lnSpc>
              <a:spcBef>
                <a:spcPts val="0"/>
              </a:spcBef>
              <a:spcAft>
                <a:spcPts val="0"/>
              </a:spcAft>
              <a:buNone/>
            </a:pPr>
            <a:r>
              <a:rPr b="1" lang="ar" sz="1800">
                <a:solidFill>
                  <a:schemeClr val="dk1"/>
                </a:solidFill>
                <a:latin typeface="Calibri"/>
                <a:ea typeface="Calibri"/>
                <a:cs typeface="Calibri"/>
                <a:sym typeface="Calibri"/>
              </a:rPr>
              <a:t>الاستشارات: يانيف ميخائيلي</a:t>
            </a:r>
            <a:endParaRPr/>
          </a:p>
          <a:p>
            <a:pPr indent="0" lvl="0" marL="0" marR="0" rtl="1" algn="ctr">
              <a:lnSpc>
                <a:spcPct val="115000"/>
              </a:lnSpc>
              <a:spcBef>
                <a:spcPts val="0"/>
              </a:spcBef>
              <a:spcAft>
                <a:spcPts val="0"/>
              </a:spcAft>
              <a:buNone/>
            </a:pPr>
            <a:r>
              <a:rPr b="1" lang="ar" sz="1800">
                <a:solidFill>
                  <a:schemeClr val="dk1"/>
                </a:solidFill>
                <a:latin typeface="Calibri"/>
                <a:ea typeface="Calibri"/>
                <a:cs typeface="Calibri"/>
                <a:sym typeface="Calibri"/>
              </a:rPr>
              <a:t>التصميم: راشيلي ديامانت</a:t>
            </a:r>
            <a:endParaRPr/>
          </a:p>
          <a:p>
            <a:pPr indent="0" lvl="0" marL="0" marR="0" rtl="1" algn="ctr">
              <a:lnSpc>
                <a:spcPct val="115000"/>
              </a:lnSpc>
              <a:spcBef>
                <a:spcPts val="1000"/>
              </a:spcBef>
              <a:spcAft>
                <a:spcPts val="0"/>
              </a:spcAft>
              <a:buNone/>
            </a:pPr>
            <a:r>
              <a:rPr b="1" lang="ar" sz="1800">
                <a:solidFill>
                  <a:schemeClr val="dk1"/>
                </a:solidFill>
                <a:latin typeface="Calibri"/>
                <a:ea typeface="Calibri"/>
                <a:cs typeface="Calibri"/>
                <a:sym typeface="Calibri"/>
              </a:rPr>
              <a:t>ترجمة: إسكندر عطية</a:t>
            </a:r>
            <a:endParaRPr b="1" sz="18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chemeClr val="dk1"/>
              </a:buClr>
              <a:buSzPts val="4400"/>
              <a:buFont typeface="Calibri"/>
              <a:buNone/>
            </a:pPr>
            <a:r>
              <a:t/>
            </a:r>
            <a:endParaRPr/>
          </a:p>
        </p:txBody>
      </p:sp>
      <p:sp>
        <p:nvSpPr>
          <p:cNvPr id="249" name="Google Shape;249;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1" algn="r">
              <a:lnSpc>
                <a:spcPct val="90000"/>
              </a:lnSpc>
              <a:spcBef>
                <a:spcPts val="0"/>
              </a:spcBef>
              <a:spcAft>
                <a:spcPts val="0"/>
              </a:spcAft>
              <a:buClr>
                <a:schemeClr val="dk1"/>
              </a:buClr>
              <a:buSzPts val="2800"/>
              <a:buNone/>
            </a:pPr>
            <a:r>
              <a:t/>
            </a:r>
            <a:endParaRPr/>
          </a:p>
        </p:txBody>
      </p:sp>
      <p:sp>
        <p:nvSpPr>
          <p:cNvPr id="250" name="Google Shape;250;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None/>
            </a:pPr>
            <a:r>
              <a:t/>
            </a:r>
            <a:endParaRPr/>
          </a:p>
        </p:txBody>
      </p:sp>
      <p:sp>
        <p:nvSpPr>
          <p:cNvPr id="251" name="Google Shape;251;p17"/>
          <p:cNvSpPr txBox="1"/>
          <p:nvPr>
            <p:ph idx="12" type="sldNum"/>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p>
            <a:pPr indent="0" lvl="0" marL="0" rtl="1" algn="l">
              <a:spcBef>
                <a:spcPts val="0"/>
              </a:spcBef>
              <a:spcAft>
                <a:spcPts val="0"/>
              </a:spcAft>
              <a:buNone/>
            </a:pPr>
            <a:fld id="{00000000-1234-1234-1234-123412341234}" type="slidenum">
              <a:rPr lang="ar"/>
              <a:t>‹#›</a:t>
            </a:fld>
            <a:endParaRPr/>
          </a:p>
        </p:txBody>
      </p:sp>
      <p:sp>
        <p:nvSpPr>
          <p:cNvPr id="252" name="Google Shape;252;p17">
            <a:hlinkClick action="ppaction://hlinksldjump" r:id="rId3"/>
          </p:cNvPr>
          <p:cNvSpPr/>
          <p:nvPr/>
        </p:nvSpPr>
        <p:spPr>
          <a:xfrm>
            <a:off x="0" y="0"/>
            <a:ext cx="12192000" cy="6858000"/>
          </a:xfrm>
          <a:prstGeom prst="rect">
            <a:avLst/>
          </a:prstGeom>
          <a:solidFill>
            <a:schemeClr val="dk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
          <p:cNvSpPr txBox="1"/>
          <p:nvPr/>
        </p:nvSpPr>
        <p:spPr>
          <a:xfrm>
            <a:off x="452175" y="357048"/>
            <a:ext cx="9144001" cy="989431"/>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i="0" lang="ar" sz="4800" u="none" cap="none" strike="noStrike">
                <a:solidFill>
                  <a:schemeClr val="lt1"/>
                </a:solidFill>
                <a:latin typeface="Calibri"/>
                <a:ea typeface="Calibri"/>
                <a:cs typeface="Calibri"/>
                <a:sym typeface="Calibri"/>
              </a:rPr>
              <a:t>المسؤولية عن السلامة الشخصية والمتبادلة</a:t>
            </a:r>
            <a:endParaRPr b="0" i="0" sz="2000" u="none" cap="none" strike="noStrike">
              <a:solidFill>
                <a:schemeClr val="lt1"/>
              </a:solidFill>
              <a:latin typeface="Calibri"/>
              <a:ea typeface="Calibri"/>
              <a:cs typeface="Calibri"/>
              <a:sym typeface="Calibri"/>
            </a:endParaRPr>
          </a:p>
        </p:txBody>
      </p:sp>
      <p:pic>
        <p:nvPicPr>
          <p:cNvPr id="95" name="Google Shape;95;p1"/>
          <p:cNvPicPr preferRelativeResize="0"/>
          <p:nvPr/>
        </p:nvPicPr>
        <p:blipFill rotWithShape="1">
          <a:blip r:embed="rId3">
            <a:alphaModFix/>
          </a:blip>
          <a:srcRect b="0" l="0" r="0" t="0"/>
          <a:stretch/>
        </p:blipFill>
        <p:spPr>
          <a:xfrm>
            <a:off x="9679571" y="158415"/>
            <a:ext cx="2157730" cy="1115060"/>
          </a:xfrm>
          <a:prstGeom prst="rect">
            <a:avLst/>
          </a:prstGeom>
          <a:noFill/>
          <a:ln>
            <a:noFill/>
          </a:ln>
        </p:spPr>
      </p:pic>
      <p:sp>
        <p:nvSpPr>
          <p:cNvPr id="96" name="Google Shape;96;p1"/>
          <p:cNvSpPr txBox="1"/>
          <p:nvPr/>
        </p:nvSpPr>
        <p:spPr>
          <a:xfrm>
            <a:off x="-25122" y="2391508"/>
            <a:ext cx="10098593" cy="1206484"/>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3200" u="none" cap="none" strike="noStrike">
                <a:solidFill>
                  <a:srgbClr val="22228A"/>
                </a:solidFill>
                <a:latin typeface="Calibri"/>
                <a:ea typeface="Calibri"/>
                <a:cs typeface="Calibri"/>
                <a:sym typeface="Calibri"/>
              </a:rPr>
              <a:t>الوقاية من الإصابات الناجمة عن المواد السامة، في البحر وحمام السباحة، ومن الحرائق والحروق</a:t>
            </a:r>
            <a:endParaRPr b="0" i="0" sz="1600" u="none" cap="none" strike="noStrike">
              <a:solidFill>
                <a:schemeClr val="dk1"/>
              </a:solidFill>
              <a:latin typeface="Calibri"/>
              <a:ea typeface="Calibri"/>
              <a:cs typeface="Calibri"/>
              <a:sym typeface="Calibri"/>
            </a:endParaRPr>
          </a:p>
        </p:txBody>
      </p:sp>
      <p:sp>
        <p:nvSpPr>
          <p:cNvPr id="97" name="Google Shape;97;p1"/>
          <p:cNvSpPr txBox="1"/>
          <p:nvPr/>
        </p:nvSpPr>
        <p:spPr>
          <a:xfrm>
            <a:off x="1502226" y="4184903"/>
            <a:ext cx="7043896" cy="640175"/>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3200" u="none" cap="none" strike="noStrike">
                <a:solidFill>
                  <a:schemeClr val="dk1"/>
                </a:solidFill>
                <a:latin typeface="Calibri"/>
                <a:ea typeface="Calibri"/>
                <a:cs typeface="Calibri"/>
                <a:sym typeface="Calibri"/>
              </a:rPr>
              <a:t>مخصص للمدارس الابتدائية (الصفوف من الرابع إلى السادس)</a:t>
            </a:r>
            <a:endParaRPr b="0" i="0" sz="2000" u="none" cap="none" strike="noStrike">
              <a:solidFill>
                <a:schemeClr val="dk1"/>
              </a:solidFill>
              <a:latin typeface="Calibri"/>
              <a:ea typeface="Calibri"/>
              <a:cs typeface="Calibri"/>
              <a:sym typeface="Calibri"/>
            </a:endParaRPr>
          </a:p>
        </p:txBody>
      </p:sp>
      <p:sp>
        <p:nvSpPr>
          <p:cNvPr id="98" name="Google Shape;98;p1"/>
          <p:cNvSpPr txBox="1"/>
          <p:nvPr/>
        </p:nvSpPr>
        <p:spPr>
          <a:xfrm>
            <a:off x="7018772" y="5523041"/>
            <a:ext cx="6109398" cy="1732526"/>
          </a:xfrm>
          <a:prstGeom prst="rect">
            <a:avLst/>
          </a:prstGeom>
          <a:noFill/>
          <a:ln>
            <a:noFill/>
          </a:ln>
        </p:spPr>
        <p:txBody>
          <a:bodyPr anchorCtr="0" anchor="t" bIns="45700" lIns="91425" spcFirstLastPara="1" rIns="91425" wrap="square" tIns="45700">
            <a:spAutoFit/>
          </a:bodyPr>
          <a:lstStyle/>
          <a:p>
            <a:pPr indent="0" lvl="0" marL="0" marR="0" rtl="1" algn="ctr">
              <a:lnSpc>
                <a:spcPct val="115000"/>
              </a:lnSpc>
              <a:spcBef>
                <a:spcPts val="0"/>
              </a:spcBef>
              <a:spcAft>
                <a:spcPts val="0"/>
              </a:spcAft>
              <a:buNone/>
            </a:pPr>
            <a:r>
              <a:rPr b="1" i="0" lang="ar" sz="1800" u="none" cap="none" strike="noStrike">
                <a:solidFill>
                  <a:schemeClr val="dk1"/>
                </a:solidFill>
                <a:latin typeface="Calibri"/>
                <a:ea typeface="Calibri"/>
                <a:cs typeface="Calibri"/>
                <a:sym typeface="Calibri"/>
              </a:rPr>
              <a:t>التطوير والكتابة: أفيفا إليزاري</a:t>
            </a:r>
            <a:endParaRPr b="0" i="0" sz="1800" u="none" cap="none" strike="noStrike">
              <a:solidFill>
                <a:schemeClr val="dk1"/>
              </a:solidFill>
              <a:latin typeface="Calibri"/>
              <a:ea typeface="Calibri"/>
              <a:cs typeface="Calibri"/>
              <a:sym typeface="Calibri"/>
            </a:endParaRPr>
          </a:p>
          <a:p>
            <a:pPr indent="0" lvl="0" marL="0" marR="0" rtl="1" algn="ctr">
              <a:lnSpc>
                <a:spcPct val="115000"/>
              </a:lnSpc>
              <a:spcBef>
                <a:spcPts val="1000"/>
              </a:spcBef>
              <a:spcAft>
                <a:spcPts val="0"/>
              </a:spcAft>
              <a:buNone/>
            </a:pPr>
            <a:r>
              <a:rPr b="1" i="0" lang="ar" sz="1800" u="none" cap="none" strike="noStrike">
                <a:solidFill>
                  <a:schemeClr val="dk1"/>
                </a:solidFill>
                <a:latin typeface="Calibri"/>
                <a:ea typeface="Calibri"/>
                <a:cs typeface="Calibri"/>
                <a:sym typeface="Calibri"/>
              </a:rPr>
              <a:t>الاستشارات: يانيف ميخائيلي</a:t>
            </a:r>
            <a:endParaRPr/>
          </a:p>
          <a:p>
            <a:pPr indent="0" lvl="0" marL="0" marR="0" rtl="1" algn="ctr">
              <a:lnSpc>
                <a:spcPct val="115000"/>
              </a:lnSpc>
              <a:spcBef>
                <a:spcPts val="1000"/>
              </a:spcBef>
              <a:spcAft>
                <a:spcPts val="0"/>
              </a:spcAft>
              <a:buNone/>
            </a:pPr>
            <a:r>
              <a:rPr b="1" i="0" lang="ar" sz="1800" u="none" cap="none" strike="noStrike">
                <a:solidFill>
                  <a:schemeClr val="dk1"/>
                </a:solidFill>
                <a:latin typeface="Calibri"/>
                <a:ea typeface="Calibri"/>
                <a:cs typeface="Calibri"/>
                <a:sym typeface="Calibri"/>
              </a:rPr>
              <a:t>ترجمة: إسكندر عطية</a:t>
            </a:r>
            <a:endParaRPr b="0" i="0" sz="1800" u="none" cap="none" strike="noStrike">
              <a:solidFill>
                <a:schemeClr val="dk1"/>
              </a:solidFill>
              <a:latin typeface="Calibri"/>
              <a:ea typeface="Calibri"/>
              <a:cs typeface="Calibri"/>
              <a:sym typeface="Calibri"/>
            </a:endParaRPr>
          </a:p>
          <a:p>
            <a:pPr indent="0" lvl="0" marL="0" marR="0" rtl="1" algn="ctr">
              <a:lnSpc>
                <a:spcPct val="115000"/>
              </a:lnSpc>
              <a:spcBef>
                <a:spcPts val="1000"/>
              </a:spcBef>
              <a:spcAft>
                <a:spcPts val="0"/>
              </a:spcAft>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nvSpPr>
        <p:spPr>
          <a:xfrm>
            <a:off x="4658251" y="920537"/>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ar" sz="5400" u="none" cap="none" strike="noStrike">
                <a:solidFill>
                  <a:srgbClr val="22228A"/>
                </a:solidFill>
                <a:latin typeface="Calibri"/>
                <a:ea typeface="Calibri"/>
                <a:cs typeface="Calibri"/>
                <a:sym typeface="Calibri"/>
              </a:rPr>
              <a:t>الفصل الثاني</a:t>
            </a:r>
            <a:endParaRPr b="0" i="0" sz="5400" u="none" cap="none" strike="noStrike">
              <a:solidFill>
                <a:schemeClr val="dk1"/>
              </a:solidFill>
              <a:latin typeface="Calibri"/>
              <a:ea typeface="Calibri"/>
              <a:cs typeface="Calibri"/>
              <a:sym typeface="Calibri"/>
            </a:endParaRPr>
          </a:p>
        </p:txBody>
      </p:sp>
      <p:sp>
        <p:nvSpPr>
          <p:cNvPr id="104" name="Google Shape;104;p2"/>
          <p:cNvSpPr txBox="1"/>
          <p:nvPr/>
        </p:nvSpPr>
        <p:spPr>
          <a:xfrm>
            <a:off x="683286" y="2893197"/>
            <a:ext cx="11103429" cy="3477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i="0" lang="ar" sz="2800" u="none" cap="none" strike="noStrike">
                <a:solidFill>
                  <a:schemeClr val="dk1"/>
                </a:solidFill>
                <a:latin typeface="Arial"/>
                <a:ea typeface="Arial"/>
                <a:cs typeface="Arial"/>
                <a:sym typeface="Arial"/>
              </a:rPr>
              <a:t>توضيح</a:t>
            </a:r>
            <a:endParaRPr sz="2800">
              <a:solidFill>
                <a:schemeClr val="dk1"/>
              </a:solidFill>
              <a:latin typeface="Calibri"/>
              <a:ea typeface="Calibri"/>
              <a:cs typeface="Calibri"/>
              <a:sym typeface="Calibri"/>
            </a:endParaRPr>
          </a:p>
          <a:p>
            <a:pPr indent="0" lvl="0" marL="0" marR="0" rtl="1" algn="just">
              <a:spcBef>
                <a:spcPts val="0"/>
              </a:spcBef>
              <a:spcAft>
                <a:spcPts val="0"/>
              </a:spcAft>
              <a:buNone/>
            </a:pPr>
            <a:r>
              <a:rPr lang="ar" sz="2400">
                <a:solidFill>
                  <a:schemeClr val="dk1"/>
                </a:solidFill>
                <a:latin typeface="Arial"/>
                <a:ea typeface="Arial"/>
                <a:cs typeface="Arial"/>
                <a:sym typeface="Arial"/>
              </a:rPr>
              <a:t>تنتج الإصابات التي يتعرض لها الأطفال في البحر وفي حمام السباحة في الغالب عن حوادث الغرق. ويحدث غرق الأطفال أيضًا في الأنهار والخزانات المائية. غالبًا ما تحدث حوادث الغرق التي يتعرض لها الأطفال بسبب عدم المسؤولية وعدم الامتثال للتعليمات أو تجاهل العلامات والأعلام.</a:t>
            </a:r>
            <a:endParaRPr sz="2400">
              <a:solidFill>
                <a:schemeClr val="dk1"/>
              </a:solidFill>
              <a:latin typeface="Calibri"/>
              <a:ea typeface="Calibri"/>
              <a:cs typeface="Calibri"/>
              <a:sym typeface="Calibri"/>
            </a:endParaRPr>
          </a:p>
          <a:p>
            <a:pPr indent="0" lvl="0" marL="0" marR="0" rtl="1" algn="just">
              <a:spcBef>
                <a:spcPts val="0"/>
              </a:spcBef>
              <a:spcAft>
                <a:spcPts val="0"/>
              </a:spcAft>
              <a:buNone/>
            </a:pPr>
            <a:r>
              <a:rPr lang="ar" sz="2400">
                <a:solidFill>
                  <a:schemeClr val="dk1"/>
                </a:solidFill>
                <a:latin typeface="Arial"/>
                <a:ea typeface="Arial"/>
                <a:cs typeface="Arial"/>
                <a:sym typeface="Arial"/>
              </a:rPr>
              <a:t>يمكن أن يؤدي الغرق إلى أضرار جسدية طويلة الأمد، حتى لو تم سحب ضحية الغرق من الماء ومعالجتها بسرعة. الغرق هو حادث يمكن الوقاية منه. يقع على عاتق الجميع مسؤولية حماية أنفسهم، وتشجيع أصدقائهم على اتباع تعليمات السلامة، وتشجيعهم على الالتزام بإشارات التحذير.</a:t>
            </a:r>
            <a:endParaRPr sz="2400">
              <a:solidFill>
                <a:schemeClr val="dk1"/>
              </a:solidFill>
              <a:latin typeface="Calibri"/>
              <a:ea typeface="Calibri"/>
              <a:cs typeface="Calibri"/>
              <a:sym typeface="Calibri"/>
            </a:endParaRPr>
          </a:p>
        </p:txBody>
      </p:sp>
      <p:sp>
        <p:nvSpPr>
          <p:cNvPr id="105" name="Google Shape;105;p2"/>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06" name="Google Shape;106;p2"/>
          <p:cNvSpPr/>
          <p:nvPr/>
        </p:nvSpPr>
        <p:spPr>
          <a:xfrm>
            <a:off x="3205424" y="1843867"/>
            <a:ext cx="8581291"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3200">
                <a:solidFill>
                  <a:schemeClr val="lt1"/>
                </a:solidFill>
                <a:latin typeface="Arial"/>
                <a:ea typeface="Arial"/>
                <a:cs typeface="Arial"/>
                <a:sym typeface="Arial"/>
              </a:rPr>
              <a:t>المسؤولية عن منع الإصابات في المسبح والبحر</a:t>
            </a:r>
            <a:endParaRPr sz="44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par>
                                <p:cTn fill="hold" nodeType="withEffect" presetClass="entr" presetID="10"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animEffect filter="fade" transition="in">
                                      <p:cBhvr>
                                        <p:cTn dur="2000"/>
                                        <p:tgtEl>
                                          <p:spTgt spid="104">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animEffect filter="fade" transition="in">
                                      <p:cBhvr>
                                        <p:cTn dur="2000"/>
                                        <p:tgtEl>
                                          <p:spTgt spid="104">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104">
                                            <p:txEl>
                                              <p:pRg end="2" st="2"/>
                                            </p:txEl>
                                          </p:spTgt>
                                        </p:tgtEl>
                                        <p:attrNameLst>
                                          <p:attrName>style.visibility</p:attrName>
                                        </p:attrNameLst>
                                      </p:cBhvr>
                                      <p:to>
                                        <p:strVal val="visible"/>
                                      </p:to>
                                    </p:set>
                                    <p:animEffect filter="fade" transition="in">
                                      <p:cBhvr>
                                        <p:cTn dur="2000"/>
                                        <p:tgtEl>
                                          <p:spTgt spid="104">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nvSpPr>
        <p:spPr>
          <a:xfrm>
            <a:off x="4899410" y="98052"/>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مسار الدرس</a:t>
            </a:r>
            <a:endParaRPr sz="5400">
              <a:solidFill>
                <a:schemeClr val="dk2"/>
              </a:solidFill>
              <a:latin typeface="Calibri"/>
              <a:ea typeface="Calibri"/>
              <a:cs typeface="Calibri"/>
              <a:sym typeface="Calibri"/>
            </a:endParaRPr>
          </a:p>
        </p:txBody>
      </p:sp>
      <p:sp>
        <p:nvSpPr>
          <p:cNvPr id="112" name="Google Shape;112;p3"/>
          <p:cNvSpPr txBox="1"/>
          <p:nvPr/>
        </p:nvSpPr>
        <p:spPr>
          <a:xfrm>
            <a:off x="552662" y="2995100"/>
            <a:ext cx="11334539" cy="2277547"/>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800">
                <a:solidFill>
                  <a:schemeClr val="dk1"/>
                </a:solidFill>
                <a:latin typeface="Arial"/>
                <a:ea typeface="Arial"/>
                <a:cs typeface="Arial"/>
                <a:sym typeface="Arial"/>
              </a:rPr>
              <a:t>توضيح</a:t>
            </a:r>
            <a:endParaRPr/>
          </a:p>
          <a:p>
            <a:pPr indent="0" lvl="0" marL="0" marR="0" rtl="1" algn="r">
              <a:lnSpc>
                <a:spcPct val="120000"/>
              </a:lnSpc>
              <a:spcBef>
                <a:spcPts val="0"/>
              </a:spcBef>
              <a:spcAft>
                <a:spcPts val="0"/>
              </a:spcAft>
              <a:buNone/>
            </a:pPr>
            <a:r>
              <a:rPr lang="ar" sz="2400">
                <a:solidFill>
                  <a:schemeClr val="dk1"/>
                </a:solidFill>
                <a:latin typeface="Arial"/>
                <a:ea typeface="Arial"/>
                <a:cs typeface="Arial"/>
                <a:sym typeface="Arial"/>
              </a:rPr>
              <a:t>في هذا النشاط سوف نحكي لكم قصة غرق فتاة في حمام السباحة. أثناء قراءتنا لتسلسل الأحداث التي أدت إلى الغرق، سوف نحدد المواقف التي كان من الممكن أن تمنع فيها المسؤولية الشخصية وقوع الحادث. بالإضافة إلى المسؤولية الشخصية، سنحاول تحديد المواقف التي كان من الممكن أن تمنع فيها المسؤولية المتبادلة المخاطر.</a:t>
            </a:r>
            <a:endParaRPr sz="2400">
              <a:solidFill>
                <a:schemeClr val="dk1"/>
              </a:solidFill>
              <a:latin typeface="Calibri"/>
              <a:ea typeface="Calibri"/>
              <a:cs typeface="Calibri"/>
              <a:sym typeface="Calibri"/>
            </a:endParaRPr>
          </a:p>
        </p:txBody>
      </p:sp>
      <p:sp>
        <p:nvSpPr>
          <p:cNvPr id="113" name="Google Shape;113;p3"/>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14" name="Google Shape;114;p3"/>
          <p:cNvSpPr/>
          <p:nvPr/>
        </p:nvSpPr>
        <p:spPr>
          <a:xfrm>
            <a:off x="6219932" y="1639046"/>
            <a:ext cx="5690715"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1 - حدث سلامة المسبح</a:t>
            </a:r>
            <a:endParaRPr sz="2800">
              <a:solidFill>
                <a:schemeClr val="lt1"/>
              </a:solidFill>
              <a:latin typeface="Calibri"/>
              <a:ea typeface="Calibri"/>
              <a:cs typeface="Calibri"/>
              <a:sym typeface="Calibri"/>
            </a:endParaRPr>
          </a:p>
        </p:txBody>
      </p:sp>
      <p:cxnSp>
        <p:nvCxnSpPr>
          <p:cNvPr id="115" name="Google Shape;115;p3"/>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500"/>
                                  </p:stCondLst>
                                  <p:childTnLst>
                                    <p:set>
                                      <p:cBhvr>
                                        <p:cTn dur="1" fill="hold">
                                          <p:stCondLst>
                                            <p:cond delay="0"/>
                                          </p:stCondLst>
                                        </p:cTn>
                                        <p:tgtEl>
                                          <p:spTgt spid="112"/>
                                        </p:tgtEl>
                                        <p:attrNameLst>
                                          <p:attrName>style.visibility</p:attrName>
                                        </p:attrNameLst>
                                      </p:cBhvr>
                                      <p:to>
                                        <p:strVal val="visible"/>
                                      </p:to>
                                    </p:set>
                                    <p:anim calcmode="lin" valueType="num">
                                      <p:cBhvr additive="base">
                                        <p:cTn dur="500"/>
                                        <p:tgtEl>
                                          <p:spTgt spid="112"/>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4"/>
          <p:cNvSpPr txBox="1"/>
          <p:nvPr/>
        </p:nvSpPr>
        <p:spPr>
          <a:xfrm>
            <a:off x="4983296" y="182315"/>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قصة الحدث</a:t>
            </a:r>
            <a:endParaRPr sz="5400">
              <a:solidFill>
                <a:schemeClr val="dk2"/>
              </a:solidFill>
              <a:latin typeface="Calibri"/>
              <a:ea typeface="Calibri"/>
              <a:cs typeface="Calibri"/>
              <a:sym typeface="Calibri"/>
            </a:endParaRPr>
          </a:p>
        </p:txBody>
      </p:sp>
      <p:sp>
        <p:nvSpPr>
          <p:cNvPr id="121" name="Google Shape;121;p4"/>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22" name="Google Shape;122;p4"/>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23" name="Google Shape;123;p4"/>
          <p:cNvSpPr/>
          <p:nvPr/>
        </p:nvSpPr>
        <p:spPr>
          <a:xfrm flipH="1">
            <a:off x="572756" y="2562328"/>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24" name="Google Shape;124;p4"/>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25" name="Google Shape;125;p4"/>
          <p:cNvSpPr/>
          <p:nvPr/>
        </p:nvSpPr>
        <p:spPr>
          <a:xfrm flipH="1">
            <a:off x="645492" y="1212426"/>
            <a:ext cx="11063234" cy="6205225"/>
          </a:xfrm>
          <a:prstGeom prst="rect">
            <a:avLst/>
          </a:prstGeom>
          <a:noFill/>
          <a:ln>
            <a:noFill/>
          </a:ln>
        </p:spPr>
        <p:txBody>
          <a:bodyPr anchorCtr="0" anchor="ctr" bIns="45700" lIns="91425" spcFirstLastPara="1" rIns="91425" wrap="square" tIns="45700">
            <a:spAutoFit/>
          </a:bodyPr>
          <a:lstStyle/>
          <a:p>
            <a:pPr indent="0" lvl="0" marL="0" marR="0" rtl="1" algn="just">
              <a:lnSpc>
                <a:spcPct val="110000"/>
              </a:lnSpc>
              <a:spcBef>
                <a:spcPts val="0"/>
              </a:spcBef>
              <a:spcAft>
                <a:spcPts val="0"/>
              </a:spcAft>
              <a:buNone/>
            </a:pPr>
            <a:r>
              <a:rPr b="0" i="0" lang="ar" sz="2400" u="none" cap="none" strike="noStrike">
                <a:solidFill>
                  <a:schemeClr val="dk1"/>
                </a:solidFill>
                <a:latin typeface="Calibri"/>
                <a:ea typeface="Calibri"/>
                <a:cs typeface="Calibri"/>
                <a:sym typeface="Calibri"/>
              </a:rPr>
              <a:t>دخلت طفلة تبلغ من العمر 10 سنوات، صباح اليوم، إلى مسبح أحد الفنادق في منطقة البحر الميت. ذهبت الفتاة التي كانت تقيم في الفندق مع والديها إلى المسبح بمفردها. دخلت من بوابة المسبح ودخلت الماء. لاحظ رجل كان يسبح في المسبح فتاة تطفو بلا حراك على الماء فاتصل برجال الإنقاذ الذين قاموا بسحب الفتاة من المسبح. وقدم المسعفون الذين تم استدعاؤهم إلى مكان الحادث للفتاة </a:t>
            </a:r>
            <a:r>
              <a:rPr b="0" i="0" lang="ar" sz="2400" u="none" cap="none" strike="noStrike">
                <a:solidFill>
                  <a:schemeClr val="dk1"/>
                </a:solidFill>
                <a:latin typeface="Arial"/>
                <a:ea typeface="Arial"/>
                <a:cs typeface="Arial"/>
                <a:sym typeface="Arial"/>
              </a:rPr>
              <a:t>العلاج الطبي الذي تضمن التدليك والتهوية والأدوية وأجرى لها الإنعاش القلبي الرئوي، مما أدى في النهاية إلى بدء تنفسها.</a:t>
            </a:r>
            <a:r>
              <a:rPr lang="ar" sz="1800">
                <a:solidFill>
                  <a:schemeClr val="dk1"/>
                </a:solidFill>
                <a:latin typeface="Arial"/>
                <a:ea typeface="Arial"/>
                <a:cs typeface="Arial"/>
                <a:sym typeface="Arial"/>
              </a:rPr>
              <a:t> واستجوبت </a:t>
            </a:r>
            <a:r>
              <a:rPr lang="ar" sz="2400">
                <a:solidFill>
                  <a:schemeClr val="dk1"/>
                </a:solidFill>
                <a:latin typeface="Arial"/>
                <a:ea typeface="Arial"/>
                <a:cs typeface="Arial"/>
                <a:sym typeface="Arial"/>
              </a:rPr>
              <a:t>الشرطة </a:t>
            </a:r>
            <a:r>
              <a:rPr lang="ar" sz="2400">
                <a:solidFill>
                  <a:srgbClr val="000000"/>
                </a:solidFill>
                <a:latin typeface="Arial"/>
                <a:ea typeface="Arial"/>
                <a:cs typeface="Arial"/>
                <a:sym typeface="Arial"/>
              </a:rPr>
              <a:t>والدي الفتاة ورجال الإنقاذ وستة موظفين في الفندق للاشتباه في الإهمال. </a:t>
            </a:r>
            <a:r>
              <a:rPr lang="ar" sz="2400">
                <a:solidFill>
                  <a:schemeClr val="dk1"/>
                </a:solidFill>
                <a:latin typeface="Arial"/>
                <a:ea typeface="Arial"/>
                <a:cs typeface="Arial"/>
                <a:sym typeface="Arial"/>
              </a:rPr>
              <a:t>وتشير التحقيقات الأولية إلى أن أحد رجال الإنقاذ لاحظ غرق الفتاة في المياه الضحلة، لكنه لم يشاهدها تتحرك إلى المياه العميقة، ولم يسمع نداء استغاثتها. وقال والدا الفتاة إنهما بعد الإفطار عادا إلى غرفتهما وذهبت الفتاة إلى المسبح بمفردها. لاحظوا أن ابنتهم ليست سباحة جيدة.</a:t>
            </a:r>
            <a:endParaRPr sz="2400">
              <a:solidFill>
                <a:schemeClr val="dk1"/>
              </a:solidFill>
              <a:latin typeface="Calibri"/>
              <a:ea typeface="Calibri"/>
              <a:cs typeface="Calibri"/>
              <a:sym typeface="Calibri"/>
            </a:endParaRPr>
          </a:p>
          <a:p>
            <a:pPr indent="0" lvl="0" marL="0" marR="0" rtl="1" algn="just">
              <a:lnSpc>
                <a:spcPct val="120000"/>
              </a:lnSpc>
              <a:spcBef>
                <a:spcPts val="600"/>
              </a:spcBef>
              <a:spcAft>
                <a:spcPts val="0"/>
              </a:spcAft>
              <a:buNone/>
            </a:pPr>
            <a:r>
              <a:rPr lang="ar" sz="2400">
                <a:solidFill>
                  <a:schemeClr val="dk1"/>
                </a:solidFill>
                <a:latin typeface="Arial"/>
                <a:ea typeface="Arial"/>
                <a:cs typeface="Arial"/>
                <a:sym typeface="Arial"/>
              </a:rPr>
              <a:t>وقالت الشرطة إن الفتاة كانت على ما يبدو في الماء دون مراقبة، وعندما وصلت إلى المياه العميقة، أصبحت متوترة وبدأت في الغرق.</a:t>
            </a:r>
            <a:endParaRPr sz="2400">
              <a:solidFill>
                <a:schemeClr val="dk1"/>
              </a:solidFill>
              <a:latin typeface="Calibri"/>
              <a:ea typeface="Calibri"/>
              <a:cs typeface="Calibri"/>
              <a:sym typeface="Calibri"/>
            </a:endParaRPr>
          </a:p>
          <a:p>
            <a:pPr indent="0" lvl="0" marL="0" marR="0" rtl="1" algn="just">
              <a:lnSpc>
                <a:spcPct val="120000"/>
              </a:lnSpc>
              <a:spcBef>
                <a:spcPts val="600"/>
              </a:spcBef>
              <a:spcAft>
                <a:spcPts val="0"/>
              </a:spcAft>
              <a:buClr>
                <a:schemeClr val="dk1"/>
              </a:buClr>
              <a:buSzPts val="3600"/>
              <a:buFont typeface="Arial"/>
              <a:buNone/>
            </a:pPr>
            <a:r>
              <a:t/>
            </a:r>
            <a:endParaRPr b="0" i="0" sz="36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5"/>
          <p:cNvSpPr txBox="1"/>
          <p:nvPr/>
        </p:nvSpPr>
        <p:spPr>
          <a:xfrm>
            <a:off x="4899410" y="182315"/>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قصة الحدث</a:t>
            </a:r>
            <a:endParaRPr sz="5400">
              <a:solidFill>
                <a:schemeClr val="dk2"/>
              </a:solidFill>
              <a:latin typeface="Calibri"/>
              <a:ea typeface="Calibri"/>
              <a:cs typeface="Calibri"/>
              <a:sym typeface="Calibri"/>
            </a:endParaRPr>
          </a:p>
        </p:txBody>
      </p:sp>
      <p:sp>
        <p:nvSpPr>
          <p:cNvPr id="131" name="Google Shape;131;p5"/>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32" name="Google Shape;132;p5"/>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33" name="Google Shape;133;p5"/>
          <p:cNvSpPr/>
          <p:nvPr/>
        </p:nvSpPr>
        <p:spPr>
          <a:xfrm flipH="1">
            <a:off x="572756" y="2562328"/>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34" name="Google Shape;134;p5"/>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35" name="Google Shape;135;p5"/>
          <p:cNvSpPr/>
          <p:nvPr/>
        </p:nvSpPr>
        <p:spPr>
          <a:xfrm flipH="1">
            <a:off x="790964" y="2106104"/>
            <a:ext cx="11063234" cy="3328091"/>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ar" sz="3200">
                <a:solidFill>
                  <a:schemeClr val="dk1"/>
                </a:solidFill>
                <a:latin typeface="Arial"/>
                <a:ea typeface="Arial"/>
                <a:cs typeface="Arial"/>
                <a:sym typeface="Arial"/>
              </a:rPr>
              <a:t>شرح المهمة</a:t>
            </a:r>
            <a:endParaRPr sz="3200">
              <a:solidFill>
                <a:schemeClr val="dk1"/>
              </a:solidFill>
              <a:latin typeface="Arial"/>
              <a:ea typeface="Arial"/>
              <a:cs typeface="Arial"/>
              <a:sym typeface="Arial"/>
            </a:endParaRPr>
          </a:p>
          <a:p>
            <a:pPr indent="0" lvl="0" marL="0" marR="0" rtl="1" algn="just">
              <a:lnSpc>
                <a:spcPct val="120000"/>
              </a:lnSpc>
              <a:spcBef>
                <a:spcPts val="800"/>
              </a:spcBef>
              <a:spcAft>
                <a:spcPts val="0"/>
              </a:spcAft>
              <a:buNone/>
            </a:pPr>
            <a:r>
              <a:rPr lang="ar" sz="2400">
                <a:solidFill>
                  <a:schemeClr val="dk1"/>
                </a:solidFill>
                <a:latin typeface="Arial"/>
                <a:ea typeface="Arial"/>
                <a:cs typeface="Arial"/>
                <a:sym typeface="Arial"/>
              </a:rPr>
              <a:t>بعد قراءة القصة، يجب عليك إعطاء درجات تتراوح بين 1 و10 لكل شخصية تظهر في القصة. قم بتقسيم تعليقاتك إلى ثلاثة مجالات سلوكية:</a:t>
            </a:r>
            <a:endParaRPr/>
          </a:p>
          <a:p>
            <a:pPr indent="-342900" lvl="0" marL="342900" marR="0" rtl="1" algn="just">
              <a:lnSpc>
                <a:spcPct val="120000"/>
              </a:lnSpc>
              <a:spcBef>
                <a:spcPts val="0"/>
              </a:spcBef>
              <a:spcAft>
                <a:spcPts val="0"/>
              </a:spcAft>
              <a:buClr>
                <a:schemeClr val="dk1"/>
              </a:buClr>
              <a:buSzPts val="2400"/>
              <a:buFont typeface="Arial"/>
              <a:buChar char="•"/>
            </a:pPr>
            <a:r>
              <a:rPr lang="ar" sz="2400">
                <a:solidFill>
                  <a:schemeClr val="dk1"/>
                </a:solidFill>
                <a:latin typeface="Arial"/>
                <a:ea typeface="Arial"/>
                <a:cs typeface="Arial"/>
                <a:sym typeface="Arial"/>
              </a:rPr>
              <a:t>السلوك الآمن</a:t>
            </a:r>
            <a:endParaRPr/>
          </a:p>
          <a:p>
            <a:pPr indent="-342900" lvl="0" marL="342900" marR="0" rtl="1" algn="just">
              <a:lnSpc>
                <a:spcPct val="120000"/>
              </a:lnSpc>
              <a:spcBef>
                <a:spcPts val="0"/>
              </a:spcBef>
              <a:spcAft>
                <a:spcPts val="0"/>
              </a:spcAft>
              <a:buClr>
                <a:schemeClr val="dk1"/>
              </a:buClr>
              <a:buSzPts val="2400"/>
              <a:buFont typeface="Arial"/>
              <a:buChar char="•"/>
            </a:pPr>
            <a:r>
              <a:rPr lang="ar" sz="2400">
                <a:solidFill>
                  <a:schemeClr val="dk1"/>
                </a:solidFill>
                <a:latin typeface="Arial"/>
                <a:ea typeface="Arial"/>
                <a:cs typeface="Arial"/>
                <a:sym typeface="Arial"/>
              </a:rPr>
              <a:t>تحمل المسؤولية الشخصية</a:t>
            </a:r>
            <a:endParaRPr/>
          </a:p>
          <a:p>
            <a:pPr indent="-342900" lvl="0" marL="342900" marR="0" rtl="1" algn="just">
              <a:lnSpc>
                <a:spcPct val="120000"/>
              </a:lnSpc>
              <a:spcBef>
                <a:spcPts val="0"/>
              </a:spcBef>
              <a:spcAft>
                <a:spcPts val="0"/>
              </a:spcAft>
              <a:buClr>
                <a:schemeClr val="dk1"/>
              </a:buClr>
              <a:buSzPts val="2400"/>
              <a:buFont typeface="Arial"/>
              <a:buChar char="•"/>
            </a:pPr>
            <a:r>
              <a:rPr lang="ar" sz="2400">
                <a:solidFill>
                  <a:schemeClr val="dk1"/>
                </a:solidFill>
                <a:latin typeface="Arial"/>
                <a:ea typeface="Arial"/>
                <a:cs typeface="Arial"/>
                <a:sym typeface="Arial"/>
              </a:rPr>
              <a:t>الإفصاح عن المسؤولية المتبادلة.</a:t>
            </a:r>
            <a:endParaRPr/>
          </a:p>
          <a:p>
            <a:pPr indent="0" lvl="0" marL="0" marR="0" rtl="1" algn="just">
              <a:lnSpc>
                <a:spcPct val="120000"/>
              </a:lnSpc>
              <a:spcBef>
                <a:spcPts val="0"/>
              </a:spcBef>
              <a:spcAft>
                <a:spcPts val="0"/>
              </a:spcAft>
              <a:buNone/>
            </a:pPr>
            <a:r>
              <a:rPr lang="ar" sz="2400">
                <a:solidFill>
                  <a:schemeClr val="dk1"/>
                </a:solidFill>
                <a:latin typeface="Arial"/>
                <a:ea typeface="Arial"/>
                <a:cs typeface="Arial"/>
                <a:sym typeface="Arial"/>
              </a:rPr>
              <a:t>10 نقاط للسلوك الممتاز، و1 نقاط للسلوك غير الصحيح.</a:t>
            </a:r>
            <a:endParaRPr b="0" i="0" sz="36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6"/>
          <p:cNvSpPr txBox="1"/>
          <p:nvPr/>
        </p:nvSpPr>
        <p:spPr>
          <a:xfrm>
            <a:off x="4327954" y="551426"/>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مهمة</a:t>
            </a:r>
            <a:endParaRPr sz="5400">
              <a:solidFill>
                <a:schemeClr val="dk2"/>
              </a:solidFill>
              <a:latin typeface="Calibri"/>
              <a:ea typeface="Calibri"/>
              <a:cs typeface="Calibri"/>
              <a:sym typeface="Calibri"/>
            </a:endParaRPr>
          </a:p>
        </p:txBody>
      </p:sp>
      <p:sp>
        <p:nvSpPr>
          <p:cNvPr id="141" name="Google Shape;141;p6"/>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42" name="Google Shape;142;p6"/>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43" name="Google Shape;143;p6"/>
          <p:cNvSpPr/>
          <p:nvPr/>
        </p:nvSpPr>
        <p:spPr>
          <a:xfrm flipH="1">
            <a:off x="572756" y="2562328"/>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44" name="Google Shape;144;p6"/>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graphicFrame>
        <p:nvGraphicFramePr>
          <p:cNvPr id="145" name="Google Shape;145;p6"/>
          <p:cNvGraphicFramePr/>
          <p:nvPr/>
        </p:nvGraphicFramePr>
        <p:xfrm>
          <a:off x="1608082" y="1755229"/>
          <a:ext cx="3000000" cy="3000000"/>
        </p:xfrm>
        <a:graphic>
          <a:graphicData uri="http://schemas.openxmlformats.org/drawingml/2006/table">
            <a:tbl>
              <a:tblPr bandRow="1" firstCol="1" firstRow="1">
                <a:noFill/>
                <a:tableStyleId>{1AA4B4CD-48A1-4450-ACCB-8F7135E98A03}</a:tableStyleId>
              </a:tblPr>
              <a:tblGrid>
                <a:gridCol w="3220525"/>
                <a:gridCol w="1608300"/>
                <a:gridCol w="1608300"/>
                <a:gridCol w="1609275"/>
                <a:gridCol w="1609275"/>
              </a:tblGrid>
              <a:tr h="1380275">
                <a:tc>
                  <a:txBody>
                    <a:bodyPr/>
                    <a:lstStyle/>
                    <a:p>
                      <a:pPr indent="0" lvl="0" marL="0" marR="0" rtl="1" algn="r">
                        <a:lnSpc>
                          <a:spcPct val="75000"/>
                        </a:lnSpc>
                        <a:spcBef>
                          <a:spcPts val="0"/>
                        </a:spcBef>
                        <a:spcAft>
                          <a:spcPts val="0"/>
                        </a:spcAft>
                        <a:buNone/>
                      </a:pPr>
                      <a:r>
                        <a:rPr lang="ar" sz="2400" u="none" cap="none" strike="noStrike">
                          <a:latin typeface="Arial"/>
                          <a:ea typeface="Arial"/>
                          <a:cs typeface="Arial"/>
                          <a:sym typeface="Arial"/>
                        </a:rPr>
                        <a:t>الممثلين</a:t>
                      </a:r>
                      <a:endParaRPr sz="2000" u="none" cap="none" strike="noStrike">
                        <a:latin typeface="Calibri"/>
                        <a:ea typeface="Calibri"/>
                        <a:cs typeface="Calibri"/>
                        <a:sym typeface="Calibri"/>
                      </a:endParaRPr>
                    </a:p>
                  </a:txBody>
                  <a:tcPr marT="0" marB="0" marR="68575" marL="68575" anchor="ctr"/>
                </a:tc>
                <a:tc>
                  <a:txBody>
                    <a:bodyPr/>
                    <a:lstStyle/>
                    <a:p>
                      <a:pPr indent="0" lvl="0" marL="0" marR="0" rtl="1" algn="just">
                        <a:lnSpc>
                          <a:spcPct val="75000"/>
                        </a:lnSpc>
                        <a:spcBef>
                          <a:spcPts val="0"/>
                        </a:spcBef>
                        <a:spcAft>
                          <a:spcPts val="0"/>
                        </a:spcAft>
                        <a:buNone/>
                      </a:pPr>
                      <a:r>
                        <a:rPr lang="ar" sz="2400" u="none" cap="none" strike="noStrike">
                          <a:latin typeface="Arial"/>
                          <a:ea typeface="Arial"/>
                          <a:cs typeface="Arial"/>
                          <a:sym typeface="Arial"/>
                        </a:rPr>
                        <a:t>سلوك السلامة</a:t>
                      </a:r>
                      <a:endParaRPr sz="2000" u="none" cap="none" strike="noStrike">
                        <a:latin typeface="Calibri"/>
                        <a:ea typeface="Calibri"/>
                        <a:cs typeface="Calibri"/>
                        <a:sym typeface="Calibri"/>
                      </a:endParaRPr>
                    </a:p>
                  </a:txBody>
                  <a:tcPr marT="0" marB="0" marR="68575" marL="68575" anchor="ctr"/>
                </a:tc>
                <a:tc>
                  <a:txBody>
                    <a:bodyPr/>
                    <a:lstStyle/>
                    <a:p>
                      <a:pPr indent="0" lvl="0" marL="0" marR="0" rtl="1" algn="just">
                        <a:lnSpc>
                          <a:spcPct val="75000"/>
                        </a:lnSpc>
                        <a:spcBef>
                          <a:spcPts val="0"/>
                        </a:spcBef>
                        <a:spcAft>
                          <a:spcPts val="0"/>
                        </a:spcAft>
                        <a:buNone/>
                      </a:pPr>
                      <a:r>
                        <a:rPr lang="ar" sz="2400" u="none" cap="none" strike="noStrike">
                          <a:latin typeface="Arial"/>
                          <a:ea typeface="Arial"/>
                          <a:cs typeface="Arial"/>
                          <a:sym typeface="Arial"/>
                        </a:rPr>
                        <a:t>المسؤولية الشخصية</a:t>
                      </a:r>
                      <a:endParaRPr sz="2000" u="none" cap="none" strike="noStrike">
                        <a:latin typeface="Calibri"/>
                        <a:ea typeface="Calibri"/>
                        <a:cs typeface="Calibri"/>
                        <a:sym typeface="Calibri"/>
                      </a:endParaRPr>
                    </a:p>
                  </a:txBody>
                  <a:tcPr marT="0" marB="0" marR="68575" marL="68575" anchor="ctr"/>
                </a:tc>
                <a:tc>
                  <a:txBody>
                    <a:bodyPr/>
                    <a:lstStyle/>
                    <a:p>
                      <a:pPr indent="0" lvl="0" marL="0" marR="0" rtl="1" algn="just">
                        <a:lnSpc>
                          <a:spcPct val="75000"/>
                        </a:lnSpc>
                        <a:spcBef>
                          <a:spcPts val="0"/>
                        </a:spcBef>
                        <a:spcAft>
                          <a:spcPts val="0"/>
                        </a:spcAft>
                        <a:buNone/>
                      </a:pPr>
                      <a:r>
                        <a:rPr lang="ar" sz="2400" u="none" cap="none" strike="noStrike">
                          <a:latin typeface="Arial"/>
                          <a:ea typeface="Arial"/>
                          <a:cs typeface="Arial"/>
                          <a:sym typeface="Arial"/>
                        </a:rPr>
                        <a:t>المسؤولية المتبادلة</a:t>
                      </a:r>
                      <a:endParaRPr sz="2000" u="none" cap="none" strike="noStrike">
                        <a:latin typeface="Calibri"/>
                        <a:ea typeface="Calibri"/>
                        <a:cs typeface="Calibri"/>
                        <a:sym typeface="Calibri"/>
                      </a:endParaRPr>
                    </a:p>
                  </a:txBody>
                  <a:tcPr marT="0" marB="0" marR="68575" marL="68575" anchor="ctr"/>
                </a:tc>
                <a:tc>
                  <a:txBody>
                    <a:bodyPr/>
                    <a:lstStyle/>
                    <a:p>
                      <a:pPr indent="0" lvl="0" marL="0" marR="0" rtl="1" algn="just">
                        <a:lnSpc>
                          <a:spcPct val="75000"/>
                        </a:lnSpc>
                        <a:spcBef>
                          <a:spcPts val="0"/>
                        </a:spcBef>
                        <a:spcAft>
                          <a:spcPts val="0"/>
                        </a:spcAft>
                        <a:buNone/>
                      </a:pPr>
                      <a:r>
                        <a:rPr lang="ar" sz="2400" u="none" cap="none" strike="noStrike">
                          <a:latin typeface="Arial"/>
                          <a:ea typeface="Arial"/>
                          <a:cs typeface="Arial"/>
                          <a:sym typeface="Arial"/>
                        </a:rPr>
                        <a:t>مجموع النقاط</a:t>
                      </a:r>
                      <a:endParaRPr sz="2000" u="none" cap="none" strike="noStrike">
                        <a:latin typeface="Calibri"/>
                        <a:ea typeface="Calibri"/>
                        <a:cs typeface="Calibri"/>
                        <a:sym typeface="Calibri"/>
                      </a:endParaRPr>
                    </a:p>
                  </a:txBody>
                  <a:tcPr marT="0" marB="0" marR="68575" marL="68575" anchor="ctr"/>
                </a:tc>
              </a:tr>
              <a:tr h="661700">
                <a:tc>
                  <a:txBody>
                    <a:bodyPr/>
                    <a:lstStyle/>
                    <a:p>
                      <a:pPr indent="0" lvl="0" marL="0" marR="0" rtl="1" algn="r">
                        <a:lnSpc>
                          <a:spcPct val="75000"/>
                        </a:lnSpc>
                        <a:spcBef>
                          <a:spcPts val="0"/>
                        </a:spcBef>
                        <a:spcAft>
                          <a:spcPts val="0"/>
                        </a:spcAft>
                        <a:buNone/>
                      </a:pPr>
                      <a:r>
                        <a:rPr lang="ar" sz="2400" u="none" cap="none" strike="noStrike">
                          <a:latin typeface="Arial"/>
                          <a:ea typeface="Arial"/>
                          <a:cs typeface="Arial"/>
                          <a:sym typeface="Arial"/>
                        </a:rPr>
                        <a:t>الفتاة البالغة من العمر 10 سنوات</a:t>
                      </a:r>
                      <a:endParaRPr sz="2000" u="none" cap="none" strike="noStrike">
                        <a:latin typeface="Calibri"/>
                        <a:ea typeface="Calibri"/>
                        <a:cs typeface="Calibri"/>
                        <a:sym typeface="Calibri"/>
                      </a:endParaRPr>
                    </a:p>
                  </a:txBody>
                  <a:tcPr marT="0" marB="0" marR="68575" marL="6857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b="0" i="0" sz="2800" u="none" cap="none" strike="noStrike">
                        <a:solidFill>
                          <a:srgbClr val="000000"/>
                        </a:solidFill>
                        <a:latin typeface="Arial"/>
                        <a:ea typeface="Arial"/>
                        <a:cs typeface="Arial"/>
                        <a:sym typeface="Arial"/>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r>
              <a:tr h="661700">
                <a:tc>
                  <a:txBody>
                    <a:bodyPr/>
                    <a:lstStyle/>
                    <a:p>
                      <a:pPr indent="0" lvl="0" marL="0" marR="0" rtl="1" algn="r">
                        <a:lnSpc>
                          <a:spcPct val="75000"/>
                        </a:lnSpc>
                        <a:spcBef>
                          <a:spcPts val="0"/>
                        </a:spcBef>
                        <a:spcAft>
                          <a:spcPts val="0"/>
                        </a:spcAft>
                        <a:buNone/>
                      </a:pPr>
                      <a:r>
                        <a:rPr lang="ar" sz="2400" u="none" cap="none" strike="noStrike">
                          <a:latin typeface="Arial"/>
                          <a:ea typeface="Arial"/>
                          <a:cs typeface="Arial"/>
                          <a:sym typeface="Arial"/>
                        </a:rPr>
                        <a:t>والدا الفتاة</a:t>
                      </a:r>
                      <a:endParaRPr sz="2000" u="none" cap="none" strike="noStrike">
                        <a:latin typeface="Calibri"/>
                        <a:ea typeface="Calibri"/>
                        <a:cs typeface="Calibri"/>
                        <a:sym typeface="Calibri"/>
                      </a:endParaRPr>
                    </a:p>
                  </a:txBody>
                  <a:tcPr marT="0" marB="0" marR="68575" marL="6857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r>
              <a:tr h="661700">
                <a:tc>
                  <a:txBody>
                    <a:bodyPr/>
                    <a:lstStyle/>
                    <a:p>
                      <a:pPr indent="0" lvl="0" marL="0" marR="0" rtl="1" algn="r">
                        <a:lnSpc>
                          <a:spcPct val="75000"/>
                        </a:lnSpc>
                        <a:spcBef>
                          <a:spcPts val="0"/>
                        </a:spcBef>
                        <a:spcAft>
                          <a:spcPts val="0"/>
                        </a:spcAft>
                        <a:buNone/>
                      </a:pPr>
                      <a:r>
                        <a:rPr lang="ar" sz="2400" u="none" cap="none" strike="noStrike">
                          <a:latin typeface="Arial"/>
                          <a:ea typeface="Arial"/>
                          <a:cs typeface="Arial"/>
                          <a:sym typeface="Arial"/>
                        </a:rPr>
                        <a:t>المنقذ</a:t>
                      </a:r>
                      <a:endParaRPr sz="2000" u="none" cap="none" strike="noStrike">
                        <a:latin typeface="Calibri"/>
                        <a:ea typeface="Calibri"/>
                        <a:cs typeface="Calibri"/>
                        <a:sym typeface="Calibri"/>
                      </a:endParaRPr>
                    </a:p>
                  </a:txBody>
                  <a:tcPr marT="0" marB="0" marR="68575" marL="6857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r>
              <a:tr h="661700">
                <a:tc>
                  <a:txBody>
                    <a:bodyPr/>
                    <a:lstStyle/>
                    <a:p>
                      <a:pPr indent="0" lvl="0" marL="0" marR="0" rtl="1" algn="r">
                        <a:lnSpc>
                          <a:spcPct val="75000"/>
                        </a:lnSpc>
                        <a:spcBef>
                          <a:spcPts val="0"/>
                        </a:spcBef>
                        <a:spcAft>
                          <a:spcPts val="0"/>
                        </a:spcAft>
                        <a:buNone/>
                      </a:pPr>
                      <a:r>
                        <a:rPr lang="ar" sz="2400" u="none" cap="none" strike="noStrike">
                          <a:latin typeface="Arial"/>
                          <a:ea typeface="Arial"/>
                          <a:cs typeface="Arial"/>
                          <a:sym typeface="Arial"/>
                        </a:rPr>
                        <a:t>موظفي الفندق</a:t>
                      </a:r>
                      <a:endParaRPr sz="2000" u="none" cap="none" strike="noStrike">
                        <a:latin typeface="Calibri"/>
                        <a:ea typeface="Calibri"/>
                        <a:cs typeface="Calibri"/>
                        <a:sym typeface="Calibri"/>
                      </a:endParaRPr>
                    </a:p>
                  </a:txBody>
                  <a:tcPr marT="0" marB="0" marR="68575" marL="6857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r>
              <a:tr h="661700">
                <a:tc>
                  <a:txBody>
                    <a:bodyPr/>
                    <a:lstStyle/>
                    <a:p>
                      <a:pPr indent="0" lvl="0" marL="0" marR="0" rtl="1" algn="r">
                        <a:lnSpc>
                          <a:spcPct val="75000"/>
                        </a:lnSpc>
                        <a:spcBef>
                          <a:spcPts val="0"/>
                        </a:spcBef>
                        <a:spcAft>
                          <a:spcPts val="0"/>
                        </a:spcAft>
                        <a:buNone/>
                      </a:pPr>
                      <a:r>
                        <a:rPr lang="ar" sz="2400" u="none" cap="none" strike="noStrike">
                          <a:latin typeface="Arial"/>
                          <a:ea typeface="Arial"/>
                          <a:cs typeface="Arial"/>
                          <a:sym typeface="Arial"/>
                        </a:rPr>
                        <a:t>الشخص الذي لاحظ الفتاة</a:t>
                      </a:r>
                      <a:endParaRPr sz="2000" u="none" cap="none" strike="noStrike">
                        <a:latin typeface="Calibri"/>
                        <a:ea typeface="Calibri"/>
                        <a:cs typeface="Calibri"/>
                        <a:sym typeface="Calibri"/>
                      </a:endParaRPr>
                    </a:p>
                  </a:txBody>
                  <a:tcPr marT="0" marB="0" marR="68575" marL="6857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c>
                  <a:txBody>
                    <a:bodyPr/>
                    <a:lstStyle/>
                    <a:p>
                      <a:pPr indent="0" lvl="0" marL="0" marR="0" rtl="0" algn="ctr">
                        <a:spcBef>
                          <a:spcPts val="0"/>
                        </a:spcBef>
                        <a:spcAft>
                          <a:spcPts val="0"/>
                        </a:spcAft>
                        <a:buNone/>
                      </a:pPr>
                      <a:r>
                        <a:rPr b="0" i="0" lang="ar" sz="2800" u="none" cap="none" strike="noStrike">
                          <a:solidFill>
                            <a:srgbClr val="000000"/>
                          </a:solidFill>
                          <a:latin typeface="Arial"/>
                          <a:ea typeface="Arial"/>
                          <a:cs typeface="Arial"/>
                          <a:sym typeface="Arial"/>
                        </a:rPr>
                        <a:t>0</a:t>
                      </a:r>
                      <a:endParaRPr/>
                    </a:p>
                  </a:txBody>
                  <a:tcPr marT="7625" marB="0" marR="7625" marL="7625"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7"/>
          <p:cNvSpPr txBox="1"/>
          <p:nvPr/>
        </p:nvSpPr>
        <p:spPr>
          <a:xfrm>
            <a:off x="5092343" y="182315"/>
            <a:ext cx="7011237" cy="9233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5400">
                <a:solidFill>
                  <a:schemeClr val="dk2"/>
                </a:solidFill>
                <a:latin typeface="Arial"/>
                <a:ea typeface="Arial"/>
                <a:cs typeface="Arial"/>
                <a:sym typeface="Arial"/>
              </a:rPr>
              <a:t>ملخص الحدث</a:t>
            </a:r>
            <a:endParaRPr sz="5400">
              <a:solidFill>
                <a:schemeClr val="dk2"/>
              </a:solidFill>
              <a:latin typeface="Calibri"/>
              <a:ea typeface="Calibri"/>
              <a:cs typeface="Calibri"/>
              <a:sym typeface="Calibri"/>
            </a:endParaRPr>
          </a:p>
        </p:txBody>
      </p:sp>
      <p:sp>
        <p:nvSpPr>
          <p:cNvPr id="151" name="Google Shape;151;p7"/>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cxnSp>
        <p:nvCxnSpPr>
          <p:cNvPr id="152" name="Google Shape;152;p7"/>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53" name="Google Shape;153;p7"/>
          <p:cNvSpPr/>
          <p:nvPr/>
        </p:nvSpPr>
        <p:spPr>
          <a:xfrm flipH="1">
            <a:off x="572756" y="2562328"/>
            <a:ext cx="11063234" cy="169639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cxnSp>
        <p:nvCxnSpPr>
          <p:cNvPr id="154" name="Google Shape;154;p7"/>
          <p:cNvCxnSpPr/>
          <p:nvPr/>
        </p:nvCxnSpPr>
        <p:spPr>
          <a:xfrm>
            <a:off x="6553994" y="12430864"/>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55" name="Google Shape;155;p7"/>
          <p:cNvSpPr/>
          <p:nvPr/>
        </p:nvSpPr>
        <p:spPr>
          <a:xfrm flipH="1">
            <a:off x="790964" y="1810846"/>
            <a:ext cx="11063234" cy="4033925"/>
          </a:xfrm>
          <a:prstGeom prst="rect">
            <a:avLst/>
          </a:prstGeom>
          <a:noFill/>
          <a:ln>
            <a:noFill/>
          </a:ln>
        </p:spPr>
        <p:txBody>
          <a:bodyPr anchorCtr="0" anchor="ctr" bIns="45700" lIns="91425" spcFirstLastPara="1" rIns="91425" wrap="square" tIns="45700">
            <a:spAutoFit/>
          </a:bodyPr>
          <a:lstStyle/>
          <a:p>
            <a:pPr indent="0" lvl="0" marL="0" marR="0" rtl="1" algn="just">
              <a:spcBef>
                <a:spcPts val="0"/>
              </a:spcBef>
              <a:spcAft>
                <a:spcPts val="0"/>
              </a:spcAft>
              <a:buNone/>
            </a:pPr>
            <a:r>
              <a:rPr b="1" lang="ar" sz="3200">
                <a:solidFill>
                  <a:schemeClr val="dk1"/>
                </a:solidFill>
                <a:latin typeface="Arial"/>
                <a:ea typeface="Arial"/>
                <a:cs typeface="Arial"/>
                <a:sym typeface="Arial"/>
              </a:rPr>
              <a:t>مناقشة</a:t>
            </a:r>
            <a:endParaRPr sz="2400">
              <a:solidFill>
                <a:schemeClr val="dk1"/>
              </a:solidFill>
              <a:latin typeface="Arial"/>
              <a:ea typeface="Arial"/>
              <a:cs typeface="Arial"/>
              <a:sym typeface="Arial"/>
            </a:endParaRPr>
          </a:p>
          <a:p>
            <a:pPr indent="0" lvl="0" marL="0" marR="0" rtl="1" algn="just">
              <a:spcBef>
                <a:spcPts val="800"/>
              </a:spcBef>
              <a:spcAft>
                <a:spcPts val="0"/>
              </a:spcAft>
              <a:buNone/>
            </a:pPr>
            <a:r>
              <a:t/>
            </a:r>
            <a:endParaRPr b="1" sz="2400">
              <a:solidFill>
                <a:schemeClr val="dk1"/>
              </a:solidFill>
              <a:latin typeface="Arial"/>
              <a:ea typeface="Arial"/>
              <a:cs typeface="Arial"/>
              <a:sym typeface="Arial"/>
            </a:endParaRPr>
          </a:p>
          <a:p>
            <a:pPr indent="0" lvl="0" marL="0" marR="0" rtl="1" algn="just">
              <a:spcBef>
                <a:spcPts val="0"/>
              </a:spcBef>
              <a:spcAft>
                <a:spcPts val="0"/>
              </a:spcAft>
              <a:buNone/>
            </a:pPr>
            <a:r>
              <a:rPr b="1" lang="ar" sz="2400">
                <a:solidFill>
                  <a:schemeClr val="dk1"/>
                </a:solidFill>
                <a:latin typeface="Arial"/>
                <a:ea typeface="Arial"/>
                <a:cs typeface="Arial"/>
                <a:sym typeface="Arial"/>
              </a:rPr>
              <a:t>قم بتلخيص النتيجة التي قدمتها وأعطي رأيك:</a:t>
            </a:r>
            <a:endParaRPr/>
          </a:p>
          <a:p>
            <a:pPr indent="0" lvl="0" marL="0" marR="0" rtl="1" algn="just">
              <a:lnSpc>
                <a:spcPct val="120000"/>
              </a:lnSpc>
              <a:spcBef>
                <a:spcPts val="0"/>
              </a:spcBef>
              <a:spcAft>
                <a:spcPts val="0"/>
              </a:spcAft>
              <a:buNone/>
            </a:pPr>
            <a:r>
              <a:t/>
            </a:r>
            <a:endParaRPr sz="2400">
              <a:solidFill>
                <a:schemeClr val="dk1"/>
              </a:solidFill>
              <a:latin typeface="Arial"/>
              <a:ea typeface="Arial"/>
              <a:cs typeface="Arial"/>
              <a:sym typeface="Arial"/>
            </a:endParaRPr>
          </a:p>
          <a:p>
            <a:pPr indent="-457200" lvl="0" marL="457200" marR="0" rtl="1" algn="just">
              <a:lnSpc>
                <a:spcPct val="120000"/>
              </a:lnSpc>
              <a:spcBef>
                <a:spcPts val="800"/>
              </a:spcBef>
              <a:spcAft>
                <a:spcPts val="0"/>
              </a:spcAft>
              <a:buClr>
                <a:schemeClr val="dk1"/>
              </a:buClr>
              <a:buSzPts val="2400"/>
              <a:buFont typeface="Arial"/>
              <a:buAutoNum type="arabicPeriod"/>
            </a:pPr>
            <a:r>
              <a:rPr lang="ar" sz="2400">
                <a:solidFill>
                  <a:schemeClr val="dk1"/>
                </a:solidFill>
                <a:latin typeface="Arial"/>
                <a:ea typeface="Arial"/>
                <a:cs typeface="Arial"/>
                <a:sym typeface="Arial"/>
              </a:rPr>
              <a:t>إلى أي مدى يمكننا أن نتوقع من فتاة تبلغ من العمر 10 سنوات أن تكون مسؤولة عن نفسها؟</a:t>
            </a:r>
            <a:endParaRPr sz="2400">
              <a:solidFill>
                <a:schemeClr val="dk1"/>
              </a:solidFill>
              <a:latin typeface="Arial"/>
              <a:ea typeface="Arial"/>
              <a:cs typeface="Arial"/>
              <a:sym typeface="Arial"/>
            </a:endParaRPr>
          </a:p>
          <a:p>
            <a:pPr indent="-457200" lvl="0" marL="457200" marR="0" rtl="1" algn="just">
              <a:lnSpc>
                <a:spcPct val="120000"/>
              </a:lnSpc>
              <a:spcBef>
                <a:spcPts val="800"/>
              </a:spcBef>
              <a:spcAft>
                <a:spcPts val="0"/>
              </a:spcAft>
              <a:buClr>
                <a:schemeClr val="dk1"/>
              </a:buClr>
              <a:buSzPts val="2400"/>
              <a:buFont typeface="Arial"/>
              <a:buAutoNum type="arabicPeriod"/>
            </a:pPr>
            <a:r>
              <a:rPr lang="ar" sz="2400">
                <a:solidFill>
                  <a:schemeClr val="dk1"/>
                </a:solidFill>
                <a:latin typeface="Arial"/>
                <a:ea typeface="Arial"/>
                <a:cs typeface="Arial"/>
                <a:sym typeface="Arial"/>
              </a:rPr>
              <a:t>كيف كان ينبغي لوالدي الفتاة أن يتصرفا لمنع وقوع الحادثة؟</a:t>
            </a:r>
            <a:endParaRPr sz="2400">
              <a:solidFill>
                <a:schemeClr val="dk1"/>
              </a:solidFill>
              <a:latin typeface="Arial"/>
              <a:ea typeface="Arial"/>
              <a:cs typeface="Arial"/>
              <a:sym typeface="Arial"/>
            </a:endParaRPr>
          </a:p>
          <a:p>
            <a:pPr indent="-457200" lvl="0" marL="457200" marR="0" rtl="1" algn="just">
              <a:lnSpc>
                <a:spcPct val="120000"/>
              </a:lnSpc>
              <a:spcBef>
                <a:spcPts val="800"/>
              </a:spcBef>
              <a:spcAft>
                <a:spcPts val="0"/>
              </a:spcAft>
              <a:buClr>
                <a:schemeClr val="dk1"/>
              </a:buClr>
              <a:buSzPts val="2400"/>
              <a:buFont typeface="Arial"/>
              <a:buAutoNum type="arabicPeriod"/>
            </a:pPr>
            <a:r>
              <a:rPr lang="ar" sz="2400">
                <a:solidFill>
                  <a:schemeClr val="dk1"/>
                </a:solidFill>
                <a:latin typeface="Arial"/>
                <a:ea typeface="Arial"/>
                <a:cs typeface="Arial"/>
                <a:sym typeface="Arial"/>
              </a:rPr>
              <a:t>كيف ستتصرف لو كنت الشخص الذي لاحظ الفتاة تطفو على الماء؟</a:t>
            </a:r>
            <a:endParaRPr sz="2400">
              <a:solidFill>
                <a:schemeClr val="dk1"/>
              </a:solidFill>
              <a:latin typeface="Arial"/>
              <a:ea typeface="Arial"/>
              <a:cs typeface="Arial"/>
              <a:sym typeface="Arial"/>
            </a:endParaRPr>
          </a:p>
          <a:p>
            <a:pPr indent="-457200" lvl="0" marL="457200" marR="0" rtl="1" algn="just">
              <a:lnSpc>
                <a:spcPct val="120000"/>
              </a:lnSpc>
              <a:spcBef>
                <a:spcPts val="800"/>
              </a:spcBef>
              <a:spcAft>
                <a:spcPts val="0"/>
              </a:spcAft>
              <a:buClr>
                <a:schemeClr val="dk1"/>
              </a:buClr>
              <a:buSzPts val="2400"/>
              <a:buFont typeface="Arial"/>
              <a:buAutoNum type="arabicPeriod"/>
            </a:pPr>
            <a:r>
              <a:rPr lang="ar" sz="2400">
                <a:solidFill>
                  <a:schemeClr val="dk1"/>
                </a:solidFill>
                <a:latin typeface="Arial"/>
                <a:ea typeface="Arial"/>
                <a:cs typeface="Arial"/>
                <a:sym typeface="Arial"/>
              </a:rPr>
              <a:t>ما هو الدرس الذي ستتعلمه من القصة؟</a:t>
            </a:r>
            <a:endParaRPr sz="24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1000"/>
                                        <p:tgtEl>
                                          <p:spTgt spid="1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8"/>
          <p:cNvSpPr txBox="1"/>
          <p:nvPr/>
        </p:nvSpPr>
        <p:spPr>
          <a:xfrm>
            <a:off x="579456" y="2019424"/>
            <a:ext cx="11334539" cy="347787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800">
                <a:solidFill>
                  <a:schemeClr val="dk1"/>
                </a:solidFill>
                <a:latin typeface="Arial"/>
                <a:ea typeface="Arial"/>
                <a:cs typeface="Arial"/>
                <a:sym typeface="Arial"/>
              </a:rPr>
              <a:t>توضيح</a:t>
            </a:r>
            <a:endParaRPr/>
          </a:p>
          <a:p>
            <a:pPr indent="0" lvl="0" marL="0" marR="0" rtl="1" algn="r">
              <a:lnSpc>
                <a:spcPct val="120000"/>
              </a:lnSpc>
              <a:spcBef>
                <a:spcPts val="0"/>
              </a:spcBef>
              <a:spcAft>
                <a:spcPts val="0"/>
              </a:spcAft>
              <a:buNone/>
            </a:pPr>
            <a:r>
              <a:rPr lang="ar" sz="2400">
                <a:solidFill>
                  <a:schemeClr val="dk1"/>
                </a:solidFill>
                <a:latin typeface="Arial"/>
                <a:ea typeface="Arial"/>
                <a:cs typeface="Arial"/>
                <a:sym typeface="Arial"/>
              </a:rPr>
              <a:t>البحر غير متوقع، والمخاطر كثيرة. لذلك يجب على كل من يتواجد على الشاطئ أو يسبح في البحر أن يراعي قواعد السلامة ويتبع ما هو مكتوب على اللافتات والأعلام. يجب عليه أن يكون منتبهًا لما يحدث حوله وألا يدخل البحر إلا حيث يُسمح له بذلك. حتى أولئك الذين يعرفون كيفية السباحة قد يجدون أنفسهم في مواقف خطيرة في البحر.</a:t>
            </a:r>
            <a:endParaRPr/>
          </a:p>
          <a:p>
            <a:pPr indent="0" lvl="0" marL="0" marR="0" rtl="1" algn="r">
              <a:lnSpc>
                <a:spcPct val="120000"/>
              </a:lnSpc>
              <a:spcBef>
                <a:spcPts val="0"/>
              </a:spcBef>
              <a:spcAft>
                <a:spcPts val="0"/>
              </a:spcAft>
              <a:buNone/>
            </a:pPr>
            <a:r>
              <a:t/>
            </a:r>
            <a:endParaRPr sz="2400">
              <a:solidFill>
                <a:schemeClr val="dk1"/>
              </a:solidFill>
              <a:latin typeface="Calibri"/>
              <a:ea typeface="Calibri"/>
              <a:cs typeface="Calibri"/>
              <a:sym typeface="Calibri"/>
            </a:endParaRPr>
          </a:p>
          <a:p>
            <a:pPr indent="0" lvl="0" marL="0" marR="0" rtl="1" algn="r">
              <a:spcBef>
                <a:spcPts val="0"/>
              </a:spcBef>
              <a:spcAft>
                <a:spcPts val="0"/>
              </a:spcAft>
              <a:buNone/>
            </a:pPr>
            <a:r>
              <a:rPr lang="ar" sz="2400">
                <a:solidFill>
                  <a:schemeClr val="dk1"/>
                </a:solidFill>
                <a:latin typeface="Arial"/>
                <a:ea typeface="Arial"/>
                <a:cs typeface="Arial"/>
                <a:sym typeface="Arial"/>
              </a:rPr>
              <a:t>الأسئلة التالية تتعلق بالسلوك في البحر. يجب عليك الإجابة على السؤال ومعالجة جانب المسؤولية الشخصية والمتبادلة في المواقف الموصوفة.</a:t>
            </a:r>
            <a:endParaRPr sz="2400">
              <a:solidFill>
                <a:schemeClr val="dk1"/>
              </a:solidFill>
              <a:latin typeface="Calibri"/>
              <a:ea typeface="Calibri"/>
              <a:cs typeface="Calibri"/>
              <a:sym typeface="Calibri"/>
            </a:endParaRPr>
          </a:p>
        </p:txBody>
      </p:sp>
      <p:sp>
        <p:nvSpPr>
          <p:cNvPr id="161" name="Google Shape;161;p8"/>
          <p:cNvSpPr txBox="1"/>
          <p:nvPr/>
        </p:nvSpPr>
        <p:spPr>
          <a:xfrm>
            <a:off x="281353" y="182315"/>
            <a:ext cx="7264959" cy="738222"/>
          </a:xfrm>
          <a:prstGeom prst="rect">
            <a:avLst/>
          </a:prstGeom>
          <a:solidFill>
            <a:srgbClr val="3D89CF"/>
          </a:solidFill>
          <a:ln cap="flat" cmpd="sng" w="12700">
            <a:solidFill>
              <a:srgbClr val="31538F"/>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1" algn="ctr">
              <a:lnSpc>
                <a:spcPct val="115000"/>
              </a:lnSpc>
              <a:spcBef>
                <a:spcPts val="0"/>
              </a:spcBef>
              <a:spcAft>
                <a:spcPts val="0"/>
              </a:spcAft>
              <a:buNone/>
            </a:pPr>
            <a:r>
              <a:rPr b="1" lang="ar" sz="3600">
                <a:solidFill>
                  <a:schemeClr val="lt1"/>
                </a:solidFill>
                <a:latin typeface="Calibri"/>
                <a:ea typeface="Calibri"/>
                <a:cs typeface="Calibri"/>
                <a:sym typeface="Calibri"/>
              </a:rPr>
              <a:t>المسؤولية عن السلامة الشخصية والمتبادلة</a:t>
            </a:r>
            <a:endParaRPr sz="1400">
              <a:solidFill>
                <a:schemeClr val="lt1"/>
              </a:solidFill>
              <a:latin typeface="Calibri"/>
              <a:ea typeface="Calibri"/>
              <a:cs typeface="Calibri"/>
              <a:sym typeface="Calibri"/>
            </a:endParaRPr>
          </a:p>
        </p:txBody>
      </p:sp>
      <p:sp>
        <p:nvSpPr>
          <p:cNvPr id="162" name="Google Shape;162;p8"/>
          <p:cNvSpPr/>
          <p:nvPr/>
        </p:nvSpPr>
        <p:spPr>
          <a:xfrm>
            <a:off x="6251498" y="1186892"/>
            <a:ext cx="5662497" cy="738390"/>
          </a:xfrm>
          <a:prstGeom prst="roundRect">
            <a:avLst>
              <a:gd fmla="val 16667" name="adj"/>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1" lang="ar" sz="2800">
                <a:solidFill>
                  <a:schemeClr val="lt1"/>
                </a:solidFill>
                <a:latin typeface="Arial"/>
                <a:ea typeface="Arial"/>
                <a:cs typeface="Arial"/>
                <a:sym typeface="Arial"/>
              </a:rPr>
              <a:t>النشاط 2 - السلوك المسؤول في البحر</a:t>
            </a:r>
            <a:endParaRPr sz="2800">
              <a:solidFill>
                <a:schemeClr val="lt1"/>
              </a:solidFill>
              <a:latin typeface="Calibri"/>
              <a:ea typeface="Calibri"/>
              <a:cs typeface="Calibri"/>
              <a:sym typeface="Calibri"/>
            </a:endParaRPr>
          </a:p>
        </p:txBody>
      </p:sp>
      <p:cxnSp>
        <p:nvCxnSpPr>
          <p:cNvPr id="163" name="Google Shape;163;p8"/>
          <p:cNvCxnSpPr/>
          <p:nvPr/>
        </p:nvCxnSpPr>
        <p:spPr>
          <a:xfrm>
            <a:off x="83820" y="9175750"/>
            <a:ext cx="7437120" cy="45720"/>
          </a:xfrm>
          <a:prstGeom prst="straightConnector1">
            <a:avLst/>
          </a:prstGeom>
          <a:noFill/>
          <a:ln cap="flat" cmpd="sng" w="9525">
            <a:solidFill>
              <a:schemeClr val="accent1"/>
            </a:solidFill>
            <a:prstDash val="solid"/>
            <a:miter lim="800000"/>
            <a:headEnd len="sm" w="sm" type="none"/>
            <a:tailEnd len="sm" w="sm" type="none"/>
          </a:ln>
        </p:spPr>
      </p:cxnSp>
      <p:sp>
        <p:nvSpPr>
          <p:cNvPr id="164" name="Google Shape;164;p8"/>
          <p:cNvSpPr txBox="1"/>
          <p:nvPr/>
        </p:nvSpPr>
        <p:spPr>
          <a:xfrm>
            <a:off x="432079" y="5772258"/>
            <a:ext cx="9525836" cy="52322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ar" sz="2800">
                <a:solidFill>
                  <a:srgbClr val="ED0000"/>
                </a:solidFill>
                <a:latin typeface="Calibri"/>
                <a:ea typeface="Calibri"/>
                <a:cs typeface="Calibri"/>
                <a:sym typeface="Calibri"/>
              </a:rPr>
              <a:t>تذكر أنه لا يجوز لك دخول البحر إلا برفقة شخص بالغ!</a:t>
            </a:r>
            <a:endParaRPr sz="2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500"/>
                                        <p:tgtEl>
                                          <p:spTgt spid="162"/>
                                        </p:tgtEl>
                                      </p:cBhvr>
                                    </p:animEffect>
                                  </p:childTnLst>
                                </p:cTn>
                              </p:par>
                              <p:par>
                                <p:cTn fill="hold" nodeType="withEffect" presetClass="entr" presetID="2" presetSubtype="2">
                                  <p:stCondLst>
                                    <p:cond delay="3000"/>
                                  </p:stCondLst>
                                  <p:childTnLst>
                                    <p:set>
                                      <p:cBhvr>
                                        <p:cTn dur="1" fill="hold">
                                          <p:stCondLst>
                                            <p:cond delay="0"/>
                                          </p:stCondLst>
                                        </p:cTn>
                                        <p:tgtEl>
                                          <p:spTgt spid="160">
                                            <p:txEl>
                                              <p:pRg end="0" st="0"/>
                                            </p:txEl>
                                          </p:spTgt>
                                        </p:tgtEl>
                                        <p:attrNameLst>
                                          <p:attrName>style.visibility</p:attrName>
                                        </p:attrNameLst>
                                      </p:cBhvr>
                                      <p:to>
                                        <p:strVal val="visible"/>
                                      </p:to>
                                    </p:set>
                                    <p:anim calcmode="lin" valueType="num">
                                      <p:cBhvr additive="base">
                                        <p:cTn dur="500"/>
                                        <p:tgtEl>
                                          <p:spTgt spid="160">
                                            <p:txEl>
                                              <p:pRg end="0" st="0"/>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3000"/>
                                  </p:stCondLst>
                                  <p:childTnLst>
                                    <p:set>
                                      <p:cBhvr>
                                        <p:cTn dur="1" fill="hold">
                                          <p:stCondLst>
                                            <p:cond delay="0"/>
                                          </p:stCondLst>
                                        </p:cTn>
                                        <p:tgtEl>
                                          <p:spTgt spid="160">
                                            <p:txEl>
                                              <p:pRg end="1" st="1"/>
                                            </p:txEl>
                                          </p:spTgt>
                                        </p:tgtEl>
                                        <p:attrNameLst>
                                          <p:attrName>style.visibility</p:attrName>
                                        </p:attrNameLst>
                                      </p:cBhvr>
                                      <p:to>
                                        <p:strVal val="visible"/>
                                      </p:to>
                                    </p:set>
                                    <p:anim calcmode="lin" valueType="num">
                                      <p:cBhvr additive="base">
                                        <p:cTn dur="500"/>
                                        <p:tgtEl>
                                          <p:spTgt spid="160">
                                            <p:txEl>
                                              <p:pRg end="1" st="1"/>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3000"/>
                                  </p:stCondLst>
                                  <p:childTnLst>
                                    <p:set>
                                      <p:cBhvr>
                                        <p:cTn dur="1" fill="hold">
                                          <p:stCondLst>
                                            <p:cond delay="0"/>
                                          </p:stCondLst>
                                        </p:cTn>
                                        <p:tgtEl>
                                          <p:spTgt spid="160">
                                            <p:txEl>
                                              <p:pRg end="2" st="2"/>
                                            </p:txEl>
                                          </p:spTgt>
                                        </p:tgtEl>
                                        <p:attrNameLst>
                                          <p:attrName>style.visibility</p:attrName>
                                        </p:attrNameLst>
                                      </p:cBhvr>
                                      <p:to>
                                        <p:strVal val="visible"/>
                                      </p:to>
                                    </p:set>
                                    <p:anim calcmode="lin" valueType="num">
                                      <p:cBhvr additive="base">
                                        <p:cTn dur="500"/>
                                        <p:tgtEl>
                                          <p:spTgt spid="160">
                                            <p:txEl>
                                              <p:pRg end="2" st="2"/>
                                            </p:txEl>
                                          </p:spTgt>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2">
                                  <p:stCondLst>
                                    <p:cond delay="3000"/>
                                  </p:stCondLst>
                                  <p:childTnLst>
                                    <p:set>
                                      <p:cBhvr>
                                        <p:cTn dur="1" fill="hold">
                                          <p:stCondLst>
                                            <p:cond delay="0"/>
                                          </p:stCondLst>
                                        </p:cTn>
                                        <p:tgtEl>
                                          <p:spTgt spid="160">
                                            <p:txEl>
                                              <p:pRg end="3" st="3"/>
                                            </p:txEl>
                                          </p:spTgt>
                                        </p:tgtEl>
                                        <p:attrNameLst>
                                          <p:attrName>style.visibility</p:attrName>
                                        </p:attrNameLst>
                                      </p:cBhvr>
                                      <p:to>
                                        <p:strVal val="visible"/>
                                      </p:to>
                                    </p:set>
                                    <p:anim calcmode="lin" valueType="num">
                                      <p:cBhvr additive="base">
                                        <p:cTn dur="500"/>
                                        <p:tgtEl>
                                          <p:spTgt spid="160">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0" st="0"/>
                                            </p:txEl>
                                          </p:spTgt>
                                        </p:tgtEl>
                                        <p:attrNameLst>
                                          <p:attrName>style.visibility</p:attrName>
                                        </p:attrNameLst>
                                      </p:cBhvr>
                                      <p:to>
                                        <p:strVal val="visible"/>
                                      </p:to>
                                    </p:set>
                                    <p:animEffect filter="fade" transition="in">
                                      <p:cBhvr>
                                        <p:cTn dur="500"/>
                                        <p:tgtEl>
                                          <p:spTgt spid="16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1" st="1"/>
                                            </p:txEl>
                                          </p:spTgt>
                                        </p:tgtEl>
                                        <p:attrNameLst>
                                          <p:attrName>style.visibility</p:attrName>
                                        </p:attrNameLst>
                                      </p:cBhvr>
                                      <p:to>
                                        <p:strVal val="visible"/>
                                      </p:to>
                                    </p:set>
                                    <p:animEffect filter="fade" transition="in">
                                      <p:cBhvr>
                                        <p:cTn dur="500"/>
                                        <p:tgtEl>
                                          <p:spTgt spid="16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2" st="2"/>
                                            </p:txEl>
                                          </p:spTgt>
                                        </p:tgtEl>
                                        <p:attrNameLst>
                                          <p:attrName>style.visibility</p:attrName>
                                        </p:attrNameLst>
                                      </p:cBhvr>
                                      <p:to>
                                        <p:strVal val="visible"/>
                                      </p:to>
                                    </p:set>
                                    <p:animEffect filter="fade" transition="in">
                                      <p:cBhvr>
                                        <p:cTn dur="500"/>
                                        <p:tgtEl>
                                          <p:spTgt spid="16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3" st="3"/>
                                            </p:txEl>
                                          </p:spTgt>
                                        </p:tgtEl>
                                        <p:attrNameLst>
                                          <p:attrName>style.visibility</p:attrName>
                                        </p:attrNameLst>
                                      </p:cBhvr>
                                      <p:to>
                                        <p:strVal val="visible"/>
                                      </p:to>
                                    </p:set>
                                    <p:animEffect filter="fade" transition="in">
                                      <p:cBhvr>
                                        <p:cTn dur="500"/>
                                        <p:tgtEl>
                                          <p:spTgt spid="160">
                                            <p:txEl>
                                              <p:pRg end="3" st="3"/>
                                            </p:txEl>
                                          </p:spTgt>
                                        </p:tgtEl>
                                      </p:cBhvr>
                                    </p:animEffect>
                                  </p:childTnLst>
                                </p:cTn>
                              </p:par>
                            </p:childTnLst>
                          </p:cTn>
                        </p:par>
                        <p:par>
                          <p:cTn fill="hold">
                            <p:stCondLst>
                              <p:cond delay="500"/>
                            </p:stCondLst>
                            <p:childTnLst>
                              <p:par>
                                <p:cTn fill="hold" nodeType="afterEffect" presetClass="entr" presetID="2" presetSubtype="4">
                                  <p:stCondLst>
                                    <p:cond delay="4000"/>
                                  </p:stCondLst>
                                  <p:childTnLst>
                                    <p:set>
                                      <p:cBhvr>
                                        <p:cTn dur="1" fill="hold">
                                          <p:stCondLst>
                                            <p:cond delay="0"/>
                                          </p:stCondLst>
                                        </p:cTn>
                                        <p:tgtEl>
                                          <p:spTgt spid="164"/>
                                        </p:tgtEl>
                                        <p:attrNameLst>
                                          <p:attrName>style.visibility</p:attrName>
                                        </p:attrNameLst>
                                      </p:cBhvr>
                                      <p:to>
                                        <p:strVal val="visible"/>
                                      </p:to>
                                    </p:set>
                                    <p:anim calcmode="lin" valueType="num">
                                      <p:cBhvr additive="base">
                                        <p:cTn dur="500"/>
                                        <p:tgtEl>
                                          <p:spTgt spid="16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2025-02-25T07:02:39Z</dcterms:created>
  <dc:creator>שמעון אלעזרי</dc:creator>
</cp:coreProperties>
</file>