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6858000" cx="12192000"/>
  <p:notesSz cx="6858000" cy="9144000"/>
  <p:embeddedFontLst>
    <p:embeddedFont>
      <p:font typeface="Garamond"/>
      <p:regular r:id="rId33"/>
      <p:bold r:id="rId34"/>
      <p:italic r:id="rId35"/>
      <p:boldItalic r:id="rId36"/>
    </p:embeddedFont>
    <p:embeddedFont>
      <p:font typeface="Tahoma"/>
      <p:regular r:id="rId37"/>
      <p:bold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9" roundtripDataSignature="AMtx7mi0vGeMInVb3xyLBz7GootXPp4V2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Garamond-regular.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Garamond-italic.fntdata"/><Relationship Id="rId12" Type="http://schemas.openxmlformats.org/officeDocument/2006/relationships/slide" Target="slides/slide6.xml"/><Relationship Id="rId34" Type="http://schemas.openxmlformats.org/officeDocument/2006/relationships/font" Target="fonts/Garamond-bold.fntdata"/><Relationship Id="rId15" Type="http://schemas.openxmlformats.org/officeDocument/2006/relationships/slide" Target="slides/slide9.xml"/><Relationship Id="rId37" Type="http://schemas.openxmlformats.org/officeDocument/2006/relationships/font" Target="fonts/Tahoma-regular.fntdata"/><Relationship Id="rId14" Type="http://schemas.openxmlformats.org/officeDocument/2006/relationships/slide" Target="slides/slide8.xml"/><Relationship Id="rId36" Type="http://schemas.openxmlformats.org/officeDocument/2006/relationships/font" Target="fonts/Garamond-boldItalic.fntdata"/><Relationship Id="rId17" Type="http://schemas.openxmlformats.org/officeDocument/2006/relationships/slide" Target="slides/slide11.xml"/><Relationship Id="rId39" Type="http://customschemas.google.com/relationships/presentationmetadata" Target="metadata"/><Relationship Id="rId16" Type="http://schemas.openxmlformats.org/officeDocument/2006/relationships/slide" Target="slides/slide10.xml"/><Relationship Id="rId38" Type="http://schemas.openxmlformats.org/officeDocument/2006/relationships/font" Target="fonts/Tahoma-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886200" y="0"/>
            <a:ext cx="2971800" cy="458788"/>
          </a:xfrm>
          <a:prstGeom prst="rect">
            <a:avLst/>
          </a:prstGeom>
          <a:noFill/>
          <a:ln>
            <a:noFill/>
          </a:ln>
        </p:spPr>
        <p:txBody>
          <a:bodyPr anchorCtr="0" anchor="t"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588" y="0"/>
            <a:ext cx="2971800" cy="458788"/>
          </a:xfrm>
          <a:prstGeom prst="rect">
            <a:avLst/>
          </a:prstGeom>
          <a:noFill/>
          <a:ln>
            <a:noFill/>
          </a:ln>
        </p:spPr>
        <p:txBody>
          <a:bodyPr anchorCtr="0" anchor="t"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3886200" y="8685213"/>
            <a:ext cx="2971800" cy="458787"/>
          </a:xfrm>
          <a:prstGeom prst="rect">
            <a:avLst/>
          </a:prstGeom>
          <a:noFill/>
          <a:ln>
            <a:noFill/>
          </a:ln>
        </p:spPr>
        <p:txBody>
          <a:bodyPr anchorCtr="0" anchor="b"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b="0" i="0" lang="a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55a33038c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55a33038c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g355a33038cf_0_0:notes"/>
          <p:cNvSpPr txBox="1"/>
          <p:nvPr>
            <p:ph idx="12" type="sldNum"/>
          </p:nvPr>
        </p:nvSpPr>
        <p:spPr>
          <a:xfrm>
            <a:off x="1588" y="8685213"/>
            <a:ext cx="2971800" cy="4587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a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just">
              <a:lnSpc>
                <a:spcPct val="70833"/>
              </a:lnSpc>
              <a:spcBef>
                <a:spcPts val="0"/>
              </a:spcBef>
              <a:spcAft>
                <a:spcPts val="0"/>
              </a:spcAft>
              <a:buClr>
                <a:srgbClr val="4E2929"/>
              </a:buClr>
              <a:buSzPts val="2400"/>
              <a:buFont typeface="Arial"/>
              <a:buNone/>
            </a:pPr>
            <a:r>
              <a:rPr b="0" lang="ar" sz="2400">
                <a:solidFill>
                  <a:srgbClr val="4E2929"/>
                </a:solidFill>
                <a:latin typeface="Arial"/>
                <a:ea typeface="Arial"/>
                <a:cs typeface="Arial"/>
                <a:sym typeface="Arial"/>
              </a:rPr>
              <a:t> </a:t>
            </a:r>
            <a:endParaRPr b="0" sz="2400">
              <a:latin typeface="Calibri"/>
              <a:ea typeface="Calibri"/>
              <a:cs typeface="Calibri"/>
              <a:sym typeface="Calibri"/>
            </a:endParaRPr>
          </a:p>
          <a:p>
            <a:pPr indent="0" lvl="0" marL="0" rtl="1" algn="r">
              <a:spcBef>
                <a:spcPts val="600"/>
              </a:spcBef>
              <a:spcAft>
                <a:spcPts val="0"/>
              </a:spcAft>
              <a:buNone/>
            </a:pPr>
            <a:r>
              <a:t/>
            </a:r>
            <a:endParaRPr/>
          </a:p>
        </p:txBody>
      </p:sp>
      <p:sp>
        <p:nvSpPr>
          <p:cNvPr id="256" name="Google Shape;256;p9: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just">
              <a:lnSpc>
                <a:spcPct val="70833"/>
              </a:lnSpc>
              <a:spcBef>
                <a:spcPts val="0"/>
              </a:spcBef>
              <a:spcAft>
                <a:spcPts val="0"/>
              </a:spcAft>
              <a:buClr>
                <a:srgbClr val="4E2929"/>
              </a:buClr>
              <a:buSzPts val="2400"/>
              <a:buFont typeface="Arial"/>
              <a:buNone/>
            </a:pPr>
            <a:r>
              <a:rPr b="0" lang="ar" sz="2400">
                <a:solidFill>
                  <a:srgbClr val="4E2929"/>
                </a:solidFill>
                <a:latin typeface="Arial"/>
                <a:ea typeface="Arial"/>
                <a:cs typeface="Arial"/>
                <a:sym typeface="Arial"/>
              </a:rPr>
              <a:t> </a:t>
            </a:r>
            <a:endParaRPr b="0" sz="2400">
              <a:latin typeface="Calibri"/>
              <a:ea typeface="Calibri"/>
              <a:cs typeface="Calibri"/>
              <a:sym typeface="Calibri"/>
            </a:endParaRPr>
          </a:p>
          <a:p>
            <a:pPr indent="0" lvl="0" marL="0" rtl="1" algn="r">
              <a:spcBef>
                <a:spcPts val="600"/>
              </a:spcBef>
              <a:spcAft>
                <a:spcPts val="0"/>
              </a:spcAft>
              <a:buNone/>
            </a:pPr>
            <a:r>
              <a:t/>
            </a:r>
            <a:endParaRPr/>
          </a:p>
        </p:txBody>
      </p:sp>
      <p:sp>
        <p:nvSpPr>
          <p:cNvPr id="266" name="Google Shape;266;p10: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just">
              <a:lnSpc>
                <a:spcPct val="70833"/>
              </a:lnSpc>
              <a:spcBef>
                <a:spcPts val="0"/>
              </a:spcBef>
              <a:spcAft>
                <a:spcPts val="0"/>
              </a:spcAft>
              <a:buClr>
                <a:srgbClr val="4E2929"/>
              </a:buClr>
              <a:buSzPts val="2400"/>
              <a:buFont typeface="Arial"/>
              <a:buNone/>
            </a:pPr>
            <a:r>
              <a:rPr b="0" lang="ar" sz="2400">
                <a:solidFill>
                  <a:srgbClr val="4E2929"/>
                </a:solidFill>
                <a:latin typeface="Arial"/>
                <a:ea typeface="Arial"/>
                <a:cs typeface="Arial"/>
                <a:sym typeface="Arial"/>
              </a:rPr>
              <a:t> </a:t>
            </a:r>
            <a:endParaRPr b="0" sz="2400">
              <a:latin typeface="Calibri"/>
              <a:ea typeface="Calibri"/>
              <a:cs typeface="Calibri"/>
              <a:sym typeface="Calibri"/>
            </a:endParaRPr>
          </a:p>
          <a:p>
            <a:pPr indent="0" lvl="0" marL="0" rtl="1" algn="r">
              <a:spcBef>
                <a:spcPts val="600"/>
              </a:spcBef>
              <a:spcAft>
                <a:spcPts val="0"/>
              </a:spcAft>
              <a:buNone/>
            </a:pPr>
            <a:r>
              <a:t/>
            </a:r>
            <a:endParaRPr/>
          </a:p>
        </p:txBody>
      </p:sp>
      <p:sp>
        <p:nvSpPr>
          <p:cNvPr id="276" name="Google Shape;276;p11: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287" name="Google Shape;287;p12: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just">
              <a:lnSpc>
                <a:spcPct val="94444"/>
              </a:lnSpc>
              <a:spcBef>
                <a:spcPts val="0"/>
              </a:spcBef>
              <a:spcAft>
                <a:spcPts val="0"/>
              </a:spcAft>
              <a:buClr>
                <a:srgbClr val="4E2929"/>
              </a:buClr>
              <a:buSzPts val="1800"/>
              <a:buFont typeface="Arial"/>
              <a:buNone/>
            </a:pPr>
            <a:r>
              <a:rPr b="1" lang="ar" sz="1800">
                <a:solidFill>
                  <a:srgbClr val="4E2929"/>
                </a:solidFill>
                <a:highlight>
                  <a:srgbClr val="FFFF00"/>
                </a:highlight>
                <a:latin typeface="Arial"/>
                <a:ea typeface="Arial"/>
                <a:cs typeface="Arial"/>
                <a:sym typeface="Arial"/>
              </a:rPr>
              <a:t>إلى المعلم: الإجابة الصحيحة - أ </a:t>
            </a:r>
            <a:r>
              <a:rPr b="1" lang="ar" sz="1800">
                <a:highlight>
                  <a:srgbClr val="FFFF00"/>
                </a:highlight>
                <a:latin typeface="Arial"/>
                <a:ea typeface="Arial"/>
                <a:cs typeface="Arial"/>
                <a:sym typeface="Arial"/>
              </a:rPr>
              <a:t>الإجابة الصحيحة - ج</a:t>
            </a:r>
            <a:endParaRPr/>
          </a:p>
          <a:p>
            <a:pPr indent="0" lvl="0" marL="0" rtl="1" algn="just">
              <a:lnSpc>
                <a:spcPct val="94444"/>
              </a:lnSpc>
              <a:spcBef>
                <a:spcPts val="600"/>
              </a:spcBef>
              <a:spcAft>
                <a:spcPts val="0"/>
              </a:spcAft>
              <a:buClr>
                <a:schemeClr val="dk1"/>
              </a:buClr>
              <a:buSzPts val="1800"/>
              <a:buFont typeface="Calibri"/>
              <a:buNone/>
            </a:pPr>
            <a:r>
              <a:t/>
            </a:r>
            <a:endParaRPr b="1" sz="1800">
              <a:highlight>
                <a:srgbClr val="FFFF00"/>
              </a:highlight>
              <a:latin typeface="Arial"/>
              <a:ea typeface="Arial"/>
              <a:cs typeface="Arial"/>
              <a:sym typeface="Arial"/>
            </a:endParaRPr>
          </a:p>
          <a:p>
            <a:pPr indent="0" lvl="0" marL="0" rtl="1" algn="just">
              <a:lnSpc>
                <a:spcPct val="94444"/>
              </a:lnSpc>
              <a:spcBef>
                <a:spcPts val="600"/>
              </a:spcBef>
              <a:spcAft>
                <a:spcPts val="0"/>
              </a:spcAft>
              <a:buClr>
                <a:schemeClr val="dk1"/>
              </a:buClr>
              <a:buSzPts val="1800"/>
              <a:buFont typeface="Arial"/>
              <a:buNone/>
            </a:pPr>
            <a:r>
              <a:rPr b="1" lang="ar" sz="1800">
                <a:highlight>
                  <a:srgbClr val="FFFF00"/>
                </a:highlight>
                <a:latin typeface="Arial"/>
                <a:ea typeface="Arial"/>
                <a:cs typeface="Arial"/>
                <a:sym typeface="Arial"/>
              </a:rPr>
              <a:t>انقر على علامة الاستفهام للانتقال إلى شريحة الواجبات. ستختار المجموعة المهمة التي يجب عليها القيام بها.</a:t>
            </a:r>
            <a:endParaRPr/>
          </a:p>
        </p:txBody>
      </p:sp>
      <p:sp>
        <p:nvSpPr>
          <p:cNvPr id="298" name="Google Shape;298;p13: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just">
              <a:lnSpc>
                <a:spcPct val="94444"/>
              </a:lnSpc>
              <a:spcBef>
                <a:spcPts val="0"/>
              </a:spcBef>
              <a:spcAft>
                <a:spcPts val="0"/>
              </a:spcAft>
              <a:buClr>
                <a:srgbClr val="4E2929"/>
              </a:buClr>
              <a:buSzPts val="1800"/>
              <a:buFont typeface="Arial"/>
              <a:buNone/>
            </a:pPr>
            <a:r>
              <a:rPr b="1" lang="ar" sz="1800">
                <a:solidFill>
                  <a:srgbClr val="4E2929"/>
                </a:solidFill>
                <a:highlight>
                  <a:srgbClr val="FFFF00"/>
                </a:highlight>
                <a:latin typeface="Arial"/>
                <a:ea typeface="Arial"/>
                <a:cs typeface="Arial"/>
                <a:sym typeface="Arial"/>
              </a:rPr>
              <a:t>إلى المعلم: الإجابة الصحيحة - أ </a:t>
            </a:r>
            <a:r>
              <a:rPr b="1" lang="ar" sz="1800">
                <a:highlight>
                  <a:srgbClr val="FFFF00"/>
                </a:highlight>
                <a:latin typeface="Arial"/>
                <a:ea typeface="Arial"/>
                <a:cs typeface="Arial"/>
                <a:sym typeface="Arial"/>
              </a:rPr>
              <a:t>الإجابة الصحيحة - ج</a:t>
            </a:r>
            <a:endParaRPr/>
          </a:p>
          <a:p>
            <a:pPr indent="0" lvl="0" marL="0" rtl="1" algn="just">
              <a:lnSpc>
                <a:spcPct val="94444"/>
              </a:lnSpc>
              <a:spcBef>
                <a:spcPts val="600"/>
              </a:spcBef>
              <a:spcAft>
                <a:spcPts val="0"/>
              </a:spcAft>
              <a:buClr>
                <a:schemeClr val="dk1"/>
              </a:buClr>
              <a:buSzPts val="1800"/>
              <a:buFont typeface="Calibri"/>
              <a:buNone/>
            </a:pPr>
            <a:r>
              <a:t/>
            </a:r>
            <a:endParaRPr b="1" sz="1800">
              <a:highlight>
                <a:srgbClr val="FFFF00"/>
              </a:highlight>
              <a:latin typeface="Arial"/>
              <a:ea typeface="Arial"/>
              <a:cs typeface="Arial"/>
              <a:sym typeface="Arial"/>
            </a:endParaRPr>
          </a:p>
          <a:p>
            <a:pPr indent="0" lvl="0" marL="0" rtl="1" algn="just">
              <a:lnSpc>
                <a:spcPct val="94444"/>
              </a:lnSpc>
              <a:spcBef>
                <a:spcPts val="600"/>
              </a:spcBef>
              <a:spcAft>
                <a:spcPts val="0"/>
              </a:spcAft>
              <a:buClr>
                <a:schemeClr val="dk1"/>
              </a:buClr>
              <a:buSzPts val="1800"/>
              <a:buFont typeface="Arial"/>
              <a:buNone/>
            </a:pPr>
            <a:r>
              <a:rPr b="1" lang="ar" sz="1800">
                <a:highlight>
                  <a:srgbClr val="FFFF00"/>
                </a:highlight>
                <a:latin typeface="Arial"/>
                <a:ea typeface="Arial"/>
                <a:cs typeface="Arial"/>
                <a:sym typeface="Arial"/>
              </a:rPr>
              <a:t>انقر على علامة الاستفهام للانتقال إلى شريحة الواجبات. ستختار المجموعة المهمة التي يجب عليها القيام بها.</a:t>
            </a:r>
            <a:endParaRPr/>
          </a:p>
        </p:txBody>
      </p:sp>
      <p:sp>
        <p:nvSpPr>
          <p:cNvPr id="315" name="Google Shape;315;p14: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just">
              <a:lnSpc>
                <a:spcPct val="94444"/>
              </a:lnSpc>
              <a:spcBef>
                <a:spcPts val="0"/>
              </a:spcBef>
              <a:spcAft>
                <a:spcPts val="0"/>
              </a:spcAft>
              <a:buClr>
                <a:srgbClr val="4E2929"/>
              </a:buClr>
              <a:buSzPts val="1800"/>
              <a:buFont typeface="Arial"/>
              <a:buNone/>
            </a:pPr>
            <a:r>
              <a:rPr b="1" lang="ar" sz="1800">
                <a:solidFill>
                  <a:srgbClr val="4E2929"/>
                </a:solidFill>
                <a:highlight>
                  <a:srgbClr val="FFFF00"/>
                </a:highlight>
                <a:latin typeface="Arial"/>
                <a:ea typeface="Arial"/>
                <a:cs typeface="Arial"/>
                <a:sym typeface="Arial"/>
              </a:rPr>
              <a:t>إلى المعلم: الإجابة الصحيحة - أ </a:t>
            </a:r>
            <a:r>
              <a:rPr b="1" lang="ar" sz="1800">
                <a:highlight>
                  <a:srgbClr val="FFFF00"/>
                </a:highlight>
                <a:latin typeface="Arial"/>
                <a:ea typeface="Arial"/>
                <a:cs typeface="Arial"/>
                <a:sym typeface="Arial"/>
              </a:rPr>
              <a:t>الإجابة الصحيحة - ج</a:t>
            </a:r>
            <a:endParaRPr/>
          </a:p>
          <a:p>
            <a:pPr indent="0" lvl="0" marL="0" rtl="1" algn="just">
              <a:lnSpc>
                <a:spcPct val="94444"/>
              </a:lnSpc>
              <a:spcBef>
                <a:spcPts val="600"/>
              </a:spcBef>
              <a:spcAft>
                <a:spcPts val="0"/>
              </a:spcAft>
              <a:buClr>
                <a:schemeClr val="dk1"/>
              </a:buClr>
              <a:buSzPts val="1800"/>
              <a:buFont typeface="Calibri"/>
              <a:buNone/>
            </a:pPr>
            <a:r>
              <a:t/>
            </a:r>
            <a:endParaRPr b="1" sz="1800">
              <a:highlight>
                <a:srgbClr val="FFFF00"/>
              </a:highlight>
              <a:latin typeface="Arial"/>
              <a:ea typeface="Arial"/>
              <a:cs typeface="Arial"/>
              <a:sym typeface="Arial"/>
            </a:endParaRPr>
          </a:p>
          <a:p>
            <a:pPr indent="0" lvl="0" marL="0" rtl="1" algn="just">
              <a:lnSpc>
                <a:spcPct val="94444"/>
              </a:lnSpc>
              <a:spcBef>
                <a:spcPts val="600"/>
              </a:spcBef>
              <a:spcAft>
                <a:spcPts val="0"/>
              </a:spcAft>
              <a:buClr>
                <a:schemeClr val="dk1"/>
              </a:buClr>
              <a:buSzPts val="1800"/>
              <a:buFont typeface="Arial"/>
              <a:buNone/>
            </a:pPr>
            <a:r>
              <a:rPr b="1" lang="ar" sz="1800">
                <a:highlight>
                  <a:srgbClr val="FFFF00"/>
                </a:highlight>
                <a:latin typeface="Arial"/>
                <a:ea typeface="Arial"/>
                <a:cs typeface="Arial"/>
                <a:sym typeface="Arial"/>
              </a:rPr>
              <a:t>انقر على علامة الاستفهام للانتقال إلى شريحة الواجبات. ستختار المجموعة المهمة التي يجب عليها القيام بها.</a:t>
            </a:r>
            <a:endParaRPr/>
          </a:p>
        </p:txBody>
      </p:sp>
      <p:sp>
        <p:nvSpPr>
          <p:cNvPr id="332" name="Google Shape;332;p15: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just">
              <a:lnSpc>
                <a:spcPct val="94444"/>
              </a:lnSpc>
              <a:spcBef>
                <a:spcPts val="0"/>
              </a:spcBef>
              <a:spcAft>
                <a:spcPts val="0"/>
              </a:spcAft>
              <a:buClr>
                <a:srgbClr val="4E2929"/>
              </a:buClr>
              <a:buSzPts val="1800"/>
              <a:buFont typeface="Arial"/>
              <a:buNone/>
            </a:pPr>
            <a:r>
              <a:rPr b="1" lang="ar" sz="1800">
                <a:solidFill>
                  <a:srgbClr val="4E2929"/>
                </a:solidFill>
                <a:highlight>
                  <a:srgbClr val="FFFF00"/>
                </a:highlight>
                <a:latin typeface="Arial"/>
                <a:ea typeface="Arial"/>
                <a:cs typeface="Arial"/>
                <a:sym typeface="Arial"/>
              </a:rPr>
              <a:t>إلى المعلم: الإجابة الصحيحة - أ </a:t>
            </a:r>
            <a:r>
              <a:rPr b="1" lang="ar" sz="1800">
                <a:highlight>
                  <a:srgbClr val="FFFF00"/>
                </a:highlight>
                <a:latin typeface="Arial"/>
                <a:ea typeface="Arial"/>
                <a:cs typeface="Arial"/>
                <a:sym typeface="Arial"/>
              </a:rPr>
              <a:t>الإجابة الصحيحة - ج</a:t>
            </a:r>
            <a:endParaRPr/>
          </a:p>
          <a:p>
            <a:pPr indent="0" lvl="0" marL="0" rtl="1" algn="just">
              <a:lnSpc>
                <a:spcPct val="94444"/>
              </a:lnSpc>
              <a:spcBef>
                <a:spcPts val="600"/>
              </a:spcBef>
              <a:spcAft>
                <a:spcPts val="0"/>
              </a:spcAft>
              <a:buClr>
                <a:schemeClr val="dk1"/>
              </a:buClr>
              <a:buSzPts val="1800"/>
              <a:buFont typeface="Calibri"/>
              <a:buNone/>
            </a:pPr>
            <a:r>
              <a:t/>
            </a:r>
            <a:endParaRPr b="1" sz="1800">
              <a:highlight>
                <a:srgbClr val="FFFF00"/>
              </a:highlight>
              <a:latin typeface="Arial"/>
              <a:ea typeface="Arial"/>
              <a:cs typeface="Arial"/>
              <a:sym typeface="Arial"/>
            </a:endParaRPr>
          </a:p>
          <a:p>
            <a:pPr indent="0" lvl="0" marL="0" rtl="1" algn="just">
              <a:lnSpc>
                <a:spcPct val="94444"/>
              </a:lnSpc>
              <a:spcBef>
                <a:spcPts val="600"/>
              </a:spcBef>
              <a:spcAft>
                <a:spcPts val="0"/>
              </a:spcAft>
              <a:buClr>
                <a:schemeClr val="dk1"/>
              </a:buClr>
              <a:buSzPts val="1800"/>
              <a:buFont typeface="Arial"/>
              <a:buNone/>
            </a:pPr>
            <a:r>
              <a:rPr b="1" lang="ar" sz="1800">
                <a:highlight>
                  <a:srgbClr val="FFFF00"/>
                </a:highlight>
                <a:latin typeface="Arial"/>
                <a:ea typeface="Arial"/>
                <a:cs typeface="Arial"/>
                <a:sym typeface="Arial"/>
              </a:rPr>
              <a:t>انقر على علامة الاستفهام للانتقال إلى شريحة الواجبات. ستختار المجموعة المهمة التي يجب عليها القيام بها.</a:t>
            </a:r>
            <a:endParaRPr/>
          </a:p>
        </p:txBody>
      </p:sp>
      <p:sp>
        <p:nvSpPr>
          <p:cNvPr id="349" name="Google Shape;349;p16: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just">
              <a:lnSpc>
                <a:spcPct val="94444"/>
              </a:lnSpc>
              <a:spcBef>
                <a:spcPts val="0"/>
              </a:spcBef>
              <a:spcAft>
                <a:spcPts val="0"/>
              </a:spcAft>
              <a:buClr>
                <a:srgbClr val="4E2929"/>
              </a:buClr>
              <a:buSzPts val="1800"/>
              <a:buFont typeface="Arial"/>
              <a:buNone/>
            </a:pPr>
            <a:r>
              <a:rPr b="1" lang="ar" sz="1800">
                <a:solidFill>
                  <a:srgbClr val="4E2929"/>
                </a:solidFill>
                <a:highlight>
                  <a:srgbClr val="FFFF00"/>
                </a:highlight>
                <a:latin typeface="Arial"/>
                <a:ea typeface="Arial"/>
                <a:cs typeface="Arial"/>
                <a:sym typeface="Arial"/>
              </a:rPr>
              <a:t>إلى المعلم: الإجابة الصحيحة - أ </a:t>
            </a:r>
            <a:r>
              <a:rPr b="1" lang="ar" sz="1800">
                <a:highlight>
                  <a:srgbClr val="FFFF00"/>
                </a:highlight>
                <a:latin typeface="Arial"/>
                <a:ea typeface="Arial"/>
                <a:cs typeface="Arial"/>
                <a:sym typeface="Arial"/>
              </a:rPr>
              <a:t>الإجابة الصحيحة - ج</a:t>
            </a:r>
            <a:endParaRPr/>
          </a:p>
          <a:p>
            <a:pPr indent="0" lvl="0" marL="0" rtl="1" algn="just">
              <a:lnSpc>
                <a:spcPct val="94444"/>
              </a:lnSpc>
              <a:spcBef>
                <a:spcPts val="600"/>
              </a:spcBef>
              <a:spcAft>
                <a:spcPts val="0"/>
              </a:spcAft>
              <a:buClr>
                <a:schemeClr val="dk1"/>
              </a:buClr>
              <a:buSzPts val="1800"/>
              <a:buFont typeface="Calibri"/>
              <a:buNone/>
            </a:pPr>
            <a:r>
              <a:t/>
            </a:r>
            <a:endParaRPr b="1" sz="1800">
              <a:highlight>
                <a:srgbClr val="FFFF00"/>
              </a:highlight>
              <a:latin typeface="Arial"/>
              <a:ea typeface="Arial"/>
              <a:cs typeface="Arial"/>
              <a:sym typeface="Arial"/>
            </a:endParaRPr>
          </a:p>
          <a:p>
            <a:pPr indent="0" lvl="0" marL="0" rtl="1" algn="just">
              <a:lnSpc>
                <a:spcPct val="94444"/>
              </a:lnSpc>
              <a:spcBef>
                <a:spcPts val="600"/>
              </a:spcBef>
              <a:spcAft>
                <a:spcPts val="0"/>
              </a:spcAft>
              <a:buClr>
                <a:schemeClr val="dk1"/>
              </a:buClr>
              <a:buSzPts val="1800"/>
              <a:buFont typeface="Arial"/>
              <a:buNone/>
            </a:pPr>
            <a:r>
              <a:rPr b="1" lang="ar" sz="1800">
                <a:highlight>
                  <a:srgbClr val="FFFF00"/>
                </a:highlight>
                <a:latin typeface="Arial"/>
                <a:ea typeface="Arial"/>
                <a:cs typeface="Arial"/>
                <a:sym typeface="Arial"/>
              </a:rPr>
              <a:t>انقر على علامة الاستفهام للانتقال إلى شريحة الواجبات. ستختار المجموعة المهمة التي يجب عليها القيام بها.</a:t>
            </a:r>
            <a:endParaRPr/>
          </a:p>
        </p:txBody>
      </p:sp>
      <p:sp>
        <p:nvSpPr>
          <p:cNvPr id="366" name="Google Shape;366;p17: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just">
              <a:lnSpc>
                <a:spcPct val="94444"/>
              </a:lnSpc>
              <a:spcBef>
                <a:spcPts val="0"/>
              </a:spcBef>
              <a:spcAft>
                <a:spcPts val="0"/>
              </a:spcAft>
              <a:buClr>
                <a:srgbClr val="4E2929"/>
              </a:buClr>
              <a:buSzPts val="1800"/>
              <a:buFont typeface="Arial"/>
              <a:buNone/>
            </a:pPr>
            <a:r>
              <a:rPr b="1" lang="ar" sz="1800">
                <a:solidFill>
                  <a:srgbClr val="4E2929"/>
                </a:solidFill>
                <a:highlight>
                  <a:srgbClr val="FFFF00"/>
                </a:highlight>
                <a:latin typeface="Arial"/>
                <a:ea typeface="Arial"/>
                <a:cs typeface="Arial"/>
                <a:sym typeface="Arial"/>
              </a:rPr>
              <a:t>إلى المعلم: الإجابة الصحيحة - أ </a:t>
            </a:r>
            <a:r>
              <a:rPr b="1" lang="ar" sz="1800">
                <a:highlight>
                  <a:srgbClr val="FFFF00"/>
                </a:highlight>
                <a:latin typeface="Arial"/>
                <a:ea typeface="Arial"/>
                <a:cs typeface="Arial"/>
                <a:sym typeface="Arial"/>
              </a:rPr>
              <a:t>الإجابة الصحيحة - ج</a:t>
            </a:r>
            <a:endParaRPr/>
          </a:p>
          <a:p>
            <a:pPr indent="0" lvl="0" marL="0" rtl="1" algn="just">
              <a:lnSpc>
                <a:spcPct val="94444"/>
              </a:lnSpc>
              <a:spcBef>
                <a:spcPts val="600"/>
              </a:spcBef>
              <a:spcAft>
                <a:spcPts val="0"/>
              </a:spcAft>
              <a:buClr>
                <a:schemeClr val="dk1"/>
              </a:buClr>
              <a:buSzPts val="1800"/>
              <a:buFont typeface="Calibri"/>
              <a:buNone/>
            </a:pPr>
            <a:r>
              <a:t/>
            </a:r>
            <a:endParaRPr b="1" sz="1800">
              <a:highlight>
                <a:srgbClr val="FFFF00"/>
              </a:highlight>
              <a:latin typeface="Arial"/>
              <a:ea typeface="Arial"/>
              <a:cs typeface="Arial"/>
              <a:sym typeface="Arial"/>
            </a:endParaRPr>
          </a:p>
          <a:p>
            <a:pPr indent="0" lvl="0" marL="0" rtl="1" algn="just">
              <a:lnSpc>
                <a:spcPct val="94444"/>
              </a:lnSpc>
              <a:spcBef>
                <a:spcPts val="600"/>
              </a:spcBef>
              <a:spcAft>
                <a:spcPts val="0"/>
              </a:spcAft>
              <a:buClr>
                <a:schemeClr val="dk1"/>
              </a:buClr>
              <a:buSzPts val="1800"/>
              <a:buFont typeface="Arial"/>
              <a:buNone/>
            </a:pPr>
            <a:r>
              <a:rPr b="1" lang="ar" sz="1800">
                <a:highlight>
                  <a:srgbClr val="FFFF00"/>
                </a:highlight>
                <a:latin typeface="Arial"/>
                <a:ea typeface="Arial"/>
                <a:cs typeface="Arial"/>
                <a:sym typeface="Arial"/>
              </a:rPr>
              <a:t>انقر على علامة الاستفهام للانتقال إلى شريحة الواجبات. ستختار المجموعة المهمة التي يجب عليها القيام بها.</a:t>
            </a:r>
            <a:endParaRPr/>
          </a:p>
        </p:txBody>
      </p:sp>
      <p:sp>
        <p:nvSpPr>
          <p:cNvPr id="383" name="Google Shape;383;p18: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just">
              <a:lnSpc>
                <a:spcPct val="94444"/>
              </a:lnSpc>
              <a:spcBef>
                <a:spcPts val="0"/>
              </a:spcBef>
              <a:spcAft>
                <a:spcPts val="0"/>
              </a:spcAft>
              <a:buClr>
                <a:srgbClr val="4E2929"/>
              </a:buClr>
              <a:buSzPts val="1800"/>
              <a:buFont typeface="Arial"/>
              <a:buNone/>
            </a:pPr>
            <a:r>
              <a:rPr b="1" lang="ar" sz="1800">
                <a:solidFill>
                  <a:srgbClr val="4E2929"/>
                </a:solidFill>
                <a:highlight>
                  <a:srgbClr val="FFFF00"/>
                </a:highlight>
                <a:latin typeface="Arial"/>
                <a:ea typeface="Arial"/>
                <a:cs typeface="Arial"/>
                <a:sym typeface="Arial"/>
              </a:rPr>
              <a:t>إلى المعلم: الإجابة الصحيحة - أ </a:t>
            </a:r>
            <a:r>
              <a:rPr b="1" lang="ar" sz="1800">
                <a:highlight>
                  <a:srgbClr val="FFFF00"/>
                </a:highlight>
                <a:latin typeface="Arial"/>
                <a:ea typeface="Arial"/>
                <a:cs typeface="Arial"/>
                <a:sym typeface="Arial"/>
              </a:rPr>
              <a:t>الإجابة الصحيحة - ج</a:t>
            </a:r>
            <a:endParaRPr/>
          </a:p>
          <a:p>
            <a:pPr indent="0" lvl="0" marL="0" rtl="1" algn="just">
              <a:lnSpc>
                <a:spcPct val="94444"/>
              </a:lnSpc>
              <a:spcBef>
                <a:spcPts val="600"/>
              </a:spcBef>
              <a:spcAft>
                <a:spcPts val="0"/>
              </a:spcAft>
              <a:buClr>
                <a:schemeClr val="dk1"/>
              </a:buClr>
              <a:buSzPts val="1800"/>
              <a:buFont typeface="Calibri"/>
              <a:buNone/>
            </a:pPr>
            <a:r>
              <a:t/>
            </a:r>
            <a:endParaRPr b="1" sz="1800">
              <a:highlight>
                <a:srgbClr val="FFFF00"/>
              </a:highlight>
              <a:latin typeface="Arial"/>
              <a:ea typeface="Arial"/>
              <a:cs typeface="Arial"/>
              <a:sym typeface="Arial"/>
            </a:endParaRPr>
          </a:p>
          <a:p>
            <a:pPr indent="0" lvl="0" marL="0" rtl="1" algn="just">
              <a:lnSpc>
                <a:spcPct val="94444"/>
              </a:lnSpc>
              <a:spcBef>
                <a:spcPts val="600"/>
              </a:spcBef>
              <a:spcAft>
                <a:spcPts val="0"/>
              </a:spcAft>
              <a:buClr>
                <a:schemeClr val="dk1"/>
              </a:buClr>
              <a:buSzPts val="1800"/>
              <a:buFont typeface="Arial"/>
              <a:buNone/>
            </a:pPr>
            <a:r>
              <a:rPr b="1" lang="ar" sz="1800">
                <a:highlight>
                  <a:srgbClr val="FFFF00"/>
                </a:highlight>
                <a:latin typeface="Arial"/>
                <a:ea typeface="Arial"/>
                <a:cs typeface="Arial"/>
                <a:sym typeface="Arial"/>
              </a:rPr>
              <a:t>انقر على علامة الاستفهام للانتقال إلى شريحة الواجبات. ستختار المجموعة المهمة التي يجب عليها القيام بها.</a:t>
            </a:r>
            <a:endParaRPr/>
          </a:p>
        </p:txBody>
      </p:sp>
      <p:sp>
        <p:nvSpPr>
          <p:cNvPr id="400" name="Google Shape;400;p19: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just">
              <a:lnSpc>
                <a:spcPct val="94444"/>
              </a:lnSpc>
              <a:spcBef>
                <a:spcPts val="0"/>
              </a:spcBef>
              <a:spcAft>
                <a:spcPts val="0"/>
              </a:spcAft>
              <a:buClr>
                <a:srgbClr val="4E2929"/>
              </a:buClr>
              <a:buSzPts val="1800"/>
              <a:buFont typeface="Arial"/>
              <a:buNone/>
            </a:pPr>
            <a:r>
              <a:rPr b="1" lang="ar" sz="1800">
                <a:solidFill>
                  <a:srgbClr val="4E2929"/>
                </a:solidFill>
                <a:highlight>
                  <a:srgbClr val="FFFF00"/>
                </a:highlight>
                <a:latin typeface="Arial"/>
                <a:ea typeface="Arial"/>
                <a:cs typeface="Arial"/>
                <a:sym typeface="Arial"/>
              </a:rPr>
              <a:t>إلى المعلم: الإجابة الصحيحة - أ </a:t>
            </a:r>
            <a:r>
              <a:rPr b="1" lang="ar" sz="1800">
                <a:highlight>
                  <a:srgbClr val="FFFF00"/>
                </a:highlight>
                <a:latin typeface="Arial"/>
                <a:ea typeface="Arial"/>
                <a:cs typeface="Arial"/>
                <a:sym typeface="Arial"/>
              </a:rPr>
              <a:t>الإجابة الصحيحة - ج</a:t>
            </a:r>
            <a:endParaRPr/>
          </a:p>
          <a:p>
            <a:pPr indent="0" lvl="0" marL="0" rtl="1" algn="just">
              <a:lnSpc>
                <a:spcPct val="94444"/>
              </a:lnSpc>
              <a:spcBef>
                <a:spcPts val="600"/>
              </a:spcBef>
              <a:spcAft>
                <a:spcPts val="0"/>
              </a:spcAft>
              <a:buClr>
                <a:schemeClr val="dk1"/>
              </a:buClr>
              <a:buSzPts val="1800"/>
              <a:buFont typeface="Calibri"/>
              <a:buNone/>
            </a:pPr>
            <a:r>
              <a:t/>
            </a:r>
            <a:endParaRPr b="1" sz="1800">
              <a:highlight>
                <a:srgbClr val="FFFF00"/>
              </a:highlight>
              <a:latin typeface="Arial"/>
              <a:ea typeface="Arial"/>
              <a:cs typeface="Arial"/>
              <a:sym typeface="Arial"/>
            </a:endParaRPr>
          </a:p>
          <a:p>
            <a:pPr indent="0" lvl="0" marL="0" rtl="1" algn="just">
              <a:lnSpc>
                <a:spcPct val="94444"/>
              </a:lnSpc>
              <a:spcBef>
                <a:spcPts val="600"/>
              </a:spcBef>
              <a:spcAft>
                <a:spcPts val="0"/>
              </a:spcAft>
              <a:buClr>
                <a:schemeClr val="dk1"/>
              </a:buClr>
              <a:buSzPts val="1800"/>
              <a:buFont typeface="Arial"/>
              <a:buNone/>
            </a:pPr>
            <a:r>
              <a:rPr b="1" lang="ar" sz="1800">
                <a:highlight>
                  <a:srgbClr val="FFFF00"/>
                </a:highlight>
                <a:latin typeface="Arial"/>
                <a:ea typeface="Arial"/>
                <a:cs typeface="Arial"/>
                <a:sym typeface="Arial"/>
              </a:rPr>
              <a:t>انقر على علامة الاستفهام للانتقال إلى شريحة الواجبات. ستختار المجموعة المهمة التي يجب عليها القيام بها.</a:t>
            </a:r>
            <a:endParaRPr/>
          </a:p>
        </p:txBody>
      </p:sp>
      <p:sp>
        <p:nvSpPr>
          <p:cNvPr id="417" name="Google Shape;417;p20: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3" name="Google Shape;433;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just">
              <a:lnSpc>
                <a:spcPct val="94444"/>
              </a:lnSpc>
              <a:spcBef>
                <a:spcPts val="0"/>
              </a:spcBef>
              <a:spcAft>
                <a:spcPts val="0"/>
              </a:spcAft>
              <a:buClr>
                <a:srgbClr val="4E2929"/>
              </a:buClr>
              <a:buSzPts val="1800"/>
              <a:buFont typeface="Arial"/>
              <a:buNone/>
            </a:pPr>
            <a:r>
              <a:rPr b="1" lang="ar" sz="1800">
                <a:solidFill>
                  <a:srgbClr val="4E2929"/>
                </a:solidFill>
                <a:highlight>
                  <a:srgbClr val="FFFF00"/>
                </a:highlight>
                <a:latin typeface="Arial"/>
                <a:ea typeface="Arial"/>
                <a:cs typeface="Arial"/>
                <a:sym typeface="Arial"/>
              </a:rPr>
              <a:t>إلى المعلم: الإجابة الصحيحة - أ </a:t>
            </a:r>
            <a:r>
              <a:rPr b="1" lang="ar" sz="1800">
                <a:highlight>
                  <a:srgbClr val="FFFF00"/>
                </a:highlight>
                <a:latin typeface="Arial"/>
                <a:ea typeface="Arial"/>
                <a:cs typeface="Arial"/>
                <a:sym typeface="Arial"/>
              </a:rPr>
              <a:t>الإجابة الصحيحة - ج</a:t>
            </a:r>
            <a:endParaRPr/>
          </a:p>
          <a:p>
            <a:pPr indent="0" lvl="0" marL="0" rtl="1" algn="just">
              <a:lnSpc>
                <a:spcPct val="94444"/>
              </a:lnSpc>
              <a:spcBef>
                <a:spcPts val="600"/>
              </a:spcBef>
              <a:spcAft>
                <a:spcPts val="0"/>
              </a:spcAft>
              <a:buClr>
                <a:schemeClr val="dk1"/>
              </a:buClr>
              <a:buSzPts val="1800"/>
              <a:buFont typeface="Calibri"/>
              <a:buNone/>
            </a:pPr>
            <a:r>
              <a:t/>
            </a:r>
            <a:endParaRPr b="1" sz="1800">
              <a:highlight>
                <a:srgbClr val="FFFF00"/>
              </a:highlight>
              <a:latin typeface="Arial"/>
              <a:ea typeface="Arial"/>
              <a:cs typeface="Arial"/>
              <a:sym typeface="Arial"/>
            </a:endParaRPr>
          </a:p>
          <a:p>
            <a:pPr indent="0" lvl="0" marL="0" rtl="1" algn="just">
              <a:lnSpc>
                <a:spcPct val="94444"/>
              </a:lnSpc>
              <a:spcBef>
                <a:spcPts val="600"/>
              </a:spcBef>
              <a:spcAft>
                <a:spcPts val="0"/>
              </a:spcAft>
              <a:buClr>
                <a:schemeClr val="dk1"/>
              </a:buClr>
              <a:buSzPts val="1800"/>
              <a:buFont typeface="Arial"/>
              <a:buNone/>
            </a:pPr>
            <a:r>
              <a:rPr b="1" lang="ar" sz="1800">
                <a:highlight>
                  <a:srgbClr val="FFFF00"/>
                </a:highlight>
                <a:latin typeface="Arial"/>
                <a:ea typeface="Arial"/>
                <a:cs typeface="Arial"/>
                <a:sym typeface="Arial"/>
              </a:rPr>
              <a:t>انقر على علامة الاستفهام للانتقال إلى شريحة الواجبات. ستختار المجموعة المهمة التي يجب عليها القيام بها.</a:t>
            </a:r>
            <a:endParaRPr/>
          </a:p>
        </p:txBody>
      </p:sp>
      <p:sp>
        <p:nvSpPr>
          <p:cNvPr id="434" name="Google Shape;434;p21: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just">
              <a:lnSpc>
                <a:spcPct val="94444"/>
              </a:lnSpc>
              <a:spcBef>
                <a:spcPts val="0"/>
              </a:spcBef>
              <a:spcAft>
                <a:spcPts val="0"/>
              </a:spcAft>
              <a:buClr>
                <a:srgbClr val="4E2929"/>
              </a:buClr>
              <a:buSzPts val="1800"/>
              <a:buFont typeface="Arial"/>
              <a:buNone/>
            </a:pPr>
            <a:r>
              <a:rPr b="1" lang="ar" sz="1800">
                <a:solidFill>
                  <a:srgbClr val="4E2929"/>
                </a:solidFill>
                <a:highlight>
                  <a:srgbClr val="FFFF00"/>
                </a:highlight>
                <a:latin typeface="Arial"/>
                <a:ea typeface="Arial"/>
                <a:cs typeface="Arial"/>
                <a:sym typeface="Arial"/>
              </a:rPr>
              <a:t>إلى المعلم: الإجابة الصحيحة - أ </a:t>
            </a:r>
            <a:r>
              <a:rPr b="1" lang="ar" sz="1800">
                <a:highlight>
                  <a:srgbClr val="FFFF00"/>
                </a:highlight>
                <a:latin typeface="Arial"/>
                <a:ea typeface="Arial"/>
                <a:cs typeface="Arial"/>
                <a:sym typeface="Arial"/>
              </a:rPr>
              <a:t>الإجابة الصحيحة - ج</a:t>
            </a:r>
            <a:endParaRPr/>
          </a:p>
          <a:p>
            <a:pPr indent="0" lvl="0" marL="0" rtl="1" algn="just">
              <a:lnSpc>
                <a:spcPct val="94444"/>
              </a:lnSpc>
              <a:spcBef>
                <a:spcPts val="600"/>
              </a:spcBef>
              <a:spcAft>
                <a:spcPts val="0"/>
              </a:spcAft>
              <a:buClr>
                <a:schemeClr val="dk1"/>
              </a:buClr>
              <a:buSzPts val="1800"/>
              <a:buFont typeface="Calibri"/>
              <a:buNone/>
            </a:pPr>
            <a:r>
              <a:t/>
            </a:r>
            <a:endParaRPr b="1" sz="1800">
              <a:highlight>
                <a:srgbClr val="FFFF00"/>
              </a:highlight>
              <a:latin typeface="Arial"/>
              <a:ea typeface="Arial"/>
              <a:cs typeface="Arial"/>
              <a:sym typeface="Arial"/>
            </a:endParaRPr>
          </a:p>
          <a:p>
            <a:pPr indent="0" lvl="0" marL="0" rtl="1" algn="just">
              <a:lnSpc>
                <a:spcPct val="94444"/>
              </a:lnSpc>
              <a:spcBef>
                <a:spcPts val="600"/>
              </a:spcBef>
              <a:spcAft>
                <a:spcPts val="0"/>
              </a:spcAft>
              <a:buClr>
                <a:schemeClr val="dk1"/>
              </a:buClr>
              <a:buSzPts val="1800"/>
              <a:buFont typeface="Arial"/>
              <a:buNone/>
            </a:pPr>
            <a:r>
              <a:rPr b="1" lang="ar" sz="1800">
                <a:highlight>
                  <a:srgbClr val="FFFF00"/>
                </a:highlight>
                <a:latin typeface="Arial"/>
                <a:ea typeface="Arial"/>
                <a:cs typeface="Arial"/>
                <a:sym typeface="Arial"/>
              </a:rPr>
              <a:t>انقر على علامة الاستفهام للانتقال إلى شريحة الواجبات. ستختار المجموعة المهمة التي يجب عليها القيام بها.</a:t>
            </a:r>
            <a:endParaRPr/>
          </a:p>
        </p:txBody>
      </p:sp>
      <p:sp>
        <p:nvSpPr>
          <p:cNvPr id="451" name="Google Shape;451;p22: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5" name="Google Shape;485;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just">
              <a:lnSpc>
                <a:spcPct val="70833"/>
              </a:lnSpc>
              <a:spcBef>
                <a:spcPts val="0"/>
              </a:spcBef>
              <a:spcAft>
                <a:spcPts val="0"/>
              </a:spcAft>
              <a:buClr>
                <a:srgbClr val="4E2929"/>
              </a:buClr>
              <a:buSzPts val="2400"/>
              <a:buFont typeface="Arial"/>
              <a:buNone/>
            </a:pPr>
            <a:r>
              <a:rPr b="0" lang="ar" sz="2400">
                <a:solidFill>
                  <a:srgbClr val="4E2929"/>
                </a:solidFill>
                <a:latin typeface="Arial"/>
                <a:ea typeface="Arial"/>
                <a:cs typeface="Arial"/>
                <a:sym typeface="Arial"/>
              </a:rPr>
              <a:t>بالنسبة للمعلم: سوف تختار المجموعة رقم المهمة التي تريد إكمالها. الضغط على المربع سوف يكشف عن المهمة. الضغط على علامة الرجوع سيعيدك إلى الشريحة لمواصلة النشاط.</a:t>
            </a:r>
            <a:endParaRPr b="0" sz="2400">
              <a:latin typeface="Calibri"/>
              <a:ea typeface="Calibri"/>
              <a:cs typeface="Calibri"/>
              <a:sym typeface="Calibri"/>
            </a:endParaRPr>
          </a:p>
          <a:p>
            <a:pPr indent="0" lvl="0" marL="0" rtl="1" algn="r">
              <a:spcBef>
                <a:spcPts val="600"/>
              </a:spcBef>
              <a:spcAft>
                <a:spcPts val="0"/>
              </a:spcAft>
              <a:buNone/>
            </a:pPr>
            <a:r>
              <a:t/>
            </a:r>
            <a:endParaRPr/>
          </a:p>
        </p:txBody>
      </p:sp>
      <p:sp>
        <p:nvSpPr>
          <p:cNvPr id="486" name="Google Shape;486;p25: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183" name="Google Shape;183;p2: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194" name="Google Shape;194;p3: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just">
              <a:lnSpc>
                <a:spcPct val="70833"/>
              </a:lnSpc>
              <a:spcBef>
                <a:spcPts val="0"/>
              </a:spcBef>
              <a:spcAft>
                <a:spcPts val="0"/>
              </a:spcAft>
              <a:buClr>
                <a:srgbClr val="4E2929"/>
              </a:buClr>
              <a:buSzPts val="2400"/>
              <a:buFont typeface="Arial"/>
              <a:buNone/>
            </a:pPr>
            <a:r>
              <a:rPr b="0" lang="ar" sz="2400">
                <a:solidFill>
                  <a:srgbClr val="4E2929"/>
                </a:solidFill>
                <a:latin typeface="Arial"/>
                <a:ea typeface="Arial"/>
                <a:cs typeface="Arial"/>
                <a:sym typeface="Arial"/>
              </a:rPr>
              <a:t>بالنسبة للمعلم: كل فصل مستقل بذاته حتى يمكن تدريسه في دروس منفصلة.</a:t>
            </a:r>
            <a:endParaRPr b="0" sz="2400">
              <a:latin typeface="Calibri"/>
              <a:ea typeface="Calibri"/>
              <a:cs typeface="Calibri"/>
              <a:sym typeface="Calibri"/>
            </a:endParaRPr>
          </a:p>
          <a:p>
            <a:pPr indent="0" lvl="0" marL="0" rtl="1" algn="just">
              <a:lnSpc>
                <a:spcPct val="70833"/>
              </a:lnSpc>
              <a:spcBef>
                <a:spcPts val="600"/>
              </a:spcBef>
              <a:spcAft>
                <a:spcPts val="0"/>
              </a:spcAft>
              <a:buNone/>
            </a:pPr>
            <a:r>
              <a:rPr b="0" lang="ar" sz="2400">
                <a:solidFill>
                  <a:srgbClr val="4E2929"/>
                </a:solidFill>
                <a:latin typeface="Arial"/>
                <a:ea typeface="Arial"/>
                <a:cs typeface="Arial"/>
                <a:sym typeface="Arial"/>
              </a:rPr>
              <a:t>ومن المستحسن تعليمهم بشكل مستمر.</a:t>
            </a:r>
            <a:endParaRPr b="0" sz="2400">
              <a:latin typeface="Calibri"/>
              <a:ea typeface="Calibri"/>
              <a:cs typeface="Calibri"/>
              <a:sym typeface="Calibri"/>
            </a:endParaRPr>
          </a:p>
          <a:p>
            <a:pPr indent="0" lvl="0" marL="0" rtl="1" algn="r">
              <a:spcBef>
                <a:spcPts val="600"/>
              </a:spcBef>
              <a:spcAft>
                <a:spcPts val="0"/>
              </a:spcAft>
              <a:buNone/>
            </a:pPr>
            <a:r>
              <a:t/>
            </a:r>
            <a:endParaRPr/>
          </a:p>
        </p:txBody>
      </p:sp>
      <p:sp>
        <p:nvSpPr>
          <p:cNvPr id="204" name="Google Shape;204;p4: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just">
              <a:lnSpc>
                <a:spcPct val="70833"/>
              </a:lnSpc>
              <a:spcBef>
                <a:spcPts val="0"/>
              </a:spcBef>
              <a:spcAft>
                <a:spcPts val="0"/>
              </a:spcAft>
              <a:buClr>
                <a:srgbClr val="4E2929"/>
              </a:buClr>
              <a:buSzPts val="2400"/>
              <a:buFont typeface="Arial"/>
              <a:buNone/>
            </a:pPr>
            <a:r>
              <a:rPr b="0" lang="ar" sz="2400">
                <a:solidFill>
                  <a:srgbClr val="4E2929"/>
                </a:solidFill>
                <a:latin typeface="Arial"/>
                <a:ea typeface="Arial"/>
                <a:cs typeface="Arial"/>
                <a:sym typeface="Arial"/>
              </a:rPr>
              <a:t>بالنسبة للمعلم: كل فصل مستقل بذاته حتى يمكن تدريسه في دروس منفصلة.</a:t>
            </a:r>
            <a:endParaRPr b="0" sz="2400">
              <a:latin typeface="Calibri"/>
              <a:ea typeface="Calibri"/>
              <a:cs typeface="Calibri"/>
              <a:sym typeface="Calibri"/>
            </a:endParaRPr>
          </a:p>
          <a:p>
            <a:pPr indent="0" lvl="0" marL="0" rtl="1" algn="just">
              <a:lnSpc>
                <a:spcPct val="70833"/>
              </a:lnSpc>
              <a:spcBef>
                <a:spcPts val="600"/>
              </a:spcBef>
              <a:spcAft>
                <a:spcPts val="0"/>
              </a:spcAft>
              <a:buNone/>
            </a:pPr>
            <a:r>
              <a:rPr b="0" lang="ar" sz="2400">
                <a:solidFill>
                  <a:srgbClr val="4E2929"/>
                </a:solidFill>
                <a:latin typeface="Arial"/>
                <a:ea typeface="Arial"/>
                <a:cs typeface="Arial"/>
                <a:sym typeface="Arial"/>
              </a:rPr>
              <a:t>ومن المستحسن تعليمهم بشكل مستمر.</a:t>
            </a:r>
            <a:endParaRPr b="0" sz="2400">
              <a:latin typeface="Calibri"/>
              <a:ea typeface="Calibri"/>
              <a:cs typeface="Calibri"/>
              <a:sym typeface="Calibri"/>
            </a:endParaRPr>
          </a:p>
          <a:p>
            <a:pPr indent="0" lvl="0" marL="0" rtl="1" algn="r">
              <a:spcBef>
                <a:spcPts val="600"/>
              </a:spcBef>
              <a:spcAft>
                <a:spcPts val="0"/>
              </a:spcAft>
              <a:buNone/>
            </a:pPr>
            <a:r>
              <a:t/>
            </a:r>
            <a:endParaRPr/>
          </a:p>
        </p:txBody>
      </p:sp>
      <p:sp>
        <p:nvSpPr>
          <p:cNvPr id="214" name="Google Shape;214;p5: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just">
              <a:lnSpc>
                <a:spcPct val="70833"/>
              </a:lnSpc>
              <a:spcBef>
                <a:spcPts val="0"/>
              </a:spcBef>
              <a:spcAft>
                <a:spcPts val="0"/>
              </a:spcAft>
              <a:buClr>
                <a:srgbClr val="4E2929"/>
              </a:buClr>
              <a:buSzPts val="2400"/>
              <a:buFont typeface="Arial"/>
              <a:buNone/>
            </a:pPr>
            <a:r>
              <a:rPr b="0" lang="ar" sz="2400">
                <a:solidFill>
                  <a:srgbClr val="4E2929"/>
                </a:solidFill>
                <a:latin typeface="Arial"/>
                <a:ea typeface="Arial"/>
                <a:cs typeface="Arial"/>
                <a:sym typeface="Arial"/>
              </a:rPr>
              <a:t>بالنسبة للمعلم: كل فصل مستقل بذاته حتى يمكن تدريسه في دروس منفصلة.</a:t>
            </a:r>
            <a:endParaRPr b="0" sz="2400">
              <a:latin typeface="Calibri"/>
              <a:ea typeface="Calibri"/>
              <a:cs typeface="Calibri"/>
              <a:sym typeface="Calibri"/>
            </a:endParaRPr>
          </a:p>
          <a:p>
            <a:pPr indent="0" lvl="0" marL="0" rtl="1" algn="just">
              <a:lnSpc>
                <a:spcPct val="70833"/>
              </a:lnSpc>
              <a:spcBef>
                <a:spcPts val="600"/>
              </a:spcBef>
              <a:spcAft>
                <a:spcPts val="0"/>
              </a:spcAft>
              <a:buNone/>
            </a:pPr>
            <a:r>
              <a:rPr b="0" lang="ar" sz="2400">
                <a:solidFill>
                  <a:srgbClr val="4E2929"/>
                </a:solidFill>
                <a:latin typeface="Arial"/>
                <a:ea typeface="Arial"/>
                <a:cs typeface="Arial"/>
                <a:sym typeface="Arial"/>
              </a:rPr>
              <a:t>ومن المستحسن تعليمهم بشكل مستمر.</a:t>
            </a:r>
            <a:endParaRPr b="0" sz="2400">
              <a:latin typeface="Calibri"/>
              <a:ea typeface="Calibri"/>
              <a:cs typeface="Calibri"/>
              <a:sym typeface="Calibri"/>
            </a:endParaRPr>
          </a:p>
          <a:p>
            <a:pPr indent="0" lvl="0" marL="0" rtl="1" algn="r">
              <a:spcBef>
                <a:spcPts val="600"/>
              </a:spcBef>
              <a:spcAft>
                <a:spcPts val="0"/>
              </a:spcAft>
              <a:buNone/>
            </a:pPr>
            <a:r>
              <a:t/>
            </a:r>
            <a:endParaRPr/>
          </a:p>
        </p:txBody>
      </p:sp>
      <p:sp>
        <p:nvSpPr>
          <p:cNvPr id="225" name="Google Shape;225;p6: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just">
              <a:lnSpc>
                <a:spcPct val="70833"/>
              </a:lnSpc>
              <a:spcBef>
                <a:spcPts val="0"/>
              </a:spcBef>
              <a:spcAft>
                <a:spcPts val="0"/>
              </a:spcAft>
              <a:buClr>
                <a:srgbClr val="4E2929"/>
              </a:buClr>
              <a:buSzPts val="2400"/>
              <a:buFont typeface="Arial"/>
              <a:buNone/>
            </a:pPr>
            <a:r>
              <a:rPr b="0" lang="ar" sz="2400">
                <a:solidFill>
                  <a:srgbClr val="4E2929"/>
                </a:solidFill>
                <a:latin typeface="Arial"/>
                <a:ea typeface="Arial"/>
                <a:cs typeface="Arial"/>
                <a:sym typeface="Arial"/>
              </a:rPr>
              <a:t> </a:t>
            </a:r>
            <a:endParaRPr b="0" sz="2400">
              <a:latin typeface="Calibri"/>
              <a:ea typeface="Calibri"/>
              <a:cs typeface="Calibri"/>
              <a:sym typeface="Calibri"/>
            </a:endParaRPr>
          </a:p>
          <a:p>
            <a:pPr indent="0" lvl="0" marL="0" rtl="1" algn="r">
              <a:spcBef>
                <a:spcPts val="600"/>
              </a:spcBef>
              <a:spcAft>
                <a:spcPts val="0"/>
              </a:spcAft>
              <a:buNone/>
            </a:pPr>
            <a:r>
              <a:t/>
            </a:r>
            <a:endParaRPr/>
          </a:p>
        </p:txBody>
      </p:sp>
      <p:sp>
        <p:nvSpPr>
          <p:cNvPr id="235" name="Google Shape;235;p7: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just">
              <a:lnSpc>
                <a:spcPct val="70833"/>
              </a:lnSpc>
              <a:spcBef>
                <a:spcPts val="0"/>
              </a:spcBef>
              <a:spcAft>
                <a:spcPts val="0"/>
              </a:spcAft>
              <a:buClr>
                <a:srgbClr val="4E2929"/>
              </a:buClr>
              <a:buSzPts val="2400"/>
              <a:buFont typeface="Arial"/>
              <a:buNone/>
            </a:pPr>
            <a:r>
              <a:rPr b="0" lang="ar" sz="2400">
                <a:solidFill>
                  <a:srgbClr val="4E2929"/>
                </a:solidFill>
                <a:latin typeface="Arial"/>
                <a:ea typeface="Arial"/>
                <a:cs typeface="Arial"/>
                <a:sym typeface="Arial"/>
              </a:rPr>
              <a:t> </a:t>
            </a:r>
            <a:endParaRPr b="0" sz="2400">
              <a:latin typeface="Calibri"/>
              <a:ea typeface="Calibri"/>
              <a:cs typeface="Calibri"/>
              <a:sym typeface="Calibri"/>
            </a:endParaRPr>
          </a:p>
          <a:p>
            <a:pPr indent="0" lvl="0" marL="0" rtl="1" algn="r">
              <a:spcBef>
                <a:spcPts val="600"/>
              </a:spcBef>
              <a:spcAft>
                <a:spcPts val="0"/>
              </a:spcAft>
              <a:buNone/>
            </a:pPr>
            <a:r>
              <a:t/>
            </a:r>
            <a:endParaRPr/>
          </a:p>
        </p:txBody>
      </p:sp>
      <p:sp>
        <p:nvSpPr>
          <p:cNvPr id="246" name="Google Shape;246;p8: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תוכן" type="obj">
  <p:cSld name="OBJECT">
    <p:spTree>
      <p:nvGrpSpPr>
        <p:cNvPr id="15" name="Shape 15"/>
        <p:cNvGrpSpPr/>
        <p:nvPr/>
      </p:nvGrpSpPr>
      <p:grpSpPr>
        <a:xfrm>
          <a:off x="0" y="0"/>
          <a:ext cx="0" cy="0"/>
          <a:chOff x="0" y="0"/>
          <a:chExt cx="0" cy="0"/>
        </a:xfrm>
      </p:grpSpPr>
      <p:sp>
        <p:nvSpPr>
          <p:cNvPr id="16" name="Google Shape;16;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18" name="Google Shape;18;p27"/>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9" name="Google Shape;1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0" name="Google Shape;20;p27"/>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
              <a:t>‹#›</a:t>
            </a:fld>
            <a:endParaRPr/>
          </a:p>
        </p:txBody>
      </p:sp>
    </p:spTree>
  </p:cSld>
  <p:clrMapOvr>
    <a:masterClrMapping/>
  </p:clrMapOvr>
  <p:transition spd="slow" p14:dur="1500">
    <p:split orient="vert"/>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טקסט אנכי" type="vertTx">
  <p:cSld name="VERTICAL_TEXT">
    <p:spTree>
      <p:nvGrpSpPr>
        <p:cNvPr id="72" name="Shape 72"/>
        <p:cNvGrpSpPr/>
        <p:nvPr/>
      </p:nvGrpSpPr>
      <p:grpSpPr>
        <a:xfrm>
          <a:off x="0" y="0"/>
          <a:ext cx="0" cy="0"/>
          <a:chOff x="0" y="0"/>
          <a:chExt cx="0" cy="0"/>
        </a:xfrm>
      </p:grpSpPr>
      <p:sp>
        <p:nvSpPr>
          <p:cNvPr id="73" name="Google Shape;73;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75" name="Google Shape;75;p36"/>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6" name="Google Shape;76;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7" name="Google Shape;77;p36"/>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
              <a:t>‹#›</a:t>
            </a:fld>
            <a:endParaRPr/>
          </a:p>
        </p:txBody>
      </p:sp>
    </p:spTree>
  </p:cSld>
  <p:clrMapOvr>
    <a:masterClrMapping/>
  </p:clrMapOvr>
  <p:transition spd="slow" p14:dur="1500">
    <p:split orient="vert"/>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אנכית וטקסט" type="vertTitleAndTx">
  <p:cSld name="VERTICAL_TITLE_AND_VERTICAL_TEXT">
    <p:spTree>
      <p:nvGrpSpPr>
        <p:cNvPr id="78" name="Shape 78"/>
        <p:cNvGrpSpPr/>
        <p:nvPr/>
      </p:nvGrpSpPr>
      <p:grpSpPr>
        <a:xfrm>
          <a:off x="0" y="0"/>
          <a:ext cx="0" cy="0"/>
          <a:chOff x="0" y="0"/>
          <a:chExt cx="0" cy="0"/>
        </a:xfrm>
      </p:grpSpPr>
      <p:sp>
        <p:nvSpPr>
          <p:cNvPr id="79" name="Google Shape;79;p3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81" name="Google Shape;81;p37"/>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2" name="Google Shape;82;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3" name="Google Shape;83;p37"/>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
              <a:t>‹#›</a:t>
            </a:fld>
            <a:endParaRPr/>
          </a:p>
        </p:txBody>
      </p:sp>
    </p:spTree>
  </p:cSld>
  <p:clrMapOvr>
    <a:masterClrMapping/>
  </p:clrMapOvr>
  <p:transition spd="slow" p14:dur="1500">
    <p:split orient="vert"/>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קופית כותרת" type="title">
  <p:cSld name="TITLE">
    <p:spTree>
      <p:nvGrpSpPr>
        <p:cNvPr id="90" name="Shape 90"/>
        <p:cNvGrpSpPr/>
        <p:nvPr/>
      </p:nvGrpSpPr>
      <p:grpSpPr>
        <a:xfrm>
          <a:off x="0" y="0"/>
          <a:ext cx="0" cy="0"/>
          <a:chOff x="0" y="0"/>
          <a:chExt cx="0" cy="0"/>
        </a:xfrm>
      </p:grpSpPr>
      <p:sp>
        <p:nvSpPr>
          <p:cNvPr id="91" name="Google Shape;91;p39"/>
          <p:cNvSpPr txBox="1"/>
          <p:nvPr>
            <p:ph type="ctrTitle"/>
          </p:nvPr>
        </p:nvSpPr>
        <p:spPr>
          <a:xfrm>
            <a:off x="914400" y="2819400"/>
            <a:ext cx="10363200" cy="205740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sz="4800"/>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92" name="Google Shape;92;p39"/>
          <p:cNvSpPr txBox="1"/>
          <p:nvPr>
            <p:ph idx="1" type="subTitle"/>
          </p:nvPr>
        </p:nvSpPr>
        <p:spPr>
          <a:xfrm>
            <a:off x="1625600" y="5029200"/>
            <a:ext cx="8534400" cy="914400"/>
          </a:xfrm>
          <a:prstGeom prst="rect">
            <a:avLst/>
          </a:prstGeom>
          <a:noFill/>
          <a:ln>
            <a:noFill/>
          </a:ln>
        </p:spPr>
        <p:txBody>
          <a:bodyPr anchorCtr="0" anchor="t" bIns="45700" lIns="91425" spcFirstLastPara="1" rIns="91425" wrap="square" tIns="45700">
            <a:noAutofit/>
          </a:bodyPr>
          <a:lstStyle>
            <a:lvl1pPr lvl="0" rtl="1" algn="r">
              <a:spcBef>
                <a:spcPts val="480"/>
              </a:spcBef>
              <a:spcAft>
                <a:spcPts val="0"/>
              </a:spcAft>
              <a:buSzPts val="2400"/>
              <a:buFont typeface="Garamond"/>
              <a:buNone/>
              <a:defRPr sz="2400"/>
            </a:lvl1pPr>
            <a:lvl2pPr lvl="1" rtl="1" algn="r">
              <a:spcBef>
                <a:spcPts val="360"/>
              </a:spcBef>
              <a:spcAft>
                <a:spcPts val="0"/>
              </a:spcAft>
              <a:buSzPts val="1800"/>
              <a:buChar char="•"/>
              <a:defRPr/>
            </a:lvl2pPr>
            <a:lvl3pPr lvl="2" rtl="1" algn="r">
              <a:spcBef>
                <a:spcPts val="360"/>
              </a:spcBef>
              <a:spcAft>
                <a:spcPts val="0"/>
              </a:spcAft>
              <a:buSzPts val="1800"/>
              <a:buChar char="•"/>
              <a:defRPr/>
            </a:lvl3pPr>
            <a:lvl4pPr lvl="3" rtl="1" algn="r">
              <a:spcBef>
                <a:spcPts val="360"/>
              </a:spcBef>
              <a:spcAft>
                <a:spcPts val="0"/>
              </a:spcAft>
              <a:buSzPts val="1800"/>
              <a:buChar char="•"/>
              <a:defRPr/>
            </a:lvl4pPr>
            <a:lvl5pPr lvl="4" rtl="1" algn="r">
              <a:spcBef>
                <a:spcPts val="360"/>
              </a:spcBef>
              <a:spcAft>
                <a:spcPts val="0"/>
              </a:spcAft>
              <a:buSzPts val="1800"/>
              <a:buChar char="•"/>
              <a:defRPr/>
            </a:lvl5pPr>
            <a:lvl6pPr lvl="5" rtl="1" algn="r">
              <a:spcBef>
                <a:spcPts val="360"/>
              </a:spcBef>
              <a:spcAft>
                <a:spcPts val="0"/>
              </a:spcAft>
              <a:buSzPts val="1800"/>
              <a:buChar char="•"/>
              <a:defRPr/>
            </a:lvl6pPr>
            <a:lvl7pPr lvl="6" rtl="1" algn="r">
              <a:spcBef>
                <a:spcPts val="360"/>
              </a:spcBef>
              <a:spcAft>
                <a:spcPts val="0"/>
              </a:spcAft>
              <a:buSzPts val="1800"/>
              <a:buChar char="•"/>
              <a:defRPr/>
            </a:lvl7pPr>
            <a:lvl8pPr lvl="7" rtl="1" algn="r">
              <a:spcBef>
                <a:spcPts val="360"/>
              </a:spcBef>
              <a:spcAft>
                <a:spcPts val="0"/>
              </a:spcAft>
              <a:buSzPts val="1800"/>
              <a:buChar char="•"/>
              <a:defRPr/>
            </a:lvl8pPr>
            <a:lvl9pPr lvl="8" rtl="1" algn="r">
              <a:spcBef>
                <a:spcPts val="360"/>
              </a:spcBef>
              <a:spcAft>
                <a:spcPts val="0"/>
              </a:spcAft>
              <a:buSzPts val="1800"/>
              <a:buChar char="•"/>
              <a:defRPr/>
            </a:lvl9pPr>
          </a:lstStyle>
          <a:p/>
        </p:txBody>
      </p:sp>
      <p:sp>
        <p:nvSpPr>
          <p:cNvPr id="93" name="Google Shape;93;p39"/>
          <p:cNvSpPr txBox="1"/>
          <p:nvPr>
            <p:ph idx="10" type="dt"/>
          </p:nvPr>
        </p:nvSpPr>
        <p:spPr>
          <a:xfrm>
            <a:off x="508000" y="6248400"/>
            <a:ext cx="2540000" cy="38100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solidFill>
                  <a:srgbClr val="000000"/>
                </a:solidFill>
                <a:latin typeface="Garamond"/>
                <a:ea typeface="Garamond"/>
                <a:cs typeface="Garamond"/>
                <a:sym typeface="Garamond"/>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94" name="Google Shape;94;p39"/>
          <p:cNvSpPr txBox="1"/>
          <p:nvPr>
            <p:ph idx="11" type="ftr"/>
          </p:nvPr>
        </p:nvSpPr>
        <p:spPr>
          <a:xfrm>
            <a:off x="4165600" y="6248400"/>
            <a:ext cx="3860800" cy="381000"/>
          </a:xfrm>
          <a:prstGeom prst="rect">
            <a:avLst/>
          </a:prstGeom>
          <a:noFill/>
          <a:ln>
            <a:noFill/>
          </a:ln>
        </p:spPr>
        <p:txBody>
          <a:bodyPr anchorCtr="0" anchor="b" bIns="45700" lIns="91425" spcFirstLastPara="1" rIns="91425" wrap="square" tIns="45700">
            <a:noAutofit/>
          </a:bodyPr>
          <a:lstStyle>
            <a:lvl1pPr lvl="0" rtl="1" algn="ctr">
              <a:spcBef>
                <a:spcPts val="0"/>
              </a:spcBef>
              <a:spcAft>
                <a:spcPts val="0"/>
              </a:spcAft>
              <a:buSzPts val="1400"/>
              <a:buNone/>
              <a:defRPr>
                <a:solidFill>
                  <a:srgbClr val="000000"/>
                </a:solidFill>
                <a:latin typeface="Garamond"/>
                <a:ea typeface="Garamond"/>
                <a:cs typeface="Garamond"/>
                <a:sym typeface="Garamond"/>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95" name="Google Shape;95;p39"/>
          <p:cNvSpPr txBox="1"/>
          <p:nvPr>
            <p:ph idx="12" type="sldNum"/>
          </p:nvPr>
        </p:nvSpPr>
        <p:spPr>
          <a:xfrm>
            <a:off x="9144000" y="6248400"/>
            <a:ext cx="2540000" cy="381000"/>
          </a:xfrm>
          <a:prstGeom prst="rect">
            <a:avLst/>
          </a:prstGeom>
          <a:noFill/>
          <a:ln>
            <a:noFill/>
          </a:ln>
        </p:spPr>
        <p:txBody>
          <a:bodyPr anchorCtr="0" anchor="b" bIns="45700" lIns="91425" spcFirstLastPara="1" rIns="91425" wrap="square" tIns="45700">
            <a:noAutofit/>
          </a:bodyPr>
          <a:lstStyle>
            <a:lvl1pPr indent="0" lvl="0" marL="0" rtl="1" algn="r">
              <a:spcBef>
                <a:spcPts val="0"/>
              </a:spcBef>
              <a:buNone/>
              <a:defRPr sz="1400">
                <a:solidFill>
                  <a:srgbClr val="000000"/>
                </a:solidFill>
                <a:latin typeface="Garamond"/>
                <a:ea typeface="Garamond"/>
                <a:cs typeface="Garamond"/>
                <a:sym typeface="Garamond"/>
              </a:defRPr>
            </a:lvl1pPr>
            <a:lvl2pPr indent="0" lvl="1" marL="0" rtl="1" algn="r">
              <a:spcBef>
                <a:spcPts val="0"/>
              </a:spcBef>
              <a:buNone/>
              <a:defRPr sz="1400">
                <a:solidFill>
                  <a:srgbClr val="000000"/>
                </a:solidFill>
                <a:latin typeface="Garamond"/>
                <a:ea typeface="Garamond"/>
                <a:cs typeface="Garamond"/>
                <a:sym typeface="Garamond"/>
              </a:defRPr>
            </a:lvl2pPr>
            <a:lvl3pPr indent="0" lvl="2" marL="0" rtl="1" algn="r">
              <a:spcBef>
                <a:spcPts val="0"/>
              </a:spcBef>
              <a:buNone/>
              <a:defRPr sz="1400">
                <a:solidFill>
                  <a:srgbClr val="000000"/>
                </a:solidFill>
                <a:latin typeface="Garamond"/>
                <a:ea typeface="Garamond"/>
                <a:cs typeface="Garamond"/>
                <a:sym typeface="Garamond"/>
              </a:defRPr>
            </a:lvl3pPr>
            <a:lvl4pPr indent="0" lvl="3" marL="0" rtl="1" algn="r">
              <a:spcBef>
                <a:spcPts val="0"/>
              </a:spcBef>
              <a:buNone/>
              <a:defRPr sz="1400">
                <a:solidFill>
                  <a:srgbClr val="000000"/>
                </a:solidFill>
                <a:latin typeface="Garamond"/>
                <a:ea typeface="Garamond"/>
                <a:cs typeface="Garamond"/>
                <a:sym typeface="Garamond"/>
              </a:defRPr>
            </a:lvl4pPr>
            <a:lvl5pPr indent="0" lvl="4" marL="0" rtl="1" algn="r">
              <a:spcBef>
                <a:spcPts val="0"/>
              </a:spcBef>
              <a:buNone/>
              <a:defRPr sz="1400">
                <a:solidFill>
                  <a:srgbClr val="000000"/>
                </a:solidFill>
                <a:latin typeface="Garamond"/>
                <a:ea typeface="Garamond"/>
                <a:cs typeface="Garamond"/>
                <a:sym typeface="Garamond"/>
              </a:defRPr>
            </a:lvl5pPr>
            <a:lvl6pPr indent="0" lvl="5" marL="0" rtl="1" algn="r">
              <a:spcBef>
                <a:spcPts val="0"/>
              </a:spcBef>
              <a:buNone/>
              <a:defRPr sz="1400">
                <a:solidFill>
                  <a:srgbClr val="000000"/>
                </a:solidFill>
                <a:latin typeface="Garamond"/>
                <a:ea typeface="Garamond"/>
                <a:cs typeface="Garamond"/>
                <a:sym typeface="Garamond"/>
              </a:defRPr>
            </a:lvl6pPr>
            <a:lvl7pPr indent="0" lvl="6" marL="0" rtl="1" algn="r">
              <a:spcBef>
                <a:spcPts val="0"/>
              </a:spcBef>
              <a:buNone/>
              <a:defRPr sz="1400">
                <a:solidFill>
                  <a:srgbClr val="000000"/>
                </a:solidFill>
                <a:latin typeface="Garamond"/>
                <a:ea typeface="Garamond"/>
                <a:cs typeface="Garamond"/>
                <a:sym typeface="Garamond"/>
              </a:defRPr>
            </a:lvl7pPr>
            <a:lvl8pPr indent="0" lvl="7" marL="0" rtl="1" algn="r">
              <a:spcBef>
                <a:spcPts val="0"/>
              </a:spcBef>
              <a:buNone/>
              <a:defRPr sz="1400">
                <a:solidFill>
                  <a:srgbClr val="000000"/>
                </a:solidFill>
                <a:latin typeface="Garamond"/>
                <a:ea typeface="Garamond"/>
                <a:cs typeface="Garamond"/>
                <a:sym typeface="Garamond"/>
              </a:defRPr>
            </a:lvl8pPr>
            <a:lvl9pPr indent="0" lvl="8" marL="0" rtl="1" algn="r">
              <a:spcBef>
                <a:spcPts val="0"/>
              </a:spcBef>
              <a:buNone/>
              <a:defRPr sz="1400">
                <a:solidFill>
                  <a:srgbClr val="000000"/>
                </a:solidFill>
                <a:latin typeface="Garamond"/>
                <a:ea typeface="Garamond"/>
                <a:cs typeface="Garamond"/>
                <a:sym typeface="Garamond"/>
              </a:defRPr>
            </a:lvl9pPr>
          </a:lstStyle>
          <a:p>
            <a:pPr indent="0" lvl="0" marL="0" rtl="1" algn="r">
              <a:spcBef>
                <a:spcPts val="0"/>
              </a:spcBef>
              <a:spcAft>
                <a:spcPts val="0"/>
              </a:spcAft>
              <a:buNone/>
            </a:pPr>
            <a:fld id="{00000000-1234-1234-1234-123412341234}" type="slidenum">
              <a:rPr lang="ar"/>
              <a:t>‹#›</a:t>
            </a:fld>
            <a:endParaRPr/>
          </a:p>
        </p:txBody>
      </p:sp>
    </p:spTree>
  </p:cSld>
  <p:clrMapOvr>
    <a:masterClrMapping/>
  </p:clrMapOvr>
  <p:transition advTm="31493" spd="slow" p14:dur="15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500"/>
                                        <p:tgtEl>
                                          <p:spTgt spid="9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2">
                                            <p:txEl>
                                              <p:pRg end="0" st="0"/>
                                            </p:txEl>
                                          </p:spTgt>
                                        </p:tgtEl>
                                        <p:attrNameLst>
                                          <p:attrName>style.visibility</p:attrName>
                                        </p:attrNameLst>
                                      </p:cBhvr>
                                      <p:to>
                                        <p:strVal val="visible"/>
                                      </p:to>
                                    </p:set>
                                    <p:animEffect filter="fade" transition="in">
                                      <p:cBhvr>
                                        <p:cTn dur="500"/>
                                        <p:tgtEl>
                                          <p:spTgt spid="92">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2">
                                            <p:txEl>
                                              <p:pRg end="1" st="1"/>
                                            </p:txEl>
                                          </p:spTgt>
                                        </p:tgtEl>
                                        <p:attrNameLst>
                                          <p:attrName>style.visibility</p:attrName>
                                        </p:attrNameLst>
                                      </p:cBhvr>
                                      <p:to>
                                        <p:strVal val="visible"/>
                                      </p:to>
                                    </p:set>
                                    <p:animEffect filter="fade" transition="in">
                                      <p:cBhvr>
                                        <p:cTn dur="500"/>
                                        <p:tgtEl>
                                          <p:spTgt spid="92">
                                            <p:txEl>
                                              <p:pRg end="1" st="1"/>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92">
                                            <p:txEl>
                                              <p:pRg end="2" st="2"/>
                                            </p:txEl>
                                          </p:spTgt>
                                        </p:tgtEl>
                                        <p:attrNameLst>
                                          <p:attrName>style.visibility</p:attrName>
                                        </p:attrNameLst>
                                      </p:cBhvr>
                                      <p:to>
                                        <p:strVal val="visible"/>
                                      </p:to>
                                    </p:set>
                                    <p:animEffect filter="fade" transition="in">
                                      <p:cBhvr>
                                        <p:cTn dur="500"/>
                                        <p:tgtEl>
                                          <p:spTgt spid="92">
                                            <p:txEl>
                                              <p:pRg end="2" st="2"/>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2">
                                            <p:txEl>
                                              <p:pRg end="3" st="3"/>
                                            </p:txEl>
                                          </p:spTgt>
                                        </p:tgtEl>
                                        <p:attrNameLst>
                                          <p:attrName>style.visibility</p:attrName>
                                        </p:attrNameLst>
                                      </p:cBhvr>
                                      <p:to>
                                        <p:strVal val="visible"/>
                                      </p:to>
                                    </p:set>
                                    <p:animEffect filter="fade" transition="in">
                                      <p:cBhvr>
                                        <p:cTn dur="500"/>
                                        <p:tgtEl>
                                          <p:spTgt spid="92">
                                            <p:txEl>
                                              <p:pRg end="3" st="3"/>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92">
                                            <p:txEl>
                                              <p:pRg end="4" st="4"/>
                                            </p:txEl>
                                          </p:spTgt>
                                        </p:tgtEl>
                                        <p:attrNameLst>
                                          <p:attrName>style.visibility</p:attrName>
                                        </p:attrNameLst>
                                      </p:cBhvr>
                                      <p:to>
                                        <p:strVal val="visible"/>
                                      </p:to>
                                    </p:set>
                                    <p:animEffect filter="fade" transition="in">
                                      <p:cBhvr>
                                        <p:cTn dur="500"/>
                                        <p:tgtEl>
                                          <p:spTgt spid="92">
                                            <p:txEl>
                                              <p:pRg end="4" st="4"/>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92">
                                            <p:txEl>
                                              <p:pRg end="5" st="5"/>
                                            </p:txEl>
                                          </p:spTgt>
                                        </p:tgtEl>
                                        <p:attrNameLst>
                                          <p:attrName>style.visibility</p:attrName>
                                        </p:attrNameLst>
                                      </p:cBhvr>
                                      <p:to>
                                        <p:strVal val="visible"/>
                                      </p:to>
                                    </p:set>
                                    <p:animEffect filter="fade" transition="in">
                                      <p:cBhvr>
                                        <p:cTn dur="500"/>
                                        <p:tgtEl>
                                          <p:spTgt spid="92">
                                            <p:txEl>
                                              <p:pRg end="5" st="5"/>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92">
                                            <p:txEl>
                                              <p:pRg end="6" st="6"/>
                                            </p:txEl>
                                          </p:spTgt>
                                        </p:tgtEl>
                                        <p:attrNameLst>
                                          <p:attrName>style.visibility</p:attrName>
                                        </p:attrNameLst>
                                      </p:cBhvr>
                                      <p:to>
                                        <p:strVal val="visible"/>
                                      </p:to>
                                    </p:set>
                                    <p:animEffect filter="fade" transition="in">
                                      <p:cBhvr>
                                        <p:cTn dur="500"/>
                                        <p:tgtEl>
                                          <p:spTgt spid="92">
                                            <p:txEl>
                                              <p:pRg end="6" st="6"/>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92">
                                            <p:txEl>
                                              <p:pRg end="7" st="7"/>
                                            </p:txEl>
                                          </p:spTgt>
                                        </p:tgtEl>
                                        <p:attrNameLst>
                                          <p:attrName>style.visibility</p:attrName>
                                        </p:attrNameLst>
                                      </p:cBhvr>
                                      <p:to>
                                        <p:strVal val="visible"/>
                                      </p:to>
                                    </p:set>
                                    <p:animEffect filter="fade" transition="in">
                                      <p:cBhvr>
                                        <p:cTn dur="500"/>
                                        <p:tgtEl>
                                          <p:spTgt spid="92">
                                            <p:txEl>
                                              <p:pRg end="7" st="7"/>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92">
                                            <p:txEl>
                                              <p:pRg end="8" st="8"/>
                                            </p:txEl>
                                          </p:spTgt>
                                        </p:tgtEl>
                                        <p:attrNameLst>
                                          <p:attrName>style.visibility</p:attrName>
                                        </p:attrNameLst>
                                      </p:cBhvr>
                                      <p:to>
                                        <p:strVal val="visible"/>
                                      </p:to>
                                    </p:set>
                                    <p:animEffect filter="fade" transition="in">
                                      <p:cBhvr>
                                        <p:cTn dur="500"/>
                                        <p:tgtEl>
                                          <p:spTgt spid="92">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תוכן" type="obj">
  <p:cSld name="OBJECT">
    <p:spTree>
      <p:nvGrpSpPr>
        <p:cNvPr id="96" name="Shape 96"/>
        <p:cNvGrpSpPr/>
        <p:nvPr/>
      </p:nvGrpSpPr>
      <p:grpSpPr>
        <a:xfrm>
          <a:off x="0" y="0"/>
          <a:ext cx="0" cy="0"/>
          <a:chOff x="0" y="0"/>
          <a:chExt cx="0" cy="0"/>
        </a:xfrm>
      </p:grpSpPr>
      <p:sp>
        <p:nvSpPr>
          <p:cNvPr id="97" name="Google Shape;97;p40"/>
          <p:cNvSpPr txBox="1"/>
          <p:nvPr>
            <p:ph type="title"/>
          </p:nvPr>
        </p:nvSpPr>
        <p:spPr>
          <a:xfrm>
            <a:off x="1524000" y="76200"/>
            <a:ext cx="9042400" cy="106680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98" name="Google Shape;98;p40"/>
          <p:cNvSpPr txBox="1"/>
          <p:nvPr>
            <p:ph idx="1" type="body"/>
          </p:nvPr>
        </p:nvSpPr>
        <p:spPr>
          <a:xfrm>
            <a:off x="1524000" y="1219200"/>
            <a:ext cx="9042400" cy="47244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99" name="Google Shape;99;p40"/>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00" name="Google Shape;100;p40"/>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01" name="Google Shape;101;p40"/>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rtl="1" algn="r">
              <a:spcBef>
                <a:spcPts val="0"/>
              </a:spcBef>
              <a:buNone/>
              <a:defRPr sz="1400">
                <a:solidFill>
                  <a:schemeClr val="dk1"/>
                </a:solidFill>
                <a:latin typeface="Garamond"/>
                <a:ea typeface="Garamond"/>
                <a:cs typeface="Garamond"/>
                <a:sym typeface="Garamond"/>
              </a:defRPr>
            </a:lvl1pPr>
            <a:lvl2pPr indent="0" lvl="1" marL="0" rtl="1" algn="r">
              <a:spcBef>
                <a:spcPts val="0"/>
              </a:spcBef>
              <a:buNone/>
              <a:defRPr sz="1400">
                <a:solidFill>
                  <a:schemeClr val="dk1"/>
                </a:solidFill>
                <a:latin typeface="Garamond"/>
                <a:ea typeface="Garamond"/>
                <a:cs typeface="Garamond"/>
                <a:sym typeface="Garamond"/>
              </a:defRPr>
            </a:lvl2pPr>
            <a:lvl3pPr indent="0" lvl="2" marL="0" rtl="1" algn="r">
              <a:spcBef>
                <a:spcPts val="0"/>
              </a:spcBef>
              <a:buNone/>
              <a:defRPr sz="1400">
                <a:solidFill>
                  <a:schemeClr val="dk1"/>
                </a:solidFill>
                <a:latin typeface="Garamond"/>
                <a:ea typeface="Garamond"/>
                <a:cs typeface="Garamond"/>
                <a:sym typeface="Garamond"/>
              </a:defRPr>
            </a:lvl3pPr>
            <a:lvl4pPr indent="0" lvl="3" marL="0" rtl="1" algn="r">
              <a:spcBef>
                <a:spcPts val="0"/>
              </a:spcBef>
              <a:buNone/>
              <a:defRPr sz="1400">
                <a:solidFill>
                  <a:schemeClr val="dk1"/>
                </a:solidFill>
                <a:latin typeface="Garamond"/>
                <a:ea typeface="Garamond"/>
                <a:cs typeface="Garamond"/>
                <a:sym typeface="Garamond"/>
              </a:defRPr>
            </a:lvl4pPr>
            <a:lvl5pPr indent="0" lvl="4" marL="0" rtl="1" algn="r">
              <a:spcBef>
                <a:spcPts val="0"/>
              </a:spcBef>
              <a:buNone/>
              <a:defRPr sz="1400">
                <a:solidFill>
                  <a:schemeClr val="dk1"/>
                </a:solidFill>
                <a:latin typeface="Garamond"/>
                <a:ea typeface="Garamond"/>
                <a:cs typeface="Garamond"/>
                <a:sym typeface="Garamond"/>
              </a:defRPr>
            </a:lvl5pPr>
            <a:lvl6pPr indent="0" lvl="5" marL="0" rtl="1" algn="r">
              <a:spcBef>
                <a:spcPts val="0"/>
              </a:spcBef>
              <a:buNone/>
              <a:defRPr sz="1400">
                <a:solidFill>
                  <a:schemeClr val="dk1"/>
                </a:solidFill>
                <a:latin typeface="Garamond"/>
                <a:ea typeface="Garamond"/>
                <a:cs typeface="Garamond"/>
                <a:sym typeface="Garamond"/>
              </a:defRPr>
            </a:lvl6pPr>
            <a:lvl7pPr indent="0" lvl="6" marL="0" rtl="1" algn="r">
              <a:spcBef>
                <a:spcPts val="0"/>
              </a:spcBef>
              <a:buNone/>
              <a:defRPr sz="1400">
                <a:solidFill>
                  <a:schemeClr val="dk1"/>
                </a:solidFill>
                <a:latin typeface="Garamond"/>
                <a:ea typeface="Garamond"/>
                <a:cs typeface="Garamond"/>
                <a:sym typeface="Garamond"/>
              </a:defRPr>
            </a:lvl7pPr>
            <a:lvl8pPr indent="0" lvl="7" marL="0" rtl="1" algn="r">
              <a:spcBef>
                <a:spcPts val="0"/>
              </a:spcBef>
              <a:buNone/>
              <a:defRPr sz="1400">
                <a:solidFill>
                  <a:schemeClr val="dk1"/>
                </a:solidFill>
                <a:latin typeface="Garamond"/>
                <a:ea typeface="Garamond"/>
                <a:cs typeface="Garamond"/>
                <a:sym typeface="Garamond"/>
              </a:defRPr>
            </a:lvl8pPr>
            <a:lvl9pPr indent="0" lvl="8" marL="0" rtl="1" algn="r">
              <a:spcBef>
                <a:spcPts val="0"/>
              </a:spcBef>
              <a:buNone/>
              <a:defRPr sz="1400">
                <a:solidFill>
                  <a:schemeClr val="dk1"/>
                </a:solidFill>
                <a:latin typeface="Garamond"/>
                <a:ea typeface="Garamond"/>
                <a:cs typeface="Garamond"/>
                <a:sym typeface="Garamond"/>
              </a:defRPr>
            </a:lvl9pPr>
          </a:lstStyle>
          <a:p>
            <a:pPr indent="0" lvl="0" marL="0" rtl="1" algn="r">
              <a:spcBef>
                <a:spcPts val="0"/>
              </a:spcBef>
              <a:spcAft>
                <a:spcPts val="0"/>
              </a:spcAft>
              <a:buNone/>
            </a:pPr>
            <a:fld id="{00000000-1234-1234-1234-123412341234}" type="slidenum">
              <a:rPr lang="ar"/>
              <a:t>‹#›</a:t>
            </a:fld>
            <a:endParaRPr/>
          </a:p>
        </p:txBody>
      </p:sp>
    </p:spTree>
  </p:cSld>
  <p:clrMapOvr>
    <a:masterClrMapping/>
  </p:clrMapOvr>
  <p:transition advTm="31493" spd="slow" p14:dur="1500">
    <p:split orient="vert"/>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מקטע עליונה" type="secHead">
  <p:cSld name="SECTION_HEADER">
    <p:spTree>
      <p:nvGrpSpPr>
        <p:cNvPr id="102" name="Shape 102"/>
        <p:cNvGrpSpPr/>
        <p:nvPr/>
      </p:nvGrpSpPr>
      <p:grpSpPr>
        <a:xfrm>
          <a:off x="0" y="0"/>
          <a:ext cx="0" cy="0"/>
          <a:chOff x="0" y="0"/>
          <a:chExt cx="0" cy="0"/>
        </a:xfrm>
      </p:grpSpPr>
      <p:sp>
        <p:nvSpPr>
          <p:cNvPr id="103" name="Google Shape;103;p41"/>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b="1" sz="4000" cap="none"/>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04" name="Google Shape;104;p41"/>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rtl="1" algn="r">
              <a:spcBef>
                <a:spcPts val="400"/>
              </a:spcBef>
              <a:spcAft>
                <a:spcPts val="0"/>
              </a:spcAft>
              <a:buSzPts val="2000"/>
              <a:buFont typeface="Garamond"/>
              <a:buNone/>
              <a:defRPr sz="2000"/>
            </a:lvl1pPr>
            <a:lvl2pPr indent="-228600" lvl="1" marL="914400" rtl="1" algn="r">
              <a:spcBef>
                <a:spcPts val="360"/>
              </a:spcBef>
              <a:spcAft>
                <a:spcPts val="0"/>
              </a:spcAft>
              <a:buSzPts val="1800"/>
              <a:buFont typeface="Garamond"/>
              <a:buNone/>
              <a:defRPr sz="1800"/>
            </a:lvl2pPr>
            <a:lvl3pPr indent="-228600" lvl="2" marL="1371600" rtl="1" algn="r">
              <a:spcBef>
                <a:spcPts val="320"/>
              </a:spcBef>
              <a:spcAft>
                <a:spcPts val="0"/>
              </a:spcAft>
              <a:buSzPts val="1600"/>
              <a:buFont typeface="Garamond"/>
              <a:buNone/>
              <a:defRPr sz="1600"/>
            </a:lvl3pPr>
            <a:lvl4pPr indent="-228600" lvl="3" marL="1828800" rtl="1" algn="r">
              <a:spcBef>
                <a:spcPts val="280"/>
              </a:spcBef>
              <a:spcAft>
                <a:spcPts val="0"/>
              </a:spcAft>
              <a:buSzPts val="1400"/>
              <a:buFont typeface="Garamond"/>
              <a:buNone/>
              <a:defRPr sz="1400"/>
            </a:lvl4pPr>
            <a:lvl5pPr indent="-228600" lvl="4" marL="2286000" rtl="1" algn="r">
              <a:spcBef>
                <a:spcPts val="280"/>
              </a:spcBef>
              <a:spcAft>
                <a:spcPts val="0"/>
              </a:spcAft>
              <a:buSzPts val="1400"/>
              <a:buFont typeface="Garamond"/>
              <a:buNone/>
              <a:defRPr sz="1400"/>
            </a:lvl5pPr>
            <a:lvl6pPr indent="-228600" lvl="5" marL="2743200" rtl="1" algn="r">
              <a:spcBef>
                <a:spcPts val="280"/>
              </a:spcBef>
              <a:spcAft>
                <a:spcPts val="0"/>
              </a:spcAft>
              <a:buSzPts val="1400"/>
              <a:buFont typeface="Garamond"/>
              <a:buNone/>
              <a:defRPr sz="1400"/>
            </a:lvl6pPr>
            <a:lvl7pPr indent="-228600" lvl="6" marL="3200400" rtl="1" algn="r">
              <a:spcBef>
                <a:spcPts val="280"/>
              </a:spcBef>
              <a:spcAft>
                <a:spcPts val="0"/>
              </a:spcAft>
              <a:buSzPts val="1400"/>
              <a:buFont typeface="Garamond"/>
              <a:buNone/>
              <a:defRPr sz="1400"/>
            </a:lvl7pPr>
            <a:lvl8pPr indent="-228600" lvl="7" marL="3657600" rtl="1" algn="r">
              <a:spcBef>
                <a:spcPts val="280"/>
              </a:spcBef>
              <a:spcAft>
                <a:spcPts val="0"/>
              </a:spcAft>
              <a:buSzPts val="1400"/>
              <a:buFont typeface="Garamond"/>
              <a:buNone/>
              <a:defRPr sz="1400"/>
            </a:lvl8pPr>
            <a:lvl9pPr indent="-228600" lvl="8" marL="4114800" rtl="1" algn="r">
              <a:spcBef>
                <a:spcPts val="280"/>
              </a:spcBef>
              <a:spcAft>
                <a:spcPts val="0"/>
              </a:spcAft>
              <a:buSzPts val="1400"/>
              <a:buFont typeface="Garamond"/>
              <a:buNone/>
              <a:defRPr sz="1400"/>
            </a:lvl9pPr>
          </a:lstStyle>
          <a:p/>
        </p:txBody>
      </p:sp>
      <p:sp>
        <p:nvSpPr>
          <p:cNvPr id="105" name="Google Shape;105;p41"/>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06" name="Google Shape;106;p41"/>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07" name="Google Shape;107;p41"/>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rtl="1" algn="r">
              <a:spcBef>
                <a:spcPts val="0"/>
              </a:spcBef>
              <a:buNone/>
              <a:defRPr sz="1400">
                <a:solidFill>
                  <a:schemeClr val="dk1"/>
                </a:solidFill>
                <a:latin typeface="Garamond"/>
                <a:ea typeface="Garamond"/>
                <a:cs typeface="Garamond"/>
                <a:sym typeface="Garamond"/>
              </a:defRPr>
            </a:lvl1pPr>
            <a:lvl2pPr indent="0" lvl="1" marL="0" rtl="1" algn="r">
              <a:spcBef>
                <a:spcPts val="0"/>
              </a:spcBef>
              <a:buNone/>
              <a:defRPr sz="1400">
                <a:solidFill>
                  <a:schemeClr val="dk1"/>
                </a:solidFill>
                <a:latin typeface="Garamond"/>
                <a:ea typeface="Garamond"/>
                <a:cs typeface="Garamond"/>
                <a:sym typeface="Garamond"/>
              </a:defRPr>
            </a:lvl2pPr>
            <a:lvl3pPr indent="0" lvl="2" marL="0" rtl="1" algn="r">
              <a:spcBef>
                <a:spcPts val="0"/>
              </a:spcBef>
              <a:buNone/>
              <a:defRPr sz="1400">
                <a:solidFill>
                  <a:schemeClr val="dk1"/>
                </a:solidFill>
                <a:latin typeface="Garamond"/>
                <a:ea typeface="Garamond"/>
                <a:cs typeface="Garamond"/>
                <a:sym typeface="Garamond"/>
              </a:defRPr>
            </a:lvl3pPr>
            <a:lvl4pPr indent="0" lvl="3" marL="0" rtl="1" algn="r">
              <a:spcBef>
                <a:spcPts val="0"/>
              </a:spcBef>
              <a:buNone/>
              <a:defRPr sz="1400">
                <a:solidFill>
                  <a:schemeClr val="dk1"/>
                </a:solidFill>
                <a:latin typeface="Garamond"/>
                <a:ea typeface="Garamond"/>
                <a:cs typeface="Garamond"/>
                <a:sym typeface="Garamond"/>
              </a:defRPr>
            </a:lvl4pPr>
            <a:lvl5pPr indent="0" lvl="4" marL="0" rtl="1" algn="r">
              <a:spcBef>
                <a:spcPts val="0"/>
              </a:spcBef>
              <a:buNone/>
              <a:defRPr sz="1400">
                <a:solidFill>
                  <a:schemeClr val="dk1"/>
                </a:solidFill>
                <a:latin typeface="Garamond"/>
                <a:ea typeface="Garamond"/>
                <a:cs typeface="Garamond"/>
                <a:sym typeface="Garamond"/>
              </a:defRPr>
            </a:lvl5pPr>
            <a:lvl6pPr indent="0" lvl="5" marL="0" rtl="1" algn="r">
              <a:spcBef>
                <a:spcPts val="0"/>
              </a:spcBef>
              <a:buNone/>
              <a:defRPr sz="1400">
                <a:solidFill>
                  <a:schemeClr val="dk1"/>
                </a:solidFill>
                <a:latin typeface="Garamond"/>
                <a:ea typeface="Garamond"/>
                <a:cs typeface="Garamond"/>
                <a:sym typeface="Garamond"/>
              </a:defRPr>
            </a:lvl6pPr>
            <a:lvl7pPr indent="0" lvl="6" marL="0" rtl="1" algn="r">
              <a:spcBef>
                <a:spcPts val="0"/>
              </a:spcBef>
              <a:buNone/>
              <a:defRPr sz="1400">
                <a:solidFill>
                  <a:schemeClr val="dk1"/>
                </a:solidFill>
                <a:latin typeface="Garamond"/>
                <a:ea typeface="Garamond"/>
                <a:cs typeface="Garamond"/>
                <a:sym typeface="Garamond"/>
              </a:defRPr>
            </a:lvl7pPr>
            <a:lvl8pPr indent="0" lvl="7" marL="0" rtl="1" algn="r">
              <a:spcBef>
                <a:spcPts val="0"/>
              </a:spcBef>
              <a:buNone/>
              <a:defRPr sz="1400">
                <a:solidFill>
                  <a:schemeClr val="dk1"/>
                </a:solidFill>
                <a:latin typeface="Garamond"/>
                <a:ea typeface="Garamond"/>
                <a:cs typeface="Garamond"/>
                <a:sym typeface="Garamond"/>
              </a:defRPr>
            </a:lvl8pPr>
            <a:lvl9pPr indent="0" lvl="8" marL="0" rtl="1" algn="r">
              <a:spcBef>
                <a:spcPts val="0"/>
              </a:spcBef>
              <a:buNone/>
              <a:defRPr sz="1400">
                <a:solidFill>
                  <a:schemeClr val="dk1"/>
                </a:solidFill>
                <a:latin typeface="Garamond"/>
                <a:ea typeface="Garamond"/>
                <a:cs typeface="Garamond"/>
                <a:sym typeface="Garamond"/>
              </a:defRPr>
            </a:lvl9pPr>
          </a:lstStyle>
          <a:p>
            <a:pPr indent="0" lvl="0" marL="0" rtl="1" algn="r">
              <a:spcBef>
                <a:spcPts val="0"/>
              </a:spcBef>
              <a:spcAft>
                <a:spcPts val="0"/>
              </a:spcAft>
              <a:buNone/>
            </a:pPr>
            <a:fld id="{00000000-1234-1234-1234-123412341234}" type="slidenum">
              <a:rPr lang="ar"/>
              <a:t>‹#›</a:t>
            </a:fld>
            <a:endParaRPr/>
          </a:p>
        </p:txBody>
      </p:sp>
    </p:spTree>
  </p:cSld>
  <p:clrMapOvr>
    <a:masterClrMapping/>
  </p:clrMapOvr>
  <p:transition advTm="31493" spd="slow" p14:dur="1500">
    <p:split orient="vert"/>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ני תכנים" type="twoObj">
  <p:cSld name="TWO_OBJECTS">
    <p:spTree>
      <p:nvGrpSpPr>
        <p:cNvPr id="108" name="Shape 108"/>
        <p:cNvGrpSpPr/>
        <p:nvPr/>
      </p:nvGrpSpPr>
      <p:grpSpPr>
        <a:xfrm>
          <a:off x="0" y="0"/>
          <a:ext cx="0" cy="0"/>
          <a:chOff x="0" y="0"/>
          <a:chExt cx="0" cy="0"/>
        </a:xfrm>
      </p:grpSpPr>
      <p:sp>
        <p:nvSpPr>
          <p:cNvPr id="109" name="Google Shape;109;p42"/>
          <p:cNvSpPr txBox="1"/>
          <p:nvPr>
            <p:ph type="title"/>
          </p:nvPr>
        </p:nvSpPr>
        <p:spPr>
          <a:xfrm>
            <a:off x="1524000" y="76200"/>
            <a:ext cx="9042400" cy="106680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10" name="Google Shape;110;p42"/>
          <p:cNvSpPr txBox="1"/>
          <p:nvPr>
            <p:ph idx="1" type="body"/>
          </p:nvPr>
        </p:nvSpPr>
        <p:spPr>
          <a:xfrm>
            <a:off x="1524000" y="1219200"/>
            <a:ext cx="4419600" cy="4724400"/>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SzPts val="2800"/>
              <a:buFont typeface="Garamond"/>
              <a:buChar char="•"/>
              <a:defRPr sz="2800"/>
            </a:lvl1pPr>
            <a:lvl2pPr indent="-381000" lvl="1" marL="914400" rtl="1" algn="r">
              <a:spcBef>
                <a:spcPts val="480"/>
              </a:spcBef>
              <a:spcAft>
                <a:spcPts val="0"/>
              </a:spcAft>
              <a:buSzPts val="2400"/>
              <a:buFont typeface="Garamond"/>
              <a:buChar char="•"/>
              <a:defRPr sz="2400"/>
            </a:lvl2pPr>
            <a:lvl3pPr indent="-355600" lvl="2" marL="1371600" rtl="1" algn="r">
              <a:spcBef>
                <a:spcPts val="400"/>
              </a:spcBef>
              <a:spcAft>
                <a:spcPts val="0"/>
              </a:spcAft>
              <a:buSzPts val="2000"/>
              <a:buFont typeface="Garamond"/>
              <a:buChar char="•"/>
              <a:defRPr sz="2000"/>
            </a:lvl3pPr>
            <a:lvl4pPr indent="-342900" lvl="3" marL="1828800" rtl="1" algn="r">
              <a:spcBef>
                <a:spcPts val="360"/>
              </a:spcBef>
              <a:spcAft>
                <a:spcPts val="0"/>
              </a:spcAft>
              <a:buSzPts val="1800"/>
              <a:buFont typeface="Garamond"/>
              <a:buChar char="•"/>
              <a:defRPr sz="1800"/>
            </a:lvl4pPr>
            <a:lvl5pPr indent="-342900" lvl="4" marL="2286000" rtl="1" algn="r">
              <a:spcBef>
                <a:spcPts val="360"/>
              </a:spcBef>
              <a:spcAft>
                <a:spcPts val="0"/>
              </a:spcAft>
              <a:buSzPts val="1800"/>
              <a:buFont typeface="Garamond"/>
              <a:buChar char="•"/>
              <a:defRPr sz="1800"/>
            </a:lvl5pPr>
            <a:lvl6pPr indent="-342900" lvl="5" marL="2743200" rtl="1" algn="r">
              <a:spcBef>
                <a:spcPts val="360"/>
              </a:spcBef>
              <a:spcAft>
                <a:spcPts val="0"/>
              </a:spcAft>
              <a:buSzPts val="1800"/>
              <a:buFont typeface="Garamond"/>
              <a:buChar char="•"/>
              <a:defRPr sz="1800"/>
            </a:lvl6pPr>
            <a:lvl7pPr indent="-342900" lvl="6" marL="3200400" rtl="1" algn="r">
              <a:spcBef>
                <a:spcPts val="360"/>
              </a:spcBef>
              <a:spcAft>
                <a:spcPts val="0"/>
              </a:spcAft>
              <a:buSzPts val="1800"/>
              <a:buFont typeface="Garamond"/>
              <a:buChar char="•"/>
              <a:defRPr sz="1800"/>
            </a:lvl7pPr>
            <a:lvl8pPr indent="-342900" lvl="7" marL="3657600" rtl="1" algn="r">
              <a:spcBef>
                <a:spcPts val="360"/>
              </a:spcBef>
              <a:spcAft>
                <a:spcPts val="0"/>
              </a:spcAft>
              <a:buSzPts val="1800"/>
              <a:buFont typeface="Garamond"/>
              <a:buChar char="•"/>
              <a:defRPr sz="1800"/>
            </a:lvl8pPr>
            <a:lvl9pPr indent="-342900" lvl="8" marL="4114800" rtl="1" algn="r">
              <a:spcBef>
                <a:spcPts val="360"/>
              </a:spcBef>
              <a:spcAft>
                <a:spcPts val="0"/>
              </a:spcAft>
              <a:buSzPts val="1800"/>
              <a:buFont typeface="Garamond"/>
              <a:buChar char="•"/>
              <a:defRPr sz="1800"/>
            </a:lvl9pPr>
          </a:lstStyle>
          <a:p/>
        </p:txBody>
      </p:sp>
      <p:sp>
        <p:nvSpPr>
          <p:cNvPr id="111" name="Google Shape;111;p42"/>
          <p:cNvSpPr txBox="1"/>
          <p:nvPr>
            <p:ph idx="2" type="body"/>
          </p:nvPr>
        </p:nvSpPr>
        <p:spPr>
          <a:xfrm>
            <a:off x="6146800" y="1219200"/>
            <a:ext cx="4419600" cy="4724400"/>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SzPts val="2800"/>
              <a:buFont typeface="Garamond"/>
              <a:buChar char="•"/>
              <a:defRPr sz="2800"/>
            </a:lvl1pPr>
            <a:lvl2pPr indent="-381000" lvl="1" marL="914400" rtl="1" algn="r">
              <a:spcBef>
                <a:spcPts val="480"/>
              </a:spcBef>
              <a:spcAft>
                <a:spcPts val="0"/>
              </a:spcAft>
              <a:buSzPts val="2400"/>
              <a:buFont typeface="Garamond"/>
              <a:buChar char="•"/>
              <a:defRPr sz="2400"/>
            </a:lvl2pPr>
            <a:lvl3pPr indent="-355600" lvl="2" marL="1371600" rtl="1" algn="r">
              <a:spcBef>
                <a:spcPts val="400"/>
              </a:spcBef>
              <a:spcAft>
                <a:spcPts val="0"/>
              </a:spcAft>
              <a:buSzPts val="2000"/>
              <a:buFont typeface="Garamond"/>
              <a:buChar char="•"/>
              <a:defRPr sz="2000"/>
            </a:lvl3pPr>
            <a:lvl4pPr indent="-342900" lvl="3" marL="1828800" rtl="1" algn="r">
              <a:spcBef>
                <a:spcPts val="360"/>
              </a:spcBef>
              <a:spcAft>
                <a:spcPts val="0"/>
              </a:spcAft>
              <a:buSzPts val="1800"/>
              <a:buFont typeface="Garamond"/>
              <a:buChar char="•"/>
              <a:defRPr sz="1800"/>
            </a:lvl4pPr>
            <a:lvl5pPr indent="-342900" lvl="4" marL="2286000" rtl="1" algn="r">
              <a:spcBef>
                <a:spcPts val="360"/>
              </a:spcBef>
              <a:spcAft>
                <a:spcPts val="0"/>
              </a:spcAft>
              <a:buSzPts val="1800"/>
              <a:buFont typeface="Garamond"/>
              <a:buChar char="•"/>
              <a:defRPr sz="1800"/>
            </a:lvl5pPr>
            <a:lvl6pPr indent="-342900" lvl="5" marL="2743200" rtl="1" algn="r">
              <a:spcBef>
                <a:spcPts val="360"/>
              </a:spcBef>
              <a:spcAft>
                <a:spcPts val="0"/>
              </a:spcAft>
              <a:buSzPts val="1800"/>
              <a:buFont typeface="Garamond"/>
              <a:buChar char="•"/>
              <a:defRPr sz="1800"/>
            </a:lvl6pPr>
            <a:lvl7pPr indent="-342900" lvl="6" marL="3200400" rtl="1" algn="r">
              <a:spcBef>
                <a:spcPts val="360"/>
              </a:spcBef>
              <a:spcAft>
                <a:spcPts val="0"/>
              </a:spcAft>
              <a:buSzPts val="1800"/>
              <a:buFont typeface="Garamond"/>
              <a:buChar char="•"/>
              <a:defRPr sz="1800"/>
            </a:lvl7pPr>
            <a:lvl8pPr indent="-342900" lvl="7" marL="3657600" rtl="1" algn="r">
              <a:spcBef>
                <a:spcPts val="360"/>
              </a:spcBef>
              <a:spcAft>
                <a:spcPts val="0"/>
              </a:spcAft>
              <a:buSzPts val="1800"/>
              <a:buFont typeface="Garamond"/>
              <a:buChar char="•"/>
              <a:defRPr sz="1800"/>
            </a:lvl8pPr>
            <a:lvl9pPr indent="-342900" lvl="8" marL="4114800" rtl="1" algn="r">
              <a:spcBef>
                <a:spcPts val="360"/>
              </a:spcBef>
              <a:spcAft>
                <a:spcPts val="0"/>
              </a:spcAft>
              <a:buSzPts val="1800"/>
              <a:buFont typeface="Garamond"/>
              <a:buChar char="•"/>
              <a:defRPr sz="1800"/>
            </a:lvl9pPr>
          </a:lstStyle>
          <a:p/>
        </p:txBody>
      </p:sp>
      <p:sp>
        <p:nvSpPr>
          <p:cNvPr id="112" name="Google Shape;112;p42"/>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13" name="Google Shape;113;p42"/>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14" name="Google Shape;114;p42"/>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rtl="1" algn="r">
              <a:spcBef>
                <a:spcPts val="0"/>
              </a:spcBef>
              <a:buNone/>
              <a:defRPr sz="1400">
                <a:solidFill>
                  <a:schemeClr val="dk1"/>
                </a:solidFill>
                <a:latin typeface="Garamond"/>
                <a:ea typeface="Garamond"/>
                <a:cs typeface="Garamond"/>
                <a:sym typeface="Garamond"/>
              </a:defRPr>
            </a:lvl1pPr>
            <a:lvl2pPr indent="0" lvl="1" marL="0" rtl="1" algn="r">
              <a:spcBef>
                <a:spcPts val="0"/>
              </a:spcBef>
              <a:buNone/>
              <a:defRPr sz="1400">
                <a:solidFill>
                  <a:schemeClr val="dk1"/>
                </a:solidFill>
                <a:latin typeface="Garamond"/>
                <a:ea typeface="Garamond"/>
                <a:cs typeface="Garamond"/>
                <a:sym typeface="Garamond"/>
              </a:defRPr>
            </a:lvl2pPr>
            <a:lvl3pPr indent="0" lvl="2" marL="0" rtl="1" algn="r">
              <a:spcBef>
                <a:spcPts val="0"/>
              </a:spcBef>
              <a:buNone/>
              <a:defRPr sz="1400">
                <a:solidFill>
                  <a:schemeClr val="dk1"/>
                </a:solidFill>
                <a:latin typeface="Garamond"/>
                <a:ea typeface="Garamond"/>
                <a:cs typeface="Garamond"/>
                <a:sym typeface="Garamond"/>
              </a:defRPr>
            </a:lvl3pPr>
            <a:lvl4pPr indent="0" lvl="3" marL="0" rtl="1" algn="r">
              <a:spcBef>
                <a:spcPts val="0"/>
              </a:spcBef>
              <a:buNone/>
              <a:defRPr sz="1400">
                <a:solidFill>
                  <a:schemeClr val="dk1"/>
                </a:solidFill>
                <a:latin typeface="Garamond"/>
                <a:ea typeface="Garamond"/>
                <a:cs typeface="Garamond"/>
                <a:sym typeface="Garamond"/>
              </a:defRPr>
            </a:lvl4pPr>
            <a:lvl5pPr indent="0" lvl="4" marL="0" rtl="1" algn="r">
              <a:spcBef>
                <a:spcPts val="0"/>
              </a:spcBef>
              <a:buNone/>
              <a:defRPr sz="1400">
                <a:solidFill>
                  <a:schemeClr val="dk1"/>
                </a:solidFill>
                <a:latin typeface="Garamond"/>
                <a:ea typeface="Garamond"/>
                <a:cs typeface="Garamond"/>
                <a:sym typeface="Garamond"/>
              </a:defRPr>
            </a:lvl5pPr>
            <a:lvl6pPr indent="0" lvl="5" marL="0" rtl="1" algn="r">
              <a:spcBef>
                <a:spcPts val="0"/>
              </a:spcBef>
              <a:buNone/>
              <a:defRPr sz="1400">
                <a:solidFill>
                  <a:schemeClr val="dk1"/>
                </a:solidFill>
                <a:latin typeface="Garamond"/>
                <a:ea typeface="Garamond"/>
                <a:cs typeface="Garamond"/>
                <a:sym typeface="Garamond"/>
              </a:defRPr>
            </a:lvl6pPr>
            <a:lvl7pPr indent="0" lvl="6" marL="0" rtl="1" algn="r">
              <a:spcBef>
                <a:spcPts val="0"/>
              </a:spcBef>
              <a:buNone/>
              <a:defRPr sz="1400">
                <a:solidFill>
                  <a:schemeClr val="dk1"/>
                </a:solidFill>
                <a:latin typeface="Garamond"/>
                <a:ea typeface="Garamond"/>
                <a:cs typeface="Garamond"/>
                <a:sym typeface="Garamond"/>
              </a:defRPr>
            </a:lvl7pPr>
            <a:lvl8pPr indent="0" lvl="7" marL="0" rtl="1" algn="r">
              <a:spcBef>
                <a:spcPts val="0"/>
              </a:spcBef>
              <a:buNone/>
              <a:defRPr sz="1400">
                <a:solidFill>
                  <a:schemeClr val="dk1"/>
                </a:solidFill>
                <a:latin typeface="Garamond"/>
                <a:ea typeface="Garamond"/>
                <a:cs typeface="Garamond"/>
                <a:sym typeface="Garamond"/>
              </a:defRPr>
            </a:lvl8pPr>
            <a:lvl9pPr indent="0" lvl="8" marL="0" rtl="1" algn="r">
              <a:spcBef>
                <a:spcPts val="0"/>
              </a:spcBef>
              <a:buNone/>
              <a:defRPr sz="1400">
                <a:solidFill>
                  <a:schemeClr val="dk1"/>
                </a:solidFill>
                <a:latin typeface="Garamond"/>
                <a:ea typeface="Garamond"/>
                <a:cs typeface="Garamond"/>
                <a:sym typeface="Garamond"/>
              </a:defRPr>
            </a:lvl9pPr>
          </a:lstStyle>
          <a:p>
            <a:pPr indent="0" lvl="0" marL="0" rtl="1" algn="r">
              <a:spcBef>
                <a:spcPts val="0"/>
              </a:spcBef>
              <a:spcAft>
                <a:spcPts val="0"/>
              </a:spcAft>
              <a:buNone/>
            </a:pPr>
            <a:fld id="{00000000-1234-1234-1234-123412341234}" type="slidenum">
              <a:rPr lang="ar"/>
              <a:t>‹#›</a:t>
            </a:fld>
            <a:endParaRPr/>
          </a:p>
        </p:txBody>
      </p:sp>
    </p:spTree>
  </p:cSld>
  <p:clrMapOvr>
    <a:masterClrMapping/>
  </p:clrMapOvr>
  <p:transition advTm="31493" spd="slow" p14:dur="1500">
    <p:split orient="vert"/>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השוואה" type="twoTxTwoObj">
  <p:cSld name="TWO_OBJECTS_WITH_TEXT">
    <p:spTree>
      <p:nvGrpSpPr>
        <p:cNvPr id="115" name="Shape 115"/>
        <p:cNvGrpSpPr/>
        <p:nvPr/>
      </p:nvGrpSpPr>
      <p:grpSpPr>
        <a:xfrm>
          <a:off x="0" y="0"/>
          <a:ext cx="0" cy="0"/>
          <a:chOff x="0" y="0"/>
          <a:chExt cx="0" cy="0"/>
        </a:xfrm>
      </p:grpSpPr>
      <p:sp>
        <p:nvSpPr>
          <p:cNvPr id="116" name="Google Shape;116;p43"/>
          <p:cNvSpPr txBox="1"/>
          <p:nvPr>
            <p:ph type="title"/>
          </p:nvPr>
        </p:nvSpPr>
        <p:spPr>
          <a:xfrm>
            <a:off x="609600" y="274638"/>
            <a:ext cx="10972800" cy="114300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17" name="Google Shape;117;p43"/>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Autofit/>
          </a:bodyPr>
          <a:lstStyle>
            <a:lvl1pPr indent="-228600" lvl="0" marL="457200" rtl="1" algn="r">
              <a:spcBef>
                <a:spcPts val="480"/>
              </a:spcBef>
              <a:spcAft>
                <a:spcPts val="0"/>
              </a:spcAft>
              <a:buSzPts val="2400"/>
              <a:buFont typeface="Garamond"/>
              <a:buNone/>
              <a:defRPr b="1" sz="2400"/>
            </a:lvl1pPr>
            <a:lvl2pPr indent="-228600" lvl="1" marL="914400" rtl="1" algn="r">
              <a:spcBef>
                <a:spcPts val="400"/>
              </a:spcBef>
              <a:spcAft>
                <a:spcPts val="0"/>
              </a:spcAft>
              <a:buSzPts val="2000"/>
              <a:buFont typeface="Garamond"/>
              <a:buNone/>
              <a:defRPr b="1" sz="2000"/>
            </a:lvl2pPr>
            <a:lvl3pPr indent="-228600" lvl="2" marL="1371600" rtl="1" algn="r">
              <a:spcBef>
                <a:spcPts val="360"/>
              </a:spcBef>
              <a:spcAft>
                <a:spcPts val="0"/>
              </a:spcAft>
              <a:buSzPts val="1800"/>
              <a:buFont typeface="Garamond"/>
              <a:buNone/>
              <a:defRPr b="1" sz="1800"/>
            </a:lvl3pPr>
            <a:lvl4pPr indent="-228600" lvl="3" marL="1828800" rtl="1" algn="r">
              <a:spcBef>
                <a:spcPts val="320"/>
              </a:spcBef>
              <a:spcAft>
                <a:spcPts val="0"/>
              </a:spcAft>
              <a:buSzPts val="1600"/>
              <a:buFont typeface="Garamond"/>
              <a:buNone/>
              <a:defRPr b="1" sz="1600"/>
            </a:lvl4pPr>
            <a:lvl5pPr indent="-228600" lvl="4" marL="2286000" rtl="1" algn="r">
              <a:spcBef>
                <a:spcPts val="320"/>
              </a:spcBef>
              <a:spcAft>
                <a:spcPts val="0"/>
              </a:spcAft>
              <a:buSzPts val="1600"/>
              <a:buFont typeface="Garamond"/>
              <a:buNone/>
              <a:defRPr b="1" sz="1600"/>
            </a:lvl5pPr>
            <a:lvl6pPr indent="-228600" lvl="5" marL="2743200" rtl="1" algn="r">
              <a:spcBef>
                <a:spcPts val="320"/>
              </a:spcBef>
              <a:spcAft>
                <a:spcPts val="0"/>
              </a:spcAft>
              <a:buSzPts val="1600"/>
              <a:buFont typeface="Garamond"/>
              <a:buNone/>
              <a:defRPr b="1" sz="1600"/>
            </a:lvl6pPr>
            <a:lvl7pPr indent="-228600" lvl="6" marL="3200400" rtl="1" algn="r">
              <a:spcBef>
                <a:spcPts val="320"/>
              </a:spcBef>
              <a:spcAft>
                <a:spcPts val="0"/>
              </a:spcAft>
              <a:buSzPts val="1600"/>
              <a:buFont typeface="Garamond"/>
              <a:buNone/>
              <a:defRPr b="1" sz="1600"/>
            </a:lvl7pPr>
            <a:lvl8pPr indent="-228600" lvl="7" marL="3657600" rtl="1" algn="r">
              <a:spcBef>
                <a:spcPts val="320"/>
              </a:spcBef>
              <a:spcAft>
                <a:spcPts val="0"/>
              </a:spcAft>
              <a:buSzPts val="1600"/>
              <a:buFont typeface="Garamond"/>
              <a:buNone/>
              <a:defRPr b="1" sz="1600"/>
            </a:lvl8pPr>
            <a:lvl9pPr indent="-228600" lvl="8" marL="4114800" rtl="1" algn="r">
              <a:spcBef>
                <a:spcPts val="320"/>
              </a:spcBef>
              <a:spcAft>
                <a:spcPts val="0"/>
              </a:spcAft>
              <a:buSzPts val="1600"/>
              <a:buFont typeface="Garamond"/>
              <a:buNone/>
              <a:defRPr b="1" sz="1600"/>
            </a:lvl9pPr>
          </a:lstStyle>
          <a:p/>
        </p:txBody>
      </p:sp>
      <p:sp>
        <p:nvSpPr>
          <p:cNvPr id="118" name="Google Shape;118;p43"/>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SzPts val="2400"/>
              <a:buFont typeface="Garamond"/>
              <a:buChar char="•"/>
              <a:defRPr sz="2400"/>
            </a:lvl1pPr>
            <a:lvl2pPr indent="-355600" lvl="1" marL="914400" rtl="1" algn="r">
              <a:spcBef>
                <a:spcPts val="400"/>
              </a:spcBef>
              <a:spcAft>
                <a:spcPts val="0"/>
              </a:spcAft>
              <a:buSzPts val="2000"/>
              <a:buFont typeface="Garamond"/>
              <a:buChar char="•"/>
              <a:defRPr sz="2000"/>
            </a:lvl2pPr>
            <a:lvl3pPr indent="-342900" lvl="2" marL="1371600" rtl="1" algn="r">
              <a:spcBef>
                <a:spcPts val="360"/>
              </a:spcBef>
              <a:spcAft>
                <a:spcPts val="0"/>
              </a:spcAft>
              <a:buSzPts val="1800"/>
              <a:buFont typeface="Garamond"/>
              <a:buChar char="•"/>
              <a:defRPr sz="1800"/>
            </a:lvl3pPr>
            <a:lvl4pPr indent="-330200" lvl="3" marL="1828800" rtl="1" algn="r">
              <a:spcBef>
                <a:spcPts val="320"/>
              </a:spcBef>
              <a:spcAft>
                <a:spcPts val="0"/>
              </a:spcAft>
              <a:buSzPts val="1600"/>
              <a:buFont typeface="Garamond"/>
              <a:buChar char="•"/>
              <a:defRPr sz="1600"/>
            </a:lvl4pPr>
            <a:lvl5pPr indent="-330200" lvl="4" marL="2286000" rtl="1" algn="r">
              <a:spcBef>
                <a:spcPts val="320"/>
              </a:spcBef>
              <a:spcAft>
                <a:spcPts val="0"/>
              </a:spcAft>
              <a:buSzPts val="1600"/>
              <a:buFont typeface="Garamond"/>
              <a:buChar char="•"/>
              <a:defRPr sz="1600"/>
            </a:lvl5pPr>
            <a:lvl6pPr indent="-330200" lvl="5" marL="2743200" rtl="1" algn="r">
              <a:spcBef>
                <a:spcPts val="320"/>
              </a:spcBef>
              <a:spcAft>
                <a:spcPts val="0"/>
              </a:spcAft>
              <a:buSzPts val="1600"/>
              <a:buFont typeface="Garamond"/>
              <a:buChar char="•"/>
              <a:defRPr sz="1600"/>
            </a:lvl6pPr>
            <a:lvl7pPr indent="-330200" lvl="6" marL="3200400" rtl="1" algn="r">
              <a:spcBef>
                <a:spcPts val="320"/>
              </a:spcBef>
              <a:spcAft>
                <a:spcPts val="0"/>
              </a:spcAft>
              <a:buSzPts val="1600"/>
              <a:buFont typeface="Garamond"/>
              <a:buChar char="•"/>
              <a:defRPr sz="1600"/>
            </a:lvl7pPr>
            <a:lvl8pPr indent="-330200" lvl="7" marL="3657600" rtl="1" algn="r">
              <a:spcBef>
                <a:spcPts val="320"/>
              </a:spcBef>
              <a:spcAft>
                <a:spcPts val="0"/>
              </a:spcAft>
              <a:buSzPts val="1600"/>
              <a:buFont typeface="Garamond"/>
              <a:buChar char="•"/>
              <a:defRPr sz="1600"/>
            </a:lvl8pPr>
            <a:lvl9pPr indent="-330200" lvl="8" marL="4114800" rtl="1" algn="r">
              <a:spcBef>
                <a:spcPts val="320"/>
              </a:spcBef>
              <a:spcAft>
                <a:spcPts val="0"/>
              </a:spcAft>
              <a:buSzPts val="1600"/>
              <a:buFont typeface="Garamond"/>
              <a:buChar char="•"/>
              <a:defRPr sz="1600"/>
            </a:lvl9pPr>
          </a:lstStyle>
          <a:p/>
        </p:txBody>
      </p:sp>
      <p:sp>
        <p:nvSpPr>
          <p:cNvPr id="119" name="Google Shape;119;p43"/>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Autofit/>
          </a:bodyPr>
          <a:lstStyle>
            <a:lvl1pPr indent="-228600" lvl="0" marL="457200" rtl="1" algn="r">
              <a:spcBef>
                <a:spcPts val="480"/>
              </a:spcBef>
              <a:spcAft>
                <a:spcPts val="0"/>
              </a:spcAft>
              <a:buSzPts val="2400"/>
              <a:buFont typeface="Garamond"/>
              <a:buNone/>
              <a:defRPr b="1" sz="2400"/>
            </a:lvl1pPr>
            <a:lvl2pPr indent="-228600" lvl="1" marL="914400" rtl="1" algn="r">
              <a:spcBef>
                <a:spcPts val="400"/>
              </a:spcBef>
              <a:spcAft>
                <a:spcPts val="0"/>
              </a:spcAft>
              <a:buSzPts val="2000"/>
              <a:buFont typeface="Garamond"/>
              <a:buNone/>
              <a:defRPr b="1" sz="2000"/>
            </a:lvl2pPr>
            <a:lvl3pPr indent="-228600" lvl="2" marL="1371600" rtl="1" algn="r">
              <a:spcBef>
                <a:spcPts val="360"/>
              </a:spcBef>
              <a:spcAft>
                <a:spcPts val="0"/>
              </a:spcAft>
              <a:buSzPts val="1800"/>
              <a:buFont typeface="Garamond"/>
              <a:buNone/>
              <a:defRPr b="1" sz="1800"/>
            </a:lvl3pPr>
            <a:lvl4pPr indent="-228600" lvl="3" marL="1828800" rtl="1" algn="r">
              <a:spcBef>
                <a:spcPts val="320"/>
              </a:spcBef>
              <a:spcAft>
                <a:spcPts val="0"/>
              </a:spcAft>
              <a:buSzPts val="1600"/>
              <a:buFont typeface="Garamond"/>
              <a:buNone/>
              <a:defRPr b="1" sz="1600"/>
            </a:lvl4pPr>
            <a:lvl5pPr indent="-228600" lvl="4" marL="2286000" rtl="1" algn="r">
              <a:spcBef>
                <a:spcPts val="320"/>
              </a:spcBef>
              <a:spcAft>
                <a:spcPts val="0"/>
              </a:spcAft>
              <a:buSzPts val="1600"/>
              <a:buFont typeface="Garamond"/>
              <a:buNone/>
              <a:defRPr b="1" sz="1600"/>
            </a:lvl5pPr>
            <a:lvl6pPr indent="-228600" lvl="5" marL="2743200" rtl="1" algn="r">
              <a:spcBef>
                <a:spcPts val="320"/>
              </a:spcBef>
              <a:spcAft>
                <a:spcPts val="0"/>
              </a:spcAft>
              <a:buSzPts val="1600"/>
              <a:buFont typeface="Garamond"/>
              <a:buNone/>
              <a:defRPr b="1" sz="1600"/>
            </a:lvl6pPr>
            <a:lvl7pPr indent="-228600" lvl="6" marL="3200400" rtl="1" algn="r">
              <a:spcBef>
                <a:spcPts val="320"/>
              </a:spcBef>
              <a:spcAft>
                <a:spcPts val="0"/>
              </a:spcAft>
              <a:buSzPts val="1600"/>
              <a:buFont typeface="Garamond"/>
              <a:buNone/>
              <a:defRPr b="1" sz="1600"/>
            </a:lvl7pPr>
            <a:lvl8pPr indent="-228600" lvl="7" marL="3657600" rtl="1" algn="r">
              <a:spcBef>
                <a:spcPts val="320"/>
              </a:spcBef>
              <a:spcAft>
                <a:spcPts val="0"/>
              </a:spcAft>
              <a:buSzPts val="1600"/>
              <a:buFont typeface="Garamond"/>
              <a:buNone/>
              <a:defRPr b="1" sz="1600"/>
            </a:lvl8pPr>
            <a:lvl9pPr indent="-228600" lvl="8" marL="4114800" rtl="1" algn="r">
              <a:spcBef>
                <a:spcPts val="320"/>
              </a:spcBef>
              <a:spcAft>
                <a:spcPts val="0"/>
              </a:spcAft>
              <a:buSzPts val="1600"/>
              <a:buFont typeface="Garamond"/>
              <a:buNone/>
              <a:defRPr b="1" sz="1600"/>
            </a:lvl9pPr>
          </a:lstStyle>
          <a:p/>
        </p:txBody>
      </p:sp>
      <p:sp>
        <p:nvSpPr>
          <p:cNvPr id="120" name="Google Shape;120;p43"/>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SzPts val="2400"/>
              <a:buFont typeface="Garamond"/>
              <a:buChar char="•"/>
              <a:defRPr sz="2400"/>
            </a:lvl1pPr>
            <a:lvl2pPr indent="-355600" lvl="1" marL="914400" rtl="1" algn="r">
              <a:spcBef>
                <a:spcPts val="400"/>
              </a:spcBef>
              <a:spcAft>
                <a:spcPts val="0"/>
              </a:spcAft>
              <a:buSzPts val="2000"/>
              <a:buFont typeface="Garamond"/>
              <a:buChar char="•"/>
              <a:defRPr sz="2000"/>
            </a:lvl2pPr>
            <a:lvl3pPr indent="-342900" lvl="2" marL="1371600" rtl="1" algn="r">
              <a:spcBef>
                <a:spcPts val="360"/>
              </a:spcBef>
              <a:spcAft>
                <a:spcPts val="0"/>
              </a:spcAft>
              <a:buSzPts val="1800"/>
              <a:buFont typeface="Garamond"/>
              <a:buChar char="•"/>
              <a:defRPr sz="1800"/>
            </a:lvl3pPr>
            <a:lvl4pPr indent="-330200" lvl="3" marL="1828800" rtl="1" algn="r">
              <a:spcBef>
                <a:spcPts val="320"/>
              </a:spcBef>
              <a:spcAft>
                <a:spcPts val="0"/>
              </a:spcAft>
              <a:buSzPts val="1600"/>
              <a:buFont typeface="Garamond"/>
              <a:buChar char="•"/>
              <a:defRPr sz="1600"/>
            </a:lvl4pPr>
            <a:lvl5pPr indent="-330200" lvl="4" marL="2286000" rtl="1" algn="r">
              <a:spcBef>
                <a:spcPts val="320"/>
              </a:spcBef>
              <a:spcAft>
                <a:spcPts val="0"/>
              </a:spcAft>
              <a:buSzPts val="1600"/>
              <a:buFont typeface="Garamond"/>
              <a:buChar char="•"/>
              <a:defRPr sz="1600"/>
            </a:lvl5pPr>
            <a:lvl6pPr indent="-330200" lvl="5" marL="2743200" rtl="1" algn="r">
              <a:spcBef>
                <a:spcPts val="320"/>
              </a:spcBef>
              <a:spcAft>
                <a:spcPts val="0"/>
              </a:spcAft>
              <a:buSzPts val="1600"/>
              <a:buFont typeface="Garamond"/>
              <a:buChar char="•"/>
              <a:defRPr sz="1600"/>
            </a:lvl6pPr>
            <a:lvl7pPr indent="-330200" lvl="6" marL="3200400" rtl="1" algn="r">
              <a:spcBef>
                <a:spcPts val="320"/>
              </a:spcBef>
              <a:spcAft>
                <a:spcPts val="0"/>
              </a:spcAft>
              <a:buSzPts val="1600"/>
              <a:buFont typeface="Garamond"/>
              <a:buChar char="•"/>
              <a:defRPr sz="1600"/>
            </a:lvl7pPr>
            <a:lvl8pPr indent="-330200" lvl="7" marL="3657600" rtl="1" algn="r">
              <a:spcBef>
                <a:spcPts val="320"/>
              </a:spcBef>
              <a:spcAft>
                <a:spcPts val="0"/>
              </a:spcAft>
              <a:buSzPts val="1600"/>
              <a:buFont typeface="Garamond"/>
              <a:buChar char="•"/>
              <a:defRPr sz="1600"/>
            </a:lvl8pPr>
            <a:lvl9pPr indent="-330200" lvl="8" marL="4114800" rtl="1" algn="r">
              <a:spcBef>
                <a:spcPts val="320"/>
              </a:spcBef>
              <a:spcAft>
                <a:spcPts val="0"/>
              </a:spcAft>
              <a:buSzPts val="1600"/>
              <a:buFont typeface="Garamond"/>
              <a:buChar char="•"/>
              <a:defRPr sz="1600"/>
            </a:lvl9pPr>
          </a:lstStyle>
          <a:p/>
        </p:txBody>
      </p:sp>
      <p:sp>
        <p:nvSpPr>
          <p:cNvPr id="121" name="Google Shape;121;p43"/>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22" name="Google Shape;122;p43"/>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23" name="Google Shape;123;p43"/>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rtl="1" algn="r">
              <a:spcBef>
                <a:spcPts val="0"/>
              </a:spcBef>
              <a:buNone/>
              <a:defRPr sz="1400">
                <a:solidFill>
                  <a:schemeClr val="dk1"/>
                </a:solidFill>
                <a:latin typeface="Garamond"/>
                <a:ea typeface="Garamond"/>
                <a:cs typeface="Garamond"/>
                <a:sym typeface="Garamond"/>
              </a:defRPr>
            </a:lvl1pPr>
            <a:lvl2pPr indent="0" lvl="1" marL="0" rtl="1" algn="r">
              <a:spcBef>
                <a:spcPts val="0"/>
              </a:spcBef>
              <a:buNone/>
              <a:defRPr sz="1400">
                <a:solidFill>
                  <a:schemeClr val="dk1"/>
                </a:solidFill>
                <a:latin typeface="Garamond"/>
                <a:ea typeface="Garamond"/>
                <a:cs typeface="Garamond"/>
                <a:sym typeface="Garamond"/>
              </a:defRPr>
            </a:lvl2pPr>
            <a:lvl3pPr indent="0" lvl="2" marL="0" rtl="1" algn="r">
              <a:spcBef>
                <a:spcPts val="0"/>
              </a:spcBef>
              <a:buNone/>
              <a:defRPr sz="1400">
                <a:solidFill>
                  <a:schemeClr val="dk1"/>
                </a:solidFill>
                <a:latin typeface="Garamond"/>
                <a:ea typeface="Garamond"/>
                <a:cs typeface="Garamond"/>
                <a:sym typeface="Garamond"/>
              </a:defRPr>
            </a:lvl3pPr>
            <a:lvl4pPr indent="0" lvl="3" marL="0" rtl="1" algn="r">
              <a:spcBef>
                <a:spcPts val="0"/>
              </a:spcBef>
              <a:buNone/>
              <a:defRPr sz="1400">
                <a:solidFill>
                  <a:schemeClr val="dk1"/>
                </a:solidFill>
                <a:latin typeface="Garamond"/>
                <a:ea typeface="Garamond"/>
                <a:cs typeface="Garamond"/>
                <a:sym typeface="Garamond"/>
              </a:defRPr>
            </a:lvl4pPr>
            <a:lvl5pPr indent="0" lvl="4" marL="0" rtl="1" algn="r">
              <a:spcBef>
                <a:spcPts val="0"/>
              </a:spcBef>
              <a:buNone/>
              <a:defRPr sz="1400">
                <a:solidFill>
                  <a:schemeClr val="dk1"/>
                </a:solidFill>
                <a:latin typeface="Garamond"/>
                <a:ea typeface="Garamond"/>
                <a:cs typeface="Garamond"/>
                <a:sym typeface="Garamond"/>
              </a:defRPr>
            </a:lvl5pPr>
            <a:lvl6pPr indent="0" lvl="5" marL="0" rtl="1" algn="r">
              <a:spcBef>
                <a:spcPts val="0"/>
              </a:spcBef>
              <a:buNone/>
              <a:defRPr sz="1400">
                <a:solidFill>
                  <a:schemeClr val="dk1"/>
                </a:solidFill>
                <a:latin typeface="Garamond"/>
                <a:ea typeface="Garamond"/>
                <a:cs typeface="Garamond"/>
                <a:sym typeface="Garamond"/>
              </a:defRPr>
            </a:lvl6pPr>
            <a:lvl7pPr indent="0" lvl="6" marL="0" rtl="1" algn="r">
              <a:spcBef>
                <a:spcPts val="0"/>
              </a:spcBef>
              <a:buNone/>
              <a:defRPr sz="1400">
                <a:solidFill>
                  <a:schemeClr val="dk1"/>
                </a:solidFill>
                <a:latin typeface="Garamond"/>
                <a:ea typeface="Garamond"/>
                <a:cs typeface="Garamond"/>
                <a:sym typeface="Garamond"/>
              </a:defRPr>
            </a:lvl7pPr>
            <a:lvl8pPr indent="0" lvl="7" marL="0" rtl="1" algn="r">
              <a:spcBef>
                <a:spcPts val="0"/>
              </a:spcBef>
              <a:buNone/>
              <a:defRPr sz="1400">
                <a:solidFill>
                  <a:schemeClr val="dk1"/>
                </a:solidFill>
                <a:latin typeface="Garamond"/>
                <a:ea typeface="Garamond"/>
                <a:cs typeface="Garamond"/>
                <a:sym typeface="Garamond"/>
              </a:defRPr>
            </a:lvl8pPr>
            <a:lvl9pPr indent="0" lvl="8" marL="0" rtl="1" algn="r">
              <a:spcBef>
                <a:spcPts val="0"/>
              </a:spcBef>
              <a:buNone/>
              <a:defRPr sz="1400">
                <a:solidFill>
                  <a:schemeClr val="dk1"/>
                </a:solidFill>
                <a:latin typeface="Garamond"/>
                <a:ea typeface="Garamond"/>
                <a:cs typeface="Garamond"/>
                <a:sym typeface="Garamond"/>
              </a:defRPr>
            </a:lvl9pPr>
          </a:lstStyle>
          <a:p>
            <a:pPr indent="0" lvl="0" marL="0" rtl="1" algn="r">
              <a:spcBef>
                <a:spcPts val="0"/>
              </a:spcBef>
              <a:spcAft>
                <a:spcPts val="0"/>
              </a:spcAft>
              <a:buNone/>
            </a:pPr>
            <a:fld id="{00000000-1234-1234-1234-123412341234}" type="slidenum">
              <a:rPr lang="ar"/>
              <a:t>‹#›</a:t>
            </a:fld>
            <a:endParaRPr/>
          </a:p>
        </p:txBody>
      </p:sp>
    </p:spTree>
  </p:cSld>
  <p:clrMapOvr>
    <a:masterClrMapping/>
  </p:clrMapOvr>
  <p:transition advTm="31493" spd="slow" p14:dur="1500">
    <p:split orient="vert"/>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בלבד" type="titleOnly">
  <p:cSld name="TITLE_ONLY">
    <p:spTree>
      <p:nvGrpSpPr>
        <p:cNvPr id="124" name="Shape 124"/>
        <p:cNvGrpSpPr/>
        <p:nvPr/>
      </p:nvGrpSpPr>
      <p:grpSpPr>
        <a:xfrm>
          <a:off x="0" y="0"/>
          <a:ext cx="0" cy="0"/>
          <a:chOff x="0" y="0"/>
          <a:chExt cx="0" cy="0"/>
        </a:xfrm>
      </p:grpSpPr>
      <p:sp>
        <p:nvSpPr>
          <p:cNvPr id="125" name="Google Shape;125;p44"/>
          <p:cNvSpPr txBox="1"/>
          <p:nvPr>
            <p:ph type="title"/>
          </p:nvPr>
        </p:nvSpPr>
        <p:spPr>
          <a:xfrm>
            <a:off x="1524000" y="76200"/>
            <a:ext cx="9042400" cy="106680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26" name="Google Shape;126;p44"/>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27" name="Google Shape;127;p44"/>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28" name="Google Shape;128;p44"/>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rtl="1" algn="r">
              <a:spcBef>
                <a:spcPts val="0"/>
              </a:spcBef>
              <a:buNone/>
              <a:defRPr sz="1400">
                <a:solidFill>
                  <a:schemeClr val="dk1"/>
                </a:solidFill>
                <a:latin typeface="Garamond"/>
                <a:ea typeface="Garamond"/>
                <a:cs typeface="Garamond"/>
                <a:sym typeface="Garamond"/>
              </a:defRPr>
            </a:lvl1pPr>
            <a:lvl2pPr indent="0" lvl="1" marL="0" rtl="1" algn="r">
              <a:spcBef>
                <a:spcPts val="0"/>
              </a:spcBef>
              <a:buNone/>
              <a:defRPr sz="1400">
                <a:solidFill>
                  <a:schemeClr val="dk1"/>
                </a:solidFill>
                <a:latin typeface="Garamond"/>
                <a:ea typeface="Garamond"/>
                <a:cs typeface="Garamond"/>
                <a:sym typeface="Garamond"/>
              </a:defRPr>
            </a:lvl2pPr>
            <a:lvl3pPr indent="0" lvl="2" marL="0" rtl="1" algn="r">
              <a:spcBef>
                <a:spcPts val="0"/>
              </a:spcBef>
              <a:buNone/>
              <a:defRPr sz="1400">
                <a:solidFill>
                  <a:schemeClr val="dk1"/>
                </a:solidFill>
                <a:latin typeface="Garamond"/>
                <a:ea typeface="Garamond"/>
                <a:cs typeface="Garamond"/>
                <a:sym typeface="Garamond"/>
              </a:defRPr>
            </a:lvl3pPr>
            <a:lvl4pPr indent="0" lvl="3" marL="0" rtl="1" algn="r">
              <a:spcBef>
                <a:spcPts val="0"/>
              </a:spcBef>
              <a:buNone/>
              <a:defRPr sz="1400">
                <a:solidFill>
                  <a:schemeClr val="dk1"/>
                </a:solidFill>
                <a:latin typeface="Garamond"/>
                <a:ea typeface="Garamond"/>
                <a:cs typeface="Garamond"/>
                <a:sym typeface="Garamond"/>
              </a:defRPr>
            </a:lvl4pPr>
            <a:lvl5pPr indent="0" lvl="4" marL="0" rtl="1" algn="r">
              <a:spcBef>
                <a:spcPts val="0"/>
              </a:spcBef>
              <a:buNone/>
              <a:defRPr sz="1400">
                <a:solidFill>
                  <a:schemeClr val="dk1"/>
                </a:solidFill>
                <a:latin typeface="Garamond"/>
                <a:ea typeface="Garamond"/>
                <a:cs typeface="Garamond"/>
                <a:sym typeface="Garamond"/>
              </a:defRPr>
            </a:lvl5pPr>
            <a:lvl6pPr indent="0" lvl="5" marL="0" rtl="1" algn="r">
              <a:spcBef>
                <a:spcPts val="0"/>
              </a:spcBef>
              <a:buNone/>
              <a:defRPr sz="1400">
                <a:solidFill>
                  <a:schemeClr val="dk1"/>
                </a:solidFill>
                <a:latin typeface="Garamond"/>
                <a:ea typeface="Garamond"/>
                <a:cs typeface="Garamond"/>
                <a:sym typeface="Garamond"/>
              </a:defRPr>
            </a:lvl6pPr>
            <a:lvl7pPr indent="0" lvl="6" marL="0" rtl="1" algn="r">
              <a:spcBef>
                <a:spcPts val="0"/>
              </a:spcBef>
              <a:buNone/>
              <a:defRPr sz="1400">
                <a:solidFill>
                  <a:schemeClr val="dk1"/>
                </a:solidFill>
                <a:latin typeface="Garamond"/>
                <a:ea typeface="Garamond"/>
                <a:cs typeface="Garamond"/>
                <a:sym typeface="Garamond"/>
              </a:defRPr>
            </a:lvl7pPr>
            <a:lvl8pPr indent="0" lvl="7" marL="0" rtl="1" algn="r">
              <a:spcBef>
                <a:spcPts val="0"/>
              </a:spcBef>
              <a:buNone/>
              <a:defRPr sz="1400">
                <a:solidFill>
                  <a:schemeClr val="dk1"/>
                </a:solidFill>
                <a:latin typeface="Garamond"/>
                <a:ea typeface="Garamond"/>
                <a:cs typeface="Garamond"/>
                <a:sym typeface="Garamond"/>
              </a:defRPr>
            </a:lvl8pPr>
            <a:lvl9pPr indent="0" lvl="8" marL="0" rtl="1" algn="r">
              <a:spcBef>
                <a:spcPts val="0"/>
              </a:spcBef>
              <a:buNone/>
              <a:defRPr sz="1400">
                <a:solidFill>
                  <a:schemeClr val="dk1"/>
                </a:solidFill>
                <a:latin typeface="Garamond"/>
                <a:ea typeface="Garamond"/>
                <a:cs typeface="Garamond"/>
                <a:sym typeface="Garamond"/>
              </a:defRPr>
            </a:lvl9pPr>
          </a:lstStyle>
          <a:p>
            <a:pPr indent="0" lvl="0" marL="0" rtl="1" algn="r">
              <a:spcBef>
                <a:spcPts val="0"/>
              </a:spcBef>
              <a:spcAft>
                <a:spcPts val="0"/>
              </a:spcAft>
              <a:buNone/>
            </a:pPr>
            <a:fld id="{00000000-1234-1234-1234-123412341234}" type="slidenum">
              <a:rPr lang="ar"/>
              <a:t>‹#›</a:t>
            </a:fld>
            <a:endParaRPr/>
          </a:p>
        </p:txBody>
      </p:sp>
    </p:spTree>
  </p:cSld>
  <p:clrMapOvr>
    <a:masterClrMapping/>
  </p:clrMapOvr>
  <p:transition advTm="31493" spd="slow" p14:dur="1500">
    <p:split orient="vert"/>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ריק" type="blank">
  <p:cSld name="BLANK">
    <p:spTree>
      <p:nvGrpSpPr>
        <p:cNvPr id="129" name="Shape 129"/>
        <p:cNvGrpSpPr/>
        <p:nvPr/>
      </p:nvGrpSpPr>
      <p:grpSpPr>
        <a:xfrm>
          <a:off x="0" y="0"/>
          <a:ext cx="0" cy="0"/>
          <a:chOff x="0" y="0"/>
          <a:chExt cx="0" cy="0"/>
        </a:xfrm>
      </p:grpSpPr>
      <p:sp>
        <p:nvSpPr>
          <p:cNvPr id="130" name="Google Shape;130;p45"/>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31" name="Google Shape;131;p45"/>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32" name="Google Shape;132;p45"/>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rtl="1" algn="r">
              <a:spcBef>
                <a:spcPts val="0"/>
              </a:spcBef>
              <a:buNone/>
              <a:defRPr sz="1400">
                <a:solidFill>
                  <a:schemeClr val="dk1"/>
                </a:solidFill>
                <a:latin typeface="Garamond"/>
                <a:ea typeface="Garamond"/>
                <a:cs typeface="Garamond"/>
                <a:sym typeface="Garamond"/>
              </a:defRPr>
            </a:lvl1pPr>
            <a:lvl2pPr indent="0" lvl="1" marL="0" rtl="1" algn="r">
              <a:spcBef>
                <a:spcPts val="0"/>
              </a:spcBef>
              <a:buNone/>
              <a:defRPr sz="1400">
                <a:solidFill>
                  <a:schemeClr val="dk1"/>
                </a:solidFill>
                <a:latin typeface="Garamond"/>
                <a:ea typeface="Garamond"/>
                <a:cs typeface="Garamond"/>
                <a:sym typeface="Garamond"/>
              </a:defRPr>
            </a:lvl2pPr>
            <a:lvl3pPr indent="0" lvl="2" marL="0" rtl="1" algn="r">
              <a:spcBef>
                <a:spcPts val="0"/>
              </a:spcBef>
              <a:buNone/>
              <a:defRPr sz="1400">
                <a:solidFill>
                  <a:schemeClr val="dk1"/>
                </a:solidFill>
                <a:latin typeface="Garamond"/>
                <a:ea typeface="Garamond"/>
                <a:cs typeface="Garamond"/>
                <a:sym typeface="Garamond"/>
              </a:defRPr>
            </a:lvl3pPr>
            <a:lvl4pPr indent="0" lvl="3" marL="0" rtl="1" algn="r">
              <a:spcBef>
                <a:spcPts val="0"/>
              </a:spcBef>
              <a:buNone/>
              <a:defRPr sz="1400">
                <a:solidFill>
                  <a:schemeClr val="dk1"/>
                </a:solidFill>
                <a:latin typeface="Garamond"/>
                <a:ea typeface="Garamond"/>
                <a:cs typeface="Garamond"/>
                <a:sym typeface="Garamond"/>
              </a:defRPr>
            </a:lvl4pPr>
            <a:lvl5pPr indent="0" lvl="4" marL="0" rtl="1" algn="r">
              <a:spcBef>
                <a:spcPts val="0"/>
              </a:spcBef>
              <a:buNone/>
              <a:defRPr sz="1400">
                <a:solidFill>
                  <a:schemeClr val="dk1"/>
                </a:solidFill>
                <a:latin typeface="Garamond"/>
                <a:ea typeface="Garamond"/>
                <a:cs typeface="Garamond"/>
                <a:sym typeface="Garamond"/>
              </a:defRPr>
            </a:lvl5pPr>
            <a:lvl6pPr indent="0" lvl="5" marL="0" rtl="1" algn="r">
              <a:spcBef>
                <a:spcPts val="0"/>
              </a:spcBef>
              <a:buNone/>
              <a:defRPr sz="1400">
                <a:solidFill>
                  <a:schemeClr val="dk1"/>
                </a:solidFill>
                <a:latin typeface="Garamond"/>
                <a:ea typeface="Garamond"/>
                <a:cs typeface="Garamond"/>
                <a:sym typeface="Garamond"/>
              </a:defRPr>
            </a:lvl6pPr>
            <a:lvl7pPr indent="0" lvl="6" marL="0" rtl="1" algn="r">
              <a:spcBef>
                <a:spcPts val="0"/>
              </a:spcBef>
              <a:buNone/>
              <a:defRPr sz="1400">
                <a:solidFill>
                  <a:schemeClr val="dk1"/>
                </a:solidFill>
                <a:latin typeface="Garamond"/>
                <a:ea typeface="Garamond"/>
                <a:cs typeface="Garamond"/>
                <a:sym typeface="Garamond"/>
              </a:defRPr>
            </a:lvl7pPr>
            <a:lvl8pPr indent="0" lvl="7" marL="0" rtl="1" algn="r">
              <a:spcBef>
                <a:spcPts val="0"/>
              </a:spcBef>
              <a:buNone/>
              <a:defRPr sz="1400">
                <a:solidFill>
                  <a:schemeClr val="dk1"/>
                </a:solidFill>
                <a:latin typeface="Garamond"/>
                <a:ea typeface="Garamond"/>
                <a:cs typeface="Garamond"/>
                <a:sym typeface="Garamond"/>
              </a:defRPr>
            </a:lvl8pPr>
            <a:lvl9pPr indent="0" lvl="8" marL="0" rtl="1" algn="r">
              <a:spcBef>
                <a:spcPts val="0"/>
              </a:spcBef>
              <a:buNone/>
              <a:defRPr sz="1400">
                <a:solidFill>
                  <a:schemeClr val="dk1"/>
                </a:solidFill>
                <a:latin typeface="Garamond"/>
                <a:ea typeface="Garamond"/>
                <a:cs typeface="Garamond"/>
                <a:sym typeface="Garamond"/>
              </a:defRPr>
            </a:lvl9pPr>
          </a:lstStyle>
          <a:p>
            <a:pPr indent="0" lvl="0" marL="0" rtl="1" algn="r">
              <a:spcBef>
                <a:spcPts val="0"/>
              </a:spcBef>
              <a:spcAft>
                <a:spcPts val="0"/>
              </a:spcAft>
              <a:buNone/>
            </a:pPr>
            <a:fld id="{00000000-1234-1234-1234-123412341234}" type="slidenum">
              <a:rPr lang="ar"/>
              <a:t>‹#›</a:t>
            </a:fld>
            <a:endParaRPr/>
          </a:p>
        </p:txBody>
      </p:sp>
    </p:spTree>
  </p:cSld>
  <p:clrMapOvr>
    <a:masterClrMapping/>
  </p:clrMapOvr>
  <p:transition advTm="31493" spd="slow" p14:dur="1500">
    <p:split orient="vert"/>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תוכן עם כיתוב" type="objTx">
  <p:cSld name="OBJECT_WITH_CAPTION_TEXT">
    <p:spTree>
      <p:nvGrpSpPr>
        <p:cNvPr id="133" name="Shape 133"/>
        <p:cNvGrpSpPr/>
        <p:nvPr/>
      </p:nvGrpSpPr>
      <p:grpSpPr>
        <a:xfrm>
          <a:off x="0" y="0"/>
          <a:ext cx="0" cy="0"/>
          <a:chOff x="0" y="0"/>
          <a:chExt cx="0" cy="0"/>
        </a:xfrm>
      </p:grpSpPr>
      <p:sp>
        <p:nvSpPr>
          <p:cNvPr id="134" name="Google Shape;134;p46"/>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b="1" sz="2000"/>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35" name="Google Shape;135;p46"/>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Autofit/>
          </a:bodyPr>
          <a:lstStyle>
            <a:lvl1pPr indent="-431800" lvl="0" marL="457200" rtl="1" algn="r">
              <a:spcBef>
                <a:spcPts val="640"/>
              </a:spcBef>
              <a:spcAft>
                <a:spcPts val="0"/>
              </a:spcAft>
              <a:buSzPts val="3200"/>
              <a:buFont typeface="Garamond"/>
              <a:buChar char="•"/>
              <a:defRPr sz="3200"/>
            </a:lvl1pPr>
            <a:lvl2pPr indent="-406400" lvl="1" marL="914400" rtl="1" algn="r">
              <a:spcBef>
                <a:spcPts val="560"/>
              </a:spcBef>
              <a:spcAft>
                <a:spcPts val="0"/>
              </a:spcAft>
              <a:buSzPts val="2800"/>
              <a:buFont typeface="Garamond"/>
              <a:buChar char="•"/>
              <a:defRPr sz="2800"/>
            </a:lvl2pPr>
            <a:lvl3pPr indent="-381000" lvl="2" marL="1371600" rtl="1" algn="r">
              <a:spcBef>
                <a:spcPts val="480"/>
              </a:spcBef>
              <a:spcAft>
                <a:spcPts val="0"/>
              </a:spcAft>
              <a:buSzPts val="2400"/>
              <a:buFont typeface="Garamond"/>
              <a:buChar char="•"/>
              <a:defRPr sz="2400"/>
            </a:lvl3pPr>
            <a:lvl4pPr indent="-355600" lvl="3" marL="1828800" rtl="1" algn="r">
              <a:spcBef>
                <a:spcPts val="400"/>
              </a:spcBef>
              <a:spcAft>
                <a:spcPts val="0"/>
              </a:spcAft>
              <a:buSzPts val="2000"/>
              <a:buFont typeface="Garamond"/>
              <a:buChar char="•"/>
              <a:defRPr sz="2000"/>
            </a:lvl4pPr>
            <a:lvl5pPr indent="-355600" lvl="4" marL="2286000" rtl="1" algn="r">
              <a:spcBef>
                <a:spcPts val="400"/>
              </a:spcBef>
              <a:spcAft>
                <a:spcPts val="0"/>
              </a:spcAft>
              <a:buSzPts val="2000"/>
              <a:buFont typeface="Garamond"/>
              <a:buChar char="•"/>
              <a:defRPr sz="2000"/>
            </a:lvl5pPr>
            <a:lvl6pPr indent="-355600" lvl="5" marL="2743200" rtl="1" algn="r">
              <a:spcBef>
                <a:spcPts val="400"/>
              </a:spcBef>
              <a:spcAft>
                <a:spcPts val="0"/>
              </a:spcAft>
              <a:buSzPts val="2000"/>
              <a:buFont typeface="Garamond"/>
              <a:buChar char="•"/>
              <a:defRPr sz="2000"/>
            </a:lvl6pPr>
            <a:lvl7pPr indent="-355600" lvl="6" marL="3200400" rtl="1" algn="r">
              <a:spcBef>
                <a:spcPts val="400"/>
              </a:spcBef>
              <a:spcAft>
                <a:spcPts val="0"/>
              </a:spcAft>
              <a:buSzPts val="2000"/>
              <a:buFont typeface="Garamond"/>
              <a:buChar char="•"/>
              <a:defRPr sz="2000"/>
            </a:lvl7pPr>
            <a:lvl8pPr indent="-355600" lvl="7" marL="3657600" rtl="1" algn="r">
              <a:spcBef>
                <a:spcPts val="400"/>
              </a:spcBef>
              <a:spcAft>
                <a:spcPts val="0"/>
              </a:spcAft>
              <a:buSzPts val="2000"/>
              <a:buFont typeface="Garamond"/>
              <a:buChar char="•"/>
              <a:defRPr sz="2000"/>
            </a:lvl8pPr>
            <a:lvl9pPr indent="-355600" lvl="8" marL="4114800" rtl="1" algn="r">
              <a:spcBef>
                <a:spcPts val="400"/>
              </a:spcBef>
              <a:spcAft>
                <a:spcPts val="0"/>
              </a:spcAft>
              <a:buSzPts val="2000"/>
              <a:buFont typeface="Garamond"/>
              <a:buChar char="•"/>
              <a:defRPr sz="2000"/>
            </a:lvl9pPr>
          </a:lstStyle>
          <a:p/>
        </p:txBody>
      </p:sp>
      <p:sp>
        <p:nvSpPr>
          <p:cNvPr id="136" name="Google Shape;136;p46"/>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Autofit/>
          </a:bodyPr>
          <a:lstStyle>
            <a:lvl1pPr indent="-228600" lvl="0" marL="457200" rtl="1" algn="r">
              <a:spcBef>
                <a:spcPts val="280"/>
              </a:spcBef>
              <a:spcAft>
                <a:spcPts val="0"/>
              </a:spcAft>
              <a:buSzPts val="1400"/>
              <a:buFont typeface="Garamond"/>
              <a:buNone/>
              <a:defRPr sz="1400"/>
            </a:lvl1pPr>
            <a:lvl2pPr indent="-228600" lvl="1" marL="914400" rtl="1" algn="r">
              <a:spcBef>
                <a:spcPts val="240"/>
              </a:spcBef>
              <a:spcAft>
                <a:spcPts val="0"/>
              </a:spcAft>
              <a:buSzPts val="1200"/>
              <a:buFont typeface="Garamond"/>
              <a:buNone/>
              <a:defRPr sz="1200"/>
            </a:lvl2pPr>
            <a:lvl3pPr indent="-228600" lvl="2" marL="1371600" rtl="1" algn="r">
              <a:spcBef>
                <a:spcPts val="200"/>
              </a:spcBef>
              <a:spcAft>
                <a:spcPts val="0"/>
              </a:spcAft>
              <a:buSzPts val="1000"/>
              <a:buFont typeface="Garamond"/>
              <a:buNone/>
              <a:defRPr sz="1000"/>
            </a:lvl3pPr>
            <a:lvl4pPr indent="-228600" lvl="3" marL="1828800" rtl="1" algn="r">
              <a:spcBef>
                <a:spcPts val="180"/>
              </a:spcBef>
              <a:spcAft>
                <a:spcPts val="0"/>
              </a:spcAft>
              <a:buSzPts val="900"/>
              <a:buFont typeface="Garamond"/>
              <a:buNone/>
              <a:defRPr sz="900"/>
            </a:lvl4pPr>
            <a:lvl5pPr indent="-228600" lvl="4" marL="2286000" rtl="1" algn="r">
              <a:spcBef>
                <a:spcPts val="180"/>
              </a:spcBef>
              <a:spcAft>
                <a:spcPts val="0"/>
              </a:spcAft>
              <a:buSzPts val="900"/>
              <a:buFont typeface="Garamond"/>
              <a:buNone/>
              <a:defRPr sz="900"/>
            </a:lvl5pPr>
            <a:lvl6pPr indent="-228600" lvl="5" marL="2743200" rtl="1" algn="r">
              <a:spcBef>
                <a:spcPts val="180"/>
              </a:spcBef>
              <a:spcAft>
                <a:spcPts val="0"/>
              </a:spcAft>
              <a:buSzPts val="900"/>
              <a:buFont typeface="Garamond"/>
              <a:buNone/>
              <a:defRPr sz="900"/>
            </a:lvl6pPr>
            <a:lvl7pPr indent="-228600" lvl="6" marL="3200400" rtl="1" algn="r">
              <a:spcBef>
                <a:spcPts val="180"/>
              </a:spcBef>
              <a:spcAft>
                <a:spcPts val="0"/>
              </a:spcAft>
              <a:buSzPts val="900"/>
              <a:buFont typeface="Garamond"/>
              <a:buNone/>
              <a:defRPr sz="900"/>
            </a:lvl7pPr>
            <a:lvl8pPr indent="-228600" lvl="7" marL="3657600" rtl="1" algn="r">
              <a:spcBef>
                <a:spcPts val="180"/>
              </a:spcBef>
              <a:spcAft>
                <a:spcPts val="0"/>
              </a:spcAft>
              <a:buSzPts val="900"/>
              <a:buFont typeface="Garamond"/>
              <a:buNone/>
              <a:defRPr sz="900"/>
            </a:lvl8pPr>
            <a:lvl9pPr indent="-228600" lvl="8" marL="4114800" rtl="1" algn="r">
              <a:spcBef>
                <a:spcPts val="180"/>
              </a:spcBef>
              <a:spcAft>
                <a:spcPts val="0"/>
              </a:spcAft>
              <a:buSzPts val="900"/>
              <a:buFont typeface="Garamond"/>
              <a:buNone/>
              <a:defRPr sz="900"/>
            </a:lvl9pPr>
          </a:lstStyle>
          <a:p/>
        </p:txBody>
      </p:sp>
      <p:sp>
        <p:nvSpPr>
          <p:cNvPr id="137" name="Google Shape;137;p46"/>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38" name="Google Shape;138;p46"/>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39" name="Google Shape;139;p46"/>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rtl="1" algn="r">
              <a:spcBef>
                <a:spcPts val="0"/>
              </a:spcBef>
              <a:buNone/>
              <a:defRPr sz="1400">
                <a:solidFill>
                  <a:schemeClr val="dk1"/>
                </a:solidFill>
                <a:latin typeface="Garamond"/>
                <a:ea typeface="Garamond"/>
                <a:cs typeface="Garamond"/>
                <a:sym typeface="Garamond"/>
              </a:defRPr>
            </a:lvl1pPr>
            <a:lvl2pPr indent="0" lvl="1" marL="0" rtl="1" algn="r">
              <a:spcBef>
                <a:spcPts val="0"/>
              </a:spcBef>
              <a:buNone/>
              <a:defRPr sz="1400">
                <a:solidFill>
                  <a:schemeClr val="dk1"/>
                </a:solidFill>
                <a:latin typeface="Garamond"/>
                <a:ea typeface="Garamond"/>
                <a:cs typeface="Garamond"/>
                <a:sym typeface="Garamond"/>
              </a:defRPr>
            </a:lvl2pPr>
            <a:lvl3pPr indent="0" lvl="2" marL="0" rtl="1" algn="r">
              <a:spcBef>
                <a:spcPts val="0"/>
              </a:spcBef>
              <a:buNone/>
              <a:defRPr sz="1400">
                <a:solidFill>
                  <a:schemeClr val="dk1"/>
                </a:solidFill>
                <a:latin typeface="Garamond"/>
                <a:ea typeface="Garamond"/>
                <a:cs typeface="Garamond"/>
                <a:sym typeface="Garamond"/>
              </a:defRPr>
            </a:lvl3pPr>
            <a:lvl4pPr indent="0" lvl="3" marL="0" rtl="1" algn="r">
              <a:spcBef>
                <a:spcPts val="0"/>
              </a:spcBef>
              <a:buNone/>
              <a:defRPr sz="1400">
                <a:solidFill>
                  <a:schemeClr val="dk1"/>
                </a:solidFill>
                <a:latin typeface="Garamond"/>
                <a:ea typeface="Garamond"/>
                <a:cs typeface="Garamond"/>
                <a:sym typeface="Garamond"/>
              </a:defRPr>
            </a:lvl4pPr>
            <a:lvl5pPr indent="0" lvl="4" marL="0" rtl="1" algn="r">
              <a:spcBef>
                <a:spcPts val="0"/>
              </a:spcBef>
              <a:buNone/>
              <a:defRPr sz="1400">
                <a:solidFill>
                  <a:schemeClr val="dk1"/>
                </a:solidFill>
                <a:latin typeface="Garamond"/>
                <a:ea typeface="Garamond"/>
                <a:cs typeface="Garamond"/>
                <a:sym typeface="Garamond"/>
              </a:defRPr>
            </a:lvl5pPr>
            <a:lvl6pPr indent="0" lvl="5" marL="0" rtl="1" algn="r">
              <a:spcBef>
                <a:spcPts val="0"/>
              </a:spcBef>
              <a:buNone/>
              <a:defRPr sz="1400">
                <a:solidFill>
                  <a:schemeClr val="dk1"/>
                </a:solidFill>
                <a:latin typeface="Garamond"/>
                <a:ea typeface="Garamond"/>
                <a:cs typeface="Garamond"/>
                <a:sym typeface="Garamond"/>
              </a:defRPr>
            </a:lvl6pPr>
            <a:lvl7pPr indent="0" lvl="6" marL="0" rtl="1" algn="r">
              <a:spcBef>
                <a:spcPts val="0"/>
              </a:spcBef>
              <a:buNone/>
              <a:defRPr sz="1400">
                <a:solidFill>
                  <a:schemeClr val="dk1"/>
                </a:solidFill>
                <a:latin typeface="Garamond"/>
                <a:ea typeface="Garamond"/>
                <a:cs typeface="Garamond"/>
                <a:sym typeface="Garamond"/>
              </a:defRPr>
            </a:lvl7pPr>
            <a:lvl8pPr indent="0" lvl="7" marL="0" rtl="1" algn="r">
              <a:spcBef>
                <a:spcPts val="0"/>
              </a:spcBef>
              <a:buNone/>
              <a:defRPr sz="1400">
                <a:solidFill>
                  <a:schemeClr val="dk1"/>
                </a:solidFill>
                <a:latin typeface="Garamond"/>
                <a:ea typeface="Garamond"/>
                <a:cs typeface="Garamond"/>
                <a:sym typeface="Garamond"/>
              </a:defRPr>
            </a:lvl8pPr>
            <a:lvl9pPr indent="0" lvl="8" marL="0" rtl="1" algn="r">
              <a:spcBef>
                <a:spcPts val="0"/>
              </a:spcBef>
              <a:buNone/>
              <a:defRPr sz="1400">
                <a:solidFill>
                  <a:schemeClr val="dk1"/>
                </a:solidFill>
                <a:latin typeface="Garamond"/>
                <a:ea typeface="Garamond"/>
                <a:cs typeface="Garamond"/>
                <a:sym typeface="Garamond"/>
              </a:defRPr>
            </a:lvl9pPr>
          </a:lstStyle>
          <a:p>
            <a:pPr indent="0" lvl="0" marL="0" rtl="1" algn="r">
              <a:spcBef>
                <a:spcPts val="0"/>
              </a:spcBef>
              <a:spcAft>
                <a:spcPts val="0"/>
              </a:spcAft>
              <a:buNone/>
            </a:pPr>
            <a:fld id="{00000000-1234-1234-1234-123412341234}" type="slidenum">
              <a:rPr lang="ar"/>
              <a:t>‹#›</a:t>
            </a:fld>
            <a:endParaRPr/>
          </a:p>
        </p:txBody>
      </p:sp>
    </p:spTree>
  </p:cSld>
  <p:clrMapOvr>
    <a:masterClrMapping/>
  </p:clrMapOvr>
  <p:transition advTm="31493" spd="slow" p14:dur="1500">
    <p:split orient="vert"/>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קופית כותרת" type="title">
  <p:cSld name="TITLE">
    <p:spTree>
      <p:nvGrpSpPr>
        <p:cNvPr id="21" name="Shape 21"/>
        <p:cNvGrpSpPr/>
        <p:nvPr/>
      </p:nvGrpSpPr>
      <p:grpSpPr>
        <a:xfrm>
          <a:off x="0" y="0"/>
          <a:ext cx="0" cy="0"/>
          <a:chOff x="0" y="0"/>
          <a:chExt cx="0" cy="0"/>
        </a:xfrm>
      </p:grpSpPr>
      <p:sp>
        <p:nvSpPr>
          <p:cNvPr id="22" name="Google Shape;22;p2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rtl="1"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rtl="1" algn="ctr">
              <a:lnSpc>
                <a:spcPct val="90000"/>
              </a:lnSpc>
              <a:spcBef>
                <a:spcPts val="1000"/>
              </a:spcBef>
              <a:spcAft>
                <a:spcPts val="0"/>
              </a:spcAft>
              <a:buClr>
                <a:schemeClr val="dk1"/>
              </a:buClr>
              <a:buSzPts val="2400"/>
              <a:buNone/>
              <a:defRPr sz="2400"/>
            </a:lvl1pPr>
            <a:lvl2pPr lvl="1" rtl="1" algn="ctr">
              <a:lnSpc>
                <a:spcPct val="90000"/>
              </a:lnSpc>
              <a:spcBef>
                <a:spcPts val="500"/>
              </a:spcBef>
              <a:spcAft>
                <a:spcPts val="0"/>
              </a:spcAft>
              <a:buClr>
                <a:schemeClr val="dk1"/>
              </a:buClr>
              <a:buSzPts val="2000"/>
              <a:buNone/>
              <a:defRPr sz="2000"/>
            </a:lvl2pPr>
            <a:lvl3pPr lvl="2" rtl="1" algn="ctr">
              <a:lnSpc>
                <a:spcPct val="90000"/>
              </a:lnSpc>
              <a:spcBef>
                <a:spcPts val="500"/>
              </a:spcBef>
              <a:spcAft>
                <a:spcPts val="0"/>
              </a:spcAft>
              <a:buClr>
                <a:schemeClr val="dk1"/>
              </a:buClr>
              <a:buSzPts val="1800"/>
              <a:buNone/>
              <a:defRPr sz="1800"/>
            </a:lvl3pPr>
            <a:lvl4pPr lvl="3" rtl="1" algn="ctr">
              <a:lnSpc>
                <a:spcPct val="90000"/>
              </a:lnSpc>
              <a:spcBef>
                <a:spcPts val="500"/>
              </a:spcBef>
              <a:spcAft>
                <a:spcPts val="0"/>
              </a:spcAft>
              <a:buClr>
                <a:schemeClr val="dk1"/>
              </a:buClr>
              <a:buSzPts val="1600"/>
              <a:buNone/>
              <a:defRPr sz="1600"/>
            </a:lvl4pPr>
            <a:lvl5pPr lvl="4" rtl="1" algn="ctr">
              <a:lnSpc>
                <a:spcPct val="90000"/>
              </a:lnSpc>
              <a:spcBef>
                <a:spcPts val="500"/>
              </a:spcBef>
              <a:spcAft>
                <a:spcPts val="0"/>
              </a:spcAft>
              <a:buClr>
                <a:schemeClr val="dk1"/>
              </a:buClr>
              <a:buSzPts val="1600"/>
              <a:buNone/>
              <a:defRPr sz="1600"/>
            </a:lvl5pPr>
            <a:lvl6pPr lvl="5" rtl="1" algn="ctr">
              <a:lnSpc>
                <a:spcPct val="90000"/>
              </a:lnSpc>
              <a:spcBef>
                <a:spcPts val="500"/>
              </a:spcBef>
              <a:spcAft>
                <a:spcPts val="0"/>
              </a:spcAft>
              <a:buClr>
                <a:schemeClr val="dk1"/>
              </a:buClr>
              <a:buSzPts val="1600"/>
              <a:buNone/>
              <a:defRPr sz="1600"/>
            </a:lvl6pPr>
            <a:lvl7pPr lvl="6" rtl="1" algn="ctr">
              <a:lnSpc>
                <a:spcPct val="90000"/>
              </a:lnSpc>
              <a:spcBef>
                <a:spcPts val="500"/>
              </a:spcBef>
              <a:spcAft>
                <a:spcPts val="0"/>
              </a:spcAft>
              <a:buClr>
                <a:schemeClr val="dk1"/>
              </a:buClr>
              <a:buSzPts val="1600"/>
              <a:buNone/>
              <a:defRPr sz="1600"/>
            </a:lvl7pPr>
            <a:lvl8pPr lvl="7" rtl="1" algn="ctr">
              <a:lnSpc>
                <a:spcPct val="90000"/>
              </a:lnSpc>
              <a:spcBef>
                <a:spcPts val="500"/>
              </a:spcBef>
              <a:spcAft>
                <a:spcPts val="0"/>
              </a:spcAft>
              <a:buClr>
                <a:schemeClr val="dk1"/>
              </a:buClr>
              <a:buSzPts val="1600"/>
              <a:buNone/>
              <a:defRPr sz="1600"/>
            </a:lvl8pPr>
            <a:lvl9pPr lvl="8" rtl="1" algn="ctr">
              <a:lnSpc>
                <a:spcPct val="90000"/>
              </a:lnSpc>
              <a:spcBef>
                <a:spcPts val="500"/>
              </a:spcBef>
              <a:spcAft>
                <a:spcPts val="0"/>
              </a:spcAft>
              <a:buClr>
                <a:schemeClr val="dk1"/>
              </a:buClr>
              <a:buSzPts val="1600"/>
              <a:buNone/>
              <a:defRPr sz="1600"/>
            </a:lvl9pPr>
          </a:lstStyle>
          <a:p/>
        </p:txBody>
      </p:sp>
      <p:sp>
        <p:nvSpPr>
          <p:cNvPr id="24" name="Google Shape;24;p28"/>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5" name="Google Shape;25;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6" name="Google Shape;26;p28"/>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
              <a:t>‹#›</a:t>
            </a:fld>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
                                        </p:tgtEl>
                                        <p:attrNameLst>
                                          <p:attrName>style.visibility</p:attrName>
                                        </p:attrNameLst>
                                      </p:cBhvr>
                                      <p:to>
                                        <p:strVal val="visible"/>
                                      </p:to>
                                    </p:set>
                                    <p:animEffect filter="fade" transition="in">
                                      <p:cBhvr>
                                        <p:cTn dur="500"/>
                                        <p:tgtEl>
                                          <p:spTgt spid="2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3">
                                            <p:txEl>
                                              <p:pRg end="0" st="0"/>
                                            </p:txEl>
                                          </p:spTgt>
                                        </p:tgtEl>
                                        <p:attrNameLst>
                                          <p:attrName>style.visibility</p:attrName>
                                        </p:attrNameLst>
                                      </p:cBhvr>
                                      <p:to>
                                        <p:strVal val="visible"/>
                                      </p:to>
                                    </p:set>
                                    <p:animEffect filter="fade" transition="in">
                                      <p:cBhvr>
                                        <p:cTn dur="500"/>
                                        <p:tgtEl>
                                          <p:spTgt spid="23">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3">
                                            <p:txEl>
                                              <p:pRg end="1" st="1"/>
                                            </p:txEl>
                                          </p:spTgt>
                                        </p:tgtEl>
                                        <p:attrNameLst>
                                          <p:attrName>style.visibility</p:attrName>
                                        </p:attrNameLst>
                                      </p:cBhvr>
                                      <p:to>
                                        <p:strVal val="visible"/>
                                      </p:to>
                                    </p:set>
                                    <p:animEffect filter="fade" transition="in">
                                      <p:cBhvr>
                                        <p:cTn dur="500"/>
                                        <p:tgtEl>
                                          <p:spTgt spid="23">
                                            <p:txEl>
                                              <p:pRg end="1" st="1"/>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3">
                                            <p:txEl>
                                              <p:pRg end="2" st="2"/>
                                            </p:txEl>
                                          </p:spTgt>
                                        </p:tgtEl>
                                        <p:attrNameLst>
                                          <p:attrName>style.visibility</p:attrName>
                                        </p:attrNameLst>
                                      </p:cBhvr>
                                      <p:to>
                                        <p:strVal val="visible"/>
                                      </p:to>
                                    </p:set>
                                    <p:animEffect filter="fade" transition="in">
                                      <p:cBhvr>
                                        <p:cTn dur="500"/>
                                        <p:tgtEl>
                                          <p:spTgt spid="23">
                                            <p:txEl>
                                              <p:pRg end="2" st="2"/>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3">
                                            <p:txEl>
                                              <p:pRg end="3" st="3"/>
                                            </p:txEl>
                                          </p:spTgt>
                                        </p:tgtEl>
                                        <p:attrNameLst>
                                          <p:attrName>style.visibility</p:attrName>
                                        </p:attrNameLst>
                                      </p:cBhvr>
                                      <p:to>
                                        <p:strVal val="visible"/>
                                      </p:to>
                                    </p:set>
                                    <p:animEffect filter="fade" transition="in">
                                      <p:cBhvr>
                                        <p:cTn dur="500"/>
                                        <p:tgtEl>
                                          <p:spTgt spid="23">
                                            <p:txEl>
                                              <p:pRg end="3" st="3"/>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3">
                                            <p:txEl>
                                              <p:pRg end="4" st="4"/>
                                            </p:txEl>
                                          </p:spTgt>
                                        </p:tgtEl>
                                        <p:attrNameLst>
                                          <p:attrName>style.visibility</p:attrName>
                                        </p:attrNameLst>
                                      </p:cBhvr>
                                      <p:to>
                                        <p:strVal val="visible"/>
                                      </p:to>
                                    </p:set>
                                    <p:animEffect filter="fade" transition="in">
                                      <p:cBhvr>
                                        <p:cTn dur="500"/>
                                        <p:tgtEl>
                                          <p:spTgt spid="23">
                                            <p:txEl>
                                              <p:pRg end="4" st="4"/>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3">
                                            <p:txEl>
                                              <p:pRg end="5" st="5"/>
                                            </p:txEl>
                                          </p:spTgt>
                                        </p:tgtEl>
                                        <p:attrNameLst>
                                          <p:attrName>style.visibility</p:attrName>
                                        </p:attrNameLst>
                                      </p:cBhvr>
                                      <p:to>
                                        <p:strVal val="visible"/>
                                      </p:to>
                                    </p:set>
                                    <p:animEffect filter="fade" transition="in">
                                      <p:cBhvr>
                                        <p:cTn dur="500"/>
                                        <p:tgtEl>
                                          <p:spTgt spid="23">
                                            <p:txEl>
                                              <p:pRg end="5" st="5"/>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3">
                                            <p:txEl>
                                              <p:pRg end="6" st="6"/>
                                            </p:txEl>
                                          </p:spTgt>
                                        </p:tgtEl>
                                        <p:attrNameLst>
                                          <p:attrName>style.visibility</p:attrName>
                                        </p:attrNameLst>
                                      </p:cBhvr>
                                      <p:to>
                                        <p:strVal val="visible"/>
                                      </p:to>
                                    </p:set>
                                    <p:animEffect filter="fade" transition="in">
                                      <p:cBhvr>
                                        <p:cTn dur="500"/>
                                        <p:tgtEl>
                                          <p:spTgt spid="23">
                                            <p:txEl>
                                              <p:pRg end="6" st="6"/>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3">
                                            <p:txEl>
                                              <p:pRg end="7" st="7"/>
                                            </p:txEl>
                                          </p:spTgt>
                                        </p:tgtEl>
                                        <p:attrNameLst>
                                          <p:attrName>style.visibility</p:attrName>
                                        </p:attrNameLst>
                                      </p:cBhvr>
                                      <p:to>
                                        <p:strVal val="visible"/>
                                      </p:to>
                                    </p:set>
                                    <p:animEffect filter="fade" transition="in">
                                      <p:cBhvr>
                                        <p:cTn dur="500"/>
                                        <p:tgtEl>
                                          <p:spTgt spid="23">
                                            <p:txEl>
                                              <p:pRg end="7" st="7"/>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23">
                                            <p:txEl>
                                              <p:pRg end="8" st="8"/>
                                            </p:txEl>
                                          </p:spTgt>
                                        </p:tgtEl>
                                        <p:attrNameLst>
                                          <p:attrName>style.visibility</p:attrName>
                                        </p:attrNameLst>
                                      </p:cBhvr>
                                      <p:to>
                                        <p:strVal val="visible"/>
                                      </p:to>
                                    </p:set>
                                    <p:animEffect filter="fade" transition="in">
                                      <p:cBhvr>
                                        <p:cTn dur="500"/>
                                        <p:tgtEl>
                                          <p:spTgt spid="23">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תמונה עם כיתוב" type="picTx">
  <p:cSld name="PICTURE_WITH_CAPTION_TEXT">
    <p:spTree>
      <p:nvGrpSpPr>
        <p:cNvPr id="140" name="Shape 140"/>
        <p:cNvGrpSpPr/>
        <p:nvPr/>
      </p:nvGrpSpPr>
      <p:grpSpPr>
        <a:xfrm>
          <a:off x="0" y="0"/>
          <a:ext cx="0" cy="0"/>
          <a:chOff x="0" y="0"/>
          <a:chExt cx="0" cy="0"/>
        </a:xfrm>
      </p:grpSpPr>
      <p:sp>
        <p:nvSpPr>
          <p:cNvPr id="141" name="Google Shape;141;p47"/>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b="1" sz="2000"/>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42" name="Google Shape;142;p47"/>
          <p:cNvSpPr/>
          <p:nvPr>
            <p:ph idx="2" type="pic"/>
          </p:nvPr>
        </p:nvSpPr>
        <p:spPr>
          <a:xfrm>
            <a:off x="2389717" y="612775"/>
            <a:ext cx="7315200" cy="4114800"/>
          </a:xfrm>
          <a:prstGeom prst="rect">
            <a:avLst/>
          </a:prstGeom>
          <a:noFill/>
          <a:ln>
            <a:noFill/>
          </a:ln>
        </p:spPr>
      </p:sp>
      <p:sp>
        <p:nvSpPr>
          <p:cNvPr id="143" name="Google Shape;143;p47"/>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rtl="1" algn="r">
              <a:spcBef>
                <a:spcPts val="280"/>
              </a:spcBef>
              <a:spcAft>
                <a:spcPts val="0"/>
              </a:spcAft>
              <a:buSzPts val="1400"/>
              <a:buFont typeface="Garamond"/>
              <a:buNone/>
              <a:defRPr sz="1400"/>
            </a:lvl1pPr>
            <a:lvl2pPr indent="-228600" lvl="1" marL="914400" rtl="1" algn="r">
              <a:spcBef>
                <a:spcPts val="240"/>
              </a:spcBef>
              <a:spcAft>
                <a:spcPts val="0"/>
              </a:spcAft>
              <a:buSzPts val="1200"/>
              <a:buFont typeface="Garamond"/>
              <a:buNone/>
              <a:defRPr sz="1200"/>
            </a:lvl2pPr>
            <a:lvl3pPr indent="-228600" lvl="2" marL="1371600" rtl="1" algn="r">
              <a:spcBef>
                <a:spcPts val="200"/>
              </a:spcBef>
              <a:spcAft>
                <a:spcPts val="0"/>
              </a:spcAft>
              <a:buSzPts val="1000"/>
              <a:buFont typeface="Garamond"/>
              <a:buNone/>
              <a:defRPr sz="1000"/>
            </a:lvl3pPr>
            <a:lvl4pPr indent="-228600" lvl="3" marL="1828800" rtl="1" algn="r">
              <a:spcBef>
                <a:spcPts val="180"/>
              </a:spcBef>
              <a:spcAft>
                <a:spcPts val="0"/>
              </a:spcAft>
              <a:buSzPts val="900"/>
              <a:buFont typeface="Garamond"/>
              <a:buNone/>
              <a:defRPr sz="900"/>
            </a:lvl4pPr>
            <a:lvl5pPr indent="-228600" lvl="4" marL="2286000" rtl="1" algn="r">
              <a:spcBef>
                <a:spcPts val="180"/>
              </a:spcBef>
              <a:spcAft>
                <a:spcPts val="0"/>
              </a:spcAft>
              <a:buSzPts val="900"/>
              <a:buFont typeface="Garamond"/>
              <a:buNone/>
              <a:defRPr sz="900"/>
            </a:lvl5pPr>
            <a:lvl6pPr indent="-228600" lvl="5" marL="2743200" rtl="1" algn="r">
              <a:spcBef>
                <a:spcPts val="180"/>
              </a:spcBef>
              <a:spcAft>
                <a:spcPts val="0"/>
              </a:spcAft>
              <a:buSzPts val="900"/>
              <a:buFont typeface="Garamond"/>
              <a:buNone/>
              <a:defRPr sz="900"/>
            </a:lvl6pPr>
            <a:lvl7pPr indent="-228600" lvl="6" marL="3200400" rtl="1" algn="r">
              <a:spcBef>
                <a:spcPts val="180"/>
              </a:spcBef>
              <a:spcAft>
                <a:spcPts val="0"/>
              </a:spcAft>
              <a:buSzPts val="900"/>
              <a:buFont typeface="Garamond"/>
              <a:buNone/>
              <a:defRPr sz="900"/>
            </a:lvl7pPr>
            <a:lvl8pPr indent="-228600" lvl="7" marL="3657600" rtl="1" algn="r">
              <a:spcBef>
                <a:spcPts val="180"/>
              </a:spcBef>
              <a:spcAft>
                <a:spcPts val="0"/>
              </a:spcAft>
              <a:buSzPts val="900"/>
              <a:buFont typeface="Garamond"/>
              <a:buNone/>
              <a:defRPr sz="900"/>
            </a:lvl8pPr>
            <a:lvl9pPr indent="-228600" lvl="8" marL="4114800" rtl="1" algn="r">
              <a:spcBef>
                <a:spcPts val="180"/>
              </a:spcBef>
              <a:spcAft>
                <a:spcPts val="0"/>
              </a:spcAft>
              <a:buSzPts val="900"/>
              <a:buFont typeface="Garamond"/>
              <a:buNone/>
              <a:defRPr sz="900"/>
            </a:lvl9pPr>
          </a:lstStyle>
          <a:p/>
        </p:txBody>
      </p:sp>
      <p:sp>
        <p:nvSpPr>
          <p:cNvPr id="144" name="Google Shape;144;p47"/>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45" name="Google Shape;145;p47"/>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46" name="Google Shape;146;p47"/>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rtl="1" algn="r">
              <a:spcBef>
                <a:spcPts val="0"/>
              </a:spcBef>
              <a:buNone/>
              <a:defRPr sz="1400">
                <a:solidFill>
                  <a:schemeClr val="dk1"/>
                </a:solidFill>
                <a:latin typeface="Garamond"/>
                <a:ea typeface="Garamond"/>
                <a:cs typeface="Garamond"/>
                <a:sym typeface="Garamond"/>
              </a:defRPr>
            </a:lvl1pPr>
            <a:lvl2pPr indent="0" lvl="1" marL="0" rtl="1" algn="r">
              <a:spcBef>
                <a:spcPts val="0"/>
              </a:spcBef>
              <a:buNone/>
              <a:defRPr sz="1400">
                <a:solidFill>
                  <a:schemeClr val="dk1"/>
                </a:solidFill>
                <a:latin typeface="Garamond"/>
                <a:ea typeface="Garamond"/>
                <a:cs typeface="Garamond"/>
                <a:sym typeface="Garamond"/>
              </a:defRPr>
            </a:lvl2pPr>
            <a:lvl3pPr indent="0" lvl="2" marL="0" rtl="1" algn="r">
              <a:spcBef>
                <a:spcPts val="0"/>
              </a:spcBef>
              <a:buNone/>
              <a:defRPr sz="1400">
                <a:solidFill>
                  <a:schemeClr val="dk1"/>
                </a:solidFill>
                <a:latin typeface="Garamond"/>
                <a:ea typeface="Garamond"/>
                <a:cs typeface="Garamond"/>
                <a:sym typeface="Garamond"/>
              </a:defRPr>
            </a:lvl3pPr>
            <a:lvl4pPr indent="0" lvl="3" marL="0" rtl="1" algn="r">
              <a:spcBef>
                <a:spcPts val="0"/>
              </a:spcBef>
              <a:buNone/>
              <a:defRPr sz="1400">
                <a:solidFill>
                  <a:schemeClr val="dk1"/>
                </a:solidFill>
                <a:latin typeface="Garamond"/>
                <a:ea typeface="Garamond"/>
                <a:cs typeface="Garamond"/>
                <a:sym typeface="Garamond"/>
              </a:defRPr>
            </a:lvl4pPr>
            <a:lvl5pPr indent="0" lvl="4" marL="0" rtl="1" algn="r">
              <a:spcBef>
                <a:spcPts val="0"/>
              </a:spcBef>
              <a:buNone/>
              <a:defRPr sz="1400">
                <a:solidFill>
                  <a:schemeClr val="dk1"/>
                </a:solidFill>
                <a:latin typeface="Garamond"/>
                <a:ea typeface="Garamond"/>
                <a:cs typeface="Garamond"/>
                <a:sym typeface="Garamond"/>
              </a:defRPr>
            </a:lvl5pPr>
            <a:lvl6pPr indent="0" lvl="5" marL="0" rtl="1" algn="r">
              <a:spcBef>
                <a:spcPts val="0"/>
              </a:spcBef>
              <a:buNone/>
              <a:defRPr sz="1400">
                <a:solidFill>
                  <a:schemeClr val="dk1"/>
                </a:solidFill>
                <a:latin typeface="Garamond"/>
                <a:ea typeface="Garamond"/>
                <a:cs typeface="Garamond"/>
                <a:sym typeface="Garamond"/>
              </a:defRPr>
            </a:lvl6pPr>
            <a:lvl7pPr indent="0" lvl="6" marL="0" rtl="1" algn="r">
              <a:spcBef>
                <a:spcPts val="0"/>
              </a:spcBef>
              <a:buNone/>
              <a:defRPr sz="1400">
                <a:solidFill>
                  <a:schemeClr val="dk1"/>
                </a:solidFill>
                <a:latin typeface="Garamond"/>
                <a:ea typeface="Garamond"/>
                <a:cs typeface="Garamond"/>
                <a:sym typeface="Garamond"/>
              </a:defRPr>
            </a:lvl7pPr>
            <a:lvl8pPr indent="0" lvl="7" marL="0" rtl="1" algn="r">
              <a:spcBef>
                <a:spcPts val="0"/>
              </a:spcBef>
              <a:buNone/>
              <a:defRPr sz="1400">
                <a:solidFill>
                  <a:schemeClr val="dk1"/>
                </a:solidFill>
                <a:latin typeface="Garamond"/>
                <a:ea typeface="Garamond"/>
                <a:cs typeface="Garamond"/>
                <a:sym typeface="Garamond"/>
              </a:defRPr>
            </a:lvl8pPr>
            <a:lvl9pPr indent="0" lvl="8" marL="0" rtl="1" algn="r">
              <a:spcBef>
                <a:spcPts val="0"/>
              </a:spcBef>
              <a:buNone/>
              <a:defRPr sz="1400">
                <a:solidFill>
                  <a:schemeClr val="dk1"/>
                </a:solidFill>
                <a:latin typeface="Garamond"/>
                <a:ea typeface="Garamond"/>
                <a:cs typeface="Garamond"/>
                <a:sym typeface="Garamond"/>
              </a:defRPr>
            </a:lvl9pPr>
          </a:lstStyle>
          <a:p>
            <a:pPr indent="0" lvl="0" marL="0" rtl="1" algn="r">
              <a:spcBef>
                <a:spcPts val="0"/>
              </a:spcBef>
              <a:spcAft>
                <a:spcPts val="0"/>
              </a:spcAft>
              <a:buNone/>
            </a:pPr>
            <a:fld id="{00000000-1234-1234-1234-123412341234}" type="slidenum">
              <a:rPr lang="ar"/>
              <a:t>‹#›</a:t>
            </a:fld>
            <a:endParaRPr/>
          </a:p>
        </p:txBody>
      </p:sp>
    </p:spTree>
  </p:cSld>
  <p:clrMapOvr>
    <a:masterClrMapping/>
  </p:clrMapOvr>
  <p:transition advTm="31493" spd="slow" p14:dur="1500">
    <p:split orient="vert"/>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טקסט אנכי" type="vertTx">
  <p:cSld name="VERTICAL_TEXT">
    <p:spTree>
      <p:nvGrpSpPr>
        <p:cNvPr id="147" name="Shape 147"/>
        <p:cNvGrpSpPr/>
        <p:nvPr/>
      </p:nvGrpSpPr>
      <p:grpSpPr>
        <a:xfrm>
          <a:off x="0" y="0"/>
          <a:ext cx="0" cy="0"/>
          <a:chOff x="0" y="0"/>
          <a:chExt cx="0" cy="0"/>
        </a:xfrm>
      </p:grpSpPr>
      <p:sp>
        <p:nvSpPr>
          <p:cNvPr id="148" name="Google Shape;148;p48"/>
          <p:cNvSpPr txBox="1"/>
          <p:nvPr>
            <p:ph type="title"/>
          </p:nvPr>
        </p:nvSpPr>
        <p:spPr>
          <a:xfrm>
            <a:off x="1524000" y="76200"/>
            <a:ext cx="9042400" cy="106680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49" name="Google Shape;149;p48"/>
          <p:cNvSpPr txBox="1"/>
          <p:nvPr>
            <p:ph idx="1" type="body"/>
          </p:nvPr>
        </p:nvSpPr>
        <p:spPr>
          <a:xfrm rot="5400000">
            <a:off x="3683000" y="-939800"/>
            <a:ext cx="4724400" cy="90424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150" name="Google Shape;150;p48"/>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51" name="Google Shape;151;p48"/>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52" name="Google Shape;152;p48"/>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rtl="1" algn="r">
              <a:spcBef>
                <a:spcPts val="0"/>
              </a:spcBef>
              <a:buNone/>
              <a:defRPr sz="1400">
                <a:solidFill>
                  <a:schemeClr val="dk1"/>
                </a:solidFill>
                <a:latin typeface="Garamond"/>
                <a:ea typeface="Garamond"/>
                <a:cs typeface="Garamond"/>
                <a:sym typeface="Garamond"/>
              </a:defRPr>
            </a:lvl1pPr>
            <a:lvl2pPr indent="0" lvl="1" marL="0" rtl="1" algn="r">
              <a:spcBef>
                <a:spcPts val="0"/>
              </a:spcBef>
              <a:buNone/>
              <a:defRPr sz="1400">
                <a:solidFill>
                  <a:schemeClr val="dk1"/>
                </a:solidFill>
                <a:latin typeface="Garamond"/>
                <a:ea typeface="Garamond"/>
                <a:cs typeface="Garamond"/>
                <a:sym typeface="Garamond"/>
              </a:defRPr>
            </a:lvl2pPr>
            <a:lvl3pPr indent="0" lvl="2" marL="0" rtl="1" algn="r">
              <a:spcBef>
                <a:spcPts val="0"/>
              </a:spcBef>
              <a:buNone/>
              <a:defRPr sz="1400">
                <a:solidFill>
                  <a:schemeClr val="dk1"/>
                </a:solidFill>
                <a:latin typeface="Garamond"/>
                <a:ea typeface="Garamond"/>
                <a:cs typeface="Garamond"/>
                <a:sym typeface="Garamond"/>
              </a:defRPr>
            </a:lvl3pPr>
            <a:lvl4pPr indent="0" lvl="3" marL="0" rtl="1" algn="r">
              <a:spcBef>
                <a:spcPts val="0"/>
              </a:spcBef>
              <a:buNone/>
              <a:defRPr sz="1400">
                <a:solidFill>
                  <a:schemeClr val="dk1"/>
                </a:solidFill>
                <a:latin typeface="Garamond"/>
                <a:ea typeface="Garamond"/>
                <a:cs typeface="Garamond"/>
                <a:sym typeface="Garamond"/>
              </a:defRPr>
            </a:lvl4pPr>
            <a:lvl5pPr indent="0" lvl="4" marL="0" rtl="1" algn="r">
              <a:spcBef>
                <a:spcPts val="0"/>
              </a:spcBef>
              <a:buNone/>
              <a:defRPr sz="1400">
                <a:solidFill>
                  <a:schemeClr val="dk1"/>
                </a:solidFill>
                <a:latin typeface="Garamond"/>
                <a:ea typeface="Garamond"/>
                <a:cs typeface="Garamond"/>
                <a:sym typeface="Garamond"/>
              </a:defRPr>
            </a:lvl5pPr>
            <a:lvl6pPr indent="0" lvl="5" marL="0" rtl="1" algn="r">
              <a:spcBef>
                <a:spcPts val="0"/>
              </a:spcBef>
              <a:buNone/>
              <a:defRPr sz="1400">
                <a:solidFill>
                  <a:schemeClr val="dk1"/>
                </a:solidFill>
                <a:latin typeface="Garamond"/>
                <a:ea typeface="Garamond"/>
                <a:cs typeface="Garamond"/>
                <a:sym typeface="Garamond"/>
              </a:defRPr>
            </a:lvl6pPr>
            <a:lvl7pPr indent="0" lvl="6" marL="0" rtl="1" algn="r">
              <a:spcBef>
                <a:spcPts val="0"/>
              </a:spcBef>
              <a:buNone/>
              <a:defRPr sz="1400">
                <a:solidFill>
                  <a:schemeClr val="dk1"/>
                </a:solidFill>
                <a:latin typeface="Garamond"/>
                <a:ea typeface="Garamond"/>
                <a:cs typeface="Garamond"/>
                <a:sym typeface="Garamond"/>
              </a:defRPr>
            </a:lvl7pPr>
            <a:lvl8pPr indent="0" lvl="7" marL="0" rtl="1" algn="r">
              <a:spcBef>
                <a:spcPts val="0"/>
              </a:spcBef>
              <a:buNone/>
              <a:defRPr sz="1400">
                <a:solidFill>
                  <a:schemeClr val="dk1"/>
                </a:solidFill>
                <a:latin typeface="Garamond"/>
                <a:ea typeface="Garamond"/>
                <a:cs typeface="Garamond"/>
                <a:sym typeface="Garamond"/>
              </a:defRPr>
            </a:lvl8pPr>
            <a:lvl9pPr indent="0" lvl="8" marL="0" rtl="1" algn="r">
              <a:spcBef>
                <a:spcPts val="0"/>
              </a:spcBef>
              <a:buNone/>
              <a:defRPr sz="1400">
                <a:solidFill>
                  <a:schemeClr val="dk1"/>
                </a:solidFill>
                <a:latin typeface="Garamond"/>
                <a:ea typeface="Garamond"/>
                <a:cs typeface="Garamond"/>
                <a:sym typeface="Garamond"/>
              </a:defRPr>
            </a:lvl9pPr>
          </a:lstStyle>
          <a:p>
            <a:pPr indent="0" lvl="0" marL="0" rtl="1" algn="r">
              <a:spcBef>
                <a:spcPts val="0"/>
              </a:spcBef>
              <a:spcAft>
                <a:spcPts val="0"/>
              </a:spcAft>
              <a:buNone/>
            </a:pPr>
            <a:fld id="{00000000-1234-1234-1234-123412341234}" type="slidenum">
              <a:rPr lang="ar"/>
              <a:t>‹#›</a:t>
            </a:fld>
            <a:endParaRPr/>
          </a:p>
        </p:txBody>
      </p:sp>
    </p:spTree>
  </p:cSld>
  <p:clrMapOvr>
    <a:masterClrMapping/>
  </p:clrMapOvr>
  <p:transition advTm="31493" spd="slow" p14:dur="1500">
    <p:split orient="vert"/>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אנכית וטקסט" type="vertTitleAndTx">
  <p:cSld name="VERTICAL_TITLE_AND_VERTICAL_TEXT">
    <p:spTree>
      <p:nvGrpSpPr>
        <p:cNvPr id="153" name="Shape 153"/>
        <p:cNvGrpSpPr/>
        <p:nvPr/>
      </p:nvGrpSpPr>
      <p:grpSpPr>
        <a:xfrm>
          <a:off x="0" y="0"/>
          <a:ext cx="0" cy="0"/>
          <a:chOff x="0" y="0"/>
          <a:chExt cx="0" cy="0"/>
        </a:xfrm>
      </p:grpSpPr>
      <p:sp>
        <p:nvSpPr>
          <p:cNvPr id="154" name="Google Shape;154;p49"/>
          <p:cNvSpPr txBox="1"/>
          <p:nvPr>
            <p:ph type="title"/>
          </p:nvPr>
        </p:nvSpPr>
        <p:spPr>
          <a:xfrm rot="5400000">
            <a:off x="6502400" y="1879600"/>
            <a:ext cx="5867400" cy="226060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55" name="Google Shape;155;p49"/>
          <p:cNvSpPr txBox="1"/>
          <p:nvPr>
            <p:ph idx="1" type="body"/>
          </p:nvPr>
        </p:nvSpPr>
        <p:spPr>
          <a:xfrm rot="5400000">
            <a:off x="1879600" y="-279400"/>
            <a:ext cx="5867400" cy="65786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156" name="Google Shape;156;p49"/>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57" name="Google Shape;157;p49"/>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58" name="Google Shape;158;p49"/>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rtl="1" algn="r">
              <a:spcBef>
                <a:spcPts val="0"/>
              </a:spcBef>
              <a:buNone/>
              <a:defRPr sz="1400">
                <a:solidFill>
                  <a:schemeClr val="dk1"/>
                </a:solidFill>
                <a:latin typeface="Garamond"/>
                <a:ea typeface="Garamond"/>
                <a:cs typeface="Garamond"/>
                <a:sym typeface="Garamond"/>
              </a:defRPr>
            </a:lvl1pPr>
            <a:lvl2pPr indent="0" lvl="1" marL="0" rtl="1" algn="r">
              <a:spcBef>
                <a:spcPts val="0"/>
              </a:spcBef>
              <a:buNone/>
              <a:defRPr sz="1400">
                <a:solidFill>
                  <a:schemeClr val="dk1"/>
                </a:solidFill>
                <a:latin typeface="Garamond"/>
                <a:ea typeface="Garamond"/>
                <a:cs typeface="Garamond"/>
                <a:sym typeface="Garamond"/>
              </a:defRPr>
            </a:lvl2pPr>
            <a:lvl3pPr indent="0" lvl="2" marL="0" rtl="1" algn="r">
              <a:spcBef>
                <a:spcPts val="0"/>
              </a:spcBef>
              <a:buNone/>
              <a:defRPr sz="1400">
                <a:solidFill>
                  <a:schemeClr val="dk1"/>
                </a:solidFill>
                <a:latin typeface="Garamond"/>
                <a:ea typeface="Garamond"/>
                <a:cs typeface="Garamond"/>
                <a:sym typeface="Garamond"/>
              </a:defRPr>
            </a:lvl3pPr>
            <a:lvl4pPr indent="0" lvl="3" marL="0" rtl="1" algn="r">
              <a:spcBef>
                <a:spcPts val="0"/>
              </a:spcBef>
              <a:buNone/>
              <a:defRPr sz="1400">
                <a:solidFill>
                  <a:schemeClr val="dk1"/>
                </a:solidFill>
                <a:latin typeface="Garamond"/>
                <a:ea typeface="Garamond"/>
                <a:cs typeface="Garamond"/>
                <a:sym typeface="Garamond"/>
              </a:defRPr>
            </a:lvl4pPr>
            <a:lvl5pPr indent="0" lvl="4" marL="0" rtl="1" algn="r">
              <a:spcBef>
                <a:spcPts val="0"/>
              </a:spcBef>
              <a:buNone/>
              <a:defRPr sz="1400">
                <a:solidFill>
                  <a:schemeClr val="dk1"/>
                </a:solidFill>
                <a:latin typeface="Garamond"/>
                <a:ea typeface="Garamond"/>
                <a:cs typeface="Garamond"/>
                <a:sym typeface="Garamond"/>
              </a:defRPr>
            </a:lvl5pPr>
            <a:lvl6pPr indent="0" lvl="5" marL="0" rtl="1" algn="r">
              <a:spcBef>
                <a:spcPts val="0"/>
              </a:spcBef>
              <a:buNone/>
              <a:defRPr sz="1400">
                <a:solidFill>
                  <a:schemeClr val="dk1"/>
                </a:solidFill>
                <a:latin typeface="Garamond"/>
                <a:ea typeface="Garamond"/>
                <a:cs typeface="Garamond"/>
                <a:sym typeface="Garamond"/>
              </a:defRPr>
            </a:lvl6pPr>
            <a:lvl7pPr indent="0" lvl="6" marL="0" rtl="1" algn="r">
              <a:spcBef>
                <a:spcPts val="0"/>
              </a:spcBef>
              <a:buNone/>
              <a:defRPr sz="1400">
                <a:solidFill>
                  <a:schemeClr val="dk1"/>
                </a:solidFill>
                <a:latin typeface="Garamond"/>
                <a:ea typeface="Garamond"/>
                <a:cs typeface="Garamond"/>
                <a:sym typeface="Garamond"/>
              </a:defRPr>
            </a:lvl7pPr>
            <a:lvl8pPr indent="0" lvl="7" marL="0" rtl="1" algn="r">
              <a:spcBef>
                <a:spcPts val="0"/>
              </a:spcBef>
              <a:buNone/>
              <a:defRPr sz="1400">
                <a:solidFill>
                  <a:schemeClr val="dk1"/>
                </a:solidFill>
                <a:latin typeface="Garamond"/>
                <a:ea typeface="Garamond"/>
                <a:cs typeface="Garamond"/>
                <a:sym typeface="Garamond"/>
              </a:defRPr>
            </a:lvl8pPr>
            <a:lvl9pPr indent="0" lvl="8" marL="0" rtl="1" algn="r">
              <a:spcBef>
                <a:spcPts val="0"/>
              </a:spcBef>
              <a:buNone/>
              <a:defRPr sz="1400">
                <a:solidFill>
                  <a:schemeClr val="dk1"/>
                </a:solidFill>
                <a:latin typeface="Garamond"/>
                <a:ea typeface="Garamond"/>
                <a:cs typeface="Garamond"/>
                <a:sym typeface="Garamond"/>
              </a:defRPr>
            </a:lvl9pPr>
          </a:lstStyle>
          <a:p>
            <a:pPr indent="0" lvl="0" marL="0" rtl="1" algn="r">
              <a:spcBef>
                <a:spcPts val="0"/>
              </a:spcBef>
              <a:spcAft>
                <a:spcPts val="0"/>
              </a:spcAft>
              <a:buNone/>
            </a:pPr>
            <a:fld id="{00000000-1234-1234-1234-123412341234}" type="slidenum">
              <a:rPr lang="ar"/>
              <a:t>‹#›</a:t>
            </a:fld>
            <a:endParaRPr/>
          </a:p>
        </p:txBody>
      </p:sp>
    </p:spTree>
  </p:cSld>
  <p:clrMapOvr>
    <a:masterClrMapping/>
  </p:clrMapOvr>
  <p:transition advTm="31493" spd="slow" p14:dur="1500">
    <p:split orient="vert"/>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טקסט על פני תוכן" type="txOverObj">
  <p:cSld name="TEXT_OVER_OBJECT">
    <p:spTree>
      <p:nvGrpSpPr>
        <p:cNvPr id="159" name="Shape 159"/>
        <p:cNvGrpSpPr/>
        <p:nvPr/>
      </p:nvGrpSpPr>
      <p:grpSpPr>
        <a:xfrm>
          <a:off x="0" y="0"/>
          <a:ext cx="0" cy="0"/>
          <a:chOff x="0" y="0"/>
          <a:chExt cx="0" cy="0"/>
        </a:xfrm>
      </p:grpSpPr>
      <p:sp>
        <p:nvSpPr>
          <p:cNvPr id="160" name="Google Shape;160;p50"/>
          <p:cNvSpPr txBox="1"/>
          <p:nvPr>
            <p:ph type="title"/>
          </p:nvPr>
        </p:nvSpPr>
        <p:spPr>
          <a:xfrm>
            <a:off x="1524000" y="76200"/>
            <a:ext cx="9042400" cy="106680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61" name="Google Shape;161;p50"/>
          <p:cNvSpPr txBox="1"/>
          <p:nvPr>
            <p:ph idx="1" type="body"/>
          </p:nvPr>
        </p:nvSpPr>
        <p:spPr>
          <a:xfrm>
            <a:off x="1524000" y="1219200"/>
            <a:ext cx="9042400" cy="22860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162" name="Google Shape;162;p50"/>
          <p:cNvSpPr txBox="1"/>
          <p:nvPr>
            <p:ph idx="2" type="body"/>
          </p:nvPr>
        </p:nvSpPr>
        <p:spPr>
          <a:xfrm>
            <a:off x="1524000" y="3657600"/>
            <a:ext cx="9042400" cy="22860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163" name="Google Shape;163;p50"/>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64" name="Google Shape;164;p50"/>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65" name="Google Shape;165;p50"/>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rtl="1" algn="r">
              <a:spcBef>
                <a:spcPts val="0"/>
              </a:spcBef>
              <a:buNone/>
              <a:defRPr sz="1400">
                <a:solidFill>
                  <a:schemeClr val="dk1"/>
                </a:solidFill>
                <a:latin typeface="Garamond"/>
                <a:ea typeface="Garamond"/>
                <a:cs typeface="Garamond"/>
                <a:sym typeface="Garamond"/>
              </a:defRPr>
            </a:lvl1pPr>
            <a:lvl2pPr indent="0" lvl="1" marL="0" rtl="1" algn="r">
              <a:spcBef>
                <a:spcPts val="0"/>
              </a:spcBef>
              <a:buNone/>
              <a:defRPr sz="1400">
                <a:solidFill>
                  <a:schemeClr val="dk1"/>
                </a:solidFill>
                <a:latin typeface="Garamond"/>
                <a:ea typeface="Garamond"/>
                <a:cs typeface="Garamond"/>
                <a:sym typeface="Garamond"/>
              </a:defRPr>
            </a:lvl2pPr>
            <a:lvl3pPr indent="0" lvl="2" marL="0" rtl="1" algn="r">
              <a:spcBef>
                <a:spcPts val="0"/>
              </a:spcBef>
              <a:buNone/>
              <a:defRPr sz="1400">
                <a:solidFill>
                  <a:schemeClr val="dk1"/>
                </a:solidFill>
                <a:latin typeface="Garamond"/>
                <a:ea typeface="Garamond"/>
                <a:cs typeface="Garamond"/>
                <a:sym typeface="Garamond"/>
              </a:defRPr>
            </a:lvl3pPr>
            <a:lvl4pPr indent="0" lvl="3" marL="0" rtl="1" algn="r">
              <a:spcBef>
                <a:spcPts val="0"/>
              </a:spcBef>
              <a:buNone/>
              <a:defRPr sz="1400">
                <a:solidFill>
                  <a:schemeClr val="dk1"/>
                </a:solidFill>
                <a:latin typeface="Garamond"/>
                <a:ea typeface="Garamond"/>
                <a:cs typeface="Garamond"/>
                <a:sym typeface="Garamond"/>
              </a:defRPr>
            </a:lvl4pPr>
            <a:lvl5pPr indent="0" lvl="4" marL="0" rtl="1" algn="r">
              <a:spcBef>
                <a:spcPts val="0"/>
              </a:spcBef>
              <a:buNone/>
              <a:defRPr sz="1400">
                <a:solidFill>
                  <a:schemeClr val="dk1"/>
                </a:solidFill>
                <a:latin typeface="Garamond"/>
                <a:ea typeface="Garamond"/>
                <a:cs typeface="Garamond"/>
                <a:sym typeface="Garamond"/>
              </a:defRPr>
            </a:lvl5pPr>
            <a:lvl6pPr indent="0" lvl="5" marL="0" rtl="1" algn="r">
              <a:spcBef>
                <a:spcPts val="0"/>
              </a:spcBef>
              <a:buNone/>
              <a:defRPr sz="1400">
                <a:solidFill>
                  <a:schemeClr val="dk1"/>
                </a:solidFill>
                <a:latin typeface="Garamond"/>
                <a:ea typeface="Garamond"/>
                <a:cs typeface="Garamond"/>
                <a:sym typeface="Garamond"/>
              </a:defRPr>
            </a:lvl6pPr>
            <a:lvl7pPr indent="0" lvl="6" marL="0" rtl="1" algn="r">
              <a:spcBef>
                <a:spcPts val="0"/>
              </a:spcBef>
              <a:buNone/>
              <a:defRPr sz="1400">
                <a:solidFill>
                  <a:schemeClr val="dk1"/>
                </a:solidFill>
                <a:latin typeface="Garamond"/>
                <a:ea typeface="Garamond"/>
                <a:cs typeface="Garamond"/>
                <a:sym typeface="Garamond"/>
              </a:defRPr>
            </a:lvl7pPr>
            <a:lvl8pPr indent="0" lvl="7" marL="0" rtl="1" algn="r">
              <a:spcBef>
                <a:spcPts val="0"/>
              </a:spcBef>
              <a:buNone/>
              <a:defRPr sz="1400">
                <a:solidFill>
                  <a:schemeClr val="dk1"/>
                </a:solidFill>
                <a:latin typeface="Garamond"/>
                <a:ea typeface="Garamond"/>
                <a:cs typeface="Garamond"/>
                <a:sym typeface="Garamond"/>
              </a:defRPr>
            </a:lvl8pPr>
            <a:lvl9pPr indent="0" lvl="8" marL="0" rtl="1" algn="r">
              <a:spcBef>
                <a:spcPts val="0"/>
              </a:spcBef>
              <a:buNone/>
              <a:defRPr sz="1400">
                <a:solidFill>
                  <a:schemeClr val="dk1"/>
                </a:solidFill>
                <a:latin typeface="Garamond"/>
                <a:ea typeface="Garamond"/>
                <a:cs typeface="Garamond"/>
                <a:sym typeface="Garamond"/>
              </a:defRPr>
            </a:lvl9pPr>
          </a:lstStyle>
          <a:p>
            <a:pPr indent="0" lvl="0" marL="0" rtl="1" algn="r">
              <a:spcBef>
                <a:spcPts val="0"/>
              </a:spcBef>
              <a:spcAft>
                <a:spcPts val="0"/>
              </a:spcAft>
              <a:buNone/>
            </a:pPr>
            <a:fld id="{00000000-1234-1234-1234-123412341234}" type="slidenum">
              <a:rPr lang="ar"/>
              <a:t>‹#›</a:t>
            </a:fld>
            <a:endParaRPr/>
          </a:p>
        </p:txBody>
      </p:sp>
    </p:spTree>
  </p:cSld>
  <p:clrMapOvr>
    <a:masterClrMapping/>
  </p:clrMapOvr>
  <p:transition advTm="31493" spd="slow" p14:dur="1500">
    <p:split orient="vert"/>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מקטע עליונה" type="secHead">
  <p:cSld name="SECTION_HEADER">
    <p:spTree>
      <p:nvGrpSpPr>
        <p:cNvPr id="27" name="Shape 27"/>
        <p:cNvGrpSpPr/>
        <p:nvPr/>
      </p:nvGrpSpPr>
      <p:grpSpPr>
        <a:xfrm>
          <a:off x="0" y="0"/>
          <a:ext cx="0" cy="0"/>
          <a:chOff x="0" y="0"/>
          <a:chExt cx="0" cy="0"/>
        </a:xfrm>
      </p:grpSpPr>
      <p:sp>
        <p:nvSpPr>
          <p:cNvPr id="28" name="Google Shape;28;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rgbClr val="888888"/>
              </a:buClr>
              <a:buSzPts val="2400"/>
              <a:buNone/>
              <a:defRPr sz="2400">
                <a:solidFill>
                  <a:srgbClr val="888888"/>
                </a:solidFill>
              </a:defRPr>
            </a:lvl1pPr>
            <a:lvl2pPr indent="-228600" lvl="1" marL="914400" rtl="1" algn="r">
              <a:lnSpc>
                <a:spcPct val="90000"/>
              </a:lnSpc>
              <a:spcBef>
                <a:spcPts val="500"/>
              </a:spcBef>
              <a:spcAft>
                <a:spcPts val="0"/>
              </a:spcAft>
              <a:buClr>
                <a:srgbClr val="888888"/>
              </a:buClr>
              <a:buSzPts val="2000"/>
              <a:buNone/>
              <a:defRPr sz="2000">
                <a:solidFill>
                  <a:srgbClr val="888888"/>
                </a:solidFill>
              </a:defRPr>
            </a:lvl2pPr>
            <a:lvl3pPr indent="-228600" lvl="2" marL="1371600" rtl="1" algn="r">
              <a:lnSpc>
                <a:spcPct val="90000"/>
              </a:lnSpc>
              <a:spcBef>
                <a:spcPts val="500"/>
              </a:spcBef>
              <a:spcAft>
                <a:spcPts val="0"/>
              </a:spcAft>
              <a:buClr>
                <a:srgbClr val="888888"/>
              </a:buClr>
              <a:buSzPts val="1800"/>
              <a:buNone/>
              <a:defRPr sz="1800">
                <a:solidFill>
                  <a:srgbClr val="888888"/>
                </a:solidFill>
              </a:defRPr>
            </a:lvl3pPr>
            <a:lvl4pPr indent="-228600" lvl="3" marL="1828800" rtl="1" algn="r">
              <a:lnSpc>
                <a:spcPct val="90000"/>
              </a:lnSpc>
              <a:spcBef>
                <a:spcPts val="500"/>
              </a:spcBef>
              <a:spcAft>
                <a:spcPts val="0"/>
              </a:spcAft>
              <a:buClr>
                <a:srgbClr val="888888"/>
              </a:buClr>
              <a:buSzPts val="1600"/>
              <a:buNone/>
              <a:defRPr sz="1600">
                <a:solidFill>
                  <a:srgbClr val="888888"/>
                </a:solidFill>
              </a:defRPr>
            </a:lvl4pPr>
            <a:lvl5pPr indent="-228600" lvl="4" marL="2286000" rtl="1" algn="r">
              <a:lnSpc>
                <a:spcPct val="90000"/>
              </a:lnSpc>
              <a:spcBef>
                <a:spcPts val="500"/>
              </a:spcBef>
              <a:spcAft>
                <a:spcPts val="0"/>
              </a:spcAft>
              <a:buClr>
                <a:srgbClr val="888888"/>
              </a:buClr>
              <a:buSzPts val="1600"/>
              <a:buNone/>
              <a:defRPr sz="1600">
                <a:solidFill>
                  <a:srgbClr val="888888"/>
                </a:solidFill>
              </a:defRPr>
            </a:lvl5pPr>
            <a:lvl6pPr indent="-228600" lvl="5" marL="2743200" rtl="1" algn="r">
              <a:lnSpc>
                <a:spcPct val="90000"/>
              </a:lnSpc>
              <a:spcBef>
                <a:spcPts val="500"/>
              </a:spcBef>
              <a:spcAft>
                <a:spcPts val="0"/>
              </a:spcAft>
              <a:buClr>
                <a:srgbClr val="888888"/>
              </a:buClr>
              <a:buSzPts val="1600"/>
              <a:buNone/>
              <a:defRPr sz="1600">
                <a:solidFill>
                  <a:srgbClr val="888888"/>
                </a:solidFill>
              </a:defRPr>
            </a:lvl6pPr>
            <a:lvl7pPr indent="-228600" lvl="6" marL="3200400" rtl="1" algn="r">
              <a:lnSpc>
                <a:spcPct val="90000"/>
              </a:lnSpc>
              <a:spcBef>
                <a:spcPts val="500"/>
              </a:spcBef>
              <a:spcAft>
                <a:spcPts val="0"/>
              </a:spcAft>
              <a:buClr>
                <a:srgbClr val="888888"/>
              </a:buClr>
              <a:buSzPts val="1600"/>
              <a:buNone/>
              <a:defRPr sz="1600">
                <a:solidFill>
                  <a:srgbClr val="888888"/>
                </a:solidFill>
              </a:defRPr>
            </a:lvl7pPr>
            <a:lvl8pPr indent="-228600" lvl="7" marL="3657600" rtl="1" algn="r">
              <a:lnSpc>
                <a:spcPct val="90000"/>
              </a:lnSpc>
              <a:spcBef>
                <a:spcPts val="500"/>
              </a:spcBef>
              <a:spcAft>
                <a:spcPts val="0"/>
              </a:spcAft>
              <a:buClr>
                <a:srgbClr val="888888"/>
              </a:buClr>
              <a:buSzPts val="1600"/>
              <a:buNone/>
              <a:defRPr sz="1600">
                <a:solidFill>
                  <a:srgbClr val="888888"/>
                </a:solidFill>
              </a:defRPr>
            </a:lvl8pPr>
            <a:lvl9pPr indent="-228600" lvl="8" marL="4114800" rtl="1" algn="r">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9"/>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1" name="Google Shape;31;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2" name="Google Shape;32;p29"/>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
              <a:t>‹#›</a:t>
            </a:fld>
            <a:endParaRPr/>
          </a:p>
        </p:txBody>
      </p:sp>
    </p:spTree>
  </p:cSld>
  <p:clrMapOvr>
    <a:masterClrMapping/>
  </p:clrMapOvr>
  <p:transition spd="slow" p14:dur="1500">
    <p:split orient="vert"/>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ני תכנים" type="twoObj">
  <p:cSld name="TWO_OBJECTS">
    <p:spTree>
      <p:nvGrpSpPr>
        <p:cNvPr id="33" name="Shape 33"/>
        <p:cNvGrpSpPr/>
        <p:nvPr/>
      </p:nvGrpSpPr>
      <p:grpSpPr>
        <a:xfrm>
          <a:off x="0" y="0"/>
          <a:ext cx="0" cy="0"/>
          <a:chOff x="0" y="0"/>
          <a:chExt cx="0" cy="0"/>
        </a:xfrm>
      </p:grpSpPr>
      <p:sp>
        <p:nvSpPr>
          <p:cNvPr id="34" name="Google Shape;34;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36" name="Google Shape;36;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37" name="Google Shape;37;p30"/>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8" name="Google Shape;3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9" name="Google Shape;39;p30"/>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
              <a:t>‹#›</a:t>
            </a:fld>
            <a:endParaRPr/>
          </a:p>
        </p:txBody>
      </p:sp>
    </p:spTree>
  </p:cSld>
  <p:clrMapOvr>
    <a:masterClrMapping/>
  </p:clrMapOvr>
  <p:transition spd="slow" p14:dur="1500">
    <p:split orient="vert"/>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השוואה" type="twoTxTwoObj">
  <p:cSld name="TWO_OBJECTS_WITH_TEXT">
    <p:spTree>
      <p:nvGrpSpPr>
        <p:cNvPr id="40" name="Shape 40"/>
        <p:cNvGrpSpPr/>
        <p:nvPr/>
      </p:nvGrpSpPr>
      <p:grpSpPr>
        <a:xfrm>
          <a:off x="0" y="0"/>
          <a:ext cx="0" cy="0"/>
          <a:chOff x="0" y="0"/>
          <a:chExt cx="0" cy="0"/>
        </a:xfrm>
      </p:grpSpPr>
      <p:sp>
        <p:nvSpPr>
          <p:cNvPr id="41" name="Google Shape;41;p3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2400"/>
              <a:buNone/>
              <a:defRPr b="1" sz="2400"/>
            </a:lvl1pPr>
            <a:lvl2pPr indent="-228600" lvl="1" marL="914400" rtl="1" algn="r">
              <a:lnSpc>
                <a:spcPct val="90000"/>
              </a:lnSpc>
              <a:spcBef>
                <a:spcPts val="500"/>
              </a:spcBef>
              <a:spcAft>
                <a:spcPts val="0"/>
              </a:spcAft>
              <a:buClr>
                <a:schemeClr val="dk1"/>
              </a:buClr>
              <a:buSzPts val="2000"/>
              <a:buNone/>
              <a:defRPr b="1" sz="2000"/>
            </a:lvl2pPr>
            <a:lvl3pPr indent="-228600" lvl="2" marL="1371600" rtl="1" algn="r">
              <a:lnSpc>
                <a:spcPct val="90000"/>
              </a:lnSpc>
              <a:spcBef>
                <a:spcPts val="500"/>
              </a:spcBef>
              <a:spcAft>
                <a:spcPts val="0"/>
              </a:spcAft>
              <a:buClr>
                <a:schemeClr val="dk1"/>
              </a:buClr>
              <a:buSzPts val="1800"/>
              <a:buNone/>
              <a:defRPr b="1" sz="1800"/>
            </a:lvl3pPr>
            <a:lvl4pPr indent="-228600" lvl="3" marL="1828800" rtl="1" algn="r">
              <a:lnSpc>
                <a:spcPct val="90000"/>
              </a:lnSpc>
              <a:spcBef>
                <a:spcPts val="500"/>
              </a:spcBef>
              <a:spcAft>
                <a:spcPts val="0"/>
              </a:spcAft>
              <a:buClr>
                <a:schemeClr val="dk1"/>
              </a:buClr>
              <a:buSzPts val="1600"/>
              <a:buNone/>
              <a:defRPr b="1" sz="1600"/>
            </a:lvl4pPr>
            <a:lvl5pPr indent="-228600" lvl="4" marL="2286000" rtl="1" algn="r">
              <a:lnSpc>
                <a:spcPct val="90000"/>
              </a:lnSpc>
              <a:spcBef>
                <a:spcPts val="500"/>
              </a:spcBef>
              <a:spcAft>
                <a:spcPts val="0"/>
              </a:spcAft>
              <a:buClr>
                <a:schemeClr val="dk1"/>
              </a:buClr>
              <a:buSzPts val="1600"/>
              <a:buNone/>
              <a:defRPr b="1" sz="1600"/>
            </a:lvl5pPr>
            <a:lvl6pPr indent="-228600" lvl="5" marL="2743200" rtl="1" algn="r">
              <a:lnSpc>
                <a:spcPct val="90000"/>
              </a:lnSpc>
              <a:spcBef>
                <a:spcPts val="500"/>
              </a:spcBef>
              <a:spcAft>
                <a:spcPts val="0"/>
              </a:spcAft>
              <a:buClr>
                <a:schemeClr val="dk1"/>
              </a:buClr>
              <a:buSzPts val="1600"/>
              <a:buNone/>
              <a:defRPr b="1" sz="1600"/>
            </a:lvl6pPr>
            <a:lvl7pPr indent="-228600" lvl="6" marL="3200400" rtl="1" algn="r">
              <a:lnSpc>
                <a:spcPct val="90000"/>
              </a:lnSpc>
              <a:spcBef>
                <a:spcPts val="500"/>
              </a:spcBef>
              <a:spcAft>
                <a:spcPts val="0"/>
              </a:spcAft>
              <a:buClr>
                <a:schemeClr val="dk1"/>
              </a:buClr>
              <a:buSzPts val="1600"/>
              <a:buNone/>
              <a:defRPr b="1" sz="1600"/>
            </a:lvl7pPr>
            <a:lvl8pPr indent="-228600" lvl="7" marL="3657600" rtl="1" algn="r">
              <a:lnSpc>
                <a:spcPct val="90000"/>
              </a:lnSpc>
              <a:spcBef>
                <a:spcPts val="500"/>
              </a:spcBef>
              <a:spcAft>
                <a:spcPts val="0"/>
              </a:spcAft>
              <a:buClr>
                <a:schemeClr val="dk1"/>
              </a:buClr>
              <a:buSzPts val="1600"/>
              <a:buNone/>
              <a:defRPr b="1" sz="1600"/>
            </a:lvl8pPr>
            <a:lvl9pPr indent="-228600" lvl="8" marL="4114800" rtl="1" algn="r">
              <a:lnSpc>
                <a:spcPct val="90000"/>
              </a:lnSpc>
              <a:spcBef>
                <a:spcPts val="500"/>
              </a:spcBef>
              <a:spcAft>
                <a:spcPts val="0"/>
              </a:spcAft>
              <a:buClr>
                <a:schemeClr val="dk1"/>
              </a:buClr>
              <a:buSzPts val="1600"/>
              <a:buNone/>
              <a:defRPr b="1" sz="1600"/>
            </a:lvl9pPr>
          </a:lstStyle>
          <a:p/>
        </p:txBody>
      </p:sp>
      <p:sp>
        <p:nvSpPr>
          <p:cNvPr id="43" name="Google Shape;43;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44" name="Google Shape;44;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2400"/>
              <a:buNone/>
              <a:defRPr b="1" sz="2400"/>
            </a:lvl1pPr>
            <a:lvl2pPr indent="-228600" lvl="1" marL="914400" rtl="1" algn="r">
              <a:lnSpc>
                <a:spcPct val="90000"/>
              </a:lnSpc>
              <a:spcBef>
                <a:spcPts val="500"/>
              </a:spcBef>
              <a:spcAft>
                <a:spcPts val="0"/>
              </a:spcAft>
              <a:buClr>
                <a:schemeClr val="dk1"/>
              </a:buClr>
              <a:buSzPts val="2000"/>
              <a:buNone/>
              <a:defRPr b="1" sz="2000"/>
            </a:lvl2pPr>
            <a:lvl3pPr indent="-228600" lvl="2" marL="1371600" rtl="1" algn="r">
              <a:lnSpc>
                <a:spcPct val="90000"/>
              </a:lnSpc>
              <a:spcBef>
                <a:spcPts val="500"/>
              </a:spcBef>
              <a:spcAft>
                <a:spcPts val="0"/>
              </a:spcAft>
              <a:buClr>
                <a:schemeClr val="dk1"/>
              </a:buClr>
              <a:buSzPts val="1800"/>
              <a:buNone/>
              <a:defRPr b="1" sz="1800"/>
            </a:lvl3pPr>
            <a:lvl4pPr indent="-228600" lvl="3" marL="1828800" rtl="1" algn="r">
              <a:lnSpc>
                <a:spcPct val="90000"/>
              </a:lnSpc>
              <a:spcBef>
                <a:spcPts val="500"/>
              </a:spcBef>
              <a:spcAft>
                <a:spcPts val="0"/>
              </a:spcAft>
              <a:buClr>
                <a:schemeClr val="dk1"/>
              </a:buClr>
              <a:buSzPts val="1600"/>
              <a:buNone/>
              <a:defRPr b="1" sz="1600"/>
            </a:lvl4pPr>
            <a:lvl5pPr indent="-228600" lvl="4" marL="2286000" rtl="1" algn="r">
              <a:lnSpc>
                <a:spcPct val="90000"/>
              </a:lnSpc>
              <a:spcBef>
                <a:spcPts val="500"/>
              </a:spcBef>
              <a:spcAft>
                <a:spcPts val="0"/>
              </a:spcAft>
              <a:buClr>
                <a:schemeClr val="dk1"/>
              </a:buClr>
              <a:buSzPts val="1600"/>
              <a:buNone/>
              <a:defRPr b="1" sz="1600"/>
            </a:lvl5pPr>
            <a:lvl6pPr indent="-228600" lvl="5" marL="2743200" rtl="1" algn="r">
              <a:lnSpc>
                <a:spcPct val="90000"/>
              </a:lnSpc>
              <a:spcBef>
                <a:spcPts val="500"/>
              </a:spcBef>
              <a:spcAft>
                <a:spcPts val="0"/>
              </a:spcAft>
              <a:buClr>
                <a:schemeClr val="dk1"/>
              </a:buClr>
              <a:buSzPts val="1600"/>
              <a:buNone/>
              <a:defRPr b="1" sz="1600"/>
            </a:lvl6pPr>
            <a:lvl7pPr indent="-228600" lvl="6" marL="3200400" rtl="1" algn="r">
              <a:lnSpc>
                <a:spcPct val="90000"/>
              </a:lnSpc>
              <a:spcBef>
                <a:spcPts val="500"/>
              </a:spcBef>
              <a:spcAft>
                <a:spcPts val="0"/>
              </a:spcAft>
              <a:buClr>
                <a:schemeClr val="dk1"/>
              </a:buClr>
              <a:buSzPts val="1600"/>
              <a:buNone/>
              <a:defRPr b="1" sz="1600"/>
            </a:lvl7pPr>
            <a:lvl8pPr indent="-228600" lvl="7" marL="3657600" rtl="1" algn="r">
              <a:lnSpc>
                <a:spcPct val="90000"/>
              </a:lnSpc>
              <a:spcBef>
                <a:spcPts val="500"/>
              </a:spcBef>
              <a:spcAft>
                <a:spcPts val="0"/>
              </a:spcAft>
              <a:buClr>
                <a:schemeClr val="dk1"/>
              </a:buClr>
              <a:buSzPts val="1600"/>
              <a:buNone/>
              <a:defRPr b="1" sz="1600"/>
            </a:lvl8pPr>
            <a:lvl9pPr indent="-228600" lvl="8" marL="4114800" rtl="1" algn="r">
              <a:lnSpc>
                <a:spcPct val="90000"/>
              </a:lnSpc>
              <a:spcBef>
                <a:spcPts val="500"/>
              </a:spcBef>
              <a:spcAft>
                <a:spcPts val="0"/>
              </a:spcAft>
              <a:buClr>
                <a:schemeClr val="dk1"/>
              </a:buClr>
              <a:buSzPts val="1600"/>
              <a:buNone/>
              <a:defRPr b="1" sz="1600"/>
            </a:lvl9pPr>
          </a:lstStyle>
          <a:p/>
        </p:txBody>
      </p:sp>
      <p:sp>
        <p:nvSpPr>
          <p:cNvPr id="45" name="Google Shape;45;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46" name="Google Shape;46;p31"/>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7" name="Google Shape;47;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8" name="Google Shape;48;p31"/>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
              <a:t>‹#›</a:t>
            </a:fld>
            <a:endParaRPr/>
          </a:p>
        </p:txBody>
      </p:sp>
    </p:spTree>
  </p:cSld>
  <p:clrMapOvr>
    <a:masterClrMapping/>
  </p:clrMapOvr>
  <p:transition spd="slow" p14:dur="1500">
    <p:split orient="vert"/>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בלבד" type="titleOnly">
  <p:cSld name="TITLE_ONLY">
    <p:spTree>
      <p:nvGrpSpPr>
        <p:cNvPr id="49" name="Shape 49"/>
        <p:cNvGrpSpPr/>
        <p:nvPr/>
      </p:nvGrpSpPr>
      <p:grpSpPr>
        <a:xfrm>
          <a:off x="0" y="0"/>
          <a:ext cx="0" cy="0"/>
          <a:chOff x="0" y="0"/>
          <a:chExt cx="0" cy="0"/>
        </a:xfrm>
      </p:grpSpPr>
      <p:sp>
        <p:nvSpPr>
          <p:cNvPr id="50" name="Google Shape;50;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2"/>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2" name="Google Shape;5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3" name="Google Shape;53;p32"/>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
              <a:t>‹#›</a:t>
            </a:fld>
            <a:endParaRPr/>
          </a:p>
        </p:txBody>
      </p:sp>
    </p:spTree>
  </p:cSld>
  <p:clrMapOvr>
    <a:masterClrMapping/>
  </p:clrMapOvr>
  <p:transition spd="slow" p14:dur="1500">
    <p:split orient="vert"/>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ריק" type="blank">
  <p:cSld name="BLANK">
    <p:spTree>
      <p:nvGrpSpPr>
        <p:cNvPr id="54" name="Shape 54"/>
        <p:cNvGrpSpPr/>
        <p:nvPr/>
      </p:nvGrpSpPr>
      <p:grpSpPr>
        <a:xfrm>
          <a:off x="0" y="0"/>
          <a:ext cx="0" cy="0"/>
          <a:chOff x="0" y="0"/>
          <a:chExt cx="0" cy="0"/>
        </a:xfrm>
      </p:grpSpPr>
      <p:sp>
        <p:nvSpPr>
          <p:cNvPr id="55" name="Google Shape;55;p33"/>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6" name="Google Shape;56;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7" name="Google Shape;57;p33"/>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
              <a:t>‹#›</a:t>
            </a:fld>
            <a:endParaRPr/>
          </a:p>
        </p:txBody>
      </p:sp>
    </p:spTree>
  </p:cSld>
  <p:clrMapOvr>
    <a:masterClrMapping/>
  </p:clrMapOvr>
  <p:transition spd="slow" p14:dur="1500">
    <p:split orient="vert"/>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תוכן עם כיתוב" type="objTx">
  <p:cSld name="OBJECT_WITH_CAPTION_TEXT">
    <p:spTree>
      <p:nvGrpSpPr>
        <p:cNvPr id="58" name="Shape 58"/>
        <p:cNvGrpSpPr/>
        <p:nvPr/>
      </p:nvGrpSpPr>
      <p:grpSpPr>
        <a:xfrm>
          <a:off x="0" y="0"/>
          <a:ext cx="0" cy="0"/>
          <a:chOff x="0" y="0"/>
          <a:chExt cx="0" cy="0"/>
        </a:xfrm>
      </p:grpSpPr>
      <p:sp>
        <p:nvSpPr>
          <p:cNvPr id="59" name="Google Shape;59;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rtl="1" algn="r">
              <a:lnSpc>
                <a:spcPct val="90000"/>
              </a:lnSpc>
              <a:spcBef>
                <a:spcPts val="1000"/>
              </a:spcBef>
              <a:spcAft>
                <a:spcPts val="0"/>
              </a:spcAft>
              <a:buClr>
                <a:schemeClr val="dk1"/>
              </a:buClr>
              <a:buSzPts val="3200"/>
              <a:buChar char="•"/>
              <a:defRPr sz="3200"/>
            </a:lvl1pPr>
            <a:lvl2pPr indent="-406400" lvl="1" marL="914400" rtl="1" algn="r">
              <a:lnSpc>
                <a:spcPct val="90000"/>
              </a:lnSpc>
              <a:spcBef>
                <a:spcPts val="500"/>
              </a:spcBef>
              <a:spcAft>
                <a:spcPts val="0"/>
              </a:spcAft>
              <a:buClr>
                <a:schemeClr val="dk1"/>
              </a:buClr>
              <a:buSzPts val="2800"/>
              <a:buChar char="•"/>
              <a:defRPr sz="2800"/>
            </a:lvl2pPr>
            <a:lvl3pPr indent="-381000" lvl="2" marL="1371600" rtl="1" algn="r">
              <a:lnSpc>
                <a:spcPct val="90000"/>
              </a:lnSpc>
              <a:spcBef>
                <a:spcPts val="500"/>
              </a:spcBef>
              <a:spcAft>
                <a:spcPts val="0"/>
              </a:spcAft>
              <a:buClr>
                <a:schemeClr val="dk1"/>
              </a:buClr>
              <a:buSzPts val="2400"/>
              <a:buChar char="•"/>
              <a:defRPr sz="2400"/>
            </a:lvl3pPr>
            <a:lvl4pPr indent="-355600" lvl="3" marL="1828800" rtl="1" algn="r">
              <a:lnSpc>
                <a:spcPct val="90000"/>
              </a:lnSpc>
              <a:spcBef>
                <a:spcPts val="500"/>
              </a:spcBef>
              <a:spcAft>
                <a:spcPts val="0"/>
              </a:spcAft>
              <a:buClr>
                <a:schemeClr val="dk1"/>
              </a:buClr>
              <a:buSzPts val="2000"/>
              <a:buChar char="•"/>
              <a:defRPr sz="2000"/>
            </a:lvl4pPr>
            <a:lvl5pPr indent="-355600" lvl="4" marL="2286000" rtl="1" algn="r">
              <a:lnSpc>
                <a:spcPct val="90000"/>
              </a:lnSpc>
              <a:spcBef>
                <a:spcPts val="500"/>
              </a:spcBef>
              <a:spcAft>
                <a:spcPts val="0"/>
              </a:spcAft>
              <a:buClr>
                <a:schemeClr val="dk1"/>
              </a:buClr>
              <a:buSzPts val="2000"/>
              <a:buChar char="•"/>
              <a:defRPr sz="2000"/>
            </a:lvl5pPr>
            <a:lvl6pPr indent="-355600" lvl="5" marL="2743200" rtl="1" algn="r">
              <a:lnSpc>
                <a:spcPct val="90000"/>
              </a:lnSpc>
              <a:spcBef>
                <a:spcPts val="500"/>
              </a:spcBef>
              <a:spcAft>
                <a:spcPts val="0"/>
              </a:spcAft>
              <a:buClr>
                <a:schemeClr val="dk1"/>
              </a:buClr>
              <a:buSzPts val="2000"/>
              <a:buChar char="•"/>
              <a:defRPr sz="2000"/>
            </a:lvl6pPr>
            <a:lvl7pPr indent="-355600" lvl="6" marL="3200400" rtl="1" algn="r">
              <a:lnSpc>
                <a:spcPct val="90000"/>
              </a:lnSpc>
              <a:spcBef>
                <a:spcPts val="500"/>
              </a:spcBef>
              <a:spcAft>
                <a:spcPts val="0"/>
              </a:spcAft>
              <a:buClr>
                <a:schemeClr val="dk1"/>
              </a:buClr>
              <a:buSzPts val="2000"/>
              <a:buChar char="•"/>
              <a:defRPr sz="2000"/>
            </a:lvl7pPr>
            <a:lvl8pPr indent="-355600" lvl="7" marL="3657600" rtl="1" algn="r">
              <a:lnSpc>
                <a:spcPct val="90000"/>
              </a:lnSpc>
              <a:spcBef>
                <a:spcPts val="500"/>
              </a:spcBef>
              <a:spcAft>
                <a:spcPts val="0"/>
              </a:spcAft>
              <a:buClr>
                <a:schemeClr val="dk1"/>
              </a:buClr>
              <a:buSzPts val="2000"/>
              <a:buChar char="•"/>
              <a:defRPr sz="2000"/>
            </a:lvl8pPr>
            <a:lvl9pPr indent="-355600" lvl="8" marL="4114800" rtl="1" algn="r">
              <a:lnSpc>
                <a:spcPct val="90000"/>
              </a:lnSpc>
              <a:spcBef>
                <a:spcPts val="500"/>
              </a:spcBef>
              <a:spcAft>
                <a:spcPts val="0"/>
              </a:spcAft>
              <a:buClr>
                <a:schemeClr val="dk1"/>
              </a:buClr>
              <a:buSzPts val="2000"/>
              <a:buChar char="•"/>
              <a:defRPr sz="2000"/>
            </a:lvl9pPr>
          </a:lstStyle>
          <a:p/>
        </p:txBody>
      </p:sp>
      <p:sp>
        <p:nvSpPr>
          <p:cNvPr id="61" name="Google Shape;61;p3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1600"/>
              <a:buNone/>
              <a:defRPr sz="1600"/>
            </a:lvl1pPr>
            <a:lvl2pPr indent="-228600" lvl="1" marL="914400" rtl="1" algn="r">
              <a:lnSpc>
                <a:spcPct val="90000"/>
              </a:lnSpc>
              <a:spcBef>
                <a:spcPts val="500"/>
              </a:spcBef>
              <a:spcAft>
                <a:spcPts val="0"/>
              </a:spcAft>
              <a:buClr>
                <a:schemeClr val="dk1"/>
              </a:buClr>
              <a:buSzPts val="1400"/>
              <a:buNone/>
              <a:defRPr sz="1400"/>
            </a:lvl2pPr>
            <a:lvl3pPr indent="-228600" lvl="2" marL="1371600" rtl="1" algn="r">
              <a:lnSpc>
                <a:spcPct val="90000"/>
              </a:lnSpc>
              <a:spcBef>
                <a:spcPts val="500"/>
              </a:spcBef>
              <a:spcAft>
                <a:spcPts val="0"/>
              </a:spcAft>
              <a:buClr>
                <a:schemeClr val="dk1"/>
              </a:buClr>
              <a:buSzPts val="1200"/>
              <a:buNone/>
              <a:defRPr sz="1200"/>
            </a:lvl3pPr>
            <a:lvl4pPr indent="-228600" lvl="3" marL="1828800" rtl="1" algn="r">
              <a:lnSpc>
                <a:spcPct val="90000"/>
              </a:lnSpc>
              <a:spcBef>
                <a:spcPts val="500"/>
              </a:spcBef>
              <a:spcAft>
                <a:spcPts val="0"/>
              </a:spcAft>
              <a:buClr>
                <a:schemeClr val="dk1"/>
              </a:buClr>
              <a:buSzPts val="1000"/>
              <a:buNone/>
              <a:defRPr sz="1000"/>
            </a:lvl4pPr>
            <a:lvl5pPr indent="-228600" lvl="4" marL="2286000" rtl="1" algn="r">
              <a:lnSpc>
                <a:spcPct val="90000"/>
              </a:lnSpc>
              <a:spcBef>
                <a:spcPts val="500"/>
              </a:spcBef>
              <a:spcAft>
                <a:spcPts val="0"/>
              </a:spcAft>
              <a:buClr>
                <a:schemeClr val="dk1"/>
              </a:buClr>
              <a:buSzPts val="1000"/>
              <a:buNone/>
              <a:defRPr sz="1000"/>
            </a:lvl5pPr>
            <a:lvl6pPr indent="-228600" lvl="5" marL="2743200" rtl="1" algn="r">
              <a:lnSpc>
                <a:spcPct val="90000"/>
              </a:lnSpc>
              <a:spcBef>
                <a:spcPts val="500"/>
              </a:spcBef>
              <a:spcAft>
                <a:spcPts val="0"/>
              </a:spcAft>
              <a:buClr>
                <a:schemeClr val="dk1"/>
              </a:buClr>
              <a:buSzPts val="1000"/>
              <a:buNone/>
              <a:defRPr sz="1000"/>
            </a:lvl6pPr>
            <a:lvl7pPr indent="-228600" lvl="6" marL="3200400" rtl="1" algn="r">
              <a:lnSpc>
                <a:spcPct val="90000"/>
              </a:lnSpc>
              <a:spcBef>
                <a:spcPts val="500"/>
              </a:spcBef>
              <a:spcAft>
                <a:spcPts val="0"/>
              </a:spcAft>
              <a:buClr>
                <a:schemeClr val="dk1"/>
              </a:buClr>
              <a:buSzPts val="1000"/>
              <a:buNone/>
              <a:defRPr sz="1000"/>
            </a:lvl7pPr>
            <a:lvl8pPr indent="-228600" lvl="7" marL="3657600" rtl="1" algn="r">
              <a:lnSpc>
                <a:spcPct val="90000"/>
              </a:lnSpc>
              <a:spcBef>
                <a:spcPts val="500"/>
              </a:spcBef>
              <a:spcAft>
                <a:spcPts val="0"/>
              </a:spcAft>
              <a:buClr>
                <a:schemeClr val="dk1"/>
              </a:buClr>
              <a:buSzPts val="1000"/>
              <a:buNone/>
              <a:defRPr sz="1000"/>
            </a:lvl8pPr>
            <a:lvl9pPr indent="-228600" lvl="8" marL="4114800" rtl="1" algn="r">
              <a:lnSpc>
                <a:spcPct val="90000"/>
              </a:lnSpc>
              <a:spcBef>
                <a:spcPts val="500"/>
              </a:spcBef>
              <a:spcAft>
                <a:spcPts val="0"/>
              </a:spcAft>
              <a:buClr>
                <a:schemeClr val="dk1"/>
              </a:buClr>
              <a:buSzPts val="1000"/>
              <a:buNone/>
              <a:defRPr sz="1000"/>
            </a:lvl9pPr>
          </a:lstStyle>
          <a:p/>
        </p:txBody>
      </p:sp>
      <p:sp>
        <p:nvSpPr>
          <p:cNvPr id="62" name="Google Shape;62;p34"/>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3" name="Google Shape;6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4" name="Google Shape;64;p34"/>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
              <a:t>‹#›</a:t>
            </a:fld>
            <a:endParaRPr/>
          </a:p>
        </p:txBody>
      </p:sp>
    </p:spTree>
  </p:cSld>
  <p:clrMapOvr>
    <a:masterClrMapping/>
  </p:clrMapOvr>
  <p:transition spd="slow" p14:dur="1500">
    <p:split orient="vert"/>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תמונה עם כיתוב" type="picTx">
  <p:cSld name="PICTURE_WITH_CAPTION_TEXT">
    <p:spTree>
      <p:nvGrpSpPr>
        <p:cNvPr id="65" name="Shape 65"/>
        <p:cNvGrpSpPr/>
        <p:nvPr/>
      </p:nvGrpSpPr>
      <p:grpSpPr>
        <a:xfrm>
          <a:off x="0" y="0"/>
          <a:ext cx="0" cy="0"/>
          <a:chOff x="0" y="0"/>
          <a:chExt cx="0" cy="0"/>
        </a:xfrm>
      </p:grpSpPr>
      <p:sp>
        <p:nvSpPr>
          <p:cNvPr id="66" name="Google Shape;66;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5"/>
          <p:cNvSpPr/>
          <p:nvPr>
            <p:ph idx="2" type="pic"/>
          </p:nvPr>
        </p:nvSpPr>
        <p:spPr>
          <a:xfrm>
            <a:off x="5183188" y="987425"/>
            <a:ext cx="6172200" cy="4873625"/>
          </a:xfrm>
          <a:prstGeom prst="rect">
            <a:avLst/>
          </a:prstGeom>
          <a:noFill/>
          <a:ln>
            <a:noFill/>
          </a:ln>
        </p:spPr>
      </p:sp>
      <p:sp>
        <p:nvSpPr>
          <p:cNvPr id="68" name="Google Shape;68;p3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1600"/>
              <a:buNone/>
              <a:defRPr sz="1600"/>
            </a:lvl1pPr>
            <a:lvl2pPr indent="-228600" lvl="1" marL="914400" rtl="1" algn="r">
              <a:lnSpc>
                <a:spcPct val="90000"/>
              </a:lnSpc>
              <a:spcBef>
                <a:spcPts val="500"/>
              </a:spcBef>
              <a:spcAft>
                <a:spcPts val="0"/>
              </a:spcAft>
              <a:buClr>
                <a:schemeClr val="dk1"/>
              </a:buClr>
              <a:buSzPts val="1400"/>
              <a:buNone/>
              <a:defRPr sz="1400"/>
            </a:lvl2pPr>
            <a:lvl3pPr indent="-228600" lvl="2" marL="1371600" rtl="1" algn="r">
              <a:lnSpc>
                <a:spcPct val="90000"/>
              </a:lnSpc>
              <a:spcBef>
                <a:spcPts val="500"/>
              </a:spcBef>
              <a:spcAft>
                <a:spcPts val="0"/>
              </a:spcAft>
              <a:buClr>
                <a:schemeClr val="dk1"/>
              </a:buClr>
              <a:buSzPts val="1200"/>
              <a:buNone/>
              <a:defRPr sz="1200"/>
            </a:lvl3pPr>
            <a:lvl4pPr indent="-228600" lvl="3" marL="1828800" rtl="1" algn="r">
              <a:lnSpc>
                <a:spcPct val="90000"/>
              </a:lnSpc>
              <a:spcBef>
                <a:spcPts val="500"/>
              </a:spcBef>
              <a:spcAft>
                <a:spcPts val="0"/>
              </a:spcAft>
              <a:buClr>
                <a:schemeClr val="dk1"/>
              </a:buClr>
              <a:buSzPts val="1000"/>
              <a:buNone/>
              <a:defRPr sz="1000"/>
            </a:lvl4pPr>
            <a:lvl5pPr indent="-228600" lvl="4" marL="2286000" rtl="1" algn="r">
              <a:lnSpc>
                <a:spcPct val="90000"/>
              </a:lnSpc>
              <a:spcBef>
                <a:spcPts val="500"/>
              </a:spcBef>
              <a:spcAft>
                <a:spcPts val="0"/>
              </a:spcAft>
              <a:buClr>
                <a:schemeClr val="dk1"/>
              </a:buClr>
              <a:buSzPts val="1000"/>
              <a:buNone/>
              <a:defRPr sz="1000"/>
            </a:lvl5pPr>
            <a:lvl6pPr indent="-228600" lvl="5" marL="2743200" rtl="1" algn="r">
              <a:lnSpc>
                <a:spcPct val="90000"/>
              </a:lnSpc>
              <a:spcBef>
                <a:spcPts val="500"/>
              </a:spcBef>
              <a:spcAft>
                <a:spcPts val="0"/>
              </a:spcAft>
              <a:buClr>
                <a:schemeClr val="dk1"/>
              </a:buClr>
              <a:buSzPts val="1000"/>
              <a:buNone/>
              <a:defRPr sz="1000"/>
            </a:lvl6pPr>
            <a:lvl7pPr indent="-228600" lvl="6" marL="3200400" rtl="1" algn="r">
              <a:lnSpc>
                <a:spcPct val="90000"/>
              </a:lnSpc>
              <a:spcBef>
                <a:spcPts val="500"/>
              </a:spcBef>
              <a:spcAft>
                <a:spcPts val="0"/>
              </a:spcAft>
              <a:buClr>
                <a:schemeClr val="dk1"/>
              </a:buClr>
              <a:buSzPts val="1000"/>
              <a:buNone/>
              <a:defRPr sz="1000"/>
            </a:lvl7pPr>
            <a:lvl8pPr indent="-228600" lvl="7" marL="3657600" rtl="1" algn="r">
              <a:lnSpc>
                <a:spcPct val="90000"/>
              </a:lnSpc>
              <a:spcBef>
                <a:spcPts val="500"/>
              </a:spcBef>
              <a:spcAft>
                <a:spcPts val="0"/>
              </a:spcAft>
              <a:buClr>
                <a:schemeClr val="dk1"/>
              </a:buClr>
              <a:buSzPts val="1000"/>
              <a:buNone/>
              <a:defRPr sz="1000"/>
            </a:lvl8pPr>
            <a:lvl9pPr indent="-228600" lvl="8" marL="4114800" rtl="1" algn="r">
              <a:lnSpc>
                <a:spcPct val="90000"/>
              </a:lnSpc>
              <a:spcBef>
                <a:spcPts val="500"/>
              </a:spcBef>
              <a:spcAft>
                <a:spcPts val="0"/>
              </a:spcAft>
              <a:buClr>
                <a:schemeClr val="dk1"/>
              </a:buClr>
              <a:buSzPts val="1000"/>
              <a:buNone/>
              <a:defRPr sz="1000"/>
            </a:lvl9pPr>
          </a:lstStyle>
          <a:p/>
        </p:txBody>
      </p:sp>
      <p:sp>
        <p:nvSpPr>
          <p:cNvPr id="69" name="Google Shape;69;p35"/>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0" name="Google Shape;70;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1" name="Google Shape;71;p35"/>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
              <a:t>‹#›</a:t>
            </a:fld>
            <a:endParaRPr/>
          </a:p>
        </p:txBody>
      </p:sp>
    </p:spTree>
  </p:cSld>
  <p:clrMapOvr>
    <a:masterClrMapping/>
  </p:clrMapOvr>
  <p:transition spd="slow" p14:dur="1500">
    <p:split orient="vert"/>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1.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1" algn="r">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1" algn="r">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1" algn="r">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1" algn="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6"/>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marR="0" rtl="1" algn="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6"/>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1" algn="l">
              <a:spcBef>
                <a:spcPts val="0"/>
              </a:spcBef>
              <a:buNone/>
              <a:defRPr b="0" i="0" sz="1200" u="none" cap="none" strike="noStrike">
                <a:solidFill>
                  <a:srgbClr val="888888"/>
                </a:solidFill>
                <a:latin typeface="Calibri"/>
                <a:ea typeface="Calibri"/>
                <a:cs typeface="Calibri"/>
                <a:sym typeface="Calibri"/>
              </a:defRPr>
            </a:lvl1pPr>
            <a:lvl2pPr indent="0" lvl="1" marL="0" marR="0" rtl="1" algn="l">
              <a:spcBef>
                <a:spcPts val="0"/>
              </a:spcBef>
              <a:buNone/>
              <a:defRPr b="0" i="0" sz="1200" u="none" cap="none" strike="noStrike">
                <a:solidFill>
                  <a:srgbClr val="888888"/>
                </a:solidFill>
                <a:latin typeface="Calibri"/>
                <a:ea typeface="Calibri"/>
                <a:cs typeface="Calibri"/>
                <a:sym typeface="Calibri"/>
              </a:defRPr>
            </a:lvl2pPr>
            <a:lvl3pPr indent="0" lvl="2" marL="0" marR="0" rtl="1" algn="l">
              <a:spcBef>
                <a:spcPts val="0"/>
              </a:spcBef>
              <a:buNone/>
              <a:defRPr b="0" i="0" sz="1200" u="none" cap="none" strike="noStrike">
                <a:solidFill>
                  <a:srgbClr val="888888"/>
                </a:solidFill>
                <a:latin typeface="Calibri"/>
                <a:ea typeface="Calibri"/>
                <a:cs typeface="Calibri"/>
                <a:sym typeface="Calibri"/>
              </a:defRPr>
            </a:lvl3pPr>
            <a:lvl4pPr indent="0" lvl="3" marL="0" marR="0" rtl="1" algn="l">
              <a:spcBef>
                <a:spcPts val="0"/>
              </a:spcBef>
              <a:buNone/>
              <a:defRPr b="0" i="0" sz="1200" u="none" cap="none" strike="noStrike">
                <a:solidFill>
                  <a:srgbClr val="888888"/>
                </a:solidFill>
                <a:latin typeface="Calibri"/>
                <a:ea typeface="Calibri"/>
                <a:cs typeface="Calibri"/>
                <a:sym typeface="Calibri"/>
              </a:defRPr>
            </a:lvl4pPr>
            <a:lvl5pPr indent="0" lvl="4" marL="0" marR="0" rtl="1" algn="l">
              <a:spcBef>
                <a:spcPts val="0"/>
              </a:spcBef>
              <a:buNone/>
              <a:defRPr b="0" i="0" sz="1200" u="none" cap="none" strike="noStrike">
                <a:solidFill>
                  <a:srgbClr val="888888"/>
                </a:solidFill>
                <a:latin typeface="Calibri"/>
                <a:ea typeface="Calibri"/>
                <a:cs typeface="Calibri"/>
                <a:sym typeface="Calibri"/>
              </a:defRPr>
            </a:lvl5pPr>
            <a:lvl6pPr indent="0" lvl="5" marL="0" marR="0" rtl="1" algn="l">
              <a:spcBef>
                <a:spcPts val="0"/>
              </a:spcBef>
              <a:buNone/>
              <a:defRPr b="0" i="0" sz="1200" u="none" cap="none" strike="noStrike">
                <a:solidFill>
                  <a:srgbClr val="888888"/>
                </a:solidFill>
                <a:latin typeface="Calibri"/>
                <a:ea typeface="Calibri"/>
                <a:cs typeface="Calibri"/>
                <a:sym typeface="Calibri"/>
              </a:defRPr>
            </a:lvl6pPr>
            <a:lvl7pPr indent="0" lvl="6" marL="0" marR="0" rtl="1" algn="l">
              <a:spcBef>
                <a:spcPts val="0"/>
              </a:spcBef>
              <a:buNone/>
              <a:defRPr b="0" i="0" sz="1200" u="none" cap="none" strike="noStrike">
                <a:solidFill>
                  <a:srgbClr val="888888"/>
                </a:solidFill>
                <a:latin typeface="Calibri"/>
                <a:ea typeface="Calibri"/>
                <a:cs typeface="Calibri"/>
                <a:sym typeface="Calibri"/>
              </a:defRPr>
            </a:lvl7pPr>
            <a:lvl8pPr indent="0" lvl="7" marL="0" marR="0" rtl="1" algn="l">
              <a:spcBef>
                <a:spcPts val="0"/>
              </a:spcBef>
              <a:buNone/>
              <a:defRPr b="0" i="0" sz="1200" u="none" cap="none" strike="noStrike">
                <a:solidFill>
                  <a:srgbClr val="888888"/>
                </a:solidFill>
                <a:latin typeface="Calibri"/>
                <a:ea typeface="Calibri"/>
                <a:cs typeface="Calibri"/>
                <a:sym typeface="Calibri"/>
              </a:defRPr>
            </a:lvl8pPr>
            <a:lvl9pPr indent="0" lvl="8" marL="0" marR="0" rtl="1" algn="l">
              <a:spcBef>
                <a:spcPts val="0"/>
              </a:spcBef>
              <a:buNone/>
              <a:defRPr b="0" i="0" sz="1200" u="none" cap="none" strike="noStrike">
                <a:solidFill>
                  <a:srgbClr val="888888"/>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14:dur="1500">
    <p:split orient="vert"/>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4" name="Shape 84"/>
        <p:cNvGrpSpPr/>
        <p:nvPr/>
      </p:nvGrpSpPr>
      <p:grpSpPr>
        <a:xfrm>
          <a:off x="0" y="0"/>
          <a:ext cx="0" cy="0"/>
          <a:chOff x="0" y="0"/>
          <a:chExt cx="0" cy="0"/>
        </a:xfrm>
      </p:grpSpPr>
      <p:sp>
        <p:nvSpPr>
          <p:cNvPr id="85" name="Google Shape;85;p38"/>
          <p:cNvSpPr txBox="1"/>
          <p:nvPr>
            <p:ph type="title"/>
          </p:nvPr>
        </p:nvSpPr>
        <p:spPr>
          <a:xfrm>
            <a:off x="1524000" y="76200"/>
            <a:ext cx="9042400" cy="1066800"/>
          </a:xfrm>
          <a:prstGeom prst="rect">
            <a:avLst/>
          </a:prstGeom>
          <a:noFill/>
          <a:ln>
            <a:noFill/>
          </a:ln>
        </p:spPr>
        <p:txBody>
          <a:bodyPr anchorCtr="0" anchor="b" bIns="45700" lIns="91425" spcFirstLastPara="1" rIns="91425" wrap="square" tIns="45700">
            <a:noAutofit/>
          </a:bodyPr>
          <a:lstStyle>
            <a:lvl1pPr lvl="0" marR="0" rtl="1" algn="r">
              <a:spcBef>
                <a:spcPts val="0"/>
              </a:spcBef>
              <a:spcAft>
                <a:spcPts val="0"/>
              </a:spcAft>
              <a:buSzPts val="1400"/>
              <a:buNone/>
              <a:defRPr b="0" i="0" sz="3600" u="none" cap="none" strike="noStrike">
                <a:solidFill>
                  <a:srgbClr val="000000"/>
                </a:solidFill>
                <a:latin typeface="Garamond"/>
                <a:ea typeface="Garamond"/>
                <a:cs typeface="Garamond"/>
                <a:sym typeface="Garamond"/>
              </a:defRPr>
            </a:lvl1pPr>
            <a:lvl2pPr lvl="1" marR="0" rtl="1" algn="r">
              <a:spcBef>
                <a:spcPts val="0"/>
              </a:spcBef>
              <a:spcAft>
                <a:spcPts val="0"/>
              </a:spcAft>
              <a:buSzPts val="1400"/>
              <a:buNone/>
              <a:defRPr b="0" i="0" sz="3600" u="none" cap="none" strike="noStrike">
                <a:solidFill>
                  <a:srgbClr val="000000"/>
                </a:solidFill>
                <a:latin typeface="Garamond"/>
                <a:ea typeface="Garamond"/>
                <a:cs typeface="Garamond"/>
                <a:sym typeface="Garamond"/>
              </a:defRPr>
            </a:lvl2pPr>
            <a:lvl3pPr lvl="2" marR="0" rtl="1" algn="r">
              <a:spcBef>
                <a:spcPts val="0"/>
              </a:spcBef>
              <a:spcAft>
                <a:spcPts val="0"/>
              </a:spcAft>
              <a:buSzPts val="1400"/>
              <a:buNone/>
              <a:defRPr b="0" i="0" sz="3600" u="none" cap="none" strike="noStrike">
                <a:solidFill>
                  <a:srgbClr val="000000"/>
                </a:solidFill>
                <a:latin typeface="Garamond"/>
                <a:ea typeface="Garamond"/>
                <a:cs typeface="Garamond"/>
                <a:sym typeface="Garamond"/>
              </a:defRPr>
            </a:lvl3pPr>
            <a:lvl4pPr lvl="3" marR="0" rtl="1" algn="r">
              <a:spcBef>
                <a:spcPts val="0"/>
              </a:spcBef>
              <a:spcAft>
                <a:spcPts val="0"/>
              </a:spcAft>
              <a:buSzPts val="1400"/>
              <a:buNone/>
              <a:defRPr b="0" i="0" sz="3600" u="none" cap="none" strike="noStrike">
                <a:solidFill>
                  <a:srgbClr val="000000"/>
                </a:solidFill>
                <a:latin typeface="Garamond"/>
                <a:ea typeface="Garamond"/>
                <a:cs typeface="Garamond"/>
                <a:sym typeface="Garamond"/>
              </a:defRPr>
            </a:lvl4pPr>
            <a:lvl5pPr lvl="4" marR="0" rtl="1" algn="r">
              <a:spcBef>
                <a:spcPts val="0"/>
              </a:spcBef>
              <a:spcAft>
                <a:spcPts val="0"/>
              </a:spcAft>
              <a:buSzPts val="1400"/>
              <a:buNone/>
              <a:defRPr b="0" i="0" sz="3600" u="none" cap="none" strike="noStrike">
                <a:solidFill>
                  <a:srgbClr val="000000"/>
                </a:solidFill>
                <a:latin typeface="Garamond"/>
                <a:ea typeface="Garamond"/>
                <a:cs typeface="Garamond"/>
                <a:sym typeface="Garamond"/>
              </a:defRPr>
            </a:lvl5pPr>
            <a:lvl6pPr lvl="5" marR="0" rtl="1" algn="r">
              <a:spcBef>
                <a:spcPts val="0"/>
              </a:spcBef>
              <a:spcAft>
                <a:spcPts val="0"/>
              </a:spcAft>
              <a:buSzPts val="1400"/>
              <a:buNone/>
              <a:defRPr b="0" i="0" sz="3600" u="none" cap="none" strike="noStrike">
                <a:solidFill>
                  <a:srgbClr val="000000"/>
                </a:solidFill>
                <a:latin typeface="Garamond"/>
                <a:ea typeface="Garamond"/>
                <a:cs typeface="Garamond"/>
                <a:sym typeface="Garamond"/>
              </a:defRPr>
            </a:lvl6pPr>
            <a:lvl7pPr lvl="6" marR="0" rtl="1" algn="r">
              <a:spcBef>
                <a:spcPts val="0"/>
              </a:spcBef>
              <a:spcAft>
                <a:spcPts val="0"/>
              </a:spcAft>
              <a:buSzPts val="1400"/>
              <a:buNone/>
              <a:defRPr b="0" i="0" sz="3600" u="none" cap="none" strike="noStrike">
                <a:solidFill>
                  <a:srgbClr val="000000"/>
                </a:solidFill>
                <a:latin typeface="Garamond"/>
                <a:ea typeface="Garamond"/>
                <a:cs typeface="Garamond"/>
                <a:sym typeface="Garamond"/>
              </a:defRPr>
            </a:lvl7pPr>
            <a:lvl8pPr lvl="7" marR="0" rtl="1" algn="r">
              <a:spcBef>
                <a:spcPts val="0"/>
              </a:spcBef>
              <a:spcAft>
                <a:spcPts val="0"/>
              </a:spcAft>
              <a:buSzPts val="1400"/>
              <a:buNone/>
              <a:defRPr b="0" i="0" sz="3600" u="none" cap="none" strike="noStrike">
                <a:solidFill>
                  <a:srgbClr val="000000"/>
                </a:solidFill>
                <a:latin typeface="Garamond"/>
                <a:ea typeface="Garamond"/>
                <a:cs typeface="Garamond"/>
                <a:sym typeface="Garamond"/>
              </a:defRPr>
            </a:lvl8pPr>
            <a:lvl9pPr lvl="8" marR="0" rtl="1" algn="r">
              <a:spcBef>
                <a:spcPts val="0"/>
              </a:spcBef>
              <a:spcAft>
                <a:spcPts val="0"/>
              </a:spcAft>
              <a:buSzPts val="1400"/>
              <a:buNone/>
              <a:defRPr b="0" i="0" sz="3600" u="none" cap="none" strike="noStrike">
                <a:solidFill>
                  <a:srgbClr val="000000"/>
                </a:solidFill>
                <a:latin typeface="Garamond"/>
                <a:ea typeface="Garamond"/>
                <a:cs typeface="Garamond"/>
                <a:sym typeface="Garamond"/>
              </a:defRPr>
            </a:lvl9pPr>
          </a:lstStyle>
          <a:p/>
        </p:txBody>
      </p:sp>
      <p:sp>
        <p:nvSpPr>
          <p:cNvPr id="86" name="Google Shape;86;p38"/>
          <p:cNvSpPr txBox="1"/>
          <p:nvPr>
            <p:ph idx="1" type="body"/>
          </p:nvPr>
        </p:nvSpPr>
        <p:spPr>
          <a:xfrm>
            <a:off x="1524000" y="1219200"/>
            <a:ext cx="9042400" cy="4724400"/>
          </a:xfrm>
          <a:prstGeom prst="rect">
            <a:avLst/>
          </a:prstGeom>
          <a:noFill/>
          <a:ln>
            <a:noFill/>
          </a:ln>
        </p:spPr>
        <p:txBody>
          <a:bodyPr anchorCtr="0" anchor="t" bIns="45700" lIns="91425" spcFirstLastPara="1" rIns="91425" wrap="square" tIns="45700">
            <a:noAutofit/>
          </a:bodyPr>
          <a:lstStyle>
            <a:lvl1pPr indent="-406400" lvl="0" marL="457200" marR="0" rtl="1" algn="r">
              <a:spcBef>
                <a:spcPts val="560"/>
              </a:spcBef>
              <a:spcAft>
                <a:spcPts val="0"/>
              </a:spcAft>
              <a:buClr>
                <a:schemeClr val="dk1"/>
              </a:buClr>
              <a:buSzPts val="2800"/>
              <a:buFont typeface="Garamond"/>
              <a:buChar char="•"/>
              <a:defRPr b="0" i="0" sz="2800" u="none" cap="none" strike="noStrike">
                <a:solidFill>
                  <a:srgbClr val="000000"/>
                </a:solidFill>
                <a:latin typeface="Garamond"/>
                <a:ea typeface="Garamond"/>
                <a:cs typeface="Garamond"/>
                <a:sym typeface="Garamond"/>
              </a:defRPr>
            </a:lvl1pPr>
            <a:lvl2pPr indent="-393700" lvl="1" marL="914400" marR="0" rtl="1" algn="r">
              <a:spcBef>
                <a:spcPts val="520"/>
              </a:spcBef>
              <a:spcAft>
                <a:spcPts val="0"/>
              </a:spcAft>
              <a:buClr>
                <a:schemeClr val="dk1"/>
              </a:buClr>
              <a:buSzPts val="2600"/>
              <a:buFont typeface="Garamond"/>
              <a:buChar char="•"/>
              <a:defRPr b="0" i="0" sz="2600" u="none" cap="none" strike="noStrike">
                <a:solidFill>
                  <a:srgbClr val="000000"/>
                </a:solidFill>
                <a:latin typeface="Garamond"/>
                <a:ea typeface="Garamond"/>
                <a:cs typeface="Garamond"/>
                <a:sym typeface="Garamond"/>
              </a:defRPr>
            </a:lvl2pPr>
            <a:lvl3pPr indent="-381000" lvl="2" marL="1371600" marR="0" rtl="1" algn="r">
              <a:spcBef>
                <a:spcPts val="480"/>
              </a:spcBef>
              <a:spcAft>
                <a:spcPts val="0"/>
              </a:spcAft>
              <a:buClr>
                <a:schemeClr val="dk1"/>
              </a:buClr>
              <a:buSzPts val="2400"/>
              <a:buFont typeface="Garamond"/>
              <a:buChar char="•"/>
              <a:defRPr b="0" i="0" sz="2400" u="none" cap="none" strike="noStrike">
                <a:solidFill>
                  <a:srgbClr val="000000"/>
                </a:solidFill>
                <a:latin typeface="Garamond"/>
                <a:ea typeface="Garamond"/>
                <a:cs typeface="Garamond"/>
                <a:sym typeface="Garamond"/>
              </a:defRPr>
            </a:lvl3pPr>
            <a:lvl4pPr indent="-355600" lvl="3" marL="1828800" marR="0" rtl="1" algn="r">
              <a:spcBef>
                <a:spcPts val="400"/>
              </a:spcBef>
              <a:spcAft>
                <a:spcPts val="0"/>
              </a:spcAft>
              <a:buClr>
                <a:schemeClr val="dk1"/>
              </a:buClr>
              <a:buSzPts val="2000"/>
              <a:buFont typeface="Garamond"/>
              <a:buChar char="•"/>
              <a:defRPr b="0" i="0" sz="2000" u="none" cap="none" strike="noStrike">
                <a:solidFill>
                  <a:srgbClr val="000000"/>
                </a:solidFill>
                <a:latin typeface="Garamond"/>
                <a:ea typeface="Garamond"/>
                <a:cs typeface="Garamond"/>
                <a:sym typeface="Garamond"/>
              </a:defRPr>
            </a:lvl4pPr>
            <a:lvl5pPr indent="-355600" lvl="4" marL="2286000" marR="0" rtl="1" algn="r">
              <a:spcBef>
                <a:spcPts val="400"/>
              </a:spcBef>
              <a:spcAft>
                <a:spcPts val="0"/>
              </a:spcAft>
              <a:buClr>
                <a:schemeClr val="dk1"/>
              </a:buClr>
              <a:buSzPts val="2000"/>
              <a:buFont typeface="Garamond"/>
              <a:buChar char="•"/>
              <a:defRPr b="0" i="0" sz="2000" u="none" cap="none" strike="noStrike">
                <a:solidFill>
                  <a:srgbClr val="000000"/>
                </a:solidFill>
                <a:latin typeface="Garamond"/>
                <a:ea typeface="Garamond"/>
                <a:cs typeface="Garamond"/>
                <a:sym typeface="Garamond"/>
              </a:defRPr>
            </a:lvl5pPr>
            <a:lvl6pPr indent="-355600" lvl="5" marL="2743200" marR="0" rtl="1" algn="r">
              <a:spcBef>
                <a:spcPts val="400"/>
              </a:spcBef>
              <a:spcAft>
                <a:spcPts val="0"/>
              </a:spcAft>
              <a:buClr>
                <a:schemeClr val="dk1"/>
              </a:buClr>
              <a:buSzPts val="2000"/>
              <a:buFont typeface="Garamond"/>
              <a:buChar char="•"/>
              <a:defRPr b="0" i="0" sz="2000" u="none" cap="none" strike="noStrike">
                <a:solidFill>
                  <a:srgbClr val="000000"/>
                </a:solidFill>
                <a:latin typeface="Garamond"/>
                <a:ea typeface="Garamond"/>
                <a:cs typeface="Garamond"/>
                <a:sym typeface="Garamond"/>
              </a:defRPr>
            </a:lvl6pPr>
            <a:lvl7pPr indent="-355600" lvl="6" marL="3200400" marR="0" rtl="1" algn="r">
              <a:spcBef>
                <a:spcPts val="400"/>
              </a:spcBef>
              <a:spcAft>
                <a:spcPts val="0"/>
              </a:spcAft>
              <a:buClr>
                <a:schemeClr val="dk1"/>
              </a:buClr>
              <a:buSzPts val="2000"/>
              <a:buFont typeface="Garamond"/>
              <a:buChar char="•"/>
              <a:defRPr b="0" i="0" sz="2000" u="none" cap="none" strike="noStrike">
                <a:solidFill>
                  <a:srgbClr val="000000"/>
                </a:solidFill>
                <a:latin typeface="Garamond"/>
                <a:ea typeface="Garamond"/>
                <a:cs typeface="Garamond"/>
                <a:sym typeface="Garamond"/>
              </a:defRPr>
            </a:lvl7pPr>
            <a:lvl8pPr indent="-355600" lvl="7" marL="3657600" marR="0" rtl="1" algn="r">
              <a:spcBef>
                <a:spcPts val="400"/>
              </a:spcBef>
              <a:spcAft>
                <a:spcPts val="0"/>
              </a:spcAft>
              <a:buClr>
                <a:schemeClr val="dk1"/>
              </a:buClr>
              <a:buSzPts val="2000"/>
              <a:buFont typeface="Garamond"/>
              <a:buChar char="•"/>
              <a:defRPr b="0" i="0" sz="2000" u="none" cap="none" strike="noStrike">
                <a:solidFill>
                  <a:srgbClr val="000000"/>
                </a:solidFill>
                <a:latin typeface="Garamond"/>
                <a:ea typeface="Garamond"/>
                <a:cs typeface="Garamond"/>
                <a:sym typeface="Garamond"/>
              </a:defRPr>
            </a:lvl8pPr>
            <a:lvl9pPr indent="-355600" lvl="8" marL="4114800" marR="0" rtl="1" algn="r">
              <a:spcBef>
                <a:spcPts val="400"/>
              </a:spcBef>
              <a:spcAft>
                <a:spcPts val="0"/>
              </a:spcAft>
              <a:buClr>
                <a:schemeClr val="dk1"/>
              </a:buClr>
              <a:buSzPts val="2000"/>
              <a:buFont typeface="Garamond"/>
              <a:buChar char="•"/>
              <a:defRPr b="0" i="0" sz="2000" u="none" cap="none" strike="noStrike">
                <a:solidFill>
                  <a:srgbClr val="000000"/>
                </a:solidFill>
                <a:latin typeface="Garamond"/>
                <a:ea typeface="Garamond"/>
                <a:cs typeface="Garamond"/>
                <a:sym typeface="Garamond"/>
              </a:defRPr>
            </a:lvl9pPr>
          </a:lstStyle>
          <a:p/>
        </p:txBody>
      </p:sp>
      <p:sp>
        <p:nvSpPr>
          <p:cNvPr id="87" name="Google Shape;87;p38"/>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marR="0" rtl="1" algn="r">
              <a:spcBef>
                <a:spcPts val="0"/>
              </a:spcBef>
              <a:spcAft>
                <a:spcPts val="0"/>
              </a:spcAft>
              <a:buSzPts val="1400"/>
              <a:buNone/>
              <a:defRPr sz="1400">
                <a:solidFill>
                  <a:schemeClr val="dk1"/>
                </a:solidFill>
                <a:latin typeface="Garamond"/>
                <a:ea typeface="Garamond"/>
                <a:cs typeface="Garamond"/>
                <a:sym typeface="Garamond"/>
              </a:defRPr>
            </a:lvl1pPr>
            <a:lvl2pPr lvl="1"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88" name="Google Shape;88;p38"/>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marR="0" rtl="1" algn="ctr">
              <a:spcBef>
                <a:spcPts val="0"/>
              </a:spcBef>
              <a:spcAft>
                <a:spcPts val="0"/>
              </a:spcAft>
              <a:buSzPts val="1400"/>
              <a:buNone/>
              <a:defRPr sz="1400">
                <a:solidFill>
                  <a:schemeClr val="dk1"/>
                </a:solidFill>
                <a:latin typeface="Garamond"/>
                <a:ea typeface="Garamond"/>
                <a:cs typeface="Garamond"/>
                <a:sym typeface="Garamond"/>
              </a:defRPr>
            </a:lvl1pPr>
            <a:lvl2pPr lvl="1"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89" name="Google Shape;89;p38"/>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rtl="1" algn="r">
              <a:spcBef>
                <a:spcPts val="0"/>
              </a:spcBef>
              <a:buNone/>
              <a:defRPr sz="1400">
                <a:solidFill>
                  <a:schemeClr val="dk1"/>
                </a:solidFill>
                <a:latin typeface="Garamond"/>
                <a:ea typeface="Garamond"/>
                <a:cs typeface="Garamond"/>
                <a:sym typeface="Garamond"/>
              </a:defRPr>
            </a:lvl1pPr>
            <a:lvl2pPr indent="0" lvl="1" marL="0" marR="0" rtl="1" algn="r">
              <a:spcBef>
                <a:spcPts val="0"/>
              </a:spcBef>
              <a:buNone/>
              <a:defRPr sz="1400">
                <a:solidFill>
                  <a:schemeClr val="dk1"/>
                </a:solidFill>
                <a:latin typeface="Garamond"/>
                <a:ea typeface="Garamond"/>
                <a:cs typeface="Garamond"/>
                <a:sym typeface="Garamond"/>
              </a:defRPr>
            </a:lvl2pPr>
            <a:lvl3pPr indent="0" lvl="2" marL="0" marR="0" rtl="1" algn="r">
              <a:spcBef>
                <a:spcPts val="0"/>
              </a:spcBef>
              <a:buNone/>
              <a:defRPr sz="1400">
                <a:solidFill>
                  <a:schemeClr val="dk1"/>
                </a:solidFill>
                <a:latin typeface="Garamond"/>
                <a:ea typeface="Garamond"/>
                <a:cs typeface="Garamond"/>
                <a:sym typeface="Garamond"/>
              </a:defRPr>
            </a:lvl3pPr>
            <a:lvl4pPr indent="0" lvl="3" marL="0" marR="0" rtl="1" algn="r">
              <a:spcBef>
                <a:spcPts val="0"/>
              </a:spcBef>
              <a:buNone/>
              <a:defRPr sz="1400">
                <a:solidFill>
                  <a:schemeClr val="dk1"/>
                </a:solidFill>
                <a:latin typeface="Garamond"/>
                <a:ea typeface="Garamond"/>
                <a:cs typeface="Garamond"/>
                <a:sym typeface="Garamond"/>
              </a:defRPr>
            </a:lvl4pPr>
            <a:lvl5pPr indent="0" lvl="4" marL="0" marR="0" rtl="1" algn="r">
              <a:spcBef>
                <a:spcPts val="0"/>
              </a:spcBef>
              <a:buNone/>
              <a:defRPr sz="1400">
                <a:solidFill>
                  <a:schemeClr val="dk1"/>
                </a:solidFill>
                <a:latin typeface="Garamond"/>
                <a:ea typeface="Garamond"/>
                <a:cs typeface="Garamond"/>
                <a:sym typeface="Garamond"/>
              </a:defRPr>
            </a:lvl5pPr>
            <a:lvl6pPr indent="0" lvl="5" marL="0" marR="0" rtl="1" algn="r">
              <a:spcBef>
                <a:spcPts val="0"/>
              </a:spcBef>
              <a:buNone/>
              <a:defRPr sz="1400">
                <a:solidFill>
                  <a:schemeClr val="dk1"/>
                </a:solidFill>
                <a:latin typeface="Garamond"/>
                <a:ea typeface="Garamond"/>
                <a:cs typeface="Garamond"/>
                <a:sym typeface="Garamond"/>
              </a:defRPr>
            </a:lvl6pPr>
            <a:lvl7pPr indent="0" lvl="6" marL="0" marR="0" rtl="1" algn="r">
              <a:spcBef>
                <a:spcPts val="0"/>
              </a:spcBef>
              <a:buNone/>
              <a:defRPr sz="1400">
                <a:solidFill>
                  <a:schemeClr val="dk1"/>
                </a:solidFill>
                <a:latin typeface="Garamond"/>
                <a:ea typeface="Garamond"/>
                <a:cs typeface="Garamond"/>
                <a:sym typeface="Garamond"/>
              </a:defRPr>
            </a:lvl7pPr>
            <a:lvl8pPr indent="0" lvl="7" marL="0" marR="0" rtl="1" algn="r">
              <a:spcBef>
                <a:spcPts val="0"/>
              </a:spcBef>
              <a:buNone/>
              <a:defRPr sz="1400">
                <a:solidFill>
                  <a:schemeClr val="dk1"/>
                </a:solidFill>
                <a:latin typeface="Garamond"/>
                <a:ea typeface="Garamond"/>
                <a:cs typeface="Garamond"/>
                <a:sym typeface="Garamond"/>
              </a:defRPr>
            </a:lvl8pPr>
            <a:lvl9pPr indent="0" lvl="8" marL="0" marR="0" rtl="1" algn="r">
              <a:spcBef>
                <a:spcPts val="0"/>
              </a:spcBef>
              <a:buNone/>
              <a:defRPr sz="1400">
                <a:solidFill>
                  <a:schemeClr val="dk1"/>
                </a:solidFill>
                <a:latin typeface="Garamond"/>
                <a:ea typeface="Garamond"/>
                <a:cs typeface="Garamond"/>
                <a:sym typeface="Garamond"/>
              </a:defRPr>
            </a:lvl9pPr>
          </a:lstStyle>
          <a:p>
            <a:pPr indent="0" lvl="0" marL="0" rtl="1"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ransition advTm="31493" spd="slow" p14:dur="1500">
    <p:split orient="vert"/>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slide" Target="/ppt/slides/slide26.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slide" Target="/ppt/slides/slide26.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slide" Target="/ppt/slides/slide26.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slide" Target="/ppt/slides/slide26.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slide" Target="/ppt/slides/slide26.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slide" Target="/ppt/slides/slide26.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slide" Target="/ppt/slides/slide26.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slide" Target="/ppt/slides/slide26.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slide" Target="/ppt/slides/slide26.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slide" Target="/ppt/slides/slide26.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g355a33038cf_0_0"/>
          <p:cNvPicPr preferRelativeResize="0"/>
          <p:nvPr/>
        </p:nvPicPr>
        <p:blipFill>
          <a:blip r:embed="rId3">
            <a:alphaModFix/>
          </a:blip>
          <a:stretch>
            <a:fillRect/>
          </a:stretch>
        </p:blipFill>
        <p:spPr>
          <a:xfrm>
            <a:off x="611675" y="507275"/>
            <a:ext cx="11144250" cy="5181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9"/>
          <p:cNvSpPr/>
          <p:nvPr/>
        </p:nvSpPr>
        <p:spPr>
          <a:xfrm>
            <a:off x="623392" y="2434419"/>
            <a:ext cx="10945216" cy="3924151"/>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0" lvl="0" marL="0" marR="0" rtl="1" algn="r">
              <a:lnSpc>
                <a:spcPct val="150000"/>
              </a:lnSpc>
              <a:spcBef>
                <a:spcPts val="0"/>
              </a:spcBef>
              <a:spcAft>
                <a:spcPts val="0"/>
              </a:spcAft>
              <a:buNone/>
            </a:pPr>
            <a:r>
              <a:rPr b="1" lang="ar" sz="2400">
                <a:solidFill>
                  <a:schemeClr val="dk1"/>
                </a:solidFill>
                <a:latin typeface="Arial"/>
                <a:ea typeface="Arial"/>
                <a:cs typeface="Arial"/>
                <a:sym typeface="Arial"/>
              </a:rPr>
              <a:t>ما رأيك في تصرفات مجموعة الأولاد قبل دخول الماء؟</a:t>
            </a:r>
            <a:endParaRPr b="1" sz="2400">
              <a:solidFill>
                <a:schemeClr val="dk1"/>
              </a:solidFill>
              <a:latin typeface="Calibri"/>
              <a:ea typeface="Calibri"/>
              <a:cs typeface="Calibri"/>
              <a:sym typeface="Calibri"/>
            </a:endParaRPr>
          </a:p>
          <a:p>
            <a:pPr indent="0" lvl="0" marL="0" marR="0" rtl="1" algn="r">
              <a:lnSpc>
                <a:spcPct val="150000"/>
              </a:lnSpc>
              <a:spcBef>
                <a:spcPts val="0"/>
              </a:spcBef>
              <a:spcAft>
                <a:spcPts val="0"/>
              </a:spcAft>
              <a:buNone/>
            </a:pPr>
            <a:r>
              <a:rPr b="1" lang="ar" sz="2400">
                <a:solidFill>
                  <a:schemeClr val="dk1"/>
                </a:solidFill>
                <a:latin typeface="Arial"/>
                <a:ea typeface="Arial"/>
                <a:cs typeface="Arial"/>
                <a:sym typeface="Arial"/>
              </a:rPr>
              <a:t>ما رأيك ما الذي يجب على الأولاد مراعاته قبل دخول البحر؟</a:t>
            </a:r>
            <a:endParaRPr b="1" sz="2400">
              <a:solidFill>
                <a:schemeClr val="dk1"/>
              </a:solidFill>
              <a:latin typeface="Calibri"/>
              <a:ea typeface="Calibri"/>
              <a:cs typeface="Calibri"/>
              <a:sym typeface="Calibri"/>
            </a:endParaRPr>
          </a:p>
          <a:p>
            <a:pPr indent="0" lvl="0" marL="0" marR="0" rtl="1" algn="r">
              <a:lnSpc>
                <a:spcPct val="150000"/>
              </a:lnSpc>
              <a:spcBef>
                <a:spcPts val="0"/>
              </a:spcBef>
              <a:spcAft>
                <a:spcPts val="0"/>
              </a:spcAft>
              <a:buNone/>
            </a:pPr>
            <a:r>
              <a:rPr b="1" lang="ar" sz="2400">
                <a:solidFill>
                  <a:schemeClr val="dk1"/>
                </a:solidFill>
                <a:latin typeface="Arial"/>
                <a:ea typeface="Arial"/>
                <a:cs typeface="Arial"/>
                <a:sym typeface="Arial"/>
              </a:rPr>
              <a:t>ما رأيك ماذا كان سيحدث لو كان هناك منقذ على الشاطئ وكيف كانت ستنتهي الحادثة؟</a:t>
            </a:r>
            <a:endParaRPr b="1" sz="2400">
              <a:solidFill>
                <a:schemeClr val="dk1"/>
              </a:solidFill>
              <a:latin typeface="Calibri"/>
              <a:ea typeface="Calibri"/>
              <a:cs typeface="Calibri"/>
              <a:sym typeface="Calibri"/>
            </a:endParaRPr>
          </a:p>
          <a:p>
            <a:pPr indent="0" lvl="0" marL="0" marR="0" rtl="1" algn="r">
              <a:lnSpc>
                <a:spcPct val="150000"/>
              </a:lnSpc>
              <a:spcBef>
                <a:spcPts val="0"/>
              </a:spcBef>
              <a:spcAft>
                <a:spcPts val="0"/>
              </a:spcAft>
              <a:buNone/>
            </a:pPr>
            <a:r>
              <a:rPr b="1" lang="ar" sz="2400">
                <a:solidFill>
                  <a:schemeClr val="dk1"/>
                </a:solidFill>
                <a:latin typeface="Arial"/>
                <a:ea typeface="Arial"/>
                <a:cs typeface="Arial"/>
                <a:sym typeface="Arial"/>
              </a:rPr>
              <a:t>ما هو برأيكم دور أهل الطفل وهل يتحملون مسؤولية غرق الطفل؟</a:t>
            </a:r>
            <a:endParaRPr b="1" sz="2400">
              <a:solidFill>
                <a:schemeClr val="dk1"/>
              </a:solidFill>
              <a:latin typeface="Calibri"/>
              <a:ea typeface="Calibri"/>
              <a:cs typeface="Calibri"/>
              <a:sym typeface="Calibri"/>
            </a:endParaRPr>
          </a:p>
          <a:p>
            <a:pPr indent="0" lvl="0" marL="0" marR="0" rtl="1" algn="r">
              <a:lnSpc>
                <a:spcPct val="150000"/>
              </a:lnSpc>
              <a:spcBef>
                <a:spcPts val="0"/>
              </a:spcBef>
              <a:spcAft>
                <a:spcPts val="0"/>
              </a:spcAft>
              <a:buNone/>
            </a:pPr>
            <a:r>
              <a:rPr b="1" lang="ar" sz="2400">
                <a:solidFill>
                  <a:schemeClr val="dk1"/>
                </a:solidFill>
                <a:latin typeface="Arial"/>
                <a:ea typeface="Arial"/>
                <a:cs typeface="Arial"/>
                <a:sym typeface="Arial"/>
              </a:rPr>
              <a:t>كيف يتم التعبير عن المسؤولية المتبادلة في الحالة الموصوفة؟ كيف ستتصرف؟</a:t>
            </a:r>
            <a:endParaRPr sz="1800">
              <a:solidFill>
                <a:schemeClr val="dk1"/>
              </a:solidFill>
              <a:latin typeface="Calibri"/>
              <a:ea typeface="Calibri"/>
              <a:cs typeface="Calibri"/>
              <a:sym typeface="Calibri"/>
            </a:endParaRPr>
          </a:p>
        </p:txBody>
      </p:sp>
      <p:sp>
        <p:nvSpPr>
          <p:cNvPr id="259" name="Google Shape;259;p9"/>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260" name="Google Shape;260;p9"/>
          <p:cNvSpPr/>
          <p:nvPr/>
        </p:nvSpPr>
        <p:spPr>
          <a:xfrm>
            <a:off x="8544272" y="1268760"/>
            <a:ext cx="3134799"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3200">
                <a:solidFill>
                  <a:schemeClr val="lt1"/>
                </a:solidFill>
                <a:latin typeface="Arial"/>
                <a:ea typeface="Arial"/>
                <a:cs typeface="Arial"/>
                <a:sym typeface="Arial"/>
              </a:rPr>
              <a:t>أسئلة المناقشة</a:t>
            </a:r>
            <a:endParaRPr sz="3200">
              <a:solidFill>
                <a:schemeClr val="lt1"/>
              </a:solidFill>
              <a:latin typeface="Calibri"/>
              <a:ea typeface="Calibri"/>
              <a:cs typeface="Calibri"/>
              <a:sym typeface="Calibri"/>
            </a:endParaRPr>
          </a:p>
        </p:txBody>
      </p:sp>
      <p:cxnSp>
        <p:nvCxnSpPr>
          <p:cNvPr id="261" name="Google Shape;261;p9"/>
          <p:cNvCxnSpPr/>
          <p:nvPr/>
        </p:nvCxnSpPr>
        <p:spPr>
          <a:xfrm>
            <a:off x="61595" y="7924165"/>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262" name="Google Shape;262;p9"/>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par>
                                <p:cTn fill="hold" nodeType="withEffect" presetClass="entr" presetID="10" presetSubtype="0">
                                  <p:stCondLst>
                                    <p:cond delay="1000"/>
                                  </p:stCondLst>
                                  <p:childTnLst>
                                    <p:set>
                                      <p:cBhvr>
                                        <p:cTn dur="1" fill="hold">
                                          <p:stCondLst>
                                            <p:cond delay="0"/>
                                          </p:stCondLst>
                                        </p:cTn>
                                        <p:tgtEl>
                                          <p:spTgt spid="258">
                                            <p:txEl>
                                              <p:pRg end="0" st="0"/>
                                            </p:txEl>
                                          </p:spTgt>
                                        </p:tgtEl>
                                        <p:attrNameLst>
                                          <p:attrName>style.visibility</p:attrName>
                                        </p:attrNameLst>
                                      </p:cBhvr>
                                      <p:to>
                                        <p:strVal val="visible"/>
                                      </p:to>
                                    </p:set>
                                    <p:animEffect filter="fade" transition="in">
                                      <p:cBhvr>
                                        <p:cTn dur="500"/>
                                        <p:tgtEl>
                                          <p:spTgt spid="258">
                                            <p:txEl>
                                              <p:pRg end="0" st="0"/>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58">
                                            <p:txEl>
                                              <p:pRg end="1" st="1"/>
                                            </p:txEl>
                                          </p:spTgt>
                                        </p:tgtEl>
                                        <p:attrNameLst>
                                          <p:attrName>style.visibility</p:attrName>
                                        </p:attrNameLst>
                                      </p:cBhvr>
                                      <p:to>
                                        <p:strVal val="visible"/>
                                      </p:to>
                                    </p:set>
                                    <p:animEffect filter="fade" transition="in">
                                      <p:cBhvr>
                                        <p:cTn dur="500"/>
                                        <p:tgtEl>
                                          <p:spTgt spid="258">
                                            <p:txEl>
                                              <p:pRg end="1" st="1"/>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58">
                                            <p:txEl>
                                              <p:pRg end="2" st="2"/>
                                            </p:txEl>
                                          </p:spTgt>
                                        </p:tgtEl>
                                        <p:attrNameLst>
                                          <p:attrName>style.visibility</p:attrName>
                                        </p:attrNameLst>
                                      </p:cBhvr>
                                      <p:to>
                                        <p:strVal val="visible"/>
                                      </p:to>
                                    </p:set>
                                    <p:animEffect filter="fade" transition="in">
                                      <p:cBhvr>
                                        <p:cTn dur="500"/>
                                        <p:tgtEl>
                                          <p:spTgt spid="258">
                                            <p:txEl>
                                              <p:pRg end="2" st="2"/>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58">
                                            <p:txEl>
                                              <p:pRg end="3" st="3"/>
                                            </p:txEl>
                                          </p:spTgt>
                                        </p:tgtEl>
                                        <p:attrNameLst>
                                          <p:attrName>style.visibility</p:attrName>
                                        </p:attrNameLst>
                                      </p:cBhvr>
                                      <p:to>
                                        <p:strVal val="visible"/>
                                      </p:to>
                                    </p:set>
                                    <p:animEffect filter="fade" transition="in">
                                      <p:cBhvr>
                                        <p:cTn dur="500"/>
                                        <p:tgtEl>
                                          <p:spTgt spid="258">
                                            <p:txEl>
                                              <p:pRg end="3" st="3"/>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58">
                                            <p:txEl>
                                              <p:pRg end="4" st="4"/>
                                            </p:txEl>
                                          </p:spTgt>
                                        </p:tgtEl>
                                        <p:attrNameLst>
                                          <p:attrName>style.visibility</p:attrName>
                                        </p:attrNameLst>
                                      </p:cBhvr>
                                      <p:to>
                                        <p:strVal val="visible"/>
                                      </p:to>
                                    </p:set>
                                    <p:animEffect filter="fade" transition="in">
                                      <p:cBhvr>
                                        <p:cTn dur="500"/>
                                        <p:tgtEl>
                                          <p:spTgt spid="25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0"/>
          <p:cNvSpPr/>
          <p:nvPr/>
        </p:nvSpPr>
        <p:spPr>
          <a:xfrm>
            <a:off x="733855" y="2636912"/>
            <a:ext cx="10945216" cy="2680862"/>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342900" lvl="0" marL="342900" marR="0" rtl="1" algn="just">
              <a:lnSpc>
                <a:spcPct val="150000"/>
              </a:lnSpc>
              <a:spcBef>
                <a:spcPts val="0"/>
              </a:spcBef>
              <a:spcAft>
                <a:spcPts val="0"/>
              </a:spcAft>
              <a:buClr>
                <a:schemeClr val="dk1"/>
              </a:buClr>
              <a:buSzPts val="2400"/>
              <a:buFont typeface="Noto Sans Symbols"/>
              <a:buChar char="❑"/>
            </a:pPr>
            <a:r>
              <a:rPr lang="ar" sz="2400">
                <a:solidFill>
                  <a:schemeClr val="dk1"/>
                </a:solidFill>
                <a:latin typeface="Arial"/>
                <a:ea typeface="Arial"/>
                <a:cs typeface="Arial"/>
                <a:sym typeface="Arial"/>
              </a:rPr>
              <a:t>لقد رأينا ما يمكن أن يحدث عند السباحة في البحر عندما لا يكون هناك منقذ.</a:t>
            </a:r>
            <a:endParaRPr/>
          </a:p>
          <a:p>
            <a:pPr indent="-342900" lvl="0" marL="342900" marR="0" rtl="1" algn="just">
              <a:lnSpc>
                <a:spcPct val="150000"/>
              </a:lnSpc>
              <a:spcBef>
                <a:spcPts val="0"/>
              </a:spcBef>
              <a:spcAft>
                <a:spcPts val="0"/>
              </a:spcAft>
              <a:buClr>
                <a:schemeClr val="dk1"/>
              </a:buClr>
              <a:buSzPts val="2400"/>
              <a:buFont typeface="Noto Sans Symbols"/>
              <a:buChar char="❑"/>
            </a:pPr>
            <a:r>
              <a:rPr lang="ar" sz="2400">
                <a:solidFill>
                  <a:schemeClr val="dk1"/>
                </a:solidFill>
                <a:latin typeface="Arial"/>
                <a:ea typeface="Arial"/>
                <a:cs typeface="Arial"/>
                <a:sym typeface="Arial"/>
              </a:rPr>
              <a:t>تقع المسؤولية الشخصية لتجنب الغرق على عاتق كل واحد منا.</a:t>
            </a:r>
            <a:endParaRPr/>
          </a:p>
          <a:p>
            <a:pPr indent="-342900" lvl="0" marL="342900" marR="0" rtl="1" algn="just">
              <a:lnSpc>
                <a:spcPct val="150000"/>
              </a:lnSpc>
              <a:spcBef>
                <a:spcPts val="0"/>
              </a:spcBef>
              <a:spcAft>
                <a:spcPts val="0"/>
              </a:spcAft>
              <a:buClr>
                <a:schemeClr val="dk1"/>
              </a:buClr>
              <a:buSzPts val="2400"/>
              <a:buFont typeface="Noto Sans Symbols"/>
              <a:buChar char="❑"/>
            </a:pPr>
            <a:r>
              <a:rPr lang="ar" sz="2400">
                <a:solidFill>
                  <a:schemeClr val="dk1"/>
                </a:solidFill>
                <a:latin typeface="Arial"/>
                <a:ea typeface="Arial"/>
                <a:cs typeface="Arial"/>
                <a:sym typeface="Arial"/>
              </a:rPr>
              <a:t>يجب عليك إتباع التعليمات وعدم الدخول إلى البحر عند عدم وجود منقذ على الشاطئ.</a:t>
            </a:r>
            <a:endParaRPr/>
          </a:p>
          <a:p>
            <a:pPr indent="-342900" lvl="0" marL="342900" marR="0" rtl="1" algn="just">
              <a:lnSpc>
                <a:spcPct val="150000"/>
              </a:lnSpc>
              <a:spcBef>
                <a:spcPts val="0"/>
              </a:spcBef>
              <a:spcAft>
                <a:spcPts val="0"/>
              </a:spcAft>
              <a:buClr>
                <a:schemeClr val="dk1"/>
              </a:buClr>
              <a:buSzPts val="2400"/>
              <a:buFont typeface="Noto Sans Symbols"/>
              <a:buChar char="❑"/>
            </a:pPr>
            <a:r>
              <a:rPr lang="ar" sz="2400">
                <a:solidFill>
                  <a:schemeClr val="dk1"/>
                </a:solidFill>
                <a:latin typeface="Arial"/>
                <a:ea typeface="Arial"/>
                <a:cs typeface="Arial"/>
                <a:sym typeface="Arial"/>
              </a:rPr>
              <a:t>لا تدخل البحر من شاطئ غير منظم للسباحة.</a:t>
            </a:r>
            <a:endParaRPr sz="2400">
              <a:solidFill>
                <a:schemeClr val="dk1"/>
              </a:solidFill>
              <a:latin typeface="Calibri"/>
              <a:ea typeface="Calibri"/>
              <a:cs typeface="Calibri"/>
              <a:sym typeface="Calibri"/>
            </a:endParaRPr>
          </a:p>
          <a:p>
            <a:pPr indent="0" lvl="0" marL="0" marR="0" rtl="1" algn="r">
              <a:lnSpc>
                <a:spcPct val="150000"/>
              </a:lnSpc>
              <a:spcBef>
                <a:spcPts val="0"/>
              </a:spcBef>
              <a:spcAft>
                <a:spcPts val="0"/>
              </a:spcAft>
              <a:buNone/>
            </a:pPr>
            <a:r>
              <a:t/>
            </a:r>
            <a:endParaRPr sz="1800">
              <a:solidFill>
                <a:schemeClr val="dk1"/>
              </a:solidFill>
              <a:latin typeface="Calibri"/>
              <a:ea typeface="Calibri"/>
              <a:cs typeface="Calibri"/>
              <a:sym typeface="Calibri"/>
            </a:endParaRPr>
          </a:p>
        </p:txBody>
      </p:sp>
      <p:sp>
        <p:nvSpPr>
          <p:cNvPr id="269" name="Google Shape;269;p10"/>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270" name="Google Shape;270;p10"/>
          <p:cNvSpPr/>
          <p:nvPr/>
        </p:nvSpPr>
        <p:spPr>
          <a:xfrm>
            <a:off x="9696400" y="1268760"/>
            <a:ext cx="1982671"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3200">
                <a:solidFill>
                  <a:schemeClr val="lt1"/>
                </a:solidFill>
                <a:latin typeface="Arial"/>
                <a:ea typeface="Arial"/>
                <a:cs typeface="Arial"/>
                <a:sym typeface="Arial"/>
              </a:rPr>
              <a:t>ملخص</a:t>
            </a:r>
            <a:endParaRPr sz="3200">
              <a:solidFill>
                <a:schemeClr val="lt1"/>
              </a:solidFill>
              <a:latin typeface="Calibri"/>
              <a:ea typeface="Calibri"/>
              <a:cs typeface="Calibri"/>
              <a:sym typeface="Calibri"/>
            </a:endParaRPr>
          </a:p>
        </p:txBody>
      </p:sp>
      <p:cxnSp>
        <p:nvCxnSpPr>
          <p:cNvPr id="271" name="Google Shape;271;p10"/>
          <p:cNvCxnSpPr/>
          <p:nvPr/>
        </p:nvCxnSpPr>
        <p:spPr>
          <a:xfrm>
            <a:off x="61595" y="7924165"/>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272" name="Google Shape;272;p10"/>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par>
                                <p:cTn fill="hold" nodeType="withEffect" presetClass="entr" presetID="10" presetSubtype="0">
                                  <p:stCondLst>
                                    <p:cond delay="1000"/>
                                  </p:stCondLst>
                                  <p:childTnLst>
                                    <p:set>
                                      <p:cBhvr>
                                        <p:cTn dur="1" fill="hold">
                                          <p:stCondLst>
                                            <p:cond delay="0"/>
                                          </p:stCondLst>
                                        </p:cTn>
                                        <p:tgtEl>
                                          <p:spTgt spid="268">
                                            <p:txEl>
                                              <p:pRg end="0" st="0"/>
                                            </p:txEl>
                                          </p:spTgt>
                                        </p:tgtEl>
                                        <p:attrNameLst>
                                          <p:attrName>style.visibility</p:attrName>
                                        </p:attrNameLst>
                                      </p:cBhvr>
                                      <p:to>
                                        <p:strVal val="visible"/>
                                      </p:to>
                                    </p:set>
                                    <p:animEffect filter="fade" transition="in">
                                      <p:cBhvr>
                                        <p:cTn dur="500"/>
                                        <p:tgtEl>
                                          <p:spTgt spid="268">
                                            <p:txEl>
                                              <p:pRg end="0" st="0"/>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68">
                                            <p:txEl>
                                              <p:pRg end="1" st="1"/>
                                            </p:txEl>
                                          </p:spTgt>
                                        </p:tgtEl>
                                        <p:attrNameLst>
                                          <p:attrName>style.visibility</p:attrName>
                                        </p:attrNameLst>
                                      </p:cBhvr>
                                      <p:to>
                                        <p:strVal val="visible"/>
                                      </p:to>
                                    </p:set>
                                    <p:animEffect filter="fade" transition="in">
                                      <p:cBhvr>
                                        <p:cTn dur="500"/>
                                        <p:tgtEl>
                                          <p:spTgt spid="268">
                                            <p:txEl>
                                              <p:pRg end="1" st="1"/>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68">
                                            <p:txEl>
                                              <p:pRg end="2" st="2"/>
                                            </p:txEl>
                                          </p:spTgt>
                                        </p:tgtEl>
                                        <p:attrNameLst>
                                          <p:attrName>style.visibility</p:attrName>
                                        </p:attrNameLst>
                                      </p:cBhvr>
                                      <p:to>
                                        <p:strVal val="visible"/>
                                      </p:to>
                                    </p:set>
                                    <p:animEffect filter="fade" transition="in">
                                      <p:cBhvr>
                                        <p:cTn dur="500"/>
                                        <p:tgtEl>
                                          <p:spTgt spid="268">
                                            <p:txEl>
                                              <p:pRg end="2" st="2"/>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68">
                                            <p:txEl>
                                              <p:pRg end="3" st="3"/>
                                            </p:txEl>
                                          </p:spTgt>
                                        </p:tgtEl>
                                        <p:attrNameLst>
                                          <p:attrName>style.visibility</p:attrName>
                                        </p:attrNameLst>
                                      </p:cBhvr>
                                      <p:to>
                                        <p:strVal val="visible"/>
                                      </p:to>
                                    </p:set>
                                    <p:animEffect filter="fade" transition="in">
                                      <p:cBhvr>
                                        <p:cTn dur="500"/>
                                        <p:tgtEl>
                                          <p:spTgt spid="268">
                                            <p:txEl>
                                              <p:pRg end="3" st="3"/>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68">
                                            <p:txEl>
                                              <p:pRg end="4" st="4"/>
                                            </p:txEl>
                                          </p:spTgt>
                                        </p:tgtEl>
                                        <p:attrNameLst>
                                          <p:attrName>style.visibility</p:attrName>
                                        </p:attrNameLst>
                                      </p:cBhvr>
                                      <p:to>
                                        <p:strVal val="visible"/>
                                      </p:to>
                                    </p:set>
                                    <p:animEffect filter="fade" transition="in">
                                      <p:cBhvr>
                                        <p:cTn dur="500"/>
                                        <p:tgtEl>
                                          <p:spTgt spid="26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1"/>
          <p:cNvSpPr/>
          <p:nvPr/>
        </p:nvSpPr>
        <p:spPr>
          <a:xfrm>
            <a:off x="759481" y="2595767"/>
            <a:ext cx="10945216" cy="3046988"/>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0" lvl="0" marL="0" marR="0" rtl="1" algn="r">
              <a:lnSpc>
                <a:spcPct val="120000"/>
              </a:lnSpc>
              <a:spcBef>
                <a:spcPts val="0"/>
              </a:spcBef>
              <a:spcAft>
                <a:spcPts val="0"/>
              </a:spcAft>
              <a:buNone/>
            </a:pPr>
            <a:r>
              <a:rPr b="1" lang="ar" sz="2400">
                <a:solidFill>
                  <a:schemeClr val="dk1"/>
                </a:solidFill>
                <a:latin typeface="Arial"/>
                <a:ea typeface="Arial"/>
                <a:cs typeface="Arial"/>
                <a:sym typeface="Arial"/>
              </a:rPr>
              <a:t>توضيح</a:t>
            </a:r>
            <a:endParaRPr b="1" sz="2400">
              <a:solidFill>
                <a:schemeClr val="dk1"/>
              </a:solidFill>
              <a:latin typeface="Calibri"/>
              <a:ea typeface="Calibri"/>
              <a:cs typeface="Calibri"/>
              <a:sym typeface="Calibri"/>
            </a:endParaRPr>
          </a:p>
          <a:p>
            <a:pPr indent="0" lvl="0" marL="0" marR="0" rtl="1" algn="just">
              <a:lnSpc>
                <a:spcPct val="120000"/>
              </a:lnSpc>
              <a:spcBef>
                <a:spcPts val="1200"/>
              </a:spcBef>
              <a:spcAft>
                <a:spcPts val="0"/>
              </a:spcAft>
              <a:buNone/>
            </a:pPr>
            <a:r>
              <a:rPr lang="ar" sz="2400">
                <a:solidFill>
                  <a:schemeClr val="dk1"/>
                </a:solidFill>
                <a:latin typeface="Arial"/>
                <a:ea typeface="Arial"/>
                <a:cs typeface="Arial"/>
                <a:sym typeface="Arial"/>
              </a:rPr>
              <a:t>إن تجنب المخاطر التي تتربص بنا في البحر يتطلب منا أن نفهم مسؤوليتنا الشخصية في منع الإصابة.</a:t>
            </a:r>
            <a:endParaRPr sz="2400">
              <a:solidFill>
                <a:schemeClr val="dk1"/>
              </a:solidFill>
              <a:latin typeface="Calibri"/>
              <a:ea typeface="Calibri"/>
              <a:cs typeface="Calibri"/>
              <a:sym typeface="Calibri"/>
            </a:endParaRPr>
          </a:p>
          <a:p>
            <a:pPr indent="0" lvl="0" marL="0" marR="0" rtl="1" algn="just">
              <a:lnSpc>
                <a:spcPct val="120000"/>
              </a:lnSpc>
              <a:spcBef>
                <a:spcPts val="1200"/>
              </a:spcBef>
              <a:spcAft>
                <a:spcPts val="0"/>
              </a:spcAft>
              <a:buNone/>
            </a:pPr>
            <a:r>
              <a:rPr lang="ar" sz="2400">
                <a:solidFill>
                  <a:schemeClr val="dk1"/>
                </a:solidFill>
                <a:latin typeface="Arial"/>
                <a:ea typeface="Arial"/>
                <a:cs typeface="Arial"/>
                <a:sym typeface="Arial"/>
              </a:rPr>
              <a:t>في هذا النشاط سوف تتعلم عن بعض جوانب المسؤولية الشخصية والمتبادلة التي يتحملها كل منا أثناء قضاء وقت ممتع على الشاطئ والسباحة في البحر.</a:t>
            </a:r>
            <a:endParaRPr sz="2400">
              <a:solidFill>
                <a:schemeClr val="dk1"/>
              </a:solidFill>
              <a:latin typeface="Calibri"/>
              <a:ea typeface="Calibri"/>
              <a:cs typeface="Calibri"/>
              <a:sym typeface="Calibri"/>
            </a:endParaRPr>
          </a:p>
          <a:p>
            <a:pPr indent="0" lvl="0" marL="0" marR="0" rtl="1" algn="r">
              <a:spcBef>
                <a:spcPts val="1200"/>
              </a:spcBef>
              <a:spcAft>
                <a:spcPts val="0"/>
              </a:spcAft>
              <a:buNone/>
            </a:pPr>
            <a:r>
              <a:t/>
            </a:r>
            <a:endParaRPr sz="1800">
              <a:solidFill>
                <a:schemeClr val="dk1"/>
              </a:solidFill>
              <a:latin typeface="Calibri"/>
              <a:ea typeface="Calibri"/>
              <a:cs typeface="Calibri"/>
              <a:sym typeface="Calibri"/>
            </a:endParaRPr>
          </a:p>
        </p:txBody>
      </p:sp>
      <p:sp>
        <p:nvSpPr>
          <p:cNvPr id="279" name="Google Shape;279;p11"/>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280" name="Google Shape;280;p11"/>
          <p:cNvSpPr/>
          <p:nvPr/>
        </p:nvSpPr>
        <p:spPr>
          <a:xfrm>
            <a:off x="4943872" y="1268760"/>
            <a:ext cx="6735199"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3200">
                <a:solidFill>
                  <a:schemeClr val="lt1"/>
                </a:solidFill>
                <a:latin typeface="Arial"/>
                <a:ea typeface="Arial"/>
                <a:cs typeface="Arial"/>
                <a:sym typeface="Arial"/>
              </a:rPr>
              <a:t>النشاط 3 - تجنب الإصابات في البحر</a:t>
            </a:r>
            <a:endParaRPr sz="3200">
              <a:solidFill>
                <a:schemeClr val="lt1"/>
              </a:solidFill>
              <a:latin typeface="Calibri"/>
              <a:ea typeface="Calibri"/>
              <a:cs typeface="Calibri"/>
              <a:sym typeface="Calibri"/>
            </a:endParaRPr>
          </a:p>
        </p:txBody>
      </p:sp>
      <p:cxnSp>
        <p:nvCxnSpPr>
          <p:cNvPr id="281" name="Google Shape;281;p11"/>
          <p:cNvCxnSpPr/>
          <p:nvPr/>
        </p:nvCxnSpPr>
        <p:spPr>
          <a:xfrm>
            <a:off x="61595" y="7924165"/>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282" name="Google Shape;282;p11"/>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83" name="Google Shape;283;p11"/>
          <p:cNvSpPr/>
          <p:nvPr/>
        </p:nvSpPr>
        <p:spPr>
          <a:xfrm>
            <a:off x="8714798" y="216648"/>
            <a:ext cx="2964273" cy="646331"/>
          </a:xfrm>
          <a:prstGeom prst="rect">
            <a:avLst/>
          </a:prstGeom>
          <a:noFill/>
          <a:ln>
            <a:noFill/>
          </a:ln>
        </p:spPr>
        <p:txBody>
          <a:bodyPr anchorCtr="0" anchor="ctr" bIns="45700" lIns="91425" spcFirstLastPara="1" rIns="91425" wrap="square" tIns="45700">
            <a:spAutoFit/>
          </a:bodyPr>
          <a:lstStyle/>
          <a:p>
            <a:pPr indent="0" lvl="0" marL="0" marR="0" rtl="1" algn="r">
              <a:lnSpc>
                <a:spcPct val="100000"/>
              </a:lnSpc>
              <a:spcBef>
                <a:spcPts val="0"/>
              </a:spcBef>
              <a:spcAft>
                <a:spcPts val="0"/>
              </a:spcAft>
              <a:buClr>
                <a:schemeClr val="dk1"/>
              </a:buClr>
              <a:buSzPts val="3600"/>
              <a:buFont typeface="Calibri"/>
              <a:buNone/>
            </a:pPr>
            <a:r>
              <a:rPr b="1" lang="ar" sz="3600">
                <a:solidFill>
                  <a:schemeClr val="dk1"/>
                </a:solidFill>
                <a:latin typeface="Calibri"/>
                <a:ea typeface="Calibri"/>
                <a:cs typeface="Calibri"/>
                <a:sym typeface="Calibri"/>
              </a:rPr>
              <a:t>مسار الدرس</a:t>
            </a:r>
            <a:endParaRPr b="0" i="0" sz="1800" u="none" cap="none" strike="noStrike">
              <a:solidFill>
                <a:schemeClr val="dk1"/>
              </a:solidFill>
              <a:latin typeface="Arial"/>
              <a:ea typeface="Arial"/>
              <a:cs typeface="Arial"/>
              <a:sym typeface="Arial"/>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2"/>
          <p:cNvSpPr/>
          <p:nvPr/>
        </p:nvSpPr>
        <p:spPr>
          <a:xfrm>
            <a:off x="479376" y="2160793"/>
            <a:ext cx="11199695" cy="4370427"/>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0" lvl="0" marL="0" marR="0" rtl="1" algn="r">
              <a:lnSpc>
                <a:spcPct val="120000"/>
              </a:lnSpc>
              <a:spcBef>
                <a:spcPts val="0"/>
              </a:spcBef>
              <a:spcAft>
                <a:spcPts val="0"/>
              </a:spcAft>
              <a:buNone/>
            </a:pPr>
            <a:r>
              <a:rPr b="1" lang="ar" sz="2400">
                <a:solidFill>
                  <a:schemeClr val="dk1"/>
                </a:solidFill>
                <a:latin typeface="Arial"/>
                <a:ea typeface="Arial"/>
                <a:cs typeface="Arial"/>
                <a:sym typeface="Arial"/>
              </a:rPr>
              <a:t>تعليمات النشاط</a:t>
            </a:r>
            <a:endParaRPr sz="2400">
              <a:solidFill>
                <a:schemeClr val="dk1"/>
              </a:solidFill>
              <a:latin typeface="Calibri"/>
              <a:ea typeface="Calibri"/>
              <a:cs typeface="Calibri"/>
              <a:sym typeface="Calibri"/>
            </a:endParaRPr>
          </a:p>
          <a:p>
            <a:pPr indent="0" lvl="0" marL="0" marR="0" rtl="1" algn="just">
              <a:lnSpc>
                <a:spcPct val="120000"/>
              </a:lnSpc>
              <a:spcBef>
                <a:spcPts val="1200"/>
              </a:spcBef>
              <a:spcAft>
                <a:spcPts val="0"/>
              </a:spcAft>
              <a:buNone/>
            </a:pPr>
            <a:r>
              <a:rPr lang="ar" sz="2400">
                <a:solidFill>
                  <a:schemeClr val="dk1"/>
                </a:solidFill>
                <a:latin typeface="Arial"/>
                <a:ea typeface="Arial"/>
                <a:cs typeface="Arial"/>
                <a:sym typeface="Arial"/>
              </a:rPr>
              <a:t>في بداية النشاط يجب عليك:</a:t>
            </a:r>
            <a:endParaRPr/>
          </a:p>
          <a:p>
            <a:pPr indent="-342900" lvl="0" marL="342900" marR="0" rtl="1" algn="just">
              <a:lnSpc>
                <a:spcPct val="120000"/>
              </a:lnSpc>
              <a:spcBef>
                <a:spcPts val="0"/>
              </a:spcBef>
              <a:spcAft>
                <a:spcPts val="0"/>
              </a:spcAft>
              <a:buClr>
                <a:schemeClr val="dk1"/>
              </a:buClr>
              <a:buSzPts val="2400"/>
              <a:buFont typeface="Noto Sans Symbols"/>
              <a:buChar char="❑"/>
            </a:pPr>
            <a:r>
              <a:rPr lang="ar" sz="2400">
                <a:solidFill>
                  <a:schemeClr val="dk1"/>
                </a:solidFill>
                <a:latin typeface="Arial"/>
                <a:ea typeface="Arial"/>
                <a:cs typeface="Arial"/>
                <a:sym typeface="Arial"/>
              </a:rPr>
              <a:t>قم بتقسيم الفصل إلى فريقين يتنافسان ضد بعضهما البعض.</a:t>
            </a:r>
            <a:endParaRPr/>
          </a:p>
          <a:p>
            <a:pPr indent="-342900" lvl="0" marL="342900" marR="0" rtl="1" algn="just">
              <a:lnSpc>
                <a:spcPct val="120000"/>
              </a:lnSpc>
              <a:spcBef>
                <a:spcPts val="0"/>
              </a:spcBef>
              <a:spcAft>
                <a:spcPts val="0"/>
              </a:spcAft>
              <a:buClr>
                <a:schemeClr val="dk1"/>
              </a:buClr>
              <a:buSzPts val="2400"/>
              <a:buFont typeface="Noto Sans Symbols"/>
              <a:buChar char="❑"/>
            </a:pPr>
            <a:r>
              <a:rPr lang="ar" sz="2400">
                <a:solidFill>
                  <a:schemeClr val="dk1"/>
                </a:solidFill>
                <a:latin typeface="Arial"/>
                <a:ea typeface="Arial"/>
                <a:cs typeface="Arial"/>
                <a:sym typeface="Arial"/>
              </a:rPr>
              <a:t>الهدف هو الوصول إلى نهاية النشاط مع بقاء أكبر عدد ممكن من الطلاب في المجموعة.</a:t>
            </a:r>
            <a:endParaRPr/>
          </a:p>
          <a:p>
            <a:pPr indent="0" lvl="0" marL="0" marR="0" rtl="1" algn="just">
              <a:lnSpc>
                <a:spcPct val="120000"/>
              </a:lnSpc>
              <a:spcBef>
                <a:spcPts val="1200"/>
              </a:spcBef>
              <a:spcAft>
                <a:spcPts val="0"/>
              </a:spcAft>
              <a:buNone/>
            </a:pPr>
            <a:r>
              <a:rPr lang="ar" sz="2400">
                <a:solidFill>
                  <a:schemeClr val="dk1"/>
                </a:solidFill>
                <a:latin typeface="Arial"/>
                <a:ea typeface="Arial"/>
                <a:cs typeface="Arial"/>
                <a:sym typeface="Arial"/>
              </a:rPr>
              <a:t>مسار النشاط:</a:t>
            </a:r>
            <a:endParaRPr/>
          </a:p>
          <a:p>
            <a:pPr indent="-342900" lvl="0" marL="342900" marR="0" rtl="1" algn="just">
              <a:lnSpc>
                <a:spcPct val="120000"/>
              </a:lnSpc>
              <a:spcBef>
                <a:spcPts val="0"/>
              </a:spcBef>
              <a:spcAft>
                <a:spcPts val="0"/>
              </a:spcAft>
              <a:buClr>
                <a:schemeClr val="dk1"/>
              </a:buClr>
              <a:buSzPts val="2400"/>
              <a:buFont typeface="Noto Sans Symbols"/>
              <a:buChar char="❑"/>
            </a:pPr>
            <a:r>
              <a:rPr lang="ar" sz="2400">
                <a:solidFill>
                  <a:schemeClr val="dk1"/>
                </a:solidFill>
                <a:latin typeface="Arial"/>
                <a:ea typeface="Arial"/>
                <a:cs typeface="Arial"/>
                <a:sym typeface="Arial"/>
              </a:rPr>
              <a:t>يتم طرح الأسئلة على كل مجموعة بالتناوب.</a:t>
            </a:r>
            <a:endParaRPr/>
          </a:p>
          <a:p>
            <a:pPr indent="-342900" lvl="0" marL="342900" marR="0" rtl="1" algn="just">
              <a:lnSpc>
                <a:spcPct val="120000"/>
              </a:lnSpc>
              <a:spcBef>
                <a:spcPts val="0"/>
              </a:spcBef>
              <a:spcAft>
                <a:spcPts val="0"/>
              </a:spcAft>
              <a:buClr>
                <a:schemeClr val="dk1"/>
              </a:buClr>
              <a:buSzPts val="2400"/>
              <a:buFont typeface="Noto Sans Symbols"/>
              <a:buChar char="❑"/>
            </a:pPr>
            <a:r>
              <a:rPr lang="ar" sz="2400">
                <a:solidFill>
                  <a:schemeClr val="dk1"/>
                </a:solidFill>
                <a:latin typeface="Arial"/>
                <a:ea typeface="Arial"/>
                <a:cs typeface="Arial"/>
                <a:sym typeface="Arial"/>
              </a:rPr>
              <a:t>تختار المجموعة التي يتم سؤالها طالبًا للإجابة على السؤال المقدم.</a:t>
            </a:r>
            <a:endParaRPr/>
          </a:p>
          <a:p>
            <a:pPr indent="-342900" lvl="0" marL="342900" marR="0" rtl="1" algn="just">
              <a:lnSpc>
                <a:spcPct val="120000"/>
              </a:lnSpc>
              <a:spcBef>
                <a:spcPts val="0"/>
              </a:spcBef>
              <a:spcAft>
                <a:spcPts val="0"/>
              </a:spcAft>
              <a:buClr>
                <a:schemeClr val="dk1"/>
              </a:buClr>
              <a:buSzPts val="2400"/>
              <a:buFont typeface="Noto Sans Symbols"/>
              <a:buChar char="❑"/>
            </a:pPr>
            <a:r>
              <a:rPr lang="ar" sz="2400">
                <a:solidFill>
                  <a:schemeClr val="dk1"/>
                </a:solidFill>
                <a:latin typeface="Arial"/>
                <a:ea typeface="Arial"/>
                <a:cs typeface="Arial"/>
                <a:sym typeface="Arial"/>
              </a:rPr>
              <a:t>إذا كانت إجابته صحيحة، يبقى الطالب في المجموعة.</a:t>
            </a:r>
            <a:endParaRPr/>
          </a:p>
          <a:p>
            <a:pPr indent="-342900" lvl="0" marL="342900" marR="0" rtl="1" algn="just">
              <a:lnSpc>
                <a:spcPct val="120000"/>
              </a:lnSpc>
              <a:spcBef>
                <a:spcPts val="0"/>
              </a:spcBef>
              <a:spcAft>
                <a:spcPts val="0"/>
              </a:spcAft>
              <a:buClr>
                <a:schemeClr val="dk1"/>
              </a:buClr>
              <a:buSzPts val="2400"/>
              <a:buFont typeface="Noto Sans Symbols"/>
              <a:buChar char="❑"/>
            </a:pPr>
            <a:r>
              <a:rPr lang="ar" sz="2400">
                <a:solidFill>
                  <a:schemeClr val="dk1"/>
                </a:solidFill>
                <a:latin typeface="Arial"/>
                <a:ea typeface="Arial"/>
                <a:cs typeface="Arial"/>
                <a:sym typeface="Arial"/>
              </a:rPr>
              <a:t>إذا كانت إجابته غير صحيحة، يغادر الطالب المجموعة وتقوم المجموعة بأكملها بأداء الواجب.</a:t>
            </a:r>
            <a:endParaRPr sz="1800">
              <a:solidFill>
                <a:schemeClr val="dk1"/>
              </a:solidFill>
              <a:latin typeface="Calibri"/>
              <a:ea typeface="Calibri"/>
              <a:cs typeface="Calibri"/>
              <a:sym typeface="Calibri"/>
            </a:endParaRPr>
          </a:p>
        </p:txBody>
      </p:sp>
      <p:sp>
        <p:nvSpPr>
          <p:cNvPr id="290" name="Google Shape;290;p12"/>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291" name="Google Shape;291;p12"/>
          <p:cNvSpPr/>
          <p:nvPr/>
        </p:nvSpPr>
        <p:spPr>
          <a:xfrm>
            <a:off x="4943872" y="1268760"/>
            <a:ext cx="6735199"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3200">
                <a:solidFill>
                  <a:schemeClr val="lt1"/>
                </a:solidFill>
                <a:latin typeface="Arial"/>
                <a:ea typeface="Arial"/>
                <a:cs typeface="Arial"/>
                <a:sym typeface="Arial"/>
              </a:rPr>
              <a:t>النشاط 3 - تجنب الإصابات في البحر</a:t>
            </a:r>
            <a:endParaRPr sz="3200">
              <a:solidFill>
                <a:schemeClr val="lt1"/>
              </a:solidFill>
              <a:latin typeface="Calibri"/>
              <a:ea typeface="Calibri"/>
              <a:cs typeface="Calibri"/>
              <a:sym typeface="Calibri"/>
            </a:endParaRPr>
          </a:p>
        </p:txBody>
      </p:sp>
      <p:cxnSp>
        <p:nvCxnSpPr>
          <p:cNvPr id="292" name="Google Shape;292;p12"/>
          <p:cNvCxnSpPr/>
          <p:nvPr/>
        </p:nvCxnSpPr>
        <p:spPr>
          <a:xfrm>
            <a:off x="61595" y="7924165"/>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293" name="Google Shape;293;p12"/>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94" name="Google Shape;294;p12"/>
          <p:cNvSpPr/>
          <p:nvPr/>
        </p:nvSpPr>
        <p:spPr>
          <a:xfrm>
            <a:off x="8714798" y="216648"/>
            <a:ext cx="2964273" cy="646331"/>
          </a:xfrm>
          <a:prstGeom prst="rect">
            <a:avLst/>
          </a:prstGeom>
          <a:noFill/>
          <a:ln>
            <a:noFill/>
          </a:ln>
        </p:spPr>
        <p:txBody>
          <a:bodyPr anchorCtr="0" anchor="ctr" bIns="45700" lIns="91425" spcFirstLastPara="1" rIns="91425" wrap="square" tIns="45700">
            <a:spAutoFit/>
          </a:bodyPr>
          <a:lstStyle/>
          <a:p>
            <a:pPr indent="0" lvl="0" marL="0" marR="0" rtl="1" algn="r">
              <a:lnSpc>
                <a:spcPct val="100000"/>
              </a:lnSpc>
              <a:spcBef>
                <a:spcPts val="0"/>
              </a:spcBef>
              <a:spcAft>
                <a:spcPts val="0"/>
              </a:spcAft>
              <a:buClr>
                <a:schemeClr val="dk1"/>
              </a:buClr>
              <a:buSzPts val="3600"/>
              <a:buFont typeface="Calibri"/>
              <a:buNone/>
            </a:pPr>
            <a:r>
              <a:rPr b="1" lang="ar" sz="3600">
                <a:solidFill>
                  <a:schemeClr val="dk1"/>
                </a:solidFill>
                <a:latin typeface="Calibri"/>
                <a:ea typeface="Calibri"/>
                <a:cs typeface="Calibri"/>
                <a:sym typeface="Calibri"/>
              </a:rPr>
              <a:t>مسار الدرس</a:t>
            </a:r>
            <a:endParaRPr b="0" i="0" sz="1800" u="none" cap="none" strike="noStrike">
              <a:solidFill>
                <a:schemeClr val="dk1"/>
              </a:solidFill>
              <a:latin typeface="Arial"/>
              <a:ea typeface="Arial"/>
              <a:cs typeface="Arial"/>
              <a:sym typeface="Arial"/>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291"/>
                                        </p:tgtEl>
                                        <p:attrNameLst>
                                          <p:attrName>style.visibility</p:attrName>
                                        </p:attrNameLst>
                                      </p:cBhvr>
                                      <p:to>
                                        <p:strVal val="visible"/>
                                      </p:to>
                                    </p:set>
                                    <p:animEffect filter="fade" transition="in">
                                      <p:cBhvr>
                                        <p:cTn dur="500"/>
                                        <p:tgtEl>
                                          <p:spTgt spid="29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89">
                                            <p:txEl>
                                              <p:pRg end="0" st="0"/>
                                            </p:txEl>
                                          </p:spTgt>
                                        </p:tgtEl>
                                        <p:attrNameLst>
                                          <p:attrName>style.visibility</p:attrName>
                                        </p:attrNameLst>
                                      </p:cBhvr>
                                      <p:to>
                                        <p:strVal val="visible"/>
                                      </p:to>
                                    </p:set>
                                    <p:animEffect filter="fade" transition="in">
                                      <p:cBhvr>
                                        <p:cTn dur="1000"/>
                                        <p:tgtEl>
                                          <p:spTgt spid="289">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89">
                                            <p:txEl>
                                              <p:pRg end="1" st="1"/>
                                            </p:txEl>
                                          </p:spTgt>
                                        </p:tgtEl>
                                        <p:attrNameLst>
                                          <p:attrName>style.visibility</p:attrName>
                                        </p:attrNameLst>
                                      </p:cBhvr>
                                      <p:to>
                                        <p:strVal val="visible"/>
                                      </p:to>
                                    </p:set>
                                    <p:animEffect filter="fade" transition="in">
                                      <p:cBhvr>
                                        <p:cTn dur="1000"/>
                                        <p:tgtEl>
                                          <p:spTgt spid="289">
                                            <p:txEl>
                                              <p:pRg end="1" st="1"/>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89">
                                            <p:txEl>
                                              <p:pRg end="2" st="2"/>
                                            </p:txEl>
                                          </p:spTgt>
                                        </p:tgtEl>
                                        <p:attrNameLst>
                                          <p:attrName>style.visibility</p:attrName>
                                        </p:attrNameLst>
                                      </p:cBhvr>
                                      <p:to>
                                        <p:strVal val="visible"/>
                                      </p:to>
                                    </p:set>
                                    <p:animEffect filter="fade" transition="in">
                                      <p:cBhvr>
                                        <p:cTn dur="1000"/>
                                        <p:tgtEl>
                                          <p:spTgt spid="289">
                                            <p:txEl>
                                              <p:pRg end="2" st="2"/>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89">
                                            <p:txEl>
                                              <p:pRg end="3" st="3"/>
                                            </p:txEl>
                                          </p:spTgt>
                                        </p:tgtEl>
                                        <p:attrNameLst>
                                          <p:attrName>style.visibility</p:attrName>
                                        </p:attrNameLst>
                                      </p:cBhvr>
                                      <p:to>
                                        <p:strVal val="visible"/>
                                      </p:to>
                                    </p:set>
                                    <p:animEffect filter="fade" transition="in">
                                      <p:cBhvr>
                                        <p:cTn dur="1000"/>
                                        <p:tgtEl>
                                          <p:spTgt spid="289">
                                            <p:txEl>
                                              <p:pRg end="3" st="3"/>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289">
                                            <p:txEl>
                                              <p:pRg end="4" st="4"/>
                                            </p:txEl>
                                          </p:spTgt>
                                        </p:tgtEl>
                                        <p:attrNameLst>
                                          <p:attrName>style.visibility</p:attrName>
                                        </p:attrNameLst>
                                      </p:cBhvr>
                                      <p:to>
                                        <p:strVal val="visible"/>
                                      </p:to>
                                    </p:set>
                                    <p:animEffect filter="fade" transition="in">
                                      <p:cBhvr>
                                        <p:cTn dur="1000"/>
                                        <p:tgtEl>
                                          <p:spTgt spid="289">
                                            <p:txEl>
                                              <p:pRg end="4" st="4"/>
                                            </p:txEl>
                                          </p:spTgt>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289">
                                            <p:txEl>
                                              <p:pRg end="5" st="5"/>
                                            </p:txEl>
                                          </p:spTgt>
                                        </p:tgtEl>
                                        <p:attrNameLst>
                                          <p:attrName>style.visibility</p:attrName>
                                        </p:attrNameLst>
                                      </p:cBhvr>
                                      <p:to>
                                        <p:strVal val="visible"/>
                                      </p:to>
                                    </p:set>
                                    <p:animEffect filter="fade" transition="in">
                                      <p:cBhvr>
                                        <p:cTn dur="1000"/>
                                        <p:tgtEl>
                                          <p:spTgt spid="289">
                                            <p:txEl>
                                              <p:pRg end="5" st="5"/>
                                            </p:txEl>
                                          </p:spTgt>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289">
                                            <p:txEl>
                                              <p:pRg end="6" st="6"/>
                                            </p:txEl>
                                          </p:spTgt>
                                        </p:tgtEl>
                                        <p:attrNameLst>
                                          <p:attrName>style.visibility</p:attrName>
                                        </p:attrNameLst>
                                      </p:cBhvr>
                                      <p:to>
                                        <p:strVal val="visible"/>
                                      </p:to>
                                    </p:set>
                                    <p:animEffect filter="fade" transition="in">
                                      <p:cBhvr>
                                        <p:cTn dur="1000"/>
                                        <p:tgtEl>
                                          <p:spTgt spid="289">
                                            <p:txEl>
                                              <p:pRg end="6" st="6"/>
                                            </p:txEl>
                                          </p:spTgt>
                                        </p:tgtEl>
                                      </p:cBhvr>
                                    </p:animEffect>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289">
                                            <p:txEl>
                                              <p:pRg end="7" st="7"/>
                                            </p:txEl>
                                          </p:spTgt>
                                        </p:tgtEl>
                                        <p:attrNameLst>
                                          <p:attrName>style.visibility</p:attrName>
                                        </p:attrNameLst>
                                      </p:cBhvr>
                                      <p:to>
                                        <p:strVal val="visible"/>
                                      </p:to>
                                    </p:set>
                                    <p:animEffect filter="fade" transition="in">
                                      <p:cBhvr>
                                        <p:cTn dur="1000"/>
                                        <p:tgtEl>
                                          <p:spTgt spid="289">
                                            <p:txEl>
                                              <p:pRg end="7" st="7"/>
                                            </p:txEl>
                                          </p:spTgt>
                                        </p:tgtEl>
                                      </p:cBhvr>
                                    </p:animEffect>
                                  </p:childTnLst>
                                </p:cTn>
                              </p:par>
                            </p:childTnLst>
                          </p:cTn>
                        </p:par>
                        <p:par>
                          <p:cTn fill="hold">
                            <p:stCondLst>
                              <p:cond delay="8500"/>
                            </p:stCondLst>
                            <p:childTnLst>
                              <p:par>
                                <p:cTn fill="hold" nodeType="afterEffect" presetClass="entr" presetID="10" presetSubtype="0">
                                  <p:stCondLst>
                                    <p:cond delay="0"/>
                                  </p:stCondLst>
                                  <p:childTnLst>
                                    <p:set>
                                      <p:cBhvr>
                                        <p:cTn dur="1" fill="hold">
                                          <p:stCondLst>
                                            <p:cond delay="0"/>
                                          </p:stCondLst>
                                        </p:cTn>
                                        <p:tgtEl>
                                          <p:spTgt spid="289">
                                            <p:txEl>
                                              <p:pRg end="8" st="8"/>
                                            </p:txEl>
                                          </p:spTgt>
                                        </p:tgtEl>
                                        <p:attrNameLst>
                                          <p:attrName>style.visibility</p:attrName>
                                        </p:attrNameLst>
                                      </p:cBhvr>
                                      <p:to>
                                        <p:strVal val="visible"/>
                                      </p:to>
                                    </p:set>
                                    <p:animEffect filter="fade" transition="in">
                                      <p:cBhvr>
                                        <p:cTn dur="1000"/>
                                        <p:tgtEl>
                                          <p:spTgt spid="289">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3"/>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301" name="Google Shape;301;p13"/>
          <p:cNvSpPr/>
          <p:nvPr/>
        </p:nvSpPr>
        <p:spPr>
          <a:xfrm>
            <a:off x="7464691" y="1340087"/>
            <a:ext cx="3566847"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3200">
                <a:solidFill>
                  <a:schemeClr val="lt1"/>
                </a:solidFill>
                <a:latin typeface="Arial"/>
                <a:ea typeface="Arial"/>
                <a:cs typeface="Arial"/>
                <a:sym typeface="Arial"/>
              </a:rPr>
              <a:t>سؤال للمجموعة أ</a:t>
            </a:r>
            <a:endParaRPr sz="3200">
              <a:solidFill>
                <a:schemeClr val="lt1"/>
              </a:solidFill>
              <a:latin typeface="Calibri"/>
              <a:ea typeface="Calibri"/>
              <a:cs typeface="Calibri"/>
              <a:sym typeface="Calibri"/>
            </a:endParaRPr>
          </a:p>
        </p:txBody>
      </p:sp>
      <p:cxnSp>
        <p:nvCxnSpPr>
          <p:cNvPr id="302" name="Google Shape;302;p13"/>
          <p:cNvCxnSpPr/>
          <p:nvPr/>
        </p:nvCxnSpPr>
        <p:spPr>
          <a:xfrm>
            <a:off x="61595" y="7924165"/>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303" name="Google Shape;303;p13"/>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04" name="Google Shape;304;p13"/>
          <p:cNvSpPr/>
          <p:nvPr/>
        </p:nvSpPr>
        <p:spPr>
          <a:xfrm>
            <a:off x="9457068" y="208632"/>
            <a:ext cx="1574470" cy="646331"/>
          </a:xfrm>
          <a:prstGeom prst="rect">
            <a:avLst/>
          </a:prstGeom>
          <a:noFill/>
          <a:ln>
            <a:noFill/>
          </a:ln>
        </p:spPr>
        <p:txBody>
          <a:bodyPr anchorCtr="0" anchor="ctr" bIns="45700" lIns="91425" spcFirstLastPara="1" rIns="91425" wrap="square" tIns="45700">
            <a:spAutoFit/>
          </a:bodyPr>
          <a:lstStyle/>
          <a:p>
            <a:pPr indent="0" lvl="0" marL="0" marR="0" rtl="1" algn="r">
              <a:lnSpc>
                <a:spcPct val="100000"/>
              </a:lnSpc>
              <a:spcBef>
                <a:spcPts val="0"/>
              </a:spcBef>
              <a:spcAft>
                <a:spcPts val="0"/>
              </a:spcAft>
              <a:buClr>
                <a:schemeClr val="dk1"/>
              </a:buClr>
              <a:buSzPts val="3600"/>
              <a:buFont typeface="Calibri"/>
              <a:buNone/>
            </a:pPr>
            <a:r>
              <a:rPr b="1" lang="ar" sz="3600">
                <a:solidFill>
                  <a:schemeClr val="dk1"/>
                </a:solidFill>
                <a:latin typeface="Calibri"/>
                <a:ea typeface="Calibri"/>
                <a:cs typeface="Calibri"/>
                <a:sym typeface="Calibri"/>
              </a:rPr>
              <a:t>أسئلة</a:t>
            </a:r>
            <a:endParaRPr b="0" i="0" sz="1800" u="none" cap="none" strike="noStrike">
              <a:solidFill>
                <a:schemeClr val="dk1"/>
              </a:solidFill>
              <a:latin typeface="Arial"/>
              <a:ea typeface="Arial"/>
              <a:cs typeface="Arial"/>
              <a:sym typeface="Arial"/>
            </a:endParaRPr>
          </a:p>
        </p:txBody>
      </p:sp>
      <p:sp>
        <p:nvSpPr>
          <p:cNvPr id="305" name="Google Shape;305;p13"/>
          <p:cNvSpPr/>
          <p:nvPr/>
        </p:nvSpPr>
        <p:spPr>
          <a:xfrm>
            <a:off x="6456040" y="2449560"/>
            <a:ext cx="5296119" cy="3129257"/>
          </a:xfrm>
          <a:prstGeom prst="roundRect">
            <a:avLst>
              <a:gd fmla="val 16667" name="adj"/>
            </a:avLst>
          </a:prstGeom>
          <a:solidFill>
            <a:schemeClr val="lt1"/>
          </a:solidFill>
          <a:ln cap="flat" cmpd="sng" w="25400">
            <a:solidFill>
              <a:srgbClr val="525252"/>
            </a:solidFill>
            <a:prstDash val="solid"/>
            <a:miter lim="800000"/>
            <a:headEnd len="sm" w="sm" type="none"/>
            <a:tailEnd len="sm" w="sm" type="none"/>
          </a:ln>
          <a:effectLst>
            <a:outerShdw blurRad="50800" rotWithShape="0" algn="tr" dir="8100000" dist="139700">
              <a:srgbClr val="000000">
                <a:alpha val="40000"/>
              </a:srgbClr>
            </a:outerShdw>
          </a:effectLst>
        </p:spPr>
        <p:txBody>
          <a:bodyPr anchorCtr="0" anchor="ctr" bIns="45700" lIns="91425" spcFirstLastPara="1" rIns="91425" wrap="square" tIns="45700">
            <a:noAutofit/>
          </a:bodyPr>
          <a:lstStyle/>
          <a:p>
            <a:pPr indent="0" lvl="0" marL="0" marR="0" rtl="1" algn="r">
              <a:lnSpc>
                <a:spcPct val="115000"/>
              </a:lnSpc>
              <a:spcBef>
                <a:spcPts val="0"/>
              </a:spcBef>
              <a:spcAft>
                <a:spcPts val="0"/>
              </a:spcAft>
              <a:buClr>
                <a:schemeClr val="dk2"/>
              </a:buClr>
              <a:buSzPts val="2400"/>
              <a:buFont typeface="Arial"/>
              <a:buNone/>
            </a:pPr>
            <a:r>
              <a:rPr b="1" lang="ar" sz="2400">
                <a:solidFill>
                  <a:schemeClr val="dk2"/>
                </a:solidFill>
                <a:latin typeface="Arial"/>
                <a:ea typeface="Arial"/>
                <a:cs typeface="Arial"/>
                <a:sym typeface="Arial"/>
              </a:rPr>
              <a:t>هل يسمح للأطفال في سنك بالدخول إلى المسبح عندما لا يكون هناك منقذ؟</a:t>
            </a:r>
            <a:endParaRPr sz="2400">
              <a:solidFill>
                <a:schemeClr val="dk2"/>
              </a:solidFill>
              <a:latin typeface="Calibri"/>
              <a:ea typeface="Calibri"/>
              <a:cs typeface="Calibri"/>
              <a:sym typeface="Calibri"/>
            </a:endParaRPr>
          </a:p>
          <a:p>
            <a:pPr indent="-647700" lvl="0" marL="647700" marR="0" rtl="1" algn="r">
              <a:lnSpc>
                <a:spcPct val="115000"/>
              </a:lnSpc>
              <a:spcBef>
                <a:spcPts val="1000"/>
              </a:spcBef>
              <a:spcAft>
                <a:spcPts val="0"/>
              </a:spcAft>
              <a:buClr>
                <a:schemeClr val="dk1"/>
              </a:buClr>
              <a:buSzPts val="2400"/>
              <a:buFont typeface="Arial"/>
              <a:buNone/>
            </a:pPr>
            <a:r>
              <a:rPr lang="ar" sz="2400">
                <a:solidFill>
                  <a:schemeClr val="dk1"/>
                </a:solidFill>
                <a:latin typeface="Arial"/>
                <a:ea typeface="Arial"/>
                <a:cs typeface="Arial"/>
                <a:sym typeface="Arial"/>
              </a:rPr>
              <a:t>أ - لا يجوز الدخول إلى الماء إلا بوجود المنقذ.</a:t>
            </a:r>
            <a:endParaRPr sz="2400">
              <a:solidFill>
                <a:schemeClr val="dk1"/>
              </a:solidFill>
              <a:latin typeface="Calibri"/>
              <a:ea typeface="Calibri"/>
              <a:cs typeface="Calibri"/>
              <a:sym typeface="Calibri"/>
            </a:endParaRPr>
          </a:p>
          <a:p>
            <a:pPr indent="-204470" lvl="0" marL="204470" marR="0" rtl="1" algn="r">
              <a:lnSpc>
                <a:spcPct val="115000"/>
              </a:lnSpc>
              <a:spcBef>
                <a:spcPts val="0"/>
              </a:spcBef>
              <a:spcAft>
                <a:spcPts val="0"/>
              </a:spcAft>
              <a:buClr>
                <a:srgbClr val="000000"/>
              </a:buClr>
              <a:buSzPts val="2400"/>
              <a:buFont typeface="Arial"/>
              <a:buNone/>
            </a:pPr>
            <a:r>
              <a:rPr lang="ar" sz="2400">
                <a:solidFill>
                  <a:srgbClr val="000000"/>
                </a:solidFill>
                <a:latin typeface="Arial"/>
                <a:ea typeface="Arial"/>
                <a:cs typeface="Arial"/>
                <a:sym typeface="Arial"/>
              </a:rPr>
              <a:t>ب- مسموح لمن يجيد السباحة</a:t>
            </a:r>
            <a:endParaRPr sz="2400">
              <a:solidFill>
                <a:schemeClr val="dk1"/>
              </a:solidFill>
              <a:latin typeface="Calibri"/>
              <a:ea typeface="Calibri"/>
              <a:cs typeface="Calibri"/>
              <a:sym typeface="Calibri"/>
            </a:endParaRPr>
          </a:p>
          <a:p>
            <a:pPr indent="-477838" lvl="0" marL="477838" marR="0" rtl="1" algn="r">
              <a:lnSpc>
                <a:spcPct val="115000"/>
              </a:lnSpc>
              <a:spcBef>
                <a:spcPts val="0"/>
              </a:spcBef>
              <a:spcAft>
                <a:spcPts val="0"/>
              </a:spcAft>
              <a:buNone/>
            </a:pPr>
            <a:r>
              <a:rPr lang="ar" sz="2400">
                <a:solidFill>
                  <a:srgbClr val="000000"/>
                </a:solidFill>
                <a:latin typeface="Arial"/>
                <a:ea typeface="Arial"/>
                <a:cs typeface="Arial"/>
                <a:sym typeface="Arial"/>
              </a:rPr>
              <a:t>ج- يجوز ذلك لوجود المنقذ في المسبح للأطفال حتى سن 5 سنوات.</a:t>
            </a:r>
            <a:r>
              <a:rPr lang="ar" sz="2400">
                <a:solidFill>
                  <a:srgbClr val="000000"/>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306" name="Google Shape;306;p13"/>
          <p:cNvSpPr/>
          <p:nvPr/>
        </p:nvSpPr>
        <p:spPr>
          <a:xfrm>
            <a:off x="799881" y="2459983"/>
            <a:ext cx="5296119" cy="3129257"/>
          </a:xfrm>
          <a:prstGeom prst="roundRect">
            <a:avLst>
              <a:gd fmla="val 16667" name="adj"/>
            </a:avLst>
          </a:prstGeom>
          <a:solidFill>
            <a:schemeClr val="lt1"/>
          </a:solidFill>
          <a:ln cap="flat" cmpd="sng" w="25400">
            <a:solidFill>
              <a:srgbClr val="525252"/>
            </a:solidFill>
            <a:prstDash val="solid"/>
            <a:miter lim="800000"/>
            <a:headEnd len="sm" w="sm" type="none"/>
            <a:tailEnd len="sm" w="sm" type="none"/>
          </a:ln>
          <a:effectLst>
            <a:outerShdw blurRad="50800" rotWithShape="0" algn="tr" dir="8100000" dist="139700">
              <a:srgbClr val="000000">
                <a:alpha val="40000"/>
              </a:srgbClr>
            </a:outerShdw>
          </a:effectLst>
        </p:spPr>
        <p:txBody>
          <a:bodyPr anchorCtr="0" anchor="ctr" bIns="45700" lIns="91425" spcFirstLastPara="1" rIns="91425" wrap="square" tIns="45700">
            <a:noAutofit/>
          </a:bodyPr>
          <a:lstStyle/>
          <a:p>
            <a:pPr indent="0" lvl="0" marL="0" marR="0" rtl="1" algn="r">
              <a:lnSpc>
                <a:spcPct val="115000"/>
              </a:lnSpc>
              <a:spcBef>
                <a:spcPts val="0"/>
              </a:spcBef>
              <a:spcAft>
                <a:spcPts val="0"/>
              </a:spcAft>
              <a:buClr>
                <a:srgbClr val="000000"/>
              </a:buClr>
              <a:buSzPts val="2400"/>
              <a:buFont typeface="Arial"/>
              <a:buNone/>
            </a:pPr>
            <a:r>
              <a:rPr b="1" lang="ar" sz="2400">
                <a:solidFill>
                  <a:srgbClr val="000000"/>
                </a:solidFill>
                <a:latin typeface="Arial"/>
                <a:ea typeface="Arial"/>
                <a:cs typeface="Arial"/>
                <a:sym typeface="Arial"/>
              </a:rPr>
              <a:t>في حالة إغلاق المسبح وعدم وجود منقذ هل يسمح بالدخول إلى منطقة المسبح؟</a:t>
            </a:r>
            <a:endParaRPr sz="2400">
              <a:solidFill>
                <a:schemeClr val="dk1"/>
              </a:solidFill>
              <a:latin typeface="Calibri"/>
              <a:ea typeface="Calibri"/>
              <a:cs typeface="Calibri"/>
              <a:sym typeface="Calibri"/>
            </a:endParaRPr>
          </a:p>
          <a:p>
            <a:pPr indent="-358775" lvl="0" marL="358775" marR="0" rtl="1" algn="r">
              <a:lnSpc>
                <a:spcPct val="115000"/>
              </a:lnSpc>
              <a:spcBef>
                <a:spcPts val="1000"/>
              </a:spcBef>
              <a:spcAft>
                <a:spcPts val="0"/>
              </a:spcAft>
              <a:buClr>
                <a:srgbClr val="000000"/>
              </a:buClr>
              <a:buSzPts val="2400"/>
              <a:buFont typeface="Arial"/>
              <a:buAutoNum type="arabicPeriod"/>
            </a:pPr>
            <a:r>
              <a:rPr lang="ar" sz="2400">
                <a:solidFill>
                  <a:srgbClr val="000000"/>
                </a:solidFill>
                <a:latin typeface="Arial"/>
                <a:ea typeface="Arial"/>
                <a:cs typeface="Arial"/>
                <a:sym typeface="Arial"/>
              </a:rPr>
              <a:t>فقط عندما لا يكون هناك ماء في المسبح</a:t>
            </a:r>
            <a:endParaRPr sz="2400">
              <a:solidFill>
                <a:schemeClr val="dk1"/>
              </a:solidFill>
              <a:latin typeface="Calibri"/>
              <a:ea typeface="Calibri"/>
              <a:cs typeface="Calibri"/>
              <a:sym typeface="Calibri"/>
            </a:endParaRPr>
          </a:p>
          <a:p>
            <a:pPr indent="-358775" lvl="0" marL="358775" marR="0" rtl="1" algn="r">
              <a:lnSpc>
                <a:spcPct val="115000"/>
              </a:lnSpc>
              <a:spcBef>
                <a:spcPts val="0"/>
              </a:spcBef>
              <a:spcAft>
                <a:spcPts val="0"/>
              </a:spcAft>
              <a:buClr>
                <a:srgbClr val="000000"/>
              </a:buClr>
              <a:buSzPts val="2400"/>
              <a:buFont typeface="Arial"/>
              <a:buAutoNum type="arabicPeriod"/>
            </a:pPr>
            <a:r>
              <a:rPr lang="ar" sz="2400">
                <a:solidFill>
                  <a:srgbClr val="000000"/>
                </a:solidFill>
                <a:latin typeface="Arial"/>
                <a:ea typeface="Arial"/>
                <a:cs typeface="Arial"/>
                <a:sym typeface="Arial"/>
              </a:rPr>
              <a:t>مسموح ولكن غير مسموح بدخول الماء</a:t>
            </a:r>
            <a:endParaRPr sz="2400">
              <a:solidFill>
                <a:schemeClr val="dk1"/>
              </a:solidFill>
              <a:latin typeface="Calibri"/>
              <a:ea typeface="Calibri"/>
              <a:cs typeface="Calibri"/>
              <a:sym typeface="Calibri"/>
            </a:endParaRPr>
          </a:p>
          <a:p>
            <a:pPr indent="-358775" lvl="0" marL="358775" marR="0" rtl="1" algn="r">
              <a:lnSpc>
                <a:spcPct val="115000"/>
              </a:lnSpc>
              <a:spcBef>
                <a:spcPts val="0"/>
              </a:spcBef>
              <a:spcAft>
                <a:spcPts val="0"/>
              </a:spcAft>
              <a:buClr>
                <a:schemeClr val="dk1"/>
              </a:buClr>
              <a:buSzPts val="2400"/>
              <a:buFont typeface="Arial"/>
              <a:buAutoNum type="arabicPeriod"/>
            </a:pPr>
            <a:r>
              <a:rPr lang="ar" sz="2400">
                <a:solidFill>
                  <a:schemeClr val="dk1"/>
                </a:solidFill>
                <a:latin typeface="Arial"/>
                <a:ea typeface="Arial"/>
                <a:cs typeface="Arial"/>
                <a:sym typeface="Arial"/>
              </a:rPr>
              <a:t>يمنع الدخول إلى منطقة المسبح المغلق.</a:t>
            </a:r>
            <a:endParaRPr sz="2400">
              <a:solidFill>
                <a:schemeClr val="dk1"/>
              </a:solidFill>
              <a:latin typeface="Calibri"/>
              <a:ea typeface="Calibri"/>
              <a:cs typeface="Calibri"/>
              <a:sym typeface="Calibri"/>
            </a:endParaRPr>
          </a:p>
        </p:txBody>
      </p:sp>
      <p:sp>
        <p:nvSpPr>
          <p:cNvPr id="307" name="Google Shape;307;p13"/>
          <p:cNvSpPr/>
          <p:nvPr/>
        </p:nvSpPr>
        <p:spPr>
          <a:xfrm>
            <a:off x="1775520" y="1340087"/>
            <a:ext cx="3566847"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3200">
                <a:solidFill>
                  <a:schemeClr val="lt1"/>
                </a:solidFill>
                <a:latin typeface="Arial"/>
                <a:ea typeface="Arial"/>
                <a:cs typeface="Arial"/>
                <a:sym typeface="Arial"/>
              </a:rPr>
              <a:t>سؤال للمجموعة ب</a:t>
            </a:r>
            <a:endParaRPr sz="3200">
              <a:solidFill>
                <a:schemeClr val="lt1"/>
              </a:solidFill>
              <a:latin typeface="Calibri"/>
              <a:ea typeface="Calibri"/>
              <a:cs typeface="Calibri"/>
              <a:sym typeface="Calibri"/>
            </a:endParaRPr>
          </a:p>
        </p:txBody>
      </p:sp>
      <p:sp>
        <p:nvSpPr>
          <p:cNvPr id="308" name="Google Shape;308;p13"/>
          <p:cNvSpPr/>
          <p:nvPr/>
        </p:nvSpPr>
        <p:spPr>
          <a:xfrm>
            <a:off x="8247012" y="6072612"/>
            <a:ext cx="2784526" cy="416262"/>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 sz="2400">
                <a:solidFill>
                  <a:schemeClr val="lt1"/>
                </a:solidFill>
                <a:latin typeface="Arial"/>
                <a:ea typeface="Arial"/>
                <a:cs typeface="Arial"/>
                <a:sym typeface="Arial"/>
              </a:rPr>
              <a:t>الإجابة الصحيحة هي أ.</a:t>
            </a:r>
            <a:endParaRPr/>
          </a:p>
        </p:txBody>
      </p:sp>
      <p:sp>
        <p:nvSpPr>
          <p:cNvPr id="309" name="Google Shape;309;p13"/>
          <p:cNvSpPr/>
          <p:nvPr/>
        </p:nvSpPr>
        <p:spPr>
          <a:xfrm>
            <a:off x="2055677" y="6072612"/>
            <a:ext cx="2784526" cy="416262"/>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 sz="2400">
                <a:solidFill>
                  <a:schemeClr val="lt1"/>
                </a:solidFill>
                <a:latin typeface="Arial"/>
                <a:ea typeface="Arial"/>
                <a:cs typeface="Arial"/>
                <a:sym typeface="Arial"/>
              </a:rPr>
              <a:t>الإجابة الصحيحة هي ج.</a:t>
            </a:r>
            <a:endParaRPr/>
          </a:p>
        </p:txBody>
      </p:sp>
      <p:pic>
        <p:nvPicPr>
          <p:cNvPr descr="עזרה עם מילוי מלא" id="310" name="Google Shape;310;p13">
            <a:hlinkClick action="ppaction://hlinksldjump" r:id="rId3"/>
          </p:cNvPr>
          <p:cNvPicPr preferRelativeResize="0"/>
          <p:nvPr/>
        </p:nvPicPr>
        <p:blipFill rotWithShape="1">
          <a:blip r:embed="rId4">
            <a:alphaModFix/>
          </a:blip>
          <a:srcRect b="0" l="0" r="0" t="0"/>
          <a:stretch/>
        </p:blipFill>
        <p:spPr>
          <a:xfrm>
            <a:off x="5868127" y="5572857"/>
            <a:ext cx="914400" cy="914400"/>
          </a:xfrm>
          <a:prstGeom prst="rect">
            <a:avLst/>
          </a:prstGeom>
          <a:noFill/>
          <a:ln>
            <a:noFill/>
          </a:ln>
        </p:spPr>
      </p:pic>
      <p:sp>
        <p:nvSpPr>
          <p:cNvPr id="311" name="Google Shape;311;p13"/>
          <p:cNvSpPr txBox="1"/>
          <p:nvPr/>
        </p:nvSpPr>
        <p:spPr>
          <a:xfrm>
            <a:off x="5342367" y="6299502"/>
            <a:ext cx="1440160" cy="52322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800">
                <a:solidFill>
                  <a:srgbClr val="1E4E79"/>
                </a:solidFill>
                <a:latin typeface="Arial"/>
                <a:ea typeface="Arial"/>
                <a:cs typeface="Arial"/>
                <a:sym typeface="Arial"/>
              </a:rPr>
              <a:t>مهمة</a:t>
            </a:r>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par>
                                <p:cTn fill="hold" nodeType="with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par>
                                <p:cTn fill="hold" nodeType="with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par>
                                <p:cTn fill="hold" nodeType="with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1000"/>
                                        <p:tgtEl>
                                          <p:spTgt spid="3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0" st="0"/>
                                            </p:txEl>
                                          </p:spTgt>
                                        </p:tgtEl>
                                        <p:attrNameLst>
                                          <p:attrName>style.visibility</p:attrName>
                                        </p:attrNameLst>
                                      </p:cBhvr>
                                      <p:to>
                                        <p:strVal val="visible"/>
                                      </p:to>
                                    </p:set>
                                    <p:animEffect filter="fade" transition="in">
                                      <p:cBhvr>
                                        <p:cTn dur="1000"/>
                                        <p:tgtEl>
                                          <p:spTgt spid="3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1" st="1"/>
                                            </p:txEl>
                                          </p:spTgt>
                                        </p:tgtEl>
                                        <p:attrNameLst>
                                          <p:attrName>style.visibility</p:attrName>
                                        </p:attrNameLst>
                                      </p:cBhvr>
                                      <p:to>
                                        <p:strVal val="visible"/>
                                      </p:to>
                                    </p:set>
                                    <p:animEffect filter="fade" transition="in">
                                      <p:cBhvr>
                                        <p:cTn dur="1000"/>
                                        <p:tgtEl>
                                          <p:spTgt spid="3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2" st="2"/>
                                            </p:txEl>
                                          </p:spTgt>
                                        </p:tgtEl>
                                        <p:attrNameLst>
                                          <p:attrName>style.visibility</p:attrName>
                                        </p:attrNameLst>
                                      </p:cBhvr>
                                      <p:to>
                                        <p:strVal val="visible"/>
                                      </p:to>
                                    </p:set>
                                    <p:animEffect filter="fade" transition="in">
                                      <p:cBhvr>
                                        <p:cTn dur="1000"/>
                                        <p:tgtEl>
                                          <p:spTgt spid="30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3" st="3"/>
                                            </p:txEl>
                                          </p:spTgt>
                                        </p:tgtEl>
                                        <p:attrNameLst>
                                          <p:attrName>style.visibility</p:attrName>
                                        </p:attrNameLst>
                                      </p:cBhvr>
                                      <p:to>
                                        <p:strVal val="visible"/>
                                      </p:to>
                                    </p:set>
                                    <p:animEffect filter="fade" transition="in">
                                      <p:cBhvr>
                                        <p:cTn dur="1000"/>
                                        <p:tgtEl>
                                          <p:spTgt spid="30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1000"/>
                                        <p:tgtEl>
                                          <p:spTgt spid="308"/>
                                        </p:tgtEl>
                                      </p:cBhvr>
                                    </p:animEffect>
                                  </p:childTnLst>
                                </p:cTn>
                              </p:par>
                              <p:par>
                                <p:cTn fill="hold" nodeType="with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par>
                                <p:cTn fill="hold" nodeType="with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xEl>
                                              <p:pRg end="0" st="0"/>
                                            </p:txEl>
                                          </p:spTgt>
                                        </p:tgtEl>
                                        <p:attrNameLst>
                                          <p:attrName>style.visibility</p:attrName>
                                        </p:attrNameLst>
                                      </p:cBhvr>
                                      <p:to>
                                        <p:strVal val="visible"/>
                                      </p:to>
                                    </p:set>
                                    <p:animEffect filter="fade" transition="in">
                                      <p:cBhvr>
                                        <p:cTn dur="1000"/>
                                        <p:tgtEl>
                                          <p:spTgt spid="3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xEl>
                                              <p:pRg end="1" st="1"/>
                                            </p:txEl>
                                          </p:spTgt>
                                        </p:tgtEl>
                                        <p:attrNameLst>
                                          <p:attrName>style.visibility</p:attrName>
                                        </p:attrNameLst>
                                      </p:cBhvr>
                                      <p:to>
                                        <p:strVal val="visible"/>
                                      </p:to>
                                    </p:set>
                                    <p:animEffect filter="fade" transition="in">
                                      <p:cBhvr>
                                        <p:cTn dur="1000"/>
                                        <p:tgtEl>
                                          <p:spTgt spid="30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xEl>
                                              <p:pRg end="2" st="2"/>
                                            </p:txEl>
                                          </p:spTgt>
                                        </p:tgtEl>
                                        <p:attrNameLst>
                                          <p:attrName>style.visibility</p:attrName>
                                        </p:attrNameLst>
                                      </p:cBhvr>
                                      <p:to>
                                        <p:strVal val="visible"/>
                                      </p:to>
                                    </p:set>
                                    <p:animEffect filter="fade" transition="in">
                                      <p:cBhvr>
                                        <p:cTn dur="1000"/>
                                        <p:tgtEl>
                                          <p:spTgt spid="30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xEl>
                                              <p:pRg end="3" st="3"/>
                                            </p:txEl>
                                          </p:spTgt>
                                        </p:tgtEl>
                                        <p:attrNameLst>
                                          <p:attrName>style.visibility</p:attrName>
                                        </p:attrNameLst>
                                      </p:cBhvr>
                                      <p:to>
                                        <p:strVal val="visible"/>
                                      </p:to>
                                    </p:set>
                                    <p:animEffect filter="fade" transition="in">
                                      <p:cBhvr>
                                        <p:cTn dur="1000"/>
                                        <p:tgtEl>
                                          <p:spTgt spid="306">
                                            <p:txEl>
                                              <p:pRg end="3" st="3"/>
                                            </p:txEl>
                                          </p:spTgt>
                                        </p:tgtEl>
                                      </p:cBhvr>
                                    </p:animEffect>
                                  </p:childTnLst>
                                </p:cTn>
                              </p:par>
                              <p:par>
                                <p:cTn fill="hold" nodeType="withEffect" presetClass="exit" presetID="1" presetSubtype="0">
                                  <p:stCondLst>
                                    <p:cond delay="0"/>
                                  </p:stCondLst>
                                  <p:childTnLst>
                                    <p:set>
                                      <p:cBhvr>
                                        <p:cTn dur="1" fill="hold">
                                          <p:stCondLst>
                                            <p:cond delay="1"/>
                                          </p:stCondLst>
                                        </p:cTn>
                                        <p:tgtEl>
                                          <p:spTgt spid="31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1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05">
                                            <p:txEl>
                                              <p:pRg end="0" st="0"/>
                                            </p:txEl>
                                          </p:spTgt>
                                        </p:tgtEl>
                                      </p:cBhvr>
                                    </p:animEffect>
                                    <p:set>
                                      <p:cBhvr>
                                        <p:cTn dur="1" fill="hold">
                                          <p:stCondLst>
                                            <p:cond delay="1000"/>
                                          </p:stCondLst>
                                        </p:cTn>
                                        <p:tgtEl>
                                          <p:spTgt spid="305">
                                            <p:txEl>
                                              <p:pRg end="0" st="0"/>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05">
                                            <p:txEl>
                                              <p:pRg end="1" st="1"/>
                                            </p:txEl>
                                          </p:spTgt>
                                        </p:tgtEl>
                                      </p:cBhvr>
                                    </p:animEffect>
                                    <p:set>
                                      <p:cBhvr>
                                        <p:cTn dur="1" fill="hold">
                                          <p:stCondLst>
                                            <p:cond delay="1000"/>
                                          </p:stCondLst>
                                        </p:cTn>
                                        <p:tgtEl>
                                          <p:spTgt spid="305">
                                            <p:txEl>
                                              <p:pRg end="1" st="1"/>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05">
                                            <p:txEl>
                                              <p:pRg end="2" st="2"/>
                                            </p:txEl>
                                          </p:spTgt>
                                        </p:tgtEl>
                                      </p:cBhvr>
                                    </p:animEffect>
                                    <p:set>
                                      <p:cBhvr>
                                        <p:cTn dur="1" fill="hold">
                                          <p:stCondLst>
                                            <p:cond delay="1000"/>
                                          </p:stCondLst>
                                        </p:cTn>
                                        <p:tgtEl>
                                          <p:spTgt spid="305">
                                            <p:txEl>
                                              <p:pRg end="2" st="2"/>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05">
                                            <p:txEl>
                                              <p:pRg end="3" st="3"/>
                                            </p:txEl>
                                          </p:spTgt>
                                        </p:tgtEl>
                                      </p:cBhvr>
                                    </p:animEffect>
                                    <p:set>
                                      <p:cBhvr>
                                        <p:cTn dur="1" fill="hold">
                                          <p:stCondLst>
                                            <p:cond delay="1000"/>
                                          </p:stCondLst>
                                        </p:cTn>
                                        <p:tgtEl>
                                          <p:spTgt spid="305">
                                            <p:txEl>
                                              <p:pRg end="3" st="3"/>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08"/>
                                        </p:tgtEl>
                                      </p:cBhvr>
                                    </p:animEffect>
                                    <p:set>
                                      <p:cBhvr>
                                        <p:cTn dur="1" fill="hold">
                                          <p:stCondLst>
                                            <p:cond delay="1000"/>
                                          </p:stCondLst>
                                        </p:cTn>
                                        <p:tgtEl>
                                          <p:spTgt spid="30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par>
                                <p:cTn fill="hold" nodeType="withEffect" presetClass="entr" presetID="1" presetSubtype="0">
                                  <p:stCondLst>
                                    <p:cond delay="0"/>
                                  </p:stCondLst>
                                  <p:childTnLst>
                                    <p:set>
                                      <p:cBhvr>
                                        <p:cTn dur="1" fill="hold">
                                          <p:stCondLst>
                                            <p:cond delay="0"/>
                                          </p:stCondLst>
                                        </p:cTn>
                                        <p:tgtEl>
                                          <p:spTgt spid="3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4"/>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318" name="Google Shape;318;p14"/>
          <p:cNvSpPr/>
          <p:nvPr/>
        </p:nvSpPr>
        <p:spPr>
          <a:xfrm>
            <a:off x="7464691" y="1340087"/>
            <a:ext cx="3566847"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3200">
                <a:solidFill>
                  <a:schemeClr val="lt1"/>
                </a:solidFill>
                <a:latin typeface="Arial"/>
                <a:ea typeface="Arial"/>
                <a:cs typeface="Arial"/>
                <a:sym typeface="Arial"/>
              </a:rPr>
              <a:t>سؤال للمجموعة أ</a:t>
            </a:r>
            <a:endParaRPr sz="3200">
              <a:solidFill>
                <a:schemeClr val="lt1"/>
              </a:solidFill>
              <a:latin typeface="Calibri"/>
              <a:ea typeface="Calibri"/>
              <a:cs typeface="Calibri"/>
              <a:sym typeface="Calibri"/>
            </a:endParaRPr>
          </a:p>
        </p:txBody>
      </p:sp>
      <p:cxnSp>
        <p:nvCxnSpPr>
          <p:cNvPr id="319" name="Google Shape;319;p14"/>
          <p:cNvCxnSpPr/>
          <p:nvPr/>
        </p:nvCxnSpPr>
        <p:spPr>
          <a:xfrm>
            <a:off x="61595" y="7924165"/>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320" name="Google Shape;320;p14"/>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21" name="Google Shape;321;p14"/>
          <p:cNvSpPr/>
          <p:nvPr/>
        </p:nvSpPr>
        <p:spPr>
          <a:xfrm>
            <a:off x="9457068" y="208632"/>
            <a:ext cx="1574470" cy="646331"/>
          </a:xfrm>
          <a:prstGeom prst="rect">
            <a:avLst/>
          </a:prstGeom>
          <a:noFill/>
          <a:ln>
            <a:noFill/>
          </a:ln>
        </p:spPr>
        <p:txBody>
          <a:bodyPr anchorCtr="0" anchor="ctr" bIns="45700" lIns="91425" spcFirstLastPara="1" rIns="91425" wrap="square" tIns="45700">
            <a:spAutoFit/>
          </a:bodyPr>
          <a:lstStyle/>
          <a:p>
            <a:pPr indent="0" lvl="0" marL="0" marR="0" rtl="1" algn="r">
              <a:lnSpc>
                <a:spcPct val="100000"/>
              </a:lnSpc>
              <a:spcBef>
                <a:spcPts val="0"/>
              </a:spcBef>
              <a:spcAft>
                <a:spcPts val="0"/>
              </a:spcAft>
              <a:buClr>
                <a:schemeClr val="dk1"/>
              </a:buClr>
              <a:buSzPts val="3600"/>
              <a:buFont typeface="Calibri"/>
              <a:buNone/>
            </a:pPr>
            <a:r>
              <a:rPr b="1" lang="ar" sz="3600">
                <a:solidFill>
                  <a:schemeClr val="dk1"/>
                </a:solidFill>
                <a:latin typeface="Calibri"/>
                <a:ea typeface="Calibri"/>
                <a:cs typeface="Calibri"/>
                <a:sym typeface="Calibri"/>
              </a:rPr>
              <a:t>أسئلة</a:t>
            </a:r>
            <a:endParaRPr b="0" i="0" sz="1800" u="none" cap="none" strike="noStrike">
              <a:solidFill>
                <a:schemeClr val="dk1"/>
              </a:solidFill>
              <a:latin typeface="Arial"/>
              <a:ea typeface="Arial"/>
              <a:cs typeface="Arial"/>
              <a:sym typeface="Arial"/>
            </a:endParaRPr>
          </a:p>
        </p:txBody>
      </p:sp>
      <p:sp>
        <p:nvSpPr>
          <p:cNvPr id="322" name="Google Shape;322;p14"/>
          <p:cNvSpPr/>
          <p:nvPr/>
        </p:nvSpPr>
        <p:spPr>
          <a:xfrm>
            <a:off x="6456040" y="2449560"/>
            <a:ext cx="5296119" cy="3129257"/>
          </a:xfrm>
          <a:prstGeom prst="roundRect">
            <a:avLst>
              <a:gd fmla="val 16667" name="adj"/>
            </a:avLst>
          </a:prstGeom>
          <a:solidFill>
            <a:schemeClr val="lt1"/>
          </a:solidFill>
          <a:ln cap="flat" cmpd="sng" w="25400">
            <a:solidFill>
              <a:srgbClr val="525252"/>
            </a:solidFill>
            <a:prstDash val="solid"/>
            <a:miter lim="800000"/>
            <a:headEnd len="sm" w="sm" type="none"/>
            <a:tailEnd len="sm" w="sm" type="none"/>
          </a:ln>
          <a:effectLst>
            <a:outerShdw blurRad="50800" rotWithShape="0" algn="tr" dir="8100000" dist="139700">
              <a:srgbClr val="000000">
                <a:alpha val="40000"/>
              </a:srgbClr>
            </a:outerShdw>
          </a:effectLst>
        </p:spPr>
        <p:txBody>
          <a:bodyPr anchorCtr="0" anchor="ctr" bIns="45700" lIns="91425" spcFirstLastPara="1" rIns="91425" wrap="square" tIns="45700">
            <a:noAutofit/>
          </a:bodyPr>
          <a:lstStyle/>
          <a:p>
            <a:pPr indent="0" lvl="0" marL="0" marR="0" rtl="1" algn="r">
              <a:lnSpc>
                <a:spcPct val="120000"/>
              </a:lnSpc>
              <a:spcBef>
                <a:spcPts val="0"/>
              </a:spcBef>
              <a:spcAft>
                <a:spcPts val="0"/>
              </a:spcAft>
              <a:buNone/>
            </a:pPr>
            <a:r>
              <a:rPr b="1" lang="ar" sz="2400">
                <a:solidFill>
                  <a:schemeClr val="dk1"/>
                </a:solidFill>
                <a:latin typeface="Arial"/>
                <a:ea typeface="Arial"/>
                <a:cs typeface="Arial"/>
                <a:sym typeface="Arial"/>
              </a:rPr>
              <a:t>هل يجب على السباحين في البحر إتباع تعليمات رجال الإنقاذ والمفتشين؟</a:t>
            </a:r>
            <a:endParaRPr sz="2400">
              <a:solidFill>
                <a:schemeClr val="dk1"/>
              </a:solidFill>
              <a:latin typeface="Calibri"/>
              <a:ea typeface="Calibri"/>
              <a:cs typeface="Calibri"/>
              <a:sym typeface="Calibri"/>
            </a:endParaRPr>
          </a:p>
          <a:p>
            <a:pPr indent="-631825" lvl="0" marL="631825" marR="0" rtl="1" algn="r">
              <a:spcBef>
                <a:spcPts val="600"/>
              </a:spcBef>
              <a:spcAft>
                <a:spcPts val="0"/>
              </a:spcAft>
              <a:buNone/>
            </a:pPr>
            <a:r>
              <a:rPr lang="ar" sz="2400">
                <a:solidFill>
                  <a:schemeClr val="dk1"/>
                </a:solidFill>
                <a:latin typeface="Arial"/>
                <a:ea typeface="Arial"/>
                <a:cs typeface="Arial"/>
                <a:sym typeface="Arial"/>
              </a:rPr>
              <a:t>أ- المنقذ ليس موجودًا دائمًا.</a:t>
            </a:r>
            <a:endParaRPr/>
          </a:p>
          <a:p>
            <a:pPr indent="-631825" lvl="0" marL="631825" marR="0" rtl="1" algn="r">
              <a:spcBef>
                <a:spcPts val="0"/>
              </a:spcBef>
              <a:spcAft>
                <a:spcPts val="0"/>
              </a:spcAft>
              <a:buNone/>
            </a:pPr>
            <a:r>
              <a:rPr lang="ar" sz="2400">
                <a:solidFill>
                  <a:schemeClr val="dk1"/>
                </a:solidFill>
                <a:latin typeface="Arial"/>
                <a:ea typeface="Arial"/>
                <a:cs typeface="Arial"/>
                <a:sym typeface="Arial"/>
              </a:rPr>
              <a:t>ب- يجب عليك إتباع تعليمات المنقذ.</a:t>
            </a:r>
            <a:endParaRPr sz="2400">
              <a:solidFill>
                <a:schemeClr val="dk1"/>
              </a:solidFill>
              <a:latin typeface="Calibri"/>
              <a:ea typeface="Calibri"/>
              <a:cs typeface="Calibri"/>
              <a:sym typeface="Calibri"/>
            </a:endParaRPr>
          </a:p>
          <a:p>
            <a:pPr indent="-631825" lvl="0" marL="631825" marR="0" rtl="1" algn="r">
              <a:spcBef>
                <a:spcPts val="0"/>
              </a:spcBef>
              <a:spcAft>
                <a:spcPts val="0"/>
              </a:spcAft>
              <a:buNone/>
            </a:pPr>
            <a:r>
              <a:rPr lang="ar" sz="2400">
                <a:solidFill>
                  <a:schemeClr val="dk1"/>
                </a:solidFill>
                <a:latin typeface="Arial"/>
                <a:ea typeface="Arial"/>
                <a:cs typeface="Arial"/>
                <a:sym typeface="Arial"/>
              </a:rPr>
              <a:t>ب - يجب إطاعة تعليمات المفتشين فقط.</a:t>
            </a:r>
            <a:endParaRPr sz="2400">
              <a:solidFill>
                <a:schemeClr val="dk1"/>
              </a:solidFill>
              <a:latin typeface="Calibri"/>
              <a:ea typeface="Calibri"/>
              <a:cs typeface="Calibri"/>
              <a:sym typeface="Calibri"/>
            </a:endParaRPr>
          </a:p>
        </p:txBody>
      </p:sp>
      <p:sp>
        <p:nvSpPr>
          <p:cNvPr id="323" name="Google Shape;323;p14"/>
          <p:cNvSpPr/>
          <p:nvPr/>
        </p:nvSpPr>
        <p:spPr>
          <a:xfrm>
            <a:off x="799881" y="2459983"/>
            <a:ext cx="5296119" cy="3129257"/>
          </a:xfrm>
          <a:prstGeom prst="roundRect">
            <a:avLst>
              <a:gd fmla="val 16667" name="adj"/>
            </a:avLst>
          </a:prstGeom>
          <a:solidFill>
            <a:schemeClr val="lt1"/>
          </a:solidFill>
          <a:ln cap="flat" cmpd="sng" w="25400">
            <a:solidFill>
              <a:srgbClr val="525252"/>
            </a:solidFill>
            <a:prstDash val="solid"/>
            <a:miter lim="800000"/>
            <a:headEnd len="sm" w="sm" type="none"/>
            <a:tailEnd len="sm" w="sm" type="none"/>
          </a:ln>
          <a:effectLst>
            <a:outerShdw blurRad="50800" rotWithShape="0" algn="tr" dir="8100000" dist="139700">
              <a:srgbClr val="000000">
                <a:alpha val="40000"/>
              </a:srgbClr>
            </a:outerShdw>
          </a:effectLst>
        </p:spPr>
        <p:txBody>
          <a:bodyPr anchorCtr="0" anchor="ctr" bIns="45700" lIns="91425" spcFirstLastPara="1" rIns="91425" wrap="square" tIns="45700">
            <a:noAutofit/>
          </a:bodyPr>
          <a:lstStyle/>
          <a:p>
            <a:pPr indent="-631825" lvl="0" marL="631825" marR="0" rtl="1" algn="r">
              <a:spcBef>
                <a:spcPts val="0"/>
              </a:spcBef>
              <a:spcAft>
                <a:spcPts val="0"/>
              </a:spcAft>
              <a:buNone/>
            </a:pPr>
            <a:r>
              <a:rPr b="1" lang="ar" sz="2400">
                <a:solidFill>
                  <a:schemeClr val="dk1"/>
                </a:solidFill>
                <a:latin typeface="Arial"/>
                <a:ea typeface="Arial"/>
                <a:cs typeface="Arial"/>
                <a:sym typeface="Arial"/>
              </a:rPr>
              <a:t>عندما يكون هناك علم أحمر على كوخ المنقذ هل يجوز الدخول إلى البحر؟</a:t>
            </a:r>
            <a:endParaRPr sz="2400">
              <a:solidFill>
                <a:schemeClr val="dk1"/>
              </a:solidFill>
              <a:latin typeface="Calibri"/>
              <a:ea typeface="Calibri"/>
              <a:cs typeface="Calibri"/>
              <a:sym typeface="Calibri"/>
            </a:endParaRPr>
          </a:p>
          <a:p>
            <a:pPr indent="-631825" lvl="0" marL="631825" marR="0" rtl="1" algn="r">
              <a:spcBef>
                <a:spcPts val="0"/>
              </a:spcBef>
              <a:spcAft>
                <a:spcPts val="0"/>
              </a:spcAft>
              <a:buNone/>
            </a:pPr>
            <a:r>
              <a:rPr lang="ar" sz="2400">
                <a:solidFill>
                  <a:schemeClr val="dk1"/>
                </a:solidFill>
                <a:latin typeface="Arial"/>
                <a:ea typeface="Arial"/>
                <a:cs typeface="Arial"/>
                <a:sym typeface="Arial"/>
              </a:rPr>
              <a:t>أ - لا يجوز الدخول إلى الماء إلا في حالة عدم وجود علم على كوخ المنقذ.</a:t>
            </a:r>
            <a:endParaRPr sz="2400">
              <a:solidFill>
                <a:schemeClr val="dk1"/>
              </a:solidFill>
              <a:latin typeface="Calibri"/>
              <a:ea typeface="Calibri"/>
              <a:cs typeface="Calibri"/>
              <a:sym typeface="Calibri"/>
            </a:endParaRPr>
          </a:p>
          <a:p>
            <a:pPr indent="-631825" lvl="0" marL="631825" marR="0" rtl="1" algn="r">
              <a:spcBef>
                <a:spcPts val="0"/>
              </a:spcBef>
              <a:spcAft>
                <a:spcPts val="0"/>
              </a:spcAft>
              <a:buNone/>
            </a:pPr>
            <a:r>
              <a:rPr lang="ar" sz="2400">
                <a:solidFill>
                  <a:schemeClr val="dk1"/>
                </a:solidFill>
                <a:latin typeface="Arial"/>
                <a:ea typeface="Arial"/>
                <a:cs typeface="Arial"/>
                <a:sym typeface="Arial"/>
              </a:rPr>
              <a:t>ب - مع العلم الأحمر لا ينصح بدخول البحر.</a:t>
            </a:r>
            <a:endParaRPr sz="2400">
              <a:solidFill>
                <a:schemeClr val="dk1"/>
              </a:solidFill>
              <a:latin typeface="Calibri"/>
              <a:ea typeface="Calibri"/>
              <a:cs typeface="Calibri"/>
              <a:sym typeface="Calibri"/>
            </a:endParaRPr>
          </a:p>
          <a:p>
            <a:pPr indent="-631825" lvl="0" marL="631825" marR="0" rtl="1" algn="r">
              <a:spcBef>
                <a:spcPts val="0"/>
              </a:spcBef>
              <a:spcAft>
                <a:spcPts val="0"/>
              </a:spcAft>
              <a:buNone/>
            </a:pPr>
            <a:r>
              <a:rPr lang="ar" sz="2400">
                <a:solidFill>
                  <a:schemeClr val="dk1"/>
                </a:solidFill>
                <a:latin typeface="Arial"/>
                <a:ea typeface="Arial"/>
                <a:cs typeface="Arial"/>
                <a:sym typeface="Arial"/>
              </a:rPr>
              <a:t>ج - البحر خطير والسباحة مسموحة فقط في المنطقة المحددة.</a:t>
            </a:r>
            <a:endParaRPr sz="2400">
              <a:solidFill>
                <a:schemeClr val="dk1"/>
              </a:solidFill>
              <a:latin typeface="Calibri"/>
              <a:ea typeface="Calibri"/>
              <a:cs typeface="Calibri"/>
              <a:sym typeface="Calibri"/>
            </a:endParaRPr>
          </a:p>
        </p:txBody>
      </p:sp>
      <p:sp>
        <p:nvSpPr>
          <p:cNvPr id="324" name="Google Shape;324;p14"/>
          <p:cNvSpPr/>
          <p:nvPr/>
        </p:nvSpPr>
        <p:spPr>
          <a:xfrm>
            <a:off x="1775520" y="1340087"/>
            <a:ext cx="3566847"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3200">
                <a:solidFill>
                  <a:schemeClr val="lt1"/>
                </a:solidFill>
                <a:latin typeface="Arial"/>
                <a:ea typeface="Arial"/>
                <a:cs typeface="Arial"/>
                <a:sym typeface="Arial"/>
              </a:rPr>
              <a:t>سؤال للمجموعة ب</a:t>
            </a:r>
            <a:endParaRPr sz="3200">
              <a:solidFill>
                <a:schemeClr val="lt1"/>
              </a:solidFill>
              <a:latin typeface="Calibri"/>
              <a:ea typeface="Calibri"/>
              <a:cs typeface="Calibri"/>
              <a:sym typeface="Calibri"/>
            </a:endParaRPr>
          </a:p>
        </p:txBody>
      </p:sp>
      <p:sp>
        <p:nvSpPr>
          <p:cNvPr id="325" name="Google Shape;325;p14"/>
          <p:cNvSpPr/>
          <p:nvPr/>
        </p:nvSpPr>
        <p:spPr>
          <a:xfrm>
            <a:off x="8247012" y="6072612"/>
            <a:ext cx="2784526" cy="416262"/>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 sz="2400">
                <a:solidFill>
                  <a:schemeClr val="lt1"/>
                </a:solidFill>
                <a:latin typeface="Arial"/>
                <a:ea typeface="Arial"/>
                <a:cs typeface="Arial"/>
                <a:sym typeface="Arial"/>
              </a:rPr>
              <a:t>الإجابة الصحيحة هي في</a:t>
            </a:r>
            <a:endParaRPr/>
          </a:p>
        </p:txBody>
      </p:sp>
      <p:sp>
        <p:nvSpPr>
          <p:cNvPr id="326" name="Google Shape;326;p14"/>
          <p:cNvSpPr/>
          <p:nvPr/>
        </p:nvSpPr>
        <p:spPr>
          <a:xfrm>
            <a:off x="2055677" y="6072612"/>
            <a:ext cx="2784526" cy="416262"/>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 sz="2400">
                <a:solidFill>
                  <a:schemeClr val="lt1"/>
                </a:solidFill>
                <a:latin typeface="Arial"/>
                <a:ea typeface="Arial"/>
                <a:cs typeface="Arial"/>
                <a:sym typeface="Arial"/>
              </a:rPr>
              <a:t>الإجابة الصحيحة هي ج.</a:t>
            </a:r>
            <a:endParaRPr/>
          </a:p>
        </p:txBody>
      </p:sp>
      <p:pic>
        <p:nvPicPr>
          <p:cNvPr descr="עזרה עם מילוי מלא" id="327" name="Google Shape;327;p14">
            <a:hlinkClick action="ppaction://hlinksldjump" r:id="rId3"/>
          </p:cNvPr>
          <p:cNvPicPr preferRelativeResize="0"/>
          <p:nvPr/>
        </p:nvPicPr>
        <p:blipFill rotWithShape="1">
          <a:blip r:embed="rId4">
            <a:alphaModFix/>
          </a:blip>
          <a:srcRect b="0" l="0" r="0" t="0"/>
          <a:stretch/>
        </p:blipFill>
        <p:spPr>
          <a:xfrm>
            <a:off x="5868127" y="5572857"/>
            <a:ext cx="914400" cy="914400"/>
          </a:xfrm>
          <a:prstGeom prst="rect">
            <a:avLst/>
          </a:prstGeom>
          <a:noFill/>
          <a:ln>
            <a:noFill/>
          </a:ln>
        </p:spPr>
      </p:pic>
      <p:sp>
        <p:nvSpPr>
          <p:cNvPr id="328" name="Google Shape;328;p14"/>
          <p:cNvSpPr txBox="1"/>
          <p:nvPr/>
        </p:nvSpPr>
        <p:spPr>
          <a:xfrm>
            <a:off x="5342367" y="6299502"/>
            <a:ext cx="1440160" cy="52322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800">
                <a:solidFill>
                  <a:srgbClr val="1E4E79"/>
                </a:solidFill>
                <a:latin typeface="Arial"/>
                <a:ea typeface="Arial"/>
                <a:cs typeface="Arial"/>
                <a:sym typeface="Arial"/>
              </a:rPr>
              <a:t>مهمة</a:t>
            </a:r>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
                                        <p:tgtEl>
                                          <p:spTgt spid="318"/>
                                        </p:tgtEl>
                                      </p:cBhvr>
                                    </p:animEffect>
                                  </p:childTnLst>
                                </p:cTn>
                              </p:par>
                              <p:par>
                                <p:cTn fill="hold" nodeType="with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par>
                                <p:cTn fill="hold" nodeType="with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1000"/>
                                        <p:tgtEl>
                                          <p:spTgt spid="322"/>
                                        </p:tgtEl>
                                      </p:cBhvr>
                                    </p:animEffect>
                                  </p:childTnLst>
                                </p:cTn>
                              </p:par>
                              <p:par>
                                <p:cTn fill="hold" nodeType="with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000"/>
                                        <p:tgtEl>
                                          <p:spTgt spid="3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0" st="0"/>
                                            </p:txEl>
                                          </p:spTgt>
                                        </p:tgtEl>
                                        <p:attrNameLst>
                                          <p:attrName>style.visibility</p:attrName>
                                        </p:attrNameLst>
                                      </p:cBhvr>
                                      <p:to>
                                        <p:strVal val="visible"/>
                                      </p:to>
                                    </p:set>
                                    <p:animEffect filter="fade" transition="in">
                                      <p:cBhvr>
                                        <p:cTn dur="1000"/>
                                        <p:tgtEl>
                                          <p:spTgt spid="3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1" st="1"/>
                                            </p:txEl>
                                          </p:spTgt>
                                        </p:tgtEl>
                                        <p:attrNameLst>
                                          <p:attrName>style.visibility</p:attrName>
                                        </p:attrNameLst>
                                      </p:cBhvr>
                                      <p:to>
                                        <p:strVal val="visible"/>
                                      </p:to>
                                    </p:set>
                                    <p:animEffect filter="fade" transition="in">
                                      <p:cBhvr>
                                        <p:cTn dur="1000"/>
                                        <p:tgtEl>
                                          <p:spTgt spid="32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2" st="2"/>
                                            </p:txEl>
                                          </p:spTgt>
                                        </p:tgtEl>
                                        <p:attrNameLst>
                                          <p:attrName>style.visibility</p:attrName>
                                        </p:attrNameLst>
                                      </p:cBhvr>
                                      <p:to>
                                        <p:strVal val="visible"/>
                                      </p:to>
                                    </p:set>
                                    <p:animEffect filter="fade" transition="in">
                                      <p:cBhvr>
                                        <p:cTn dur="1000"/>
                                        <p:tgtEl>
                                          <p:spTgt spid="32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3" st="3"/>
                                            </p:txEl>
                                          </p:spTgt>
                                        </p:tgtEl>
                                        <p:attrNameLst>
                                          <p:attrName>style.visibility</p:attrName>
                                        </p:attrNameLst>
                                      </p:cBhvr>
                                      <p:to>
                                        <p:strVal val="visible"/>
                                      </p:to>
                                    </p:set>
                                    <p:animEffect filter="fade" transition="in">
                                      <p:cBhvr>
                                        <p:cTn dur="1000"/>
                                        <p:tgtEl>
                                          <p:spTgt spid="32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1000"/>
                                        <p:tgtEl>
                                          <p:spTgt spid="325"/>
                                        </p:tgtEl>
                                      </p:cBhvr>
                                    </p:animEffect>
                                  </p:childTnLst>
                                </p:cTn>
                              </p:par>
                              <p:par>
                                <p:cTn fill="hold" nodeType="with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500"/>
                                        <p:tgtEl>
                                          <p:spTgt spid="327"/>
                                        </p:tgtEl>
                                      </p:cBhvr>
                                    </p:animEffect>
                                  </p:childTnLst>
                                </p:cTn>
                              </p:par>
                              <p:par>
                                <p:cTn fill="hold" nodeType="withEffect" presetClass="entr" presetID="1" presetSubtype="0">
                                  <p:stCondLst>
                                    <p:cond delay="0"/>
                                  </p:stCondLst>
                                  <p:childTnLst>
                                    <p:set>
                                      <p:cBhvr>
                                        <p:cTn dur="1" fill="hold">
                                          <p:stCondLst>
                                            <p:cond delay="0"/>
                                          </p:stCondLst>
                                        </p:cTn>
                                        <p:tgtEl>
                                          <p:spTgt spid="3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xEl>
                                              <p:pRg end="0" st="0"/>
                                            </p:txEl>
                                          </p:spTgt>
                                        </p:tgtEl>
                                        <p:attrNameLst>
                                          <p:attrName>style.visibility</p:attrName>
                                        </p:attrNameLst>
                                      </p:cBhvr>
                                      <p:to>
                                        <p:strVal val="visible"/>
                                      </p:to>
                                    </p:set>
                                    <p:animEffect filter="fade" transition="in">
                                      <p:cBhvr>
                                        <p:cTn dur="1000"/>
                                        <p:tgtEl>
                                          <p:spTgt spid="32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xEl>
                                              <p:pRg end="1" st="1"/>
                                            </p:txEl>
                                          </p:spTgt>
                                        </p:tgtEl>
                                        <p:attrNameLst>
                                          <p:attrName>style.visibility</p:attrName>
                                        </p:attrNameLst>
                                      </p:cBhvr>
                                      <p:to>
                                        <p:strVal val="visible"/>
                                      </p:to>
                                    </p:set>
                                    <p:animEffect filter="fade" transition="in">
                                      <p:cBhvr>
                                        <p:cTn dur="1000"/>
                                        <p:tgtEl>
                                          <p:spTgt spid="32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xEl>
                                              <p:pRg end="2" st="2"/>
                                            </p:txEl>
                                          </p:spTgt>
                                        </p:tgtEl>
                                        <p:attrNameLst>
                                          <p:attrName>style.visibility</p:attrName>
                                        </p:attrNameLst>
                                      </p:cBhvr>
                                      <p:to>
                                        <p:strVal val="visible"/>
                                      </p:to>
                                    </p:set>
                                    <p:animEffect filter="fade" transition="in">
                                      <p:cBhvr>
                                        <p:cTn dur="1000"/>
                                        <p:tgtEl>
                                          <p:spTgt spid="32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xEl>
                                              <p:pRg end="3" st="3"/>
                                            </p:txEl>
                                          </p:spTgt>
                                        </p:tgtEl>
                                        <p:attrNameLst>
                                          <p:attrName>style.visibility</p:attrName>
                                        </p:attrNameLst>
                                      </p:cBhvr>
                                      <p:to>
                                        <p:strVal val="visible"/>
                                      </p:to>
                                    </p:set>
                                    <p:animEffect filter="fade" transition="in">
                                      <p:cBhvr>
                                        <p:cTn dur="1000"/>
                                        <p:tgtEl>
                                          <p:spTgt spid="323">
                                            <p:txEl>
                                              <p:pRg end="3" st="3"/>
                                            </p:txEl>
                                          </p:spTgt>
                                        </p:tgtEl>
                                      </p:cBhvr>
                                    </p:animEffect>
                                  </p:childTnLst>
                                </p:cTn>
                              </p:par>
                              <p:par>
                                <p:cTn fill="hold" nodeType="withEffect" presetClass="exit" presetID="1" presetSubtype="0">
                                  <p:stCondLst>
                                    <p:cond delay="0"/>
                                  </p:stCondLst>
                                  <p:childTnLst>
                                    <p:set>
                                      <p:cBhvr>
                                        <p:cTn dur="1" fill="hold">
                                          <p:stCondLst>
                                            <p:cond delay="1"/>
                                          </p:stCondLst>
                                        </p:cTn>
                                        <p:tgtEl>
                                          <p:spTgt spid="32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2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22">
                                            <p:txEl>
                                              <p:pRg end="0" st="0"/>
                                            </p:txEl>
                                          </p:spTgt>
                                        </p:tgtEl>
                                      </p:cBhvr>
                                    </p:animEffect>
                                    <p:set>
                                      <p:cBhvr>
                                        <p:cTn dur="1" fill="hold">
                                          <p:stCondLst>
                                            <p:cond delay="1000"/>
                                          </p:stCondLst>
                                        </p:cTn>
                                        <p:tgtEl>
                                          <p:spTgt spid="322">
                                            <p:txEl>
                                              <p:pRg end="0" st="0"/>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22">
                                            <p:txEl>
                                              <p:pRg end="1" st="1"/>
                                            </p:txEl>
                                          </p:spTgt>
                                        </p:tgtEl>
                                      </p:cBhvr>
                                    </p:animEffect>
                                    <p:set>
                                      <p:cBhvr>
                                        <p:cTn dur="1" fill="hold">
                                          <p:stCondLst>
                                            <p:cond delay="1000"/>
                                          </p:stCondLst>
                                        </p:cTn>
                                        <p:tgtEl>
                                          <p:spTgt spid="322">
                                            <p:txEl>
                                              <p:pRg end="1" st="1"/>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22">
                                            <p:txEl>
                                              <p:pRg end="2" st="2"/>
                                            </p:txEl>
                                          </p:spTgt>
                                        </p:tgtEl>
                                      </p:cBhvr>
                                    </p:animEffect>
                                    <p:set>
                                      <p:cBhvr>
                                        <p:cTn dur="1" fill="hold">
                                          <p:stCondLst>
                                            <p:cond delay="1000"/>
                                          </p:stCondLst>
                                        </p:cTn>
                                        <p:tgtEl>
                                          <p:spTgt spid="322">
                                            <p:txEl>
                                              <p:pRg end="2" st="2"/>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22">
                                            <p:txEl>
                                              <p:pRg end="3" st="3"/>
                                            </p:txEl>
                                          </p:spTgt>
                                        </p:tgtEl>
                                      </p:cBhvr>
                                    </p:animEffect>
                                    <p:set>
                                      <p:cBhvr>
                                        <p:cTn dur="1" fill="hold">
                                          <p:stCondLst>
                                            <p:cond delay="1000"/>
                                          </p:stCondLst>
                                        </p:cTn>
                                        <p:tgtEl>
                                          <p:spTgt spid="322">
                                            <p:txEl>
                                              <p:pRg end="3" st="3"/>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25"/>
                                        </p:tgtEl>
                                      </p:cBhvr>
                                    </p:animEffect>
                                    <p:set>
                                      <p:cBhvr>
                                        <p:cTn dur="1" fill="hold">
                                          <p:stCondLst>
                                            <p:cond delay="1000"/>
                                          </p:stCondLst>
                                        </p:cTn>
                                        <p:tgtEl>
                                          <p:spTgt spid="32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par>
                                <p:cTn fill="hold" nodeType="withEffect" presetClass="entr" presetID="1" presetSubtype="0">
                                  <p:stCondLst>
                                    <p:cond delay="0"/>
                                  </p:stCondLst>
                                  <p:childTnLst>
                                    <p:set>
                                      <p:cBhvr>
                                        <p:cTn dur="1" fill="hold">
                                          <p:stCondLst>
                                            <p:cond delay="0"/>
                                          </p:stCondLst>
                                        </p:cTn>
                                        <p:tgtEl>
                                          <p:spTgt spid="3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15"/>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335" name="Google Shape;335;p15"/>
          <p:cNvSpPr/>
          <p:nvPr/>
        </p:nvSpPr>
        <p:spPr>
          <a:xfrm>
            <a:off x="7464691" y="1340087"/>
            <a:ext cx="3566847"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3200">
                <a:solidFill>
                  <a:schemeClr val="lt1"/>
                </a:solidFill>
                <a:latin typeface="Arial"/>
                <a:ea typeface="Arial"/>
                <a:cs typeface="Arial"/>
                <a:sym typeface="Arial"/>
              </a:rPr>
              <a:t>سؤال للمجموعة أ</a:t>
            </a:r>
            <a:endParaRPr sz="3200">
              <a:solidFill>
                <a:schemeClr val="lt1"/>
              </a:solidFill>
              <a:latin typeface="Calibri"/>
              <a:ea typeface="Calibri"/>
              <a:cs typeface="Calibri"/>
              <a:sym typeface="Calibri"/>
            </a:endParaRPr>
          </a:p>
        </p:txBody>
      </p:sp>
      <p:cxnSp>
        <p:nvCxnSpPr>
          <p:cNvPr id="336" name="Google Shape;336;p15"/>
          <p:cNvCxnSpPr/>
          <p:nvPr/>
        </p:nvCxnSpPr>
        <p:spPr>
          <a:xfrm>
            <a:off x="61595" y="7924165"/>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337" name="Google Shape;337;p15"/>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38" name="Google Shape;338;p15"/>
          <p:cNvSpPr/>
          <p:nvPr/>
        </p:nvSpPr>
        <p:spPr>
          <a:xfrm>
            <a:off x="9457068" y="208632"/>
            <a:ext cx="1574470" cy="646331"/>
          </a:xfrm>
          <a:prstGeom prst="rect">
            <a:avLst/>
          </a:prstGeom>
          <a:noFill/>
          <a:ln>
            <a:noFill/>
          </a:ln>
        </p:spPr>
        <p:txBody>
          <a:bodyPr anchorCtr="0" anchor="ctr" bIns="45700" lIns="91425" spcFirstLastPara="1" rIns="91425" wrap="square" tIns="45700">
            <a:spAutoFit/>
          </a:bodyPr>
          <a:lstStyle/>
          <a:p>
            <a:pPr indent="0" lvl="0" marL="0" marR="0" rtl="1" algn="r">
              <a:lnSpc>
                <a:spcPct val="100000"/>
              </a:lnSpc>
              <a:spcBef>
                <a:spcPts val="0"/>
              </a:spcBef>
              <a:spcAft>
                <a:spcPts val="0"/>
              </a:spcAft>
              <a:buClr>
                <a:schemeClr val="dk1"/>
              </a:buClr>
              <a:buSzPts val="3600"/>
              <a:buFont typeface="Calibri"/>
              <a:buNone/>
            </a:pPr>
            <a:r>
              <a:rPr b="1" lang="ar" sz="3600">
                <a:solidFill>
                  <a:schemeClr val="dk1"/>
                </a:solidFill>
                <a:latin typeface="Calibri"/>
                <a:ea typeface="Calibri"/>
                <a:cs typeface="Calibri"/>
                <a:sym typeface="Calibri"/>
              </a:rPr>
              <a:t>أسئلة</a:t>
            </a:r>
            <a:endParaRPr b="0" i="0" sz="1800" u="none" cap="none" strike="noStrike">
              <a:solidFill>
                <a:schemeClr val="dk1"/>
              </a:solidFill>
              <a:latin typeface="Arial"/>
              <a:ea typeface="Arial"/>
              <a:cs typeface="Arial"/>
              <a:sym typeface="Arial"/>
            </a:endParaRPr>
          </a:p>
        </p:txBody>
      </p:sp>
      <p:sp>
        <p:nvSpPr>
          <p:cNvPr id="339" name="Google Shape;339;p15"/>
          <p:cNvSpPr/>
          <p:nvPr/>
        </p:nvSpPr>
        <p:spPr>
          <a:xfrm>
            <a:off x="6456040" y="2449560"/>
            <a:ext cx="5296119" cy="3129257"/>
          </a:xfrm>
          <a:prstGeom prst="roundRect">
            <a:avLst>
              <a:gd fmla="val 16667" name="adj"/>
            </a:avLst>
          </a:prstGeom>
          <a:solidFill>
            <a:schemeClr val="lt1"/>
          </a:solidFill>
          <a:ln cap="flat" cmpd="sng" w="25400">
            <a:solidFill>
              <a:srgbClr val="525252"/>
            </a:solidFill>
            <a:prstDash val="solid"/>
            <a:miter lim="800000"/>
            <a:headEnd len="sm" w="sm" type="none"/>
            <a:tailEnd len="sm" w="sm" type="none"/>
          </a:ln>
          <a:effectLst>
            <a:outerShdw blurRad="50800" rotWithShape="0" algn="tr" dir="8100000" dist="139700">
              <a:srgbClr val="000000">
                <a:alpha val="40000"/>
              </a:srgbClr>
            </a:outerShdw>
          </a:effectLst>
        </p:spPr>
        <p:txBody>
          <a:bodyPr anchorCtr="0" anchor="ctr" bIns="45700" lIns="91425" spcFirstLastPara="1" rIns="91425" wrap="square" tIns="45700">
            <a:noAutofit/>
          </a:bodyPr>
          <a:lstStyle/>
          <a:p>
            <a:pPr indent="0" lvl="0" marL="0" marR="0" rtl="1" algn="r">
              <a:lnSpc>
                <a:spcPct val="120000"/>
              </a:lnSpc>
              <a:spcBef>
                <a:spcPts val="0"/>
              </a:spcBef>
              <a:spcAft>
                <a:spcPts val="0"/>
              </a:spcAft>
              <a:buNone/>
            </a:pPr>
            <a:r>
              <a:rPr b="1" lang="ar" sz="2400">
                <a:solidFill>
                  <a:schemeClr val="dk1"/>
                </a:solidFill>
                <a:latin typeface="Arial"/>
                <a:ea typeface="Arial"/>
                <a:cs typeface="Arial"/>
                <a:sym typeface="Arial"/>
              </a:rPr>
              <a:t>هل يجوز للطفل الذي لا يعرف السباحة أن يسبح في البحر؟</a:t>
            </a:r>
            <a:endParaRPr sz="2400">
              <a:solidFill>
                <a:schemeClr val="dk1"/>
              </a:solidFill>
              <a:latin typeface="Calibri"/>
              <a:ea typeface="Calibri"/>
              <a:cs typeface="Calibri"/>
              <a:sym typeface="Calibri"/>
            </a:endParaRPr>
          </a:p>
          <a:p>
            <a:pPr indent="-533400" lvl="0" marL="533400" marR="0" rtl="1" algn="r">
              <a:lnSpc>
                <a:spcPct val="120000"/>
              </a:lnSpc>
              <a:spcBef>
                <a:spcPts val="600"/>
              </a:spcBef>
              <a:spcAft>
                <a:spcPts val="0"/>
              </a:spcAft>
              <a:buNone/>
            </a:pPr>
            <a:r>
              <a:rPr lang="ar" sz="2400">
                <a:solidFill>
                  <a:schemeClr val="dk1"/>
                </a:solidFill>
                <a:latin typeface="Arial"/>
                <a:ea typeface="Arial"/>
                <a:cs typeface="Arial"/>
                <a:sym typeface="Arial"/>
              </a:rPr>
              <a:t>أ- نعم، ولكن فقط برفقة شخص بالغ يستطيع السباحة.</a:t>
            </a:r>
            <a:endParaRPr sz="2400">
              <a:solidFill>
                <a:schemeClr val="dk1"/>
              </a:solidFill>
              <a:latin typeface="Calibri"/>
              <a:ea typeface="Calibri"/>
              <a:cs typeface="Calibri"/>
              <a:sym typeface="Calibri"/>
            </a:endParaRPr>
          </a:p>
          <a:p>
            <a:pPr indent="-533400" lvl="0" marL="533400" marR="0" rtl="1" algn="r">
              <a:lnSpc>
                <a:spcPct val="120000"/>
              </a:lnSpc>
              <a:spcBef>
                <a:spcPts val="0"/>
              </a:spcBef>
              <a:spcAft>
                <a:spcPts val="0"/>
              </a:spcAft>
              <a:buNone/>
            </a:pPr>
            <a:r>
              <a:rPr lang="ar" sz="2400">
                <a:solidFill>
                  <a:schemeClr val="dk1"/>
                </a:solidFill>
                <a:latin typeface="Arial"/>
                <a:ea typeface="Arial"/>
                <a:cs typeface="Arial"/>
                <a:sym typeface="Arial"/>
              </a:rPr>
              <a:t>ب- في المياه الضحلة فقط</a:t>
            </a:r>
            <a:endParaRPr sz="2400">
              <a:solidFill>
                <a:schemeClr val="dk1"/>
              </a:solidFill>
              <a:latin typeface="Calibri"/>
              <a:ea typeface="Calibri"/>
              <a:cs typeface="Calibri"/>
              <a:sym typeface="Calibri"/>
            </a:endParaRPr>
          </a:p>
          <a:p>
            <a:pPr indent="-533400" lvl="0" marL="533400" marR="0" rtl="1" algn="r">
              <a:lnSpc>
                <a:spcPct val="120000"/>
              </a:lnSpc>
              <a:spcBef>
                <a:spcPts val="0"/>
              </a:spcBef>
              <a:spcAft>
                <a:spcPts val="0"/>
              </a:spcAft>
              <a:buNone/>
            </a:pPr>
            <a:r>
              <a:rPr lang="ar" sz="2400">
                <a:solidFill>
                  <a:schemeClr val="dk1"/>
                </a:solidFill>
                <a:latin typeface="Arial"/>
                <a:ea typeface="Arial"/>
                <a:cs typeface="Arial"/>
                <a:sym typeface="Arial"/>
              </a:rPr>
              <a:t>ج - يجب عليه البقاء على الشاطئ وعدم دخول البحر.</a:t>
            </a:r>
            <a:endParaRPr sz="2400">
              <a:solidFill>
                <a:schemeClr val="dk1"/>
              </a:solidFill>
              <a:latin typeface="Calibri"/>
              <a:ea typeface="Calibri"/>
              <a:cs typeface="Calibri"/>
              <a:sym typeface="Calibri"/>
            </a:endParaRPr>
          </a:p>
        </p:txBody>
      </p:sp>
      <p:sp>
        <p:nvSpPr>
          <p:cNvPr id="340" name="Google Shape;340;p15"/>
          <p:cNvSpPr/>
          <p:nvPr/>
        </p:nvSpPr>
        <p:spPr>
          <a:xfrm>
            <a:off x="799881" y="2459983"/>
            <a:ext cx="5296119" cy="3129257"/>
          </a:xfrm>
          <a:prstGeom prst="roundRect">
            <a:avLst>
              <a:gd fmla="val 16667" name="adj"/>
            </a:avLst>
          </a:prstGeom>
          <a:solidFill>
            <a:schemeClr val="lt1"/>
          </a:solidFill>
          <a:ln cap="flat" cmpd="sng" w="25400">
            <a:solidFill>
              <a:srgbClr val="525252"/>
            </a:solidFill>
            <a:prstDash val="solid"/>
            <a:miter lim="800000"/>
            <a:headEnd len="sm" w="sm" type="none"/>
            <a:tailEnd len="sm" w="sm" type="none"/>
          </a:ln>
          <a:effectLst>
            <a:outerShdw blurRad="50800" rotWithShape="0" algn="tr" dir="8100000" dist="139700">
              <a:srgbClr val="000000">
                <a:alpha val="40000"/>
              </a:srgbClr>
            </a:outerShdw>
          </a:effectLst>
        </p:spPr>
        <p:txBody>
          <a:bodyPr anchorCtr="0" anchor="ctr" bIns="45700" lIns="91425" spcFirstLastPara="1" rIns="91425" wrap="square" tIns="45700">
            <a:noAutofit/>
          </a:bodyPr>
          <a:lstStyle/>
          <a:p>
            <a:pPr indent="0" lvl="0" marL="0" marR="0" rtl="1" algn="r">
              <a:lnSpc>
                <a:spcPct val="120000"/>
              </a:lnSpc>
              <a:spcBef>
                <a:spcPts val="0"/>
              </a:spcBef>
              <a:spcAft>
                <a:spcPts val="0"/>
              </a:spcAft>
              <a:buNone/>
            </a:pPr>
            <a:r>
              <a:rPr b="1" lang="ar" sz="2400">
                <a:solidFill>
                  <a:schemeClr val="dk1"/>
                </a:solidFill>
                <a:latin typeface="Arial"/>
                <a:ea typeface="Arial"/>
                <a:cs typeface="Arial"/>
                <a:sym typeface="Arial"/>
              </a:rPr>
              <a:t>هل من المستحسن أن أكون بالقرب من المستحمين الآخرين أثناء الاستحمام؟</a:t>
            </a:r>
            <a:endParaRPr b="1" sz="2400">
              <a:solidFill>
                <a:schemeClr val="dk1"/>
              </a:solidFill>
              <a:latin typeface="Calibri"/>
              <a:ea typeface="Calibri"/>
              <a:cs typeface="Calibri"/>
              <a:sym typeface="Calibri"/>
            </a:endParaRPr>
          </a:p>
          <a:p>
            <a:pPr indent="-446088" lvl="0" marL="446088" marR="0" rtl="1" algn="r">
              <a:lnSpc>
                <a:spcPct val="120000"/>
              </a:lnSpc>
              <a:spcBef>
                <a:spcPts val="600"/>
              </a:spcBef>
              <a:spcAft>
                <a:spcPts val="0"/>
              </a:spcAft>
              <a:buNone/>
            </a:pPr>
            <a:r>
              <a:rPr b="1" lang="ar" sz="2400">
                <a:solidFill>
                  <a:schemeClr val="dk1"/>
                </a:solidFill>
                <a:latin typeface="Arial"/>
                <a:ea typeface="Arial"/>
                <a:cs typeface="Arial"/>
                <a:sym typeface="Arial"/>
              </a:rPr>
              <a:t>أ- من المستحسن الابتعاد عن الناس لتجنب الأذى.</a:t>
            </a:r>
            <a:endParaRPr b="1" sz="2400">
              <a:solidFill>
                <a:schemeClr val="dk1"/>
              </a:solidFill>
              <a:latin typeface="Calibri"/>
              <a:ea typeface="Calibri"/>
              <a:cs typeface="Calibri"/>
              <a:sym typeface="Calibri"/>
            </a:endParaRPr>
          </a:p>
          <a:p>
            <a:pPr indent="-446088" lvl="0" marL="446088" marR="0" rtl="1" algn="r">
              <a:lnSpc>
                <a:spcPct val="120000"/>
              </a:lnSpc>
              <a:spcBef>
                <a:spcPts val="0"/>
              </a:spcBef>
              <a:spcAft>
                <a:spcPts val="0"/>
              </a:spcAft>
              <a:buNone/>
            </a:pPr>
            <a:r>
              <a:rPr b="1" lang="ar" sz="2400">
                <a:solidFill>
                  <a:schemeClr val="dk1"/>
                </a:solidFill>
                <a:latin typeface="Arial"/>
                <a:ea typeface="Arial"/>
                <a:cs typeface="Arial"/>
                <a:sym typeface="Arial"/>
              </a:rPr>
              <a:t>من المستحسن عدم الازدحام، هناك مساحة كافية.</a:t>
            </a:r>
            <a:endParaRPr b="1" sz="2400">
              <a:solidFill>
                <a:schemeClr val="dk1"/>
              </a:solidFill>
              <a:latin typeface="Calibri"/>
              <a:ea typeface="Calibri"/>
              <a:cs typeface="Calibri"/>
              <a:sym typeface="Calibri"/>
            </a:endParaRPr>
          </a:p>
          <a:p>
            <a:pPr indent="-631825" lvl="0" marL="631825" marR="0" rtl="1" algn="r">
              <a:lnSpc>
                <a:spcPct val="120000"/>
              </a:lnSpc>
              <a:spcBef>
                <a:spcPts val="0"/>
              </a:spcBef>
              <a:spcAft>
                <a:spcPts val="0"/>
              </a:spcAft>
              <a:buNone/>
            </a:pPr>
            <a:r>
              <a:rPr b="1" lang="ar" sz="2400">
                <a:solidFill>
                  <a:schemeClr val="dk1"/>
                </a:solidFill>
                <a:latin typeface="Arial"/>
                <a:ea typeface="Arial"/>
                <a:cs typeface="Arial"/>
                <a:sym typeface="Arial"/>
              </a:rPr>
              <a:t>ج - نعم، في أوقات الحاجة سيكونون قادرين على مساعدتنا.</a:t>
            </a:r>
            <a:endParaRPr b="1" sz="2400">
              <a:solidFill>
                <a:schemeClr val="dk1"/>
              </a:solidFill>
              <a:latin typeface="Calibri"/>
              <a:ea typeface="Calibri"/>
              <a:cs typeface="Calibri"/>
              <a:sym typeface="Calibri"/>
            </a:endParaRPr>
          </a:p>
        </p:txBody>
      </p:sp>
      <p:sp>
        <p:nvSpPr>
          <p:cNvPr id="341" name="Google Shape;341;p15"/>
          <p:cNvSpPr/>
          <p:nvPr/>
        </p:nvSpPr>
        <p:spPr>
          <a:xfrm>
            <a:off x="1775520" y="1340087"/>
            <a:ext cx="3566847"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3200">
                <a:solidFill>
                  <a:schemeClr val="lt1"/>
                </a:solidFill>
                <a:latin typeface="Arial"/>
                <a:ea typeface="Arial"/>
                <a:cs typeface="Arial"/>
                <a:sym typeface="Arial"/>
              </a:rPr>
              <a:t>سؤال للمجموعة ب</a:t>
            </a:r>
            <a:endParaRPr sz="3200">
              <a:solidFill>
                <a:schemeClr val="lt1"/>
              </a:solidFill>
              <a:latin typeface="Calibri"/>
              <a:ea typeface="Calibri"/>
              <a:cs typeface="Calibri"/>
              <a:sym typeface="Calibri"/>
            </a:endParaRPr>
          </a:p>
        </p:txBody>
      </p:sp>
      <p:sp>
        <p:nvSpPr>
          <p:cNvPr id="342" name="Google Shape;342;p15"/>
          <p:cNvSpPr/>
          <p:nvPr/>
        </p:nvSpPr>
        <p:spPr>
          <a:xfrm>
            <a:off x="8247012" y="6072612"/>
            <a:ext cx="2784526" cy="416262"/>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 sz="2400">
                <a:solidFill>
                  <a:schemeClr val="lt1"/>
                </a:solidFill>
                <a:latin typeface="Arial"/>
                <a:ea typeface="Arial"/>
                <a:cs typeface="Arial"/>
                <a:sym typeface="Arial"/>
              </a:rPr>
              <a:t>الإجابة الصحيحة هي أ.</a:t>
            </a:r>
            <a:endParaRPr/>
          </a:p>
        </p:txBody>
      </p:sp>
      <p:sp>
        <p:nvSpPr>
          <p:cNvPr id="343" name="Google Shape;343;p15"/>
          <p:cNvSpPr/>
          <p:nvPr/>
        </p:nvSpPr>
        <p:spPr>
          <a:xfrm>
            <a:off x="2055677" y="6072612"/>
            <a:ext cx="2784526" cy="416262"/>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 sz="2400">
                <a:solidFill>
                  <a:schemeClr val="lt1"/>
                </a:solidFill>
                <a:latin typeface="Arial"/>
                <a:ea typeface="Arial"/>
                <a:cs typeface="Arial"/>
                <a:sym typeface="Arial"/>
              </a:rPr>
              <a:t>الإجابة الصحيحة هي ج.</a:t>
            </a:r>
            <a:endParaRPr/>
          </a:p>
        </p:txBody>
      </p:sp>
      <p:pic>
        <p:nvPicPr>
          <p:cNvPr descr="עזרה עם מילוי מלא" id="344" name="Google Shape;344;p15">
            <a:hlinkClick action="ppaction://hlinksldjump" r:id="rId3"/>
          </p:cNvPr>
          <p:cNvPicPr preferRelativeResize="0"/>
          <p:nvPr/>
        </p:nvPicPr>
        <p:blipFill rotWithShape="1">
          <a:blip r:embed="rId4">
            <a:alphaModFix/>
          </a:blip>
          <a:srcRect b="0" l="0" r="0" t="0"/>
          <a:stretch/>
        </p:blipFill>
        <p:spPr>
          <a:xfrm>
            <a:off x="5868127" y="5572857"/>
            <a:ext cx="914400" cy="914400"/>
          </a:xfrm>
          <a:prstGeom prst="rect">
            <a:avLst/>
          </a:prstGeom>
          <a:noFill/>
          <a:ln>
            <a:noFill/>
          </a:ln>
        </p:spPr>
      </p:pic>
      <p:sp>
        <p:nvSpPr>
          <p:cNvPr id="345" name="Google Shape;345;p15"/>
          <p:cNvSpPr txBox="1"/>
          <p:nvPr/>
        </p:nvSpPr>
        <p:spPr>
          <a:xfrm>
            <a:off x="5375920" y="6334780"/>
            <a:ext cx="1440160" cy="52322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800">
                <a:solidFill>
                  <a:srgbClr val="1E4E79"/>
                </a:solidFill>
                <a:latin typeface="Arial"/>
                <a:ea typeface="Arial"/>
                <a:cs typeface="Arial"/>
                <a:sym typeface="Arial"/>
              </a:rPr>
              <a:t>مهمة</a:t>
            </a:r>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500"/>
                                        <p:tgtEl>
                                          <p:spTgt spid="335"/>
                                        </p:tgtEl>
                                      </p:cBhvr>
                                    </p:animEffect>
                                  </p:childTnLst>
                                </p:cTn>
                              </p:par>
                              <p:par>
                                <p:cTn fill="hold" nodeType="with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500"/>
                                        <p:tgtEl>
                                          <p:spTgt spid="341"/>
                                        </p:tgtEl>
                                      </p:cBhvr>
                                    </p:animEffect>
                                  </p:childTnLst>
                                </p:cTn>
                              </p:par>
                              <p:par>
                                <p:cTn fill="hold" nodeType="with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1000"/>
                                        <p:tgtEl>
                                          <p:spTgt spid="339"/>
                                        </p:tgtEl>
                                      </p:cBhvr>
                                    </p:animEffect>
                                  </p:childTnLst>
                                </p:cTn>
                              </p:par>
                              <p:par>
                                <p:cTn fill="hold" nodeType="with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000"/>
                                        <p:tgtEl>
                                          <p:spTgt spid="3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xEl>
                                              <p:pRg end="0" st="0"/>
                                            </p:txEl>
                                          </p:spTgt>
                                        </p:tgtEl>
                                        <p:attrNameLst>
                                          <p:attrName>style.visibility</p:attrName>
                                        </p:attrNameLst>
                                      </p:cBhvr>
                                      <p:to>
                                        <p:strVal val="visible"/>
                                      </p:to>
                                    </p:set>
                                    <p:animEffect filter="fade" transition="in">
                                      <p:cBhvr>
                                        <p:cTn dur="1000"/>
                                        <p:tgtEl>
                                          <p:spTgt spid="33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xEl>
                                              <p:pRg end="1" st="1"/>
                                            </p:txEl>
                                          </p:spTgt>
                                        </p:tgtEl>
                                        <p:attrNameLst>
                                          <p:attrName>style.visibility</p:attrName>
                                        </p:attrNameLst>
                                      </p:cBhvr>
                                      <p:to>
                                        <p:strVal val="visible"/>
                                      </p:to>
                                    </p:set>
                                    <p:animEffect filter="fade" transition="in">
                                      <p:cBhvr>
                                        <p:cTn dur="1000"/>
                                        <p:tgtEl>
                                          <p:spTgt spid="33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xEl>
                                              <p:pRg end="2" st="2"/>
                                            </p:txEl>
                                          </p:spTgt>
                                        </p:tgtEl>
                                        <p:attrNameLst>
                                          <p:attrName>style.visibility</p:attrName>
                                        </p:attrNameLst>
                                      </p:cBhvr>
                                      <p:to>
                                        <p:strVal val="visible"/>
                                      </p:to>
                                    </p:set>
                                    <p:animEffect filter="fade" transition="in">
                                      <p:cBhvr>
                                        <p:cTn dur="1000"/>
                                        <p:tgtEl>
                                          <p:spTgt spid="33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xEl>
                                              <p:pRg end="3" st="3"/>
                                            </p:txEl>
                                          </p:spTgt>
                                        </p:tgtEl>
                                        <p:attrNameLst>
                                          <p:attrName>style.visibility</p:attrName>
                                        </p:attrNameLst>
                                      </p:cBhvr>
                                      <p:to>
                                        <p:strVal val="visible"/>
                                      </p:to>
                                    </p:set>
                                    <p:animEffect filter="fade" transition="in">
                                      <p:cBhvr>
                                        <p:cTn dur="1000"/>
                                        <p:tgtEl>
                                          <p:spTgt spid="33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1000"/>
                                        <p:tgtEl>
                                          <p:spTgt spid="342"/>
                                        </p:tgtEl>
                                      </p:cBhvr>
                                    </p:animEffect>
                                  </p:childTnLst>
                                </p:cTn>
                              </p:par>
                              <p:par>
                                <p:cTn fill="hold" nodeType="with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par>
                                <p:cTn fill="hold" nodeType="withEffect" presetClass="entr" presetID="1" presetSubtype="0">
                                  <p:stCondLst>
                                    <p:cond delay="0"/>
                                  </p:stCondLst>
                                  <p:childTnLst>
                                    <p:set>
                                      <p:cBhvr>
                                        <p:cTn dur="1" fill="hold">
                                          <p:stCondLst>
                                            <p:cond delay="0"/>
                                          </p:stCondLst>
                                        </p:cTn>
                                        <p:tgtEl>
                                          <p:spTgt spid="3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xEl>
                                              <p:pRg end="0" st="0"/>
                                            </p:txEl>
                                          </p:spTgt>
                                        </p:tgtEl>
                                        <p:attrNameLst>
                                          <p:attrName>style.visibility</p:attrName>
                                        </p:attrNameLst>
                                      </p:cBhvr>
                                      <p:to>
                                        <p:strVal val="visible"/>
                                      </p:to>
                                    </p:set>
                                    <p:animEffect filter="fade" transition="in">
                                      <p:cBhvr>
                                        <p:cTn dur="1000"/>
                                        <p:tgtEl>
                                          <p:spTgt spid="3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xEl>
                                              <p:pRg end="1" st="1"/>
                                            </p:txEl>
                                          </p:spTgt>
                                        </p:tgtEl>
                                        <p:attrNameLst>
                                          <p:attrName>style.visibility</p:attrName>
                                        </p:attrNameLst>
                                      </p:cBhvr>
                                      <p:to>
                                        <p:strVal val="visible"/>
                                      </p:to>
                                    </p:set>
                                    <p:animEffect filter="fade" transition="in">
                                      <p:cBhvr>
                                        <p:cTn dur="1000"/>
                                        <p:tgtEl>
                                          <p:spTgt spid="34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xEl>
                                              <p:pRg end="2" st="2"/>
                                            </p:txEl>
                                          </p:spTgt>
                                        </p:tgtEl>
                                        <p:attrNameLst>
                                          <p:attrName>style.visibility</p:attrName>
                                        </p:attrNameLst>
                                      </p:cBhvr>
                                      <p:to>
                                        <p:strVal val="visible"/>
                                      </p:to>
                                    </p:set>
                                    <p:animEffect filter="fade" transition="in">
                                      <p:cBhvr>
                                        <p:cTn dur="1000"/>
                                        <p:tgtEl>
                                          <p:spTgt spid="34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xEl>
                                              <p:pRg end="3" st="3"/>
                                            </p:txEl>
                                          </p:spTgt>
                                        </p:tgtEl>
                                        <p:attrNameLst>
                                          <p:attrName>style.visibility</p:attrName>
                                        </p:attrNameLst>
                                      </p:cBhvr>
                                      <p:to>
                                        <p:strVal val="visible"/>
                                      </p:to>
                                    </p:set>
                                    <p:animEffect filter="fade" transition="in">
                                      <p:cBhvr>
                                        <p:cTn dur="1000"/>
                                        <p:tgtEl>
                                          <p:spTgt spid="340">
                                            <p:txEl>
                                              <p:pRg end="3" st="3"/>
                                            </p:txEl>
                                          </p:spTgt>
                                        </p:tgtEl>
                                      </p:cBhvr>
                                    </p:animEffect>
                                  </p:childTnLst>
                                </p:cTn>
                              </p:par>
                              <p:par>
                                <p:cTn fill="hold" nodeType="withEffect" presetClass="exit" presetID="1" presetSubtype="0">
                                  <p:stCondLst>
                                    <p:cond delay="0"/>
                                  </p:stCondLst>
                                  <p:childTnLst>
                                    <p:set>
                                      <p:cBhvr>
                                        <p:cTn dur="1" fill="hold">
                                          <p:stCondLst>
                                            <p:cond delay="1"/>
                                          </p:stCondLst>
                                        </p:cTn>
                                        <p:tgtEl>
                                          <p:spTgt spid="34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4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39">
                                            <p:txEl>
                                              <p:pRg end="0" st="0"/>
                                            </p:txEl>
                                          </p:spTgt>
                                        </p:tgtEl>
                                      </p:cBhvr>
                                    </p:animEffect>
                                    <p:set>
                                      <p:cBhvr>
                                        <p:cTn dur="1" fill="hold">
                                          <p:stCondLst>
                                            <p:cond delay="1000"/>
                                          </p:stCondLst>
                                        </p:cTn>
                                        <p:tgtEl>
                                          <p:spTgt spid="339">
                                            <p:txEl>
                                              <p:pRg end="0" st="0"/>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39">
                                            <p:txEl>
                                              <p:pRg end="1" st="1"/>
                                            </p:txEl>
                                          </p:spTgt>
                                        </p:tgtEl>
                                      </p:cBhvr>
                                    </p:animEffect>
                                    <p:set>
                                      <p:cBhvr>
                                        <p:cTn dur="1" fill="hold">
                                          <p:stCondLst>
                                            <p:cond delay="1000"/>
                                          </p:stCondLst>
                                        </p:cTn>
                                        <p:tgtEl>
                                          <p:spTgt spid="339">
                                            <p:txEl>
                                              <p:pRg end="1" st="1"/>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39">
                                            <p:txEl>
                                              <p:pRg end="2" st="2"/>
                                            </p:txEl>
                                          </p:spTgt>
                                        </p:tgtEl>
                                      </p:cBhvr>
                                    </p:animEffect>
                                    <p:set>
                                      <p:cBhvr>
                                        <p:cTn dur="1" fill="hold">
                                          <p:stCondLst>
                                            <p:cond delay="1000"/>
                                          </p:stCondLst>
                                        </p:cTn>
                                        <p:tgtEl>
                                          <p:spTgt spid="339">
                                            <p:txEl>
                                              <p:pRg end="2" st="2"/>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39">
                                            <p:txEl>
                                              <p:pRg end="3" st="3"/>
                                            </p:txEl>
                                          </p:spTgt>
                                        </p:tgtEl>
                                      </p:cBhvr>
                                    </p:animEffect>
                                    <p:set>
                                      <p:cBhvr>
                                        <p:cTn dur="1" fill="hold">
                                          <p:stCondLst>
                                            <p:cond delay="1000"/>
                                          </p:stCondLst>
                                        </p:cTn>
                                        <p:tgtEl>
                                          <p:spTgt spid="339">
                                            <p:txEl>
                                              <p:pRg end="3" st="3"/>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42"/>
                                        </p:tgtEl>
                                      </p:cBhvr>
                                    </p:animEffect>
                                    <p:set>
                                      <p:cBhvr>
                                        <p:cTn dur="1" fill="hold">
                                          <p:stCondLst>
                                            <p:cond delay="1000"/>
                                          </p:stCondLst>
                                        </p:cTn>
                                        <p:tgtEl>
                                          <p:spTgt spid="34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1000"/>
                                        <p:tgtEl>
                                          <p:spTgt spid="343"/>
                                        </p:tgtEl>
                                      </p:cBhvr>
                                    </p:animEffect>
                                  </p:childTnLst>
                                </p:cTn>
                              </p:par>
                              <p:par>
                                <p:cTn fill="hold" nodeType="with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16"/>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352" name="Google Shape;352;p16"/>
          <p:cNvSpPr/>
          <p:nvPr/>
        </p:nvSpPr>
        <p:spPr>
          <a:xfrm>
            <a:off x="7464691" y="1340087"/>
            <a:ext cx="3566847"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3200">
                <a:solidFill>
                  <a:schemeClr val="lt1"/>
                </a:solidFill>
                <a:latin typeface="Arial"/>
                <a:ea typeface="Arial"/>
                <a:cs typeface="Arial"/>
                <a:sym typeface="Arial"/>
              </a:rPr>
              <a:t>سؤال للمجموعة أ</a:t>
            </a:r>
            <a:endParaRPr sz="3200">
              <a:solidFill>
                <a:schemeClr val="lt1"/>
              </a:solidFill>
              <a:latin typeface="Calibri"/>
              <a:ea typeface="Calibri"/>
              <a:cs typeface="Calibri"/>
              <a:sym typeface="Calibri"/>
            </a:endParaRPr>
          </a:p>
        </p:txBody>
      </p:sp>
      <p:cxnSp>
        <p:nvCxnSpPr>
          <p:cNvPr id="353" name="Google Shape;353;p16"/>
          <p:cNvCxnSpPr/>
          <p:nvPr/>
        </p:nvCxnSpPr>
        <p:spPr>
          <a:xfrm>
            <a:off x="61595" y="7924165"/>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354" name="Google Shape;354;p16"/>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55" name="Google Shape;355;p16"/>
          <p:cNvSpPr/>
          <p:nvPr/>
        </p:nvSpPr>
        <p:spPr>
          <a:xfrm>
            <a:off x="9457068" y="208632"/>
            <a:ext cx="1574470" cy="646331"/>
          </a:xfrm>
          <a:prstGeom prst="rect">
            <a:avLst/>
          </a:prstGeom>
          <a:noFill/>
          <a:ln>
            <a:noFill/>
          </a:ln>
        </p:spPr>
        <p:txBody>
          <a:bodyPr anchorCtr="0" anchor="ctr" bIns="45700" lIns="91425" spcFirstLastPara="1" rIns="91425" wrap="square" tIns="45700">
            <a:spAutoFit/>
          </a:bodyPr>
          <a:lstStyle/>
          <a:p>
            <a:pPr indent="0" lvl="0" marL="0" marR="0" rtl="1" algn="r">
              <a:lnSpc>
                <a:spcPct val="100000"/>
              </a:lnSpc>
              <a:spcBef>
                <a:spcPts val="0"/>
              </a:spcBef>
              <a:spcAft>
                <a:spcPts val="0"/>
              </a:spcAft>
              <a:buClr>
                <a:schemeClr val="dk1"/>
              </a:buClr>
              <a:buSzPts val="3600"/>
              <a:buFont typeface="Calibri"/>
              <a:buNone/>
            </a:pPr>
            <a:r>
              <a:rPr b="1" lang="ar" sz="3600">
                <a:solidFill>
                  <a:schemeClr val="dk1"/>
                </a:solidFill>
                <a:latin typeface="Calibri"/>
                <a:ea typeface="Calibri"/>
                <a:cs typeface="Calibri"/>
                <a:sym typeface="Calibri"/>
              </a:rPr>
              <a:t>أسئلة</a:t>
            </a:r>
            <a:endParaRPr b="0" i="0" sz="1800" u="none" cap="none" strike="noStrike">
              <a:solidFill>
                <a:schemeClr val="dk1"/>
              </a:solidFill>
              <a:latin typeface="Arial"/>
              <a:ea typeface="Arial"/>
              <a:cs typeface="Arial"/>
              <a:sym typeface="Arial"/>
            </a:endParaRPr>
          </a:p>
        </p:txBody>
      </p:sp>
      <p:sp>
        <p:nvSpPr>
          <p:cNvPr id="356" name="Google Shape;356;p16"/>
          <p:cNvSpPr/>
          <p:nvPr/>
        </p:nvSpPr>
        <p:spPr>
          <a:xfrm>
            <a:off x="6456040" y="2449560"/>
            <a:ext cx="5296119" cy="3129257"/>
          </a:xfrm>
          <a:prstGeom prst="roundRect">
            <a:avLst>
              <a:gd fmla="val 16667" name="adj"/>
            </a:avLst>
          </a:prstGeom>
          <a:solidFill>
            <a:schemeClr val="lt1"/>
          </a:solidFill>
          <a:ln cap="flat" cmpd="sng" w="25400">
            <a:solidFill>
              <a:srgbClr val="525252"/>
            </a:solidFill>
            <a:prstDash val="solid"/>
            <a:miter lim="800000"/>
            <a:headEnd len="sm" w="sm" type="none"/>
            <a:tailEnd len="sm" w="sm" type="none"/>
          </a:ln>
          <a:effectLst>
            <a:outerShdw blurRad="50800" rotWithShape="0" algn="tr" dir="8100000" dist="139700">
              <a:srgbClr val="000000">
                <a:alpha val="40000"/>
              </a:srgbClr>
            </a:outerShdw>
          </a:effectLst>
        </p:spPr>
        <p:txBody>
          <a:bodyPr anchorCtr="0" anchor="ctr" bIns="45700" lIns="91425" spcFirstLastPara="1" rIns="91425" wrap="square" tIns="45700">
            <a:noAutofit/>
          </a:bodyPr>
          <a:lstStyle/>
          <a:p>
            <a:pPr indent="0" lvl="0" marL="0" marR="0" rtl="1" algn="r">
              <a:lnSpc>
                <a:spcPct val="112000"/>
              </a:lnSpc>
              <a:spcBef>
                <a:spcPts val="0"/>
              </a:spcBef>
              <a:spcAft>
                <a:spcPts val="0"/>
              </a:spcAft>
              <a:buNone/>
            </a:pPr>
            <a:r>
              <a:rPr b="1" lang="ar" sz="2400">
                <a:solidFill>
                  <a:schemeClr val="dk1"/>
                </a:solidFill>
                <a:latin typeface="Arial"/>
                <a:ea typeface="Arial"/>
                <a:cs typeface="Arial"/>
                <a:sym typeface="Arial"/>
              </a:rPr>
              <a:t>هل يجب تجنب الغوص في الأماكن غير المألوفة؟</a:t>
            </a:r>
            <a:endParaRPr sz="2400">
              <a:solidFill>
                <a:schemeClr val="dk1"/>
              </a:solidFill>
              <a:latin typeface="Calibri"/>
              <a:ea typeface="Calibri"/>
              <a:cs typeface="Calibri"/>
              <a:sym typeface="Calibri"/>
            </a:endParaRPr>
          </a:p>
          <a:p>
            <a:pPr indent="-631825" lvl="0" marL="631825" marR="0" rtl="1" algn="r">
              <a:lnSpc>
                <a:spcPct val="112000"/>
              </a:lnSpc>
              <a:spcBef>
                <a:spcPts val="0"/>
              </a:spcBef>
              <a:spcAft>
                <a:spcPts val="0"/>
              </a:spcAft>
              <a:buNone/>
            </a:pPr>
            <a:r>
              <a:rPr lang="ar" sz="2400">
                <a:solidFill>
                  <a:schemeClr val="dk1"/>
                </a:solidFill>
                <a:latin typeface="Arial"/>
                <a:ea typeface="Arial"/>
                <a:cs typeface="Arial"/>
                <a:sym typeface="Arial"/>
              </a:rPr>
              <a:t>أ- الغوص في مكان غير مألوف، لا ينصح به للأطفال</a:t>
            </a:r>
            <a:endParaRPr sz="2400">
              <a:solidFill>
                <a:schemeClr val="dk1"/>
              </a:solidFill>
              <a:latin typeface="Calibri"/>
              <a:ea typeface="Calibri"/>
              <a:cs typeface="Calibri"/>
              <a:sym typeface="Calibri"/>
            </a:endParaRPr>
          </a:p>
          <a:p>
            <a:pPr indent="-631825" lvl="0" marL="631825" marR="0" rtl="1" algn="r">
              <a:lnSpc>
                <a:spcPct val="112000"/>
              </a:lnSpc>
              <a:spcBef>
                <a:spcPts val="0"/>
              </a:spcBef>
              <a:spcAft>
                <a:spcPts val="0"/>
              </a:spcAft>
              <a:buNone/>
            </a:pPr>
            <a:r>
              <a:rPr lang="ar" sz="2400">
                <a:solidFill>
                  <a:schemeClr val="dk1"/>
                </a:solidFill>
                <a:latin typeface="Arial"/>
                <a:ea typeface="Arial"/>
                <a:cs typeface="Arial"/>
                <a:sym typeface="Arial"/>
              </a:rPr>
              <a:t>في الأماكن غير المألوفة هناك خوف من التيارات الخطيرة.</a:t>
            </a:r>
            <a:endParaRPr sz="2400">
              <a:solidFill>
                <a:schemeClr val="dk1"/>
              </a:solidFill>
              <a:latin typeface="Calibri"/>
              <a:ea typeface="Calibri"/>
              <a:cs typeface="Calibri"/>
              <a:sym typeface="Calibri"/>
            </a:endParaRPr>
          </a:p>
          <a:p>
            <a:pPr indent="-631825" lvl="0" marL="631825" marR="0" rtl="1" algn="r">
              <a:lnSpc>
                <a:spcPct val="112000"/>
              </a:lnSpc>
              <a:spcBef>
                <a:spcPts val="0"/>
              </a:spcBef>
              <a:spcAft>
                <a:spcPts val="0"/>
              </a:spcAft>
              <a:buNone/>
            </a:pPr>
            <a:r>
              <a:rPr lang="ar" sz="2400">
                <a:solidFill>
                  <a:schemeClr val="dk1"/>
                </a:solidFill>
                <a:latin typeface="Arial"/>
                <a:ea typeface="Arial"/>
                <a:cs typeface="Arial"/>
                <a:sym typeface="Arial"/>
              </a:rPr>
              <a:t>ج- من الممتع الغوص في الأماكن غير المألوفة.</a:t>
            </a:r>
            <a:endParaRPr sz="2400">
              <a:solidFill>
                <a:schemeClr val="dk1"/>
              </a:solidFill>
              <a:latin typeface="Calibri"/>
              <a:ea typeface="Calibri"/>
              <a:cs typeface="Calibri"/>
              <a:sym typeface="Calibri"/>
            </a:endParaRPr>
          </a:p>
        </p:txBody>
      </p:sp>
      <p:sp>
        <p:nvSpPr>
          <p:cNvPr id="357" name="Google Shape;357;p16"/>
          <p:cNvSpPr/>
          <p:nvPr/>
        </p:nvSpPr>
        <p:spPr>
          <a:xfrm>
            <a:off x="799881" y="2459983"/>
            <a:ext cx="5296119" cy="3129257"/>
          </a:xfrm>
          <a:prstGeom prst="roundRect">
            <a:avLst>
              <a:gd fmla="val 16667" name="adj"/>
            </a:avLst>
          </a:prstGeom>
          <a:solidFill>
            <a:schemeClr val="lt1"/>
          </a:solidFill>
          <a:ln cap="flat" cmpd="sng" w="25400">
            <a:solidFill>
              <a:srgbClr val="525252"/>
            </a:solidFill>
            <a:prstDash val="solid"/>
            <a:miter lim="800000"/>
            <a:headEnd len="sm" w="sm" type="none"/>
            <a:tailEnd len="sm" w="sm" type="none"/>
          </a:ln>
          <a:effectLst>
            <a:outerShdw blurRad="50800" rotWithShape="0" algn="tr" dir="8100000" dist="139700">
              <a:srgbClr val="000000">
                <a:alpha val="40000"/>
              </a:srgbClr>
            </a:outerShdw>
          </a:effectLst>
        </p:spPr>
        <p:txBody>
          <a:bodyPr anchorCtr="0" anchor="ctr" bIns="45700" lIns="91425" spcFirstLastPara="1" rIns="91425" wrap="square" tIns="45700">
            <a:noAutofit/>
          </a:bodyPr>
          <a:lstStyle/>
          <a:p>
            <a:pPr indent="0" lvl="0" marL="0" marR="0" rtl="1" algn="r">
              <a:spcBef>
                <a:spcPts val="0"/>
              </a:spcBef>
              <a:spcAft>
                <a:spcPts val="0"/>
              </a:spcAft>
              <a:buNone/>
            </a:pPr>
            <a:r>
              <a:rPr b="1" lang="ar" sz="2400">
                <a:solidFill>
                  <a:schemeClr val="dk1"/>
                </a:solidFill>
                <a:latin typeface="Arial"/>
                <a:ea typeface="Arial"/>
                <a:cs typeface="Arial"/>
                <a:sym typeface="Arial"/>
              </a:rPr>
              <a:t>هل يجب تجنب الذهاب إلى البحر بعد الأكل؟</a:t>
            </a:r>
            <a:endParaRPr sz="2400">
              <a:solidFill>
                <a:schemeClr val="dk1"/>
              </a:solidFill>
              <a:latin typeface="Calibri"/>
              <a:ea typeface="Calibri"/>
              <a:cs typeface="Calibri"/>
              <a:sym typeface="Calibri"/>
            </a:endParaRPr>
          </a:p>
          <a:p>
            <a:pPr indent="-631825" lvl="0" marL="631825" marR="0" rtl="1" algn="r">
              <a:spcBef>
                <a:spcPts val="0"/>
              </a:spcBef>
              <a:spcAft>
                <a:spcPts val="0"/>
              </a:spcAft>
              <a:buNone/>
            </a:pPr>
            <a:r>
              <a:rPr lang="ar" sz="2400">
                <a:solidFill>
                  <a:schemeClr val="dk1"/>
                </a:solidFill>
                <a:latin typeface="Arial"/>
                <a:ea typeface="Arial"/>
                <a:cs typeface="Arial"/>
                <a:sym typeface="Arial"/>
              </a:rPr>
              <a:t>ج - نعم، لأن الطعام غير المهضوم قد يسبب الاختناق.</a:t>
            </a:r>
            <a:endParaRPr sz="2400">
              <a:solidFill>
                <a:schemeClr val="dk1"/>
              </a:solidFill>
              <a:latin typeface="Calibri"/>
              <a:ea typeface="Calibri"/>
              <a:cs typeface="Calibri"/>
              <a:sym typeface="Calibri"/>
            </a:endParaRPr>
          </a:p>
          <a:p>
            <a:pPr indent="-631825" lvl="0" marL="631825" marR="0" rtl="1" algn="r">
              <a:spcBef>
                <a:spcPts val="0"/>
              </a:spcBef>
              <a:spcAft>
                <a:spcPts val="0"/>
              </a:spcAft>
              <a:buNone/>
            </a:pPr>
            <a:r>
              <a:rPr lang="ar" sz="2400">
                <a:solidFill>
                  <a:schemeClr val="dk1"/>
                </a:solidFill>
                <a:latin typeface="Arial"/>
                <a:ea typeface="Arial"/>
                <a:cs typeface="Arial"/>
                <a:sym typeface="Arial"/>
              </a:rPr>
              <a:t>على العكس من ذلك، فمن المستحسن تناول الطعام والشراب قبل الدخول إلى البحر.</a:t>
            </a:r>
            <a:endParaRPr sz="2400">
              <a:solidFill>
                <a:schemeClr val="dk1"/>
              </a:solidFill>
              <a:latin typeface="Calibri"/>
              <a:ea typeface="Calibri"/>
              <a:cs typeface="Calibri"/>
              <a:sym typeface="Calibri"/>
            </a:endParaRPr>
          </a:p>
          <a:p>
            <a:pPr indent="-631825" lvl="0" marL="631825" marR="0" rtl="1" algn="r">
              <a:spcBef>
                <a:spcPts val="0"/>
              </a:spcBef>
              <a:spcAft>
                <a:spcPts val="0"/>
              </a:spcAft>
              <a:buNone/>
            </a:pPr>
            <a:r>
              <a:rPr lang="ar" sz="2400">
                <a:solidFill>
                  <a:schemeClr val="dk1"/>
                </a:solidFill>
                <a:latin typeface="Arial"/>
                <a:ea typeface="Arial"/>
                <a:cs typeface="Arial"/>
                <a:sym typeface="Arial"/>
              </a:rPr>
              <a:t>ج - لا يهم، فالنشاط في البحر سوف يسبب عسر الهضم على أية حال.</a:t>
            </a:r>
            <a:endParaRPr sz="2400">
              <a:solidFill>
                <a:schemeClr val="dk1"/>
              </a:solidFill>
              <a:latin typeface="Calibri"/>
              <a:ea typeface="Calibri"/>
              <a:cs typeface="Calibri"/>
              <a:sym typeface="Calibri"/>
            </a:endParaRPr>
          </a:p>
        </p:txBody>
      </p:sp>
      <p:sp>
        <p:nvSpPr>
          <p:cNvPr id="358" name="Google Shape;358;p16"/>
          <p:cNvSpPr/>
          <p:nvPr/>
        </p:nvSpPr>
        <p:spPr>
          <a:xfrm>
            <a:off x="1775520" y="1340087"/>
            <a:ext cx="3566847"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3200">
                <a:solidFill>
                  <a:schemeClr val="lt1"/>
                </a:solidFill>
                <a:latin typeface="Arial"/>
                <a:ea typeface="Arial"/>
                <a:cs typeface="Arial"/>
                <a:sym typeface="Arial"/>
              </a:rPr>
              <a:t>سؤال للمجموعة ب</a:t>
            </a:r>
            <a:endParaRPr sz="3200">
              <a:solidFill>
                <a:schemeClr val="lt1"/>
              </a:solidFill>
              <a:latin typeface="Calibri"/>
              <a:ea typeface="Calibri"/>
              <a:cs typeface="Calibri"/>
              <a:sym typeface="Calibri"/>
            </a:endParaRPr>
          </a:p>
        </p:txBody>
      </p:sp>
      <p:sp>
        <p:nvSpPr>
          <p:cNvPr id="359" name="Google Shape;359;p16"/>
          <p:cNvSpPr/>
          <p:nvPr/>
        </p:nvSpPr>
        <p:spPr>
          <a:xfrm>
            <a:off x="8247012" y="6072612"/>
            <a:ext cx="2784526" cy="416262"/>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 sz="2400">
                <a:solidFill>
                  <a:schemeClr val="lt1"/>
                </a:solidFill>
                <a:latin typeface="Arial"/>
                <a:ea typeface="Arial"/>
                <a:cs typeface="Arial"/>
                <a:sym typeface="Arial"/>
              </a:rPr>
              <a:t>الإجابة الصحيحة هي في</a:t>
            </a:r>
            <a:endParaRPr/>
          </a:p>
        </p:txBody>
      </p:sp>
      <p:sp>
        <p:nvSpPr>
          <p:cNvPr id="360" name="Google Shape;360;p16"/>
          <p:cNvSpPr/>
          <p:nvPr/>
        </p:nvSpPr>
        <p:spPr>
          <a:xfrm>
            <a:off x="2055677" y="6072612"/>
            <a:ext cx="2784526" cy="416262"/>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 sz="2400">
                <a:solidFill>
                  <a:schemeClr val="lt1"/>
                </a:solidFill>
                <a:latin typeface="Arial"/>
                <a:ea typeface="Arial"/>
                <a:cs typeface="Arial"/>
                <a:sym typeface="Arial"/>
              </a:rPr>
              <a:t>الإجابة الصحيحة هي أ.</a:t>
            </a:r>
            <a:endParaRPr/>
          </a:p>
        </p:txBody>
      </p:sp>
      <p:pic>
        <p:nvPicPr>
          <p:cNvPr descr="עזרה עם מילוי מלא" id="361" name="Google Shape;361;p16">
            <a:hlinkClick action="ppaction://hlinksldjump" r:id="rId3"/>
          </p:cNvPr>
          <p:cNvPicPr preferRelativeResize="0"/>
          <p:nvPr/>
        </p:nvPicPr>
        <p:blipFill rotWithShape="1">
          <a:blip r:embed="rId4">
            <a:alphaModFix/>
          </a:blip>
          <a:srcRect b="0" l="0" r="0" t="0"/>
          <a:stretch/>
        </p:blipFill>
        <p:spPr>
          <a:xfrm>
            <a:off x="5868127" y="5572857"/>
            <a:ext cx="914400" cy="914400"/>
          </a:xfrm>
          <a:prstGeom prst="rect">
            <a:avLst/>
          </a:prstGeom>
          <a:noFill/>
          <a:ln>
            <a:noFill/>
          </a:ln>
        </p:spPr>
      </p:pic>
      <p:sp>
        <p:nvSpPr>
          <p:cNvPr id="362" name="Google Shape;362;p16"/>
          <p:cNvSpPr txBox="1"/>
          <p:nvPr/>
        </p:nvSpPr>
        <p:spPr>
          <a:xfrm>
            <a:off x="5375920" y="6378323"/>
            <a:ext cx="1440160" cy="52322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800">
                <a:solidFill>
                  <a:srgbClr val="1E4E79"/>
                </a:solidFill>
                <a:latin typeface="Arial"/>
                <a:ea typeface="Arial"/>
                <a:cs typeface="Arial"/>
                <a:sym typeface="Arial"/>
              </a:rPr>
              <a:t>مهمة</a:t>
            </a:r>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500"/>
                                        <p:tgtEl>
                                          <p:spTgt spid="352"/>
                                        </p:tgtEl>
                                      </p:cBhvr>
                                    </p:animEffect>
                                  </p:childTnLst>
                                </p:cTn>
                              </p:par>
                              <p:par>
                                <p:cTn fill="hold" nodeType="with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par>
                                <p:cTn fill="hold" nodeType="with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1000"/>
                                        <p:tgtEl>
                                          <p:spTgt spid="356"/>
                                        </p:tgtEl>
                                      </p:cBhvr>
                                    </p:animEffect>
                                  </p:childTnLst>
                                </p:cTn>
                              </p:par>
                              <p:par>
                                <p:cTn fill="hold" nodeType="with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1000"/>
                                        <p:tgtEl>
                                          <p:spTgt spid="3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xEl>
                                              <p:pRg end="0" st="0"/>
                                            </p:txEl>
                                          </p:spTgt>
                                        </p:tgtEl>
                                        <p:attrNameLst>
                                          <p:attrName>style.visibility</p:attrName>
                                        </p:attrNameLst>
                                      </p:cBhvr>
                                      <p:to>
                                        <p:strVal val="visible"/>
                                      </p:to>
                                    </p:set>
                                    <p:animEffect filter="fade" transition="in">
                                      <p:cBhvr>
                                        <p:cTn dur="1000"/>
                                        <p:tgtEl>
                                          <p:spTgt spid="35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xEl>
                                              <p:pRg end="1" st="1"/>
                                            </p:txEl>
                                          </p:spTgt>
                                        </p:tgtEl>
                                        <p:attrNameLst>
                                          <p:attrName>style.visibility</p:attrName>
                                        </p:attrNameLst>
                                      </p:cBhvr>
                                      <p:to>
                                        <p:strVal val="visible"/>
                                      </p:to>
                                    </p:set>
                                    <p:animEffect filter="fade" transition="in">
                                      <p:cBhvr>
                                        <p:cTn dur="1000"/>
                                        <p:tgtEl>
                                          <p:spTgt spid="35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xEl>
                                              <p:pRg end="2" st="2"/>
                                            </p:txEl>
                                          </p:spTgt>
                                        </p:tgtEl>
                                        <p:attrNameLst>
                                          <p:attrName>style.visibility</p:attrName>
                                        </p:attrNameLst>
                                      </p:cBhvr>
                                      <p:to>
                                        <p:strVal val="visible"/>
                                      </p:to>
                                    </p:set>
                                    <p:animEffect filter="fade" transition="in">
                                      <p:cBhvr>
                                        <p:cTn dur="1000"/>
                                        <p:tgtEl>
                                          <p:spTgt spid="35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xEl>
                                              <p:pRg end="3" st="3"/>
                                            </p:txEl>
                                          </p:spTgt>
                                        </p:tgtEl>
                                        <p:attrNameLst>
                                          <p:attrName>style.visibility</p:attrName>
                                        </p:attrNameLst>
                                      </p:cBhvr>
                                      <p:to>
                                        <p:strVal val="visible"/>
                                      </p:to>
                                    </p:set>
                                    <p:animEffect filter="fade" transition="in">
                                      <p:cBhvr>
                                        <p:cTn dur="1000"/>
                                        <p:tgtEl>
                                          <p:spTgt spid="35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000"/>
                                        <p:tgtEl>
                                          <p:spTgt spid="359"/>
                                        </p:tgtEl>
                                      </p:cBhvr>
                                    </p:animEffect>
                                  </p:childTnLst>
                                </p:cTn>
                              </p:par>
                              <p:par>
                                <p:cTn fill="hold" nodeType="with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500"/>
                                        <p:tgtEl>
                                          <p:spTgt spid="361"/>
                                        </p:tgtEl>
                                      </p:cBhvr>
                                    </p:animEffect>
                                  </p:childTnLst>
                                </p:cTn>
                              </p:par>
                              <p:par>
                                <p:cTn fill="hold" nodeType="withEffect" presetClass="entr" presetID="1" presetSubtype="0">
                                  <p:stCondLst>
                                    <p:cond delay="0"/>
                                  </p:stCondLst>
                                  <p:childTnLst>
                                    <p:set>
                                      <p:cBhvr>
                                        <p:cTn dur="1" fill="hold">
                                          <p:stCondLst>
                                            <p:cond delay="0"/>
                                          </p:stCondLst>
                                        </p:cTn>
                                        <p:tgtEl>
                                          <p:spTgt spid="3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xEl>
                                              <p:pRg end="0" st="0"/>
                                            </p:txEl>
                                          </p:spTgt>
                                        </p:tgtEl>
                                        <p:attrNameLst>
                                          <p:attrName>style.visibility</p:attrName>
                                        </p:attrNameLst>
                                      </p:cBhvr>
                                      <p:to>
                                        <p:strVal val="visible"/>
                                      </p:to>
                                    </p:set>
                                    <p:animEffect filter="fade" transition="in">
                                      <p:cBhvr>
                                        <p:cTn dur="1000"/>
                                        <p:tgtEl>
                                          <p:spTgt spid="3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xEl>
                                              <p:pRg end="1" st="1"/>
                                            </p:txEl>
                                          </p:spTgt>
                                        </p:tgtEl>
                                        <p:attrNameLst>
                                          <p:attrName>style.visibility</p:attrName>
                                        </p:attrNameLst>
                                      </p:cBhvr>
                                      <p:to>
                                        <p:strVal val="visible"/>
                                      </p:to>
                                    </p:set>
                                    <p:animEffect filter="fade" transition="in">
                                      <p:cBhvr>
                                        <p:cTn dur="1000"/>
                                        <p:tgtEl>
                                          <p:spTgt spid="35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xEl>
                                              <p:pRg end="2" st="2"/>
                                            </p:txEl>
                                          </p:spTgt>
                                        </p:tgtEl>
                                        <p:attrNameLst>
                                          <p:attrName>style.visibility</p:attrName>
                                        </p:attrNameLst>
                                      </p:cBhvr>
                                      <p:to>
                                        <p:strVal val="visible"/>
                                      </p:to>
                                    </p:set>
                                    <p:animEffect filter="fade" transition="in">
                                      <p:cBhvr>
                                        <p:cTn dur="1000"/>
                                        <p:tgtEl>
                                          <p:spTgt spid="35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xEl>
                                              <p:pRg end="3" st="3"/>
                                            </p:txEl>
                                          </p:spTgt>
                                        </p:tgtEl>
                                        <p:attrNameLst>
                                          <p:attrName>style.visibility</p:attrName>
                                        </p:attrNameLst>
                                      </p:cBhvr>
                                      <p:to>
                                        <p:strVal val="visible"/>
                                      </p:to>
                                    </p:set>
                                    <p:animEffect filter="fade" transition="in">
                                      <p:cBhvr>
                                        <p:cTn dur="1000"/>
                                        <p:tgtEl>
                                          <p:spTgt spid="357">
                                            <p:txEl>
                                              <p:pRg end="3" st="3"/>
                                            </p:txEl>
                                          </p:spTgt>
                                        </p:tgtEl>
                                      </p:cBhvr>
                                    </p:animEffect>
                                  </p:childTnLst>
                                </p:cTn>
                              </p:par>
                              <p:par>
                                <p:cTn fill="hold" nodeType="withEffect" presetClass="exit" presetID="1" presetSubtype="0">
                                  <p:stCondLst>
                                    <p:cond delay="0"/>
                                  </p:stCondLst>
                                  <p:childTnLst>
                                    <p:set>
                                      <p:cBhvr>
                                        <p:cTn dur="1" fill="hold">
                                          <p:stCondLst>
                                            <p:cond delay="1"/>
                                          </p:stCondLst>
                                        </p:cTn>
                                        <p:tgtEl>
                                          <p:spTgt spid="36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6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56">
                                            <p:txEl>
                                              <p:pRg end="0" st="0"/>
                                            </p:txEl>
                                          </p:spTgt>
                                        </p:tgtEl>
                                      </p:cBhvr>
                                    </p:animEffect>
                                    <p:set>
                                      <p:cBhvr>
                                        <p:cTn dur="1" fill="hold">
                                          <p:stCondLst>
                                            <p:cond delay="1000"/>
                                          </p:stCondLst>
                                        </p:cTn>
                                        <p:tgtEl>
                                          <p:spTgt spid="356">
                                            <p:txEl>
                                              <p:pRg end="0" st="0"/>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56">
                                            <p:txEl>
                                              <p:pRg end="1" st="1"/>
                                            </p:txEl>
                                          </p:spTgt>
                                        </p:tgtEl>
                                      </p:cBhvr>
                                    </p:animEffect>
                                    <p:set>
                                      <p:cBhvr>
                                        <p:cTn dur="1" fill="hold">
                                          <p:stCondLst>
                                            <p:cond delay="1000"/>
                                          </p:stCondLst>
                                        </p:cTn>
                                        <p:tgtEl>
                                          <p:spTgt spid="356">
                                            <p:txEl>
                                              <p:pRg end="1" st="1"/>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56">
                                            <p:txEl>
                                              <p:pRg end="2" st="2"/>
                                            </p:txEl>
                                          </p:spTgt>
                                        </p:tgtEl>
                                      </p:cBhvr>
                                    </p:animEffect>
                                    <p:set>
                                      <p:cBhvr>
                                        <p:cTn dur="1" fill="hold">
                                          <p:stCondLst>
                                            <p:cond delay="1000"/>
                                          </p:stCondLst>
                                        </p:cTn>
                                        <p:tgtEl>
                                          <p:spTgt spid="356">
                                            <p:txEl>
                                              <p:pRg end="2" st="2"/>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56">
                                            <p:txEl>
                                              <p:pRg end="3" st="3"/>
                                            </p:txEl>
                                          </p:spTgt>
                                        </p:tgtEl>
                                      </p:cBhvr>
                                    </p:animEffect>
                                    <p:set>
                                      <p:cBhvr>
                                        <p:cTn dur="1" fill="hold">
                                          <p:stCondLst>
                                            <p:cond delay="1000"/>
                                          </p:stCondLst>
                                        </p:cTn>
                                        <p:tgtEl>
                                          <p:spTgt spid="356">
                                            <p:txEl>
                                              <p:pRg end="3" st="3"/>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59"/>
                                        </p:tgtEl>
                                      </p:cBhvr>
                                    </p:animEffect>
                                    <p:set>
                                      <p:cBhvr>
                                        <p:cTn dur="1" fill="hold">
                                          <p:stCondLst>
                                            <p:cond delay="1000"/>
                                          </p:stCondLst>
                                        </p:cTn>
                                        <p:tgtEl>
                                          <p:spTgt spid="35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000"/>
                                        <p:tgtEl>
                                          <p:spTgt spid="360"/>
                                        </p:tgtEl>
                                      </p:cBhvr>
                                    </p:animEffect>
                                  </p:childTnLst>
                                </p:cTn>
                              </p:par>
                              <p:par>
                                <p:cTn fill="hold" nodeType="withEffect" presetClass="entr" presetID="1" presetSubtype="0">
                                  <p:stCondLst>
                                    <p:cond delay="0"/>
                                  </p:stCondLst>
                                  <p:childTnLst>
                                    <p:set>
                                      <p:cBhvr>
                                        <p:cTn dur="1" fill="hold">
                                          <p:stCondLst>
                                            <p:cond delay="0"/>
                                          </p:stCondLst>
                                        </p:cTn>
                                        <p:tgtEl>
                                          <p:spTgt spid="3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17"/>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369" name="Google Shape;369;p17"/>
          <p:cNvSpPr/>
          <p:nvPr/>
        </p:nvSpPr>
        <p:spPr>
          <a:xfrm>
            <a:off x="7464691" y="1340087"/>
            <a:ext cx="3566847"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3200">
                <a:solidFill>
                  <a:schemeClr val="lt1"/>
                </a:solidFill>
                <a:latin typeface="Arial"/>
                <a:ea typeface="Arial"/>
                <a:cs typeface="Arial"/>
                <a:sym typeface="Arial"/>
              </a:rPr>
              <a:t>سؤال للمجموعة أ</a:t>
            </a:r>
            <a:endParaRPr sz="3200">
              <a:solidFill>
                <a:schemeClr val="lt1"/>
              </a:solidFill>
              <a:latin typeface="Calibri"/>
              <a:ea typeface="Calibri"/>
              <a:cs typeface="Calibri"/>
              <a:sym typeface="Calibri"/>
            </a:endParaRPr>
          </a:p>
        </p:txBody>
      </p:sp>
      <p:cxnSp>
        <p:nvCxnSpPr>
          <p:cNvPr id="370" name="Google Shape;370;p17"/>
          <p:cNvCxnSpPr/>
          <p:nvPr/>
        </p:nvCxnSpPr>
        <p:spPr>
          <a:xfrm>
            <a:off x="61595" y="7924165"/>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371" name="Google Shape;371;p17"/>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72" name="Google Shape;372;p17"/>
          <p:cNvSpPr/>
          <p:nvPr/>
        </p:nvSpPr>
        <p:spPr>
          <a:xfrm>
            <a:off x="9457068" y="208632"/>
            <a:ext cx="1574470" cy="646331"/>
          </a:xfrm>
          <a:prstGeom prst="rect">
            <a:avLst/>
          </a:prstGeom>
          <a:noFill/>
          <a:ln>
            <a:noFill/>
          </a:ln>
        </p:spPr>
        <p:txBody>
          <a:bodyPr anchorCtr="0" anchor="ctr" bIns="45700" lIns="91425" spcFirstLastPara="1" rIns="91425" wrap="square" tIns="45700">
            <a:spAutoFit/>
          </a:bodyPr>
          <a:lstStyle/>
          <a:p>
            <a:pPr indent="0" lvl="0" marL="0" marR="0" rtl="1" algn="r">
              <a:lnSpc>
                <a:spcPct val="100000"/>
              </a:lnSpc>
              <a:spcBef>
                <a:spcPts val="0"/>
              </a:spcBef>
              <a:spcAft>
                <a:spcPts val="0"/>
              </a:spcAft>
              <a:buClr>
                <a:schemeClr val="dk1"/>
              </a:buClr>
              <a:buSzPts val="3600"/>
              <a:buFont typeface="Calibri"/>
              <a:buNone/>
            </a:pPr>
            <a:r>
              <a:rPr b="1" lang="ar" sz="3600">
                <a:solidFill>
                  <a:schemeClr val="dk1"/>
                </a:solidFill>
                <a:latin typeface="Calibri"/>
                <a:ea typeface="Calibri"/>
                <a:cs typeface="Calibri"/>
                <a:sym typeface="Calibri"/>
              </a:rPr>
              <a:t>أسئلة</a:t>
            </a:r>
            <a:endParaRPr b="0" i="0" sz="1800" u="none" cap="none" strike="noStrike">
              <a:solidFill>
                <a:schemeClr val="dk1"/>
              </a:solidFill>
              <a:latin typeface="Arial"/>
              <a:ea typeface="Arial"/>
              <a:cs typeface="Arial"/>
              <a:sym typeface="Arial"/>
            </a:endParaRPr>
          </a:p>
        </p:txBody>
      </p:sp>
      <p:sp>
        <p:nvSpPr>
          <p:cNvPr id="373" name="Google Shape;373;p17"/>
          <p:cNvSpPr/>
          <p:nvPr/>
        </p:nvSpPr>
        <p:spPr>
          <a:xfrm>
            <a:off x="6456040" y="2449560"/>
            <a:ext cx="5296119" cy="3129257"/>
          </a:xfrm>
          <a:prstGeom prst="roundRect">
            <a:avLst>
              <a:gd fmla="val 16667" name="adj"/>
            </a:avLst>
          </a:prstGeom>
          <a:solidFill>
            <a:schemeClr val="lt1"/>
          </a:solidFill>
          <a:ln cap="flat" cmpd="sng" w="25400">
            <a:solidFill>
              <a:srgbClr val="525252"/>
            </a:solidFill>
            <a:prstDash val="solid"/>
            <a:miter lim="800000"/>
            <a:headEnd len="sm" w="sm" type="none"/>
            <a:tailEnd len="sm" w="sm" type="none"/>
          </a:ln>
          <a:effectLst>
            <a:outerShdw blurRad="50800" rotWithShape="0" algn="tr" dir="8100000" dist="139700">
              <a:srgbClr val="000000">
                <a:alpha val="40000"/>
              </a:srgbClr>
            </a:outerShdw>
          </a:effectLst>
        </p:spPr>
        <p:txBody>
          <a:bodyPr anchorCtr="0" anchor="ctr" bIns="45700" lIns="91425" spcFirstLastPara="1" rIns="91425" wrap="square" tIns="45700">
            <a:noAutofit/>
          </a:bodyPr>
          <a:lstStyle/>
          <a:p>
            <a:pPr indent="-631825" lvl="0" marL="631825" marR="0" rtl="1" algn="r">
              <a:spcBef>
                <a:spcPts val="0"/>
              </a:spcBef>
              <a:spcAft>
                <a:spcPts val="0"/>
              </a:spcAft>
              <a:buNone/>
            </a:pPr>
            <a:r>
              <a:rPr b="1" lang="ar" sz="2400">
                <a:solidFill>
                  <a:schemeClr val="dk1"/>
                </a:solidFill>
                <a:latin typeface="Arial"/>
                <a:ea typeface="Arial"/>
                <a:cs typeface="Arial"/>
                <a:sym typeface="Arial"/>
              </a:rPr>
              <a:t>متى يجوز السباحة في البحر ليلا؟</a:t>
            </a:r>
            <a:endParaRPr sz="2400">
              <a:solidFill>
                <a:schemeClr val="dk1"/>
              </a:solidFill>
              <a:latin typeface="Calibri"/>
              <a:ea typeface="Calibri"/>
              <a:cs typeface="Calibri"/>
              <a:sym typeface="Calibri"/>
            </a:endParaRPr>
          </a:p>
          <a:p>
            <a:pPr indent="-631825" lvl="0" marL="631825" marR="0" rtl="1" algn="r">
              <a:spcBef>
                <a:spcPts val="0"/>
              </a:spcBef>
              <a:spcAft>
                <a:spcPts val="0"/>
              </a:spcAft>
              <a:buNone/>
            </a:pPr>
            <a:r>
              <a:rPr lang="ar" sz="2400">
                <a:solidFill>
                  <a:schemeClr val="dk1"/>
                </a:solidFill>
                <a:latin typeface="Arial"/>
                <a:ea typeface="Arial"/>
                <a:cs typeface="Arial"/>
                <a:sym typeface="Arial"/>
              </a:rPr>
              <a:t>أ- عندما تكون مع الأصدقاء أو الكبار</a:t>
            </a:r>
            <a:endParaRPr sz="2400">
              <a:solidFill>
                <a:schemeClr val="dk1"/>
              </a:solidFill>
              <a:latin typeface="Calibri"/>
              <a:ea typeface="Calibri"/>
              <a:cs typeface="Calibri"/>
              <a:sym typeface="Calibri"/>
            </a:endParaRPr>
          </a:p>
          <a:p>
            <a:pPr indent="-631825" lvl="0" marL="631825" marR="0" rtl="1" algn="r">
              <a:spcBef>
                <a:spcPts val="0"/>
              </a:spcBef>
              <a:spcAft>
                <a:spcPts val="0"/>
              </a:spcAft>
              <a:buNone/>
            </a:pPr>
            <a:r>
              <a:rPr lang="ar" sz="2400">
                <a:solidFill>
                  <a:schemeClr val="dk1"/>
                </a:solidFill>
                <a:latin typeface="Arial"/>
                <a:ea typeface="Arial"/>
                <a:cs typeface="Arial"/>
                <a:sym typeface="Arial"/>
              </a:rPr>
              <a:t>ب - فقط على الشاطئ المعروف الذي يحتوي على كوخ إنقاذ</a:t>
            </a:r>
            <a:endParaRPr sz="2400">
              <a:solidFill>
                <a:schemeClr val="dk1"/>
              </a:solidFill>
              <a:latin typeface="Calibri"/>
              <a:ea typeface="Calibri"/>
              <a:cs typeface="Calibri"/>
              <a:sym typeface="Calibri"/>
            </a:endParaRPr>
          </a:p>
          <a:p>
            <a:pPr indent="-631825" lvl="0" marL="631825" marR="0" rtl="1" algn="r">
              <a:spcBef>
                <a:spcPts val="0"/>
              </a:spcBef>
              <a:spcAft>
                <a:spcPts val="0"/>
              </a:spcAft>
              <a:buNone/>
            </a:pPr>
            <a:r>
              <a:rPr lang="ar" sz="2400">
                <a:solidFill>
                  <a:schemeClr val="dk1"/>
                </a:solidFill>
                <a:latin typeface="Arial"/>
                <a:ea typeface="Arial"/>
                <a:cs typeface="Arial"/>
                <a:sym typeface="Arial"/>
              </a:rPr>
              <a:t>ج - لا يجوز لك مطلقاً دخول البحر ليلاً.</a:t>
            </a:r>
            <a:endParaRPr sz="2400">
              <a:solidFill>
                <a:schemeClr val="dk1"/>
              </a:solidFill>
              <a:latin typeface="Calibri"/>
              <a:ea typeface="Calibri"/>
              <a:cs typeface="Calibri"/>
              <a:sym typeface="Calibri"/>
            </a:endParaRPr>
          </a:p>
        </p:txBody>
      </p:sp>
      <p:sp>
        <p:nvSpPr>
          <p:cNvPr id="374" name="Google Shape;374;p17"/>
          <p:cNvSpPr/>
          <p:nvPr/>
        </p:nvSpPr>
        <p:spPr>
          <a:xfrm>
            <a:off x="799881" y="2459983"/>
            <a:ext cx="5296119" cy="3129257"/>
          </a:xfrm>
          <a:prstGeom prst="roundRect">
            <a:avLst>
              <a:gd fmla="val 16667" name="adj"/>
            </a:avLst>
          </a:prstGeom>
          <a:solidFill>
            <a:schemeClr val="lt1"/>
          </a:solidFill>
          <a:ln cap="flat" cmpd="sng" w="25400">
            <a:solidFill>
              <a:srgbClr val="525252"/>
            </a:solidFill>
            <a:prstDash val="solid"/>
            <a:miter lim="800000"/>
            <a:headEnd len="sm" w="sm" type="none"/>
            <a:tailEnd len="sm" w="sm" type="none"/>
          </a:ln>
          <a:effectLst>
            <a:outerShdw blurRad="50800" rotWithShape="0" algn="tr" dir="8100000" dist="139700">
              <a:srgbClr val="000000">
                <a:alpha val="40000"/>
              </a:srgbClr>
            </a:outerShdw>
          </a:effectLst>
        </p:spPr>
        <p:txBody>
          <a:bodyPr anchorCtr="0" anchor="ctr" bIns="45700" lIns="91425" spcFirstLastPara="1" rIns="91425" wrap="square" tIns="45700">
            <a:noAutofit/>
          </a:bodyPr>
          <a:lstStyle/>
          <a:p>
            <a:pPr indent="0" lvl="0" marL="0" marR="0" rtl="1" algn="r">
              <a:spcBef>
                <a:spcPts val="0"/>
              </a:spcBef>
              <a:spcAft>
                <a:spcPts val="0"/>
              </a:spcAft>
              <a:buNone/>
            </a:pPr>
            <a:r>
              <a:rPr b="1" lang="ar" sz="2400">
                <a:solidFill>
                  <a:schemeClr val="dk1"/>
                </a:solidFill>
                <a:latin typeface="Arial"/>
                <a:ea typeface="Arial"/>
                <a:cs typeface="Arial"/>
                <a:sym typeface="Arial"/>
              </a:rPr>
              <a:t>هل تشكل التيارات العميقة والحفر خطرا على من يستحم في البحر؟</a:t>
            </a:r>
            <a:endParaRPr sz="2400">
              <a:solidFill>
                <a:schemeClr val="dk1"/>
              </a:solidFill>
              <a:latin typeface="Calibri"/>
              <a:ea typeface="Calibri"/>
              <a:cs typeface="Calibri"/>
              <a:sym typeface="Calibri"/>
            </a:endParaRPr>
          </a:p>
          <a:p>
            <a:pPr indent="-355600" lvl="0" marL="355600" marR="0" rtl="1" algn="r">
              <a:spcBef>
                <a:spcPts val="0"/>
              </a:spcBef>
              <a:spcAft>
                <a:spcPts val="0"/>
              </a:spcAft>
              <a:buNone/>
            </a:pPr>
            <a:r>
              <a:rPr lang="ar" sz="2400">
                <a:solidFill>
                  <a:schemeClr val="dk1"/>
                </a:solidFill>
                <a:latin typeface="Arial"/>
                <a:ea typeface="Arial"/>
                <a:cs typeface="Arial"/>
                <a:sym typeface="Arial"/>
              </a:rPr>
              <a:t>أ- نعم، لأنها تخلق أمواج عالية</a:t>
            </a:r>
            <a:endParaRPr sz="2400">
              <a:solidFill>
                <a:schemeClr val="dk1"/>
              </a:solidFill>
              <a:latin typeface="Calibri"/>
              <a:ea typeface="Calibri"/>
              <a:cs typeface="Calibri"/>
              <a:sym typeface="Calibri"/>
            </a:endParaRPr>
          </a:p>
          <a:p>
            <a:pPr indent="-631825" lvl="0" marL="631825" marR="0" rtl="1" algn="r">
              <a:spcBef>
                <a:spcPts val="0"/>
              </a:spcBef>
              <a:spcAft>
                <a:spcPts val="0"/>
              </a:spcAft>
              <a:buNone/>
            </a:pPr>
            <a:r>
              <a:rPr lang="ar" sz="2400">
                <a:solidFill>
                  <a:schemeClr val="dk1"/>
                </a:solidFill>
                <a:latin typeface="Arial"/>
                <a:ea typeface="Arial"/>
                <a:cs typeface="Arial"/>
                <a:sym typeface="Arial"/>
              </a:rPr>
              <a:t>ب - نعم، قد لا يلاحظها المستحمون وينجرفون إلى أعماق المياه.</a:t>
            </a:r>
            <a:endParaRPr sz="2400">
              <a:solidFill>
                <a:schemeClr val="dk1"/>
              </a:solidFill>
              <a:latin typeface="Calibri"/>
              <a:ea typeface="Calibri"/>
              <a:cs typeface="Calibri"/>
              <a:sym typeface="Calibri"/>
            </a:endParaRPr>
          </a:p>
          <a:p>
            <a:pPr indent="-631825" lvl="0" marL="631825" marR="0" rtl="1" algn="r">
              <a:spcBef>
                <a:spcPts val="0"/>
              </a:spcBef>
              <a:spcAft>
                <a:spcPts val="0"/>
              </a:spcAft>
              <a:buNone/>
            </a:pPr>
            <a:r>
              <a:rPr lang="ar" sz="2400">
                <a:solidFill>
                  <a:schemeClr val="dk1"/>
                </a:solidFill>
                <a:latin typeface="Arial"/>
                <a:ea typeface="Arial"/>
                <a:cs typeface="Arial"/>
                <a:sym typeface="Arial"/>
              </a:rPr>
              <a:t>ج - لا، لأنهم ليسوا في منطقة سباحة معلنة.</a:t>
            </a:r>
            <a:endParaRPr sz="2400">
              <a:solidFill>
                <a:schemeClr val="dk1"/>
              </a:solidFill>
              <a:latin typeface="Calibri"/>
              <a:ea typeface="Calibri"/>
              <a:cs typeface="Calibri"/>
              <a:sym typeface="Calibri"/>
            </a:endParaRPr>
          </a:p>
        </p:txBody>
      </p:sp>
      <p:sp>
        <p:nvSpPr>
          <p:cNvPr id="375" name="Google Shape;375;p17"/>
          <p:cNvSpPr/>
          <p:nvPr/>
        </p:nvSpPr>
        <p:spPr>
          <a:xfrm>
            <a:off x="1775520" y="1340087"/>
            <a:ext cx="3566847"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3200">
                <a:solidFill>
                  <a:schemeClr val="lt1"/>
                </a:solidFill>
                <a:latin typeface="Arial"/>
                <a:ea typeface="Arial"/>
                <a:cs typeface="Arial"/>
                <a:sym typeface="Arial"/>
              </a:rPr>
              <a:t>سؤال للمجموعة ب</a:t>
            </a:r>
            <a:endParaRPr sz="3200">
              <a:solidFill>
                <a:schemeClr val="lt1"/>
              </a:solidFill>
              <a:latin typeface="Calibri"/>
              <a:ea typeface="Calibri"/>
              <a:cs typeface="Calibri"/>
              <a:sym typeface="Calibri"/>
            </a:endParaRPr>
          </a:p>
        </p:txBody>
      </p:sp>
      <p:sp>
        <p:nvSpPr>
          <p:cNvPr id="376" name="Google Shape;376;p17"/>
          <p:cNvSpPr/>
          <p:nvPr/>
        </p:nvSpPr>
        <p:spPr>
          <a:xfrm>
            <a:off x="8247012" y="6072612"/>
            <a:ext cx="2784526" cy="416262"/>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 sz="2400">
                <a:solidFill>
                  <a:schemeClr val="lt1"/>
                </a:solidFill>
                <a:latin typeface="Arial"/>
                <a:ea typeface="Arial"/>
                <a:cs typeface="Arial"/>
                <a:sym typeface="Arial"/>
              </a:rPr>
              <a:t>الإجابة الصحيحة هي ج.</a:t>
            </a:r>
            <a:endParaRPr/>
          </a:p>
        </p:txBody>
      </p:sp>
      <p:sp>
        <p:nvSpPr>
          <p:cNvPr id="377" name="Google Shape;377;p17"/>
          <p:cNvSpPr/>
          <p:nvPr/>
        </p:nvSpPr>
        <p:spPr>
          <a:xfrm>
            <a:off x="2055677" y="6072612"/>
            <a:ext cx="2784526" cy="416262"/>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 sz="2400">
                <a:solidFill>
                  <a:schemeClr val="lt1"/>
                </a:solidFill>
                <a:latin typeface="Arial"/>
                <a:ea typeface="Arial"/>
                <a:cs typeface="Arial"/>
                <a:sym typeface="Arial"/>
              </a:rPr>
              <a:t>الإجابة الصحيحة هي في</a:t>
            </a:r>
            <a:endParaRPr/>
          </a:p>
        </p:txBody>
      </p:sp>
      <p:pic>
        <p:nvPicPr>
          <p:cNvPr descr="עזרה עם מילוי מלא" id="378" name="Google Shape;378;p17">
            <a:hlinkClick action="ppaction://hlinksldjump" r:id="rId3"/>
          </p:cNvPr>
          <p:cNvPicPr preferRelativeResize="0"/>
          <p:nvPr/>
        </p:nvPicPr>
        <p:blipFill rotWithShape="1">
          <a:blip r:embed="rId4">
            <a:alphaModFix/>
          </a:blip>
          <a:srcRect b="0" l="0" r="0" t="0"/>
          <a:stretch/>
        </p:blipFill>
        <p:spPr>
          <a:xfrm>
            <a:off x="5868127" y="5572857"/>
            <a:ext cx="914400" cy="914400"/>
          </a:xfrm>
          <a:prstGeom prst="rect">
            <a:avLst/>
          </a:prstGeom>
          <a:noFill/>
          <a:ln>
            <a:noFill/>
          </a:ln>
        </p:spPr>
      </p:pic>
      <p:sp>
        <p:nvSpPr>
          <p:cNvPr id="379" name="Google Shape;379;p17"/>
          <p:cNvSpPr txBox="1"/>
          <p:nvPr/>
        </p:nvSpPr>
        <p:spPr>
          <a:xfrm>
            <a:off x="5375920" y="6334780"/>
            <a:ext cx="1440160" cy="52322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800">
                <a:solidFill>
                  <a:srgbClr val="1E4E79"/>
                </a:solidFill>
                <a:latin typeface="Arial"/>
                <a:ea typeface="Arial"/>
                <a:cs typeface="Arial"/>
                <a:sym typeface="Arial"/>
              </a:rPr>
              <a:t>مهمة</a:t>
            </a:r>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500"/>
                                        <p:tgtEl>
                                          <p:spTgt spid="369"/>
                                        </p:tgtEl>
                                      </p:cBhvr>
                                    </p:animEffect>
                                  </p:childTnLst>
                                </p:cTn>
                              </p:par>
                              <p:par>
                                <p:cTn fill="hold" nodeType="with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500"/>
                                        <p:tgtEl>
                                          <p:spTgt spid="375"/>
                                        </p:tgtEl>
                                      </p:cBhvr>
                                    </p:animEffect>
                                  </p:childTnLst>
                                </p:cTn>
                              </p:par>
                              <p:par>
                                <p:cTn fill="hold" nodeType="with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1000"/>
                                        <p:tgtEl>
                                          <p:spTgt spid="373"/>
                                        </p:tgtEl>
                                      </p:cBhvr>
                                    </p:animEffect>
                                  </p:childTnLst>
                                </p:cTn>
                              </p:par>
                              <p:par>
                                <p:cTn fill="hold" nodeType="with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1000"/>
                                        <p:tgtEl>
                                          <p:spTgt spid="3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xEl>
                                              <p:pRg end="0" st="0"/>
                                            </p:txEl>
                                          </p:spTgt>
                                        </p:tgtEl>
                                        <p:attrNameLst>
                                          <p:attrName>style.visibility</p:attrName>
                                        </p:attrNameLst>
                                      </p:cBhvr>
                                      <p:to>
                                        <p:strVal val="visible"/>
                                      </p:to>
                                    </p:set>
                                    <p:animEffect filter="fade" transition="in">
                                      <p:cBhvr>
                                        <p:cTn dur="1000"/>
                                        <p:tgtEl>
                                          <p:spTgt spid="37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xEl>
                                              <p:pRg end="1" st="1"/>
                                            </p:txEl>
                                          </p:spTgt>
                                        </p:tgtEl>
                                        <p:attrNameLst>
                                          <p:attrName>style.visibility</p:attrName>
                                        </p:attrNameLst>
                                      </p:cBhvr>
                                      <p:to>
                                        <p:strVal val="visible"/>
                                      </p:to>
                                    </p:set>
                                    <p:animEffect filter="fade" transition="in">
                                      <p:cBhvr>
                                        <p:cTn dur="1000"/>
                                        <p:tgtEl>
                                          <p:spTgt spid="37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xEl>
                                              <p:pRg end="2" st="2"/>
                                            </p:txEl>
                                          </p:spTgt>
                                        </p:tgtEl>
                                        <p:attrNameLst>
                                          <p:attrName>style.visibility</p:attrName>
                                        </p:attrNameLst>
                                      </p:cBhvr>
                                      <p:to>
                                        <p:strVal val="visible"/>
                                      </p:to>
                                    </p:set>
                                    <p:animEffect filter="fade" transition="in">
                                      <p:cBhvr>
                                        <p:cTn dur="1000"/>
                                        <p:tgtEl>
                                          <p:spTgt spid="37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xEl>
                                              <p:pRg end="3" st="3"/>
                                            </p:txEl>
                                          </p:spTgt>
                                        </p:tgtEl>
                                        <p:attrNameLst>
                                          <p:attrName>style.visibility</p:attrName>
                                        </p:attrNameLst>
                                      </p:cBhvr>
                                      <p:to>
                                        <p:strVal val="visible"/>
                                      </p:to>
                                    </p:set>
                                    <p:animEffect filter="fade" transition="in">
                                      <p:cBhvr>
                                        <p:cTn dur="1000"/>
                                        <p:tgtEl>
                                          <p:spTgt spid="37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1000"/>
                                        <p:tgtEl>
                                          <p:spTgt spid="376"/>
                                        </p:tgtEl>
                                      </p:cBhvr>
                                    </p:animEffect>
                                  </p:childTnLst>
                                </p:cTn>
                              </p:par>
                              <p:par>
                                <p:cTn fill="hold" nodeType="with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500"/>
                                        <p:tgtEl>
                                          <p:spTgt spid="378"/>
                                        </p:tgtEl>
                                      </p:cBhvr>
                                    </p:animEffect>
                                  </p:childTnLst>
                                </p:cTn>
                              </p:par>
                              <p:par>
                                <p:cTn fill="hold" nodeType="withEffect" presetClass="entr" presetID="1" presetSubtype="0">
                                  <p:stCondLst>
                                    <p:cond delay="0"/>
                                  </p:stCondLst>
                                  <p:childTnLst>
                                    <p:set>
                                      <p:cBhvr>
                                        <p:cTn dur="1" fill="hold">
                                          <p:stCondLst>
                                            <p:cond delay="0"/>
                                          </p:stCondLst>
                                        </p:cTn>
                                        <p:tgtEl>
                                          <p:spTgt spid="3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xEl>
                                              <p:pRg end="0" st="0"/>
                                            </p:txEl>
                                          </p:spTgt>
                                        </p:tgtEl>
                                        <p:attrNameLst>
                                          <p:attrName>style.visibility</p:attrName>
                                        </p:attrNameLst>
                                      </p:cBhvr>
                                      <p:to>
                                        <p:strVal val="visible"/>
                                      </p:to>
                                    </p:set>
                                    <p:animEffect filter="fade" transition="in">
                                      <p:cBhvr>
                                        <p:cTn dur="1000"/>
                                        <p:tgtEl>
                                          <p:spTgt spid="3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xEl>
                                              <p:pRg end="1" st="1"/>
                                            </p:txEl>
                                          </p:spTgt>
                                        </p:tgtEl>
                                        <p:attrNameLst>
                                          <p:attrName>style.visibility</p:attrName>
                                        </p:attrNameLst>
                                      </p:cBhvr>
                                      <p:to>
                                        <p:strVal val="visible"/>
                                      </p:to>
                                    </p:set>
                                    <p:animEffect filter="fade" transition="in">
                                      <p:cBhvr>
                                        <p:cTn dur="1000"/>
                                        <p:tgtEl>
                                          <p:spTgt spid="37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xEl>
                                              <p:pRg end="2" st="2"/>
                                            </p:txEl>
                                          </p:spTgt>
                                        </p:tgtEl>
                                        <p:attrNameLst>
                                          <p:attrName>style.visibility</p:attrName>
                                        </p:attrNameLst>
                                      </p:cBhvr>
                                      <p:to>
                                        <p:strVal val="visible"/>
                                      </p:to>
                                    </p:set>
                                    <p:animEffect filter="fade" transition="in">
                                      <p:cBhvr>
                                        <p:cTn dur="1000"/>
                                        <p:tgtEl>
                                          <p:spTgt spid="37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xEl>
                                              <p:pRg end="3" st="3"/>
                                            </p:txEl>
                                          </p:spTgt>
                                        </p:tgtEl>
                                        <p:attrNameLst>
                                          <p:attrName>style.visibility</p:attrName>
                                        </p:attrNameLst>
                                      </p:cBhvr>
                                      <p:to>
                                        <p:strVal val="visible"/>
                                      </p:to>
                                    </p:set>
                                    <p:animEffect filter="fade" transition="in">
                                      <p:cBhvr>
                                        <p:cTn dur="1000"/>
                                        <p:tgtEl>
                                          <p:spTgt spid="374">
                                            <p:txEl>
                                              <p:pRg end="3" st="3"/>
                                            </p:txEl>
                                          </p:spTgt>
                                        </p:tgtEl>
                                      </p:cBhvr>
                                    </p:animEffect>
                                  </p:childTnLst>
                                </p:cTn>
                              </p:par>
                              <p:par>
                                <p:cTn fill="hold" nodeType="withEffect" presetClass="exit" presetID="1" presetSubtype="0">
                                  <p:stCondLst>
                                    <p:cond delay="0"/>
                                  </p:stCondLst>
                                  <p:childTnLst>
                                    <p:set>
                                      <p:cBhvr>
                                        <p:cTn dur="1" fill="hold">
                                          <p:stCondLst>
                                            <p:cond delay="1"/>
                                          </p:stCondLst>
                                        </p:cTn>
                                        <p:tgtEl>
                                          <p:spTgt spid="37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7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73">
                                            <p:txEl>
                                              <p:pRg end="0" st="0"/>
                                            </p:txEl>
                                          </p:spTgt>
                                        </p:tgtEl>
                                      </p:cBhvr>
                                    </p:animEffect>
                                    <p:set>
                                      <p:cBhvr>
                                        <p:cTn dur="1" fill="hold">
                                          <p:stCondLst>
                                            <p:cond delay="1000"/>
                                          </p:stCondLst>
                                        </p:cTn>
                                        <p:tgtEl>
                                          <p:spTgt spid="373">
                                            <p:txEl>
                                              <p:pRg end="0" st="0"/>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73">
                                            <p:txEl>
                                              <p:pRg end="1" st="1"/>
                                            </p:txEl>
                                          </p:spTgt>
                                        </p:tgtEl>
                                      </p:cBhvr>
                                    </p:animEffect>
                                    <p:set>
                                      <p:cBhvr>
                                        <p:cTn dur="1" fill="hold">
                                          <p:stCondLst>
                                            <p:cond delay="1000"/>
                                          </p:stCondLst>
                                        </p:cTn>
                                        <p:tgtEl>
                                          <p:spTgt spid="373">
                                            <p:txEl>
                                              <p:pRg end="1" st="1"/>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73">
                                            <p:txEl>
                                              <p:pRg end="2" st="2"/>
                                            </p:txEl>
                                          </p:spTgt>
                                        </p:tgtEl>
                                      </p:cBhvr>
                                    </p:animEffect>
                                    <p:set>
                                      <p:cBhvr>
                                        <p:cTn dur="1" fill="hold">
                                          <p:stCondLst>
                                            <p:cond delay="1000"/>
                                          </p:stCondLst>
                                        </p:cTn>
                                        <p:tgtEl>
                                          <p:spTgt spid="373">
                                            <p:txEl>
                                              <p:pRg end="2" st="2"/>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73">
                                            <p:txEl>
                                              <p:pRg end="3" st="3"/>
                                            </p:txEl>
                                          </p:spTgt>
                                        </p:tgtEl>
                                      </p:cBhvr>
                                    </p:animEffect>
                                    <p:set>
                                      <p:cBhvr>
                                        <p:cTn dur="1" fill="hold">
                                          <p:stCondLst>
                                            <p:cond delay="1000"/>
                                          </p:stCondLst>
                                        </p:cTn>
                                        <p:tgtEl>
                                          <p:spTgt spid="373">
                                            <p:txEl>
                                              <p:pRg end="3" st="3"/>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76"/>
                                        </p:tgtEl>
                                      </p:cBhvr>
                                    </p:animEffect>
                                    <p:set>
                                      <p:cBhvr>
                                        <p:cTn dur="1" fill="hold">
                                          <p:stCondLst>
                                            <p:cond delay="1000"/>
                                          </p:stCondLst>
                                        </p:cTn>
                                        <p:tgtEl>
                                          <p:spTgt spid="37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1000"/>
                                        <p:tgtEl>
                                          <p:spTgt spid="377"/>
                                        </p:tgtEl>
                                      </p:cBhvr>
                                    </p:animEffect>
                                  </p:childTnLst>
                                </p:cTn>
                              </p:par>
                              <p:par>
                                <p:cTn fill="hold" nodeType="withEffect" presetClass="entr" presetID="1" presetSubtype="0">
                                  <p:stCondLst>
                                    <p:cond delay="0"/>
                                  </p:stCondLst>
                                  <p:childTnLst>
                                    <p:set>
                                      <p:cBhvr>
                                        <p:cTn dur="1" fill="hold">
                                          <p:stCondLst>
                                            <p:cond delay="0"/>
                                          </p:stCondLst>
                                        </p:cTn>
                                        <p:tgtEl>
                                          <p:spTgt spid="3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18"/>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386" name="Google Shape;386;p18"/>
          <p:cNvSpPr/>
          <p:nvPr/>
        </p:nvSpPr>
        <p:spPr>
          <a:xfrm>
            <a:off x="7464691" y="1340087"/>
            <a:ext cx="3566847"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3200">
                <a:solidFill>
                  <a:schemeClr val="lt1"/>
                </a:solidFill>
                <a:latin typeface="Arial"/>
                <a:ea typeface="Arial"/>
                <a:cs typeface="Arial"/>
                <a:sym typeface="Arial"/>
              </a:rPr>
              <a:t>سؤال للمجموعة أ</a:t>
            </a:r>
            <a:endParaRPr sz="3200">
              <a:solidFill>
                <a:schemeClr val="lt1"/>
              </a:solidFill>
              <a:latin typeface="Calibri"/>
              <a:ea typeface="Calibri"/>
              <a:cs typeface="Calibri"/>
              <a:sym typeface="Calibri"/>
            </a:endParaRPr>
          </a:p>
        </p:txBody>
      </p:sp>
      <p:cxnSp>
        <p:nvCxnSpPr>
          <p:cNvPr id="387" name="Google Shape;387;p18"/>
          <p:cNvCxnSpPr/>
          <p:nvPr/>
        </p:nvCxnSpPr>
        <p:spPr>
          <a:xfrm>
            <a:off x="61595" y="7924165"/>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388" name="Google Shape;388;p18"/>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89" name="Google Shape;389;p18"/>
          <p:cNvSpPr/>
          <p:nvPr/>
        </p:nvSpPr>
        <p:spPr>
          <a:xfrm>
            <a:off x="9457068" y="208632"/>
            <a:ext cx="1574470" cy="646331"/>
          </a:xfrm>
          <a:prstGeom prst="rect">
            <a:avLst/>
          </a:prstGeom>
          <a:noFill/>
          <a:ln>
            <a:noFill/>
          </a:ln>
        </p:spPr>
        <p:txBody>
          <a:bodyPr anchorCtr="0" anchor="ctr" bIns="45700" lIns="91425" spcFirstLastPara="1" rIns="91425" wrap="square" tIns="45700">
            <a:spAutoFit/>
          </a:bodyPr>
          <a:lstStyle/>
          <a:p>
            <a:pPr indent="0" lvl="0" marL="0" marR="0" rtl="1" algn="r">
              <a:lnSpc>
                <a:spcPct val="100000"/>
              </a:lnSpc>
              <a:spcBef>
                <a:spcPts val="0"/>
              </a:spcBef>
              <a:spcAft>
                <a:spcPts val="0"/>
              </a:spcAft>
              <a:buClr>
                <a:schemeClr val="dk1"/>
              </a:buClr>
              <a:buSzPts val="3600"/>
              <a:buFont typeface="Calibri"/>
              <a:buNone/>
            </a:pPr>
            <a:r>
              <a:rPr b="1" lang="ar" sz="3600">
                <a:solidFill>
                  <a:schemeClr val="dk1"/>
                </a:solidFill>
                <a:latin typeface="Calibri"/>
                <a:ea typeface="Calibri"/>
                <a:cs typeface="Calibri"/>
                <a:sym typeface="Calibri"/>
              </a:rPr>
              <a:t>أسئلة</a:t>
            </a:r>
            <a:endParaRPr b="0" i="0" sz="1800" u="none" cap="none" strike="noStrike">
              <a:solidFill>
                <a:schemeClr val="dk1"/>
              </a:solidFill>
              <a:latin typeface="Arial"/>
              <a:ea typeface="Arial"/>
              <a:cs typeface="Arial"/>
              <a:sym typeface="Arial"/>
            </a:endParaRPr>
          </a:p>
        </p:txBody>
      </p:sp>
      <p:sp>
        <p:nvSpPr>
          <p:cNvPr id="390" name="Google Shape;390;p18"/>
          <p:cNvSpPr/>
          <p:nvPr/>
        </p:nvSpPr>
        <p:spPr>
          <a:xfrm>
            <a:off x="6456040" y="2449560"/>
            <a:ext cx="5296119" cy="3129257"/>
          </a:xfrm>
          <a:prstGeom prst="roundRect">
            <a:avLst>
              <a:gd fmla="val 16667" name="adj"/>
            </a:avLst>
          </a:prstGeom>
          <a:solidFill>
            <a:schemeClr val="lt1"/>
          </a:solidFill>
          <a:ln cap="flat" cmpd="sng" w="25400">
            <a:solidFill>
              <a:srgbClr val="525252"/>
            </a:solidFill>
            <a:prstDash val="solid"/>
            <a:miter lim="800000"/>
            <a:headEnd len="sm" w="sm" type="none"/>
            <a:tailEnd len="sm" w="sm" type="none"/>
          </a:ln>
          <a:effectLst>
            <a:outerShdw blurRad="50800" rotWithShape="0" algn="tr" dir="8100000" dist="139700">
              <a:srgbClr val="000000">
                <a:alpha val="40000"/>
              </a:srgbClr>
            </a:outerShdw>
          </a:effectLst>
        </p:spPr>
        <p:txBody>
          <a:bodyPr anchorCtr="0" anchor="ctr" bIns="45700" lIns="91425" spcFirstLastPara="1" rIns="91425" wrap="square" tIns="45700">
            <a:noAutofit/>
          </a:bodyPr>
          <a:lstStyle/>
          <a:p>
            <a:pPr indent="0" lvl="0" marL="0" marR="0" rtl="1" algn="r">
              <a:lnSpc>
                <a:spcPct val="112000"/>
              </a:lnSpc>
              <a:spcBef>
                <a:spcPts val="0"/>
              </a:spcBef>
              <a:spcAft>
                <a:spcPts val="0"/>
              </a:spcAft>
              <a:buNone/>
            </a:pPr>
            <a:r>
              <a:rPr b="1" lang="ar" sz="2400">
                <a:solidFill>
                  <a:schemeClr val="dk1"/>
                </a:solidFill>
                <a:latin typeface="Arial"/>
                <a:ea typeface="Arial"/>
                <a:cs typeface="Arial"/>
                <a:sym typeface="Arial"/>
              </a:rPr>
              <a:t>هل يوجد رصيف أو حاجز أمواج في منطقة الشاطئ؟</a:t>
            </a:r>
            <a:endParaRPr sz="2400">
              <a:solidFill>
                <a:schemeClr val="dk1"/>
              </a:solidFill>
              <a:latin typeface="Calibri"/>
              <a:ea typeface="Calibri"/>
              <a:cs typeface="Calibri"/>
              <a:sym typeface="Calibri"/>
            </a:endParaRPr>
          </a:p>
          <a:p>
            <a:pPr indent="-358775" lvl="0" marL="358775" marR="0" rtl="1" algn="r">
              <a:lnSpc>
                <a:spcPct val="112000"/>
              </a:lnSpc>
              <a:spcBef>
                <a:spcPts val="0"/>
              </a:spcBef>
              <a:spcAft>
                <a:spcPts val="0"/>
              </a:spcAft>
              <a:buNone/>
            </a:pPr>
            <a:r>
              <a:rPr lang="ar" sz="2400">
                <a:solidFill>
                  <a:schemeClr val="dk1"/>
                </a:solidFill>
                <a:latin typeface="Arial"/>
                <a:ea typeface="Arial"/>
                <a:cs typeface="Arial"/>
                <a:sym typeface="Arial"/>
              </a:rPr>
              <a:t>أ- إنه مكان آمن للسباحة بالقرب منه.</a:t>
            </a:r>
            <a:endParaRPr sz="2400">
              <a:solidFill>
                <a:schemeClr val="dk1"/>
              </a:solidFill>
              <a:latin typeface="Calibri"/>
              <a:ea typeface="Calibri"/>
              <a:cs typeface="Calibri"/>
              <a:sym typeface="Calibri"/>
            </a:endParaRPr>
          </a:p>
          <a:p>
            <a:pPr indent="-446088" lvl="0" marL="446088" marR="0" rtl="1" algn="r">
              <a:lnSpc>
                <a:spcPct val="112000"/>
              </a:lnSpc>
              <a:spcBef>
                <a:spcPts val="0"/>
              </a:spcBef>
              <a:spcAft>
                <a:spcPts val="0"/>
              </a:spcAft>
              <a:buNone/>
            </a:pPr>
            <a:r>
              <a:rPr b="1" lang="ar" sz="2400">
                <a:solidFill>
                  <a:schemeClr val="dk1"/>
                </a:solidFill>
                <a:latin typeface="Arial"/>
                <a:ea typeface="Arial"/>
                <a:cs typeface="Arial"/>
                <a:sym typeface="Arial"/>
              </a:rPr>
              <a:t>ب- يجب عليك البقاء بعيدًا عنه لتجنب الوقوع في الفخ.</a:t>
            </a:r>
            <a:r>
              <a:rPr b="1" lang="ar" sz="2400">
                <a:solidFill>
                  <a:schemeClr val="dk1"/>
                </a:solidFill>
                <a:latin typeface="Calibri"/>
                <a:ea typeface="Calibri"/>
                <a:cs typeface="Calibri"/>
                <a:sym typeface="Calibri"/>
              </a:rPr>
              <a:t> </a:t>
            </a:r>
            <a:r>
              <a:rPr lang="ar" sz="2400">
                <a:solidFill>
                  <a:schemeClr val="dk1"/>
                </a:solidFill>
                <a:latin typeface="Arial"/>
                <a:ea typeface="Arial"/>
                <a:cs typeface="Arial"/>
                <a:sym typeface="Arial"/>
              </a:rPr>
              <a:t>لتيارات المياه القوية</a:t>
            </a:r>
            <a:endParaRPr sz="2400">
              <a:solidFill>
                <a:schemeClr val="dk1"/>
              </a:solidFill>
              <a:latin typeface="Calibri"/>
              <a:ea typeface="Calibri"/>
              <a:cs typeface="Calibri"/>
              <a:sym typeface="Calibri"/>
            </a:endParaRPr>
          </a:p>
          <a:p>
            <a:pPr indent="-446088" lvl="0" marL="446088" marR="0" rtl="1" algn="r">
              <a:lnSpc>
                <a:spcPct val="112000"/>
              </a:lnSpc>
              <a:spcBef>
                <a:spcPts val="0"/>
              </a:spcBef>
              <a:spcAft>
                <a:spcPts val="0"/>
              </a:spcAft>
              <a:buNone/>
            </a:pPr>
            <a:r>
              <a:rPr lang="ar" sz="2400">
                <a:solidFill>
                  <a:schemeClr val="dk1"/>
                </a:solidFill>
                <a:latin typeface="Arial"/>
                <a:ea typeface="Arial"/>
                <a:cs typeface="Arial"/>
                <a:sym typeface="Arial"/>
              </a:rPr>
              <a:t>ج- يمكنك التمتع بمياه هادئة خالية من الاضطرابات.</a:t>
            </a:r>
            <a:endParaRPr sz="2400">
              <a:solidFill>
                <a:schemeClr val="dk1"/>
              </a:solidFill>
              <a:latin typeface="Calibri"/>
              <a:ea typeface="Calibri"/>
              <a:cs typeface="Calibri"/>
              <a:sym typeface="Calibri"/>
            </a:endParaRPr>
          </a:p>
        </p:txBody>
      </p:sp>
      <p:sp>
        <p:nvSpPr>
          <p:cNvPr id="391" name="Google Shape;391;p18"/>
          <p:cNvSpPr/>
          <p:nvPr/>
        </p:nvSpPr>
        <p:spPr>
          <a:xfrm>
            <a:off x="799881" y="2459983"/>
            <a:ext cx="5296119" cy="3129257"/>
          </a:xfrm>
          <a:prstGeom prst="roundRect">
            <a:avLst>
              <a:gd fmla="val 16667" name="adj"/>
            </a:avLst>
          </a:prstGeom>
          <a:solidFill>
            <a:schemeClr val="lt1"/>
          </a:solidFill>
          <a:ln cap="flat" cmpd="sng" w="25400">
            <a:solidFill>
              <a:srgbClr val="525252"/>
            </a:solidFill>
            <a:prstDash val="solid"/>
            <a:miter lim="800000"/>
            <a:headEnd len="sm" w="sm" type="none"/>
            <a:tailEnd len="sm" w="sm" type="none"/>
          </a:ln>
          <a:effectLst>
            <a:outerShdw blurRad="50800" rotWithShape="0" algn="tr" dir="8100000" dist="139700">
              <a:srgbClr val="000000">
                <a:alpha val="40000"/>
              </a:srgbClr>
            </a:outerShdw>
          </a:effectLst>
        </p:spPr>
        <p:txBody>
          <a:bodyPr anchorCtr="0" anchor="ctr" bIns="45700" lIns="91425" spcFirstLastPara="1" rIns="91425" wrap="square" tIns="45700">
            <a:noAutofit/>
          </a:bodyPr>
          <a:lstStyle/>
          <a:p>
            <a:pPr indent="0" lvl="0" marL="0" marR="0" rtl="1" algn="r">
              <a:spcBef>
                <a:spcPts val="0"/>
              </a:spcBef>
              <a:spcAft>
                <a:spcPts val="0"/>
              </a:spcAft>
              <a:buNone/>
            </a:pPr>
            <a:r>
              <a:rPr b="1" lang="ar" sz="2400">
                <a:solidFill>
                  <a:schemeClr val="dk1"/>
                </a:solidFill>
                <a:latin typeface="Arial"/>
                <a:ea typeface="Arial"/>
                <a:cs typeface="Arial"/>
                <a:sym typeface="Arial"/>
              </a:rPr>
              <a:t>تجنب القفز في البحر من كاسرات الأمواج للأسباب التالية:</a:t>
            </a:r>
            <a:endParaRPr b="1" sz="2400">
              <a:solidFill>
                <a:schemeClr val="dk1"/>
              </a:solidFill>
              <a:latin typeface="Calibri"/>
              <a:ea typeface="Calibri"/>
              <a:cs typeface="Calibri"/>
              <a:sym typeface="Calibri"/>
            </a:endParaRPr>
          </a:p>
          <a:p>
            <a:pPr indent="-631825" lvl="0" marL="631825" marR="0" rtl="1" algn="r">
              <a:spcBef>
                <a:spcPts val="0"/>
              </a:spcBef>
              <a:spcAft>
                <a:spcPts val="0"/>
              </a:spcAft>
              <a:buNone/>
            </a:pPr>
            <a:r>
              <a:rPr lang="ar" sz="2400">
                <a:solidFill>
                  <a:schemeClr val="dk1"/>
                </a:solidFill>
                <a:latin typeface="Arial"/>
                <a:ea typeface="Arial"/>
                <a:cs typeface="Arial"/>
                <a:sym typeface="Arial"/>
              </a:rPr>
              <a:t>أ- إنه أمر خطير، قد تكون هناك صخور كبيرة لا يمكنك رؤيتها.</a:t>
            </a:r>
            <a:endParaRPr sz="2400">
              <a:solidFill>
                <a:schemeClr val="dk1"/>
              </a:solidFill>
              <a:latin typeface="Calibri"/>
              <a:ea typeface="Calibri"/>
              <a:cs typeface="Calibri"/>
              <a:sym typeface="Calibri"/>
            </a:endParaRPr>
          </a:p>
          <a:p>
            <a:pPr indent="-631825" lvl="0" marL="631825" marR="0" rtl="1" algn="r">
              <a:spcBef>
                <a:spcPts val="0"/>
              </a:spcBef>
              <a:spcAft>
                <a:spcPts val="0"/>
              </a:spcAft>
              <a:buNone/>
            </a:pPr>
            <a:r>
              <a:rPr lang="ar" sz="2400">
                <a:solidFill>
                  <a:schemeClr val="dk1"/>
                </a:solidFill>
                <a:latin typeface="Arial"/>
                <a:ea typeface="Arial"/>
                <a:cs typeface="Arial"/>
                <a:sym typeface="Arial"/>
              </a:rPr>
              <a:t>ب - لأن المنقذ لا يستطيع الوصول إلى هناك في حالة انجرافنا.</a:t>
            </a:r>
            <a:endParaRPr sz="2400">
              <a:solidFill>
                <a:schemeClr val="dk1"/>
              </a:solidFill>
              <a:latin typeface="Calibri"/>
              <a:ea typeface="Calibri"/>
              <a:cs typeface="Calibri"/>
              <a:sym typeface="Calibri"/>
            </a:endParaRPr>
          </a:p>
          <a:p>
            <a:pPr indent="-631825" lvl="0" marL="631825" marR="0" rtl="1" algn="r">
              <a:spcBef>
                <a:spcPts val="0"/>
              </a:spcBef>
              <a:spcAft>
                <a:spcPts val="0"/>
              </a:spcAft>
              <a:buNone/>
            </a:pPr>
            <a:r>
              <a:rPr lang="ar" sz="2400">
                <a:solidFill>
                  <a:schemeClr val="dk1"/>
                </a:solidFill>
                <a:latin typeface="Arial"/>
                <a:ea typeface="Arial"/>
                <a:cs typeface="Arial"/>
                <a:sym typeface="Arial"/>
              </a:rPr>
              <a:t>ج - لأنه يطرد السمك ويضر الصيادين.</a:t>
            </a:r>
            <a:endParaRPr sz="2400">
              <a:solidFill>
                <a:schemeClr val="dk1"/>
              </a:solidFill>
              <a:latin typeface="Calibri"/>
              <a:ea typeface="Calibri"/>
              <a:cs typeface="Calibri"/>
              <a:sym typeface="Calibri"/>
            </a:endParaRPr>
          </a:p>
        </p:txBody>
      </p:sp>
      <p:sp>
        <p:nvSpPr>
          <p:cNvPr id="392" name="Google Shape;392;p18"/>
          <p:cNvSpPr/>
          <p:nvPr/>
        </p:nvSpPr>
        <p:spPr>
          <a:xfrm>
            <a:off x="1775520" y="1340087"/>
            <a:ext cx="3566847"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3200">
                <a:solidFill>
                  <a:schemeClr val="lt1"/>
                </a:solidFill>
                <a:latin typeface="Arial"/>
                <a:ea typeface="Arial"/>
                <a:cs typeface="Arial"/>
                <a:sym typeface="Arial"/>
              </a:rPr>
              <a:t>سؤال للمجموعة ب</a:t>
            </a:r>
            <a:endParaRPr sz="3200">
              <a:solidFill>
                <a:schemeClr val="lt1"/>
              </a:solidFill>
              <a:latin typeface="Calibri"/>
              <a:ea typeface="Calibri"/>
              <a:cs typeface="Calibri"/>
              <a:sym typeface="Calibri"/>
            </a:endParaRPr>
          </a:p>
        </p:txBody>
      </p:sp>
      <p:sp>
        <p:nvSpPr>
          <p:cNvPr id="393" name="Google Shape;393;p18"/>
          <p:cNvSpPr/>
          <p:nvPr/>
        </p:nvSpPr>
        <p:spPr>
          <a:xfrm>
            <a:off x="8247012" y="6072612"/>
            <a:ext cx="2784526" cy="416262"/>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 sz="2400">
                <a:solidFill>
                  <a:schemeClr val="lt1"/>
                </a:solidFill>
                <a:latin typeface="Arial"/>
                <a:ea typeface="Arial"/>
                <a:cs typeface="Arial"/>
                <a:sym typeface="Arial"/>
              </a:rPr>
              <a:t>الإجابة الصحيحة هي في</a:t>
            </a:r>
            <a:endParaRPr/>
          </a:p>
        </p:txBody>
      </p:sp>
      <p:sp>
        <p:nvSpPr>
          <p:cNvPr id="394" name="Google Shape;394;p18"/>
          <p:cNvSpPr/>
          <p:nvPr/>
        </p:nvSpPr>
        <p:spPr>
          <a:xfrm>
            <a:off x="2055677" y="6072612"/>
            <a:ext cx="2784526" cy="416262"/>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 sz="2400">
                <a:solidFill>
                  <a:schemeClr val="lt1"/>
                </a:solidFill>
                <a:latin typeface="Arial"/>
                <a:ea typeface="Arial"/>
                <a:cs typeface="Arial"/>
                <a:sym typeface="Arial"/>
              </a:rPr>
              <a:t>الإجابة الصحيحة هي أ.</a:t>
            </a:r>
            <a:endParaRPr/>
          </a:p>
        </p:txBody>
      </p:sp>
      <p:pic>
        <p:nvPicPr>
          <p:cNvPr descr="עזרה עם מילוי מלא" id="395" name="Google Shape;395;p18">
            <a:hlinkClick action="ppaction://hlinksldjump" r:id="rId3"/>
          </p:cNvPr>
          <p:cNvPicPr preferRelativeResize="0"/>
          <p:nvPr/>
        </p:nvPicPr>
        <p:blipFill rotWithShape="1">
          <a:blip r:embed="rId4">
            <a:alphaModFix/>
          </a:blip>
          <a:srcRect b="0" l="0" r="0" t="0"/>
          <a:stretch/>
        </p:blipFill>
        <p:spPr>
          <a:xfrm>
            <a:off x="5868127" y="5572857"/>
            <a:ext cx="914400" cy="914400"/>
          </a:xfrm>
          <a:prstGeom prst="rect">
            <a:avLst/>
          </a:prstGeom>
          <a:noFill/>
          <a:ln>
            <a:noFill/>
          </a:ln>
        </p:spPr>
      </p:pic>
      <p:sp>
        <p:nvSpPr>
          <p:cNvPr id="396" name="Google Shape;396;p18"/>
          <p:cNvSpPr txBox="1"/>
          <p:nvPr/>
        </p:nvSpPr>
        <p:spPr>
          <a:xfrm>
            <a:off x="5375920" y="6334780"/>
            <a:ext cx="1440160" cy="52322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800">
                <a:solidFill>
                  <a:srgbClr val="1E4E79"/>
                </a:solidFill>
                <a:latin typeface="Arial"/>
                <a:ea typeface="Arial"/>
                <a:cs typeface="Arial"/>
                <a:sym typeface="Arial"/>
              </a:rPr>
              <a:t>مهمة</a:t>
            </a:r>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500"/>
                                        <p:tgtEl>
                                          <p:spTgt spid="386"/>
                                        </p:tgtEl>
                                      </p:cBhvr>
                                    </p:animEffect>
                                  </p:childTnLst>
                                </p:cTn>
                              </p:par>
                              <p:par>
                                <p:cTn fill="hold" nodeType="with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500"/>
                                        <p:tgtEl>
                                          <p:spTgt spid="392"/>
                                        </p:tgtEl>
                                      </p:cBhvr>
                                    </p:animEffect>
                                  </p:childTnLst>
                                </p:cTn>
                              </p:par>
                              <p:par>
                                <p:cTn fill="hold" nodeType="with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1000"/>
                                        <p:tgtEl>
                                          <p:spTgt spid="390"/>
                                        </p:tgtEl>
                                      </p:cBhvr>
                                    </p:animEffect>
                                  </p:childTnLst>
                                </p:cTn>
                              </p:par>
                              <p:par>
                                <p:cTn fill="hold" nodeType="with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1000"/>
                                        <p:tgtEl>
                                          <p:spTgt spid="3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xEl>
                                              <p:pRg end="0" st="0"/>
                                            </p:txEl>
                                          </p:spTgt>
                                        </p:tgtEl>
                                        <p:attrNameLst>
                                          <p:attrName>style.visibility</p:attrName>
                                        </p:attrNameLst>
                                      </p:cBhvr>
                                      <p:to>
                                        <p:strVal val="visible"/>
                                      </p:to>
                                    </p:set>
                                    <p:animEffect filter="fade" transition="in">
                                      <p:cBhvr>
                                        <p:cTn dur="1000"/>
                                        <p:tgtEl>
                                          <p:spTgt spid="39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xEl>
                                              <p:pRg end="1" st="1"/>
                                            </p:txEl>
                                          </p:spTgt>
                                        </p:tgtEl>
                                        <p:attrNameLst>
                                          <p:attrName>style.visibility</p:attrName>
                                        </p:attrNameLst>
                                      </p:cBhvr>
                                      <p:to>
                                        <p:strVal val="visible"/>
                                      </p:to>
                                    </p:set>
                                    <p:animEffect filter="fade" transition="in">
                                      <p:cBhvr>
                                        <p:cTn dur="1000"/>
                                        <p:tgtEl>
                                          <p:spTgt spid="39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xEl>
                                              <p:pRg end="2" st="2"/>
                                            </p:txEl>
                                          </p:spTgt>
                                        </p:tgtEl>
                                        <p:attrNameLst>
                                          <p:attrName>style.visibility</p:attrName>
                                        </p:attrNameLst>
                                      </p:cBhvr>
                                      <p:to>
                                        <p:strVal val="visible"/>
                                      </p:to>
                                    </p:set>
                                    <p:animEffect filter="fade" transition="in">
                                      <p:cBhvr>
                                        <p:cTn dur="1000"/>
                                        <p:tgtEl>
                                          <p:spTgt spid="39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xEl>
                                              <p:pRg end="3" st="3"/>
                                            </p:txEl>
                                          </p:spTgt>
                                        </p:tgtEl>
                                        <p:attrNameLst>
                                          <p:attrName>style.visibility</p:attrName>
                                        </p:attrNameLst>
                                      </p:cBhvr>
                                      <p:to>
                                        <p:strVal val="visible"/>
                                      </p:to>
                                    </p:set>
                                    <p:animEffect filter="fade" transition="in">
                                      <p:cBhvr>
                                        <p:cTn dur="1000"/>
                                        <p:tgtEl>
                                          <p:spTgt spid="39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1000"/>
                                        <p:tgtEl>
                                          <p:spTgt spid="393"/>
                                        </p:tgtEl>
                                      </p:cBhvr>
                                    </p:animEffect>
                                  </p:childTnLst>
                                </p:cTn>
                              </p:par>
                              <p:par>
                                <p:cTn fill="hold" nodeType="with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500"/>
                                        <p:tgtEl>
                                          <p:spTgt spid="395"/>
                                        </p:tgtEl>
                                      </p:cBhvr>
                                    </p:animEffect>
                                  </p:childTnLst>
                                </p:cTn>
                              </p:par>
                              <p:par>
                                <p:cTn fill="hold" nodeType="withEffect" presetClass="entr" presetID="1" presetSubtype="0">
                                  <p:stCondLst>
                                    <p:cond delay="0"/>
                                  </p:stCondLst>
                                  <p:childTnLst>
                                    <p:set>
                                      <p:cBhvr>
                                        <p:cTn dur="1" fill="hold">
                                          <p:stCondLst>
                                            <p:cond delay="0"/>
                                          </p:stCondLst>
                                        </p:cTn>
                                        <p:tgtEl>
                                          <p:spTgt spid="3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1">
                                            <p:txEl>
                                              <p:pRg end="0" st="0"/>
                                            </p:txEl>
                                          </p:spTgt>
                                        </p:tgtEl>
                                        <p:attrNameLst>
                                          <p:attrName>style.visibility</p:attrName>
                                        </p:attrNameLst>
                                      </p:cBhvr>
                                      <p:to>
                                        <p:strVal val="visible"/>
                                      </p:to>
                                    </p:set>
                                    <p:animEffect filter="fade" transition="in">
                                      <p:cBhvr>
                                        <p:cTn dur="1000"/>
                                        <p:tgtEl>
                                          <p:spTgt spid="39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1">
                                            <p:txEl>
                                              <p:pRg end="1" st="1"/>
                                            </p:txEl>
                                          </p:spTgt>
                                        </p:tgtEl>
                                        <p:attrNameLst>
                                          <p:attrName>style.visibility</p:attrName>
                                        </p:attrNameLst>
                                      </p:cBhvr>
                                      <p:to>
                                        <p:strVal val="visible"/>
                                      </p:to>
                                    </p:set>
                                    <p:animEffect filter="fade" transition="in">
                                      <p:cBhvr>
                                        <p:cTn dur="1000"/>
                                        <p:tgtEl>
                                          <p:spTgt spid="39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1">
                                            <p:txEl>
                                              <p:pRg end="2" st="2"/>
                                            </p:txEl>
                                          </p:spTgt>
                                        </p:tgtEl>
                                        <p:attrNameLst>
                                          <p:attrName>style.visibility</p:attrName>
                                        </p:attrNameLst>
                                      </p:cBhvr>
                                      <p:to>
                                        <p:strVal val="visible"/>
                                      </p:to>
                                    </p:set>
                                    <p:animEffect filter="fade" transition="in">
                                      <p:cBhvr>
                                        <p:cTn dur="1000"/>
                                        <p:tgtEl>
                                          <p:spTgt spid="39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1">
                                            <p:txEl>
                                              <p:pRg end="3" st="3"/>
                                            </p:txEl>
                                          </p:spTgt>
                                        </p:tgtEl>
                                        <p:attrNameLst>
                                          <p:attrName>style.visibility</p:attrName>
                                        </p:attrNameLst>
                                      </p:cBhvr>
                                      <p:to>
                                        <p:strVal val="visible"/>
                                      </p:to>
                                    </p:set>
                                    <p:animEffect filter="fade" transition="in">
                                      <p:cBhvr>
                                        <p:cTn dur="1000"/>
                                        <p:tgtEl>
                                          <p:spTgt spid="391">
                                            <p:txEl>
                                              <p:pRg end="3" st="3"/>
                                            </p:txEl>
                                          </p:spTgt>
                                        </p:tgtEl>
                                      </p:cBhvr>
                                    </p:animEffect>
                                  </p:childTnLst>
                                </p:cTn>
                              </p:par>
                              <p:par>
                                <p:cTn fill="hold" nodeType="withEffect" presetClass="exit" presetID="1" presetSubtype="0">
                                  <p:stCondLst>
                                    <p:cond delay="0"/>
                                  </p:stCondLst>
                                  <p:childTnLst>
                                    <p:set>
                                      <p:cBhvr>
                                        <p:cTn dur="1" fill="hold">
                                          <p:stCondLst>
                                            <p:cond delay="1"/>
                                          </p:stCondLst>
                                        </p:cTn>
                                        <p:tgtEl>
                                          <p:spTgt spid="39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9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90">
                                            <p:txEl>
                                              <p:pRg end="0" st="0"/>
                                            </p:txEl>
                                          </p:spTgt>
                                        </p:tgtEl>
                                      </p:cBhvr>
                                    </p:animEffect>
                                    <p:set>
                                      <p:cBhvr>
                                        <p:cTn dur="1" fill="hold">
                                          <p:stCondLst>
                                            <p:cond delay="1000"/>
                                          </p:stCondLst>
                                        </p:cTn>
                                        <p:tgtEl>
                                          <p:spTgt spid="390">
                                            <p:txEl>
                                              <p:pRg end="0" st="0"/>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90">
                                            <p:txEl>
                                              <p:pRg end="1" st="1"/>
                                            </p:txEl>
                                          </p:spTgt>
                                        </p:tgtEl>
                                      </p:cBhvr>
                                    </p:animEffect>
                                    <p:set>
                                      <p:cBhvr>
                                        <p:cTn dur="1" fill="hold">
                                          <p:stCondLst>
                                            <p:cond delay="1000"/>
                                          </p:stCondLst>
                                        </p:cTn>
                                        <p:tgtEl>
                                          <p:spTgt spid="390">
                                            <p:txEl>
                                              <p:pRg end="1" st="1"/>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90">
                                            <p:txEl>
                                              <p:pRg end="2" st="2"/>
                                            </p:txEl>
                                          </p:spTgt>
                                        </p:tgtEl>
                                      </p:cBhvr>
                                    </p:animEffect>
                                    <p:set>
                                      <p:cBhvr>
                                        <p:cTn dur="1" fill="hold">
                                          <p:stCondLst>
                                            <p:cond delay="1000"/>
                                          </p:stCondLst>
                                        </p:cTn>
                                        <p:tgtEl>
                                          <p:spTgt spid="390">
                                            <p:txEl>
                                              <p:pRg end="2" st="2"/>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90">
                                            <p:txEl>
                                              <p:pRg end="3" st="3"/>
                                            </p:txEl>
                                          </p:spTgt>
                                        </p:tgtEl>
                                      </p:cBhvr>
                                    </p:animEffect>
                                    <p:set>
                                      <p:cBhvr>
                                        <p:cTn dur="1" fill="hold">
                                          <p:stCondLst>
                                            <p:cond delay="1000"/>
                                          </p:stCondLst>
                                        </p:cTn>
                                        <p:tgtEl>
                                          <p:spTgt spid="390">
                                            <p:txEl>
                                              <p:pRg end="3" st="3"/>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93"/>
                                        </p:tgtEl>
                                      </p:cBhvr>
                                    </p:animEffect>
                                    <p:set>
                                      <p:cBhvr>
                                        <p:cTn dur="1" fill="hold">
                                          <p:stCondLst>
                                            <p:cond delay="1000"/>
                                          </p:stCondLst>
                                        </p:cTn>
                                        <p:tgtEl>
                                          <p:spTgt spid="39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1000"/>
                                        <p:tgtEl>
                                          <p:spTgt spid="394"/>
                                        </p:tgtEl>
                                      </p:cBhvr>
                                    </p:animEffect>
                                  </p:childTnLst>
                                </p:cTn>
                              </p:par>
                              <p:par>
                                <p:cTn fill="hold" nodeType="withEffect" presetClass="entr" presetID="1" presetSubtype="0">
                                  <p:stCondLst>
                                    <p:cond delay="0"/>
                                  </p:stCondLst>
                                  <p:childTnLst>
                                    <p:set>
                                      <p:cBhvr>
                                        <p:cTn dur="1" fill="hold">
                                          <p:stCondLst>
                                            <p:cond delay="0"/>
                                          </p:stCondLst>
                                        </p:cTn>
                                        <p:tgtEl>
                                          <p:spTgt spid="3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
          <p:cNvSpPr/>
          <p:nvPr/>
        </p:nvSpPr>
        <p:spPr>
          <a:xfrm>
            <a:off x="695401" y="2492896"/>
            <a:ext cx="11096100" cy="4180247"/>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0" lvl="0" marL="0" marR="0" rtl="1" algn="r">
              <a:lnSpc>
                <a:spcPct val="120000"/>
              </a:lnSpc>
              <a:spcBef>
                <a:spcPts val="0"/>
              </a:spcBef>
              <a:spcAft>
                <a:spcPts val="0"/>
              </a:spcAft>
              <a:buNone/>
            </a:pPr>
            <a:r>
              <a:rPr b="1" i="0" lang="ar" sz="900" u="none" cap="none" strike="noStrike">
                <a:solidFill>
                  <a:srgbClr val="00DAF0"/>
                </a:solidFill>
                <a:latin typeface="Tahoma"/>
                <a:ea typeface="Tahoma"/>
                <a:cs typeface="Tahoma"/>
                <a:sym typeface="Tahoma"/>
              </a:rPr>
              <a:t> </a:t>
            </a:r>
            <a:r>
              <a:rPr b="0" i="0" lang="ar" sz="2000" u="sng" cap="none" strike="noStrike">
                <a:solidFill>
                  <a:schemeClr val="dk1"/>
                </a:solidFill>
                <a:latin typeface="Arial"/>
                <a:ea typeface="Arial"/>
                <a:cs typeface="Arial"/>
                <a:sym typeface="Arial"/>
              </a:rPr>
              <a:t>توضيح</a:t>
            </a:r>
            <a:endParaRPr b="0" i="0" sz="2000" u="none" cap="none" strike="noStrike">
              <a:solidFill>
                <a:schemeClr val="dk1"/>
              </a:solidFill>
              <a:latin typeface="Calibri"/>
              <a:ea typeface="Calibri"/>
              <a:cs typeface="Calibri"/>
              <a:sym typeface="Calibri"/>
            </a:endParaRPr>
          </a:p>
          <a:p>
            <a:pPr indent="0" lvl="0" marL="0" marR="0" rtl="1" algn="just">
              <a:lnSpc>
                <a:spcPct val="120000"/>
              </a:lnSpc>
              <a:spcBef>
                <a:spcPts val="1200"/>
              </a:spcBef>
              <a:spcAft>
                <a:spcPts val="0"/>
              </a:spcAft>
              <a:buNone/>
            </a:pPr>
            <a:r>
              <a:rPr b="0" i="0" lang="ar" sz="2000" u="none" cap="none" strike="noStrike">
                <a:solidFill>
                  <a:schemeClr val="dk1"/>
                </a:solidFill>
                <a:latin typeface="Arial"/>
                <a:ea typeface="Arial"/>
                <a:cs typeface="Arial"/>
                <a:sym typeface="Arial"/>
              </a:rPr>
              <a:t>ووقعت معظم حالات الغرق على شواطئ غير مخصصة للسباحة، أو خلال ساعات لم يكن فيها منقذون في الخدمة. لقد حدثت العديد من حالات الغرق بعد أن شرب الشخص الغارق مشروبًا كحوليًا.</a:t>
            </a:r>
            <a:endParaRPr b="0" i="0" sz="2000" u="none" cap="none" strike="noStrike">
              <a:solidFill>
                <a:schemeClr val="dk1"/>
              </a:solidFill>
              <a:latin typeface="Calibri"/>
              <a:ea typeface="Calibri"/>
              <a:cs typeface="Calibri"/>
              <a:sym typeface="Calibri"/>
            </a:endParaRPr>
          </a:p>
          <a:p>
            <a:pPr indent="0" lvl="0" marL="0" marR="0" rtl="1" algn="just">
              <a:lnSpc>
                <a:spcPct val="120000"/>
              </a:lnSpc>
              <a:spcBef>
                <a:spcPts val="1200"/>
              </a:spcBef>
              <a:spcAft>
                <a:spcPts val="0"/>
              </a:spcAft>
              <a:buNone/>
            </a:pPr>
            <a:r>
              <a:rPr b="0" i="0" lang="ar" sz="2000" u="none" cap="none" strike="noStrike">
                <a:solidFill>
                  <a:schemeClr val="dk1"/>
                </a:solidFill>
                <a:latin typeface="Arial"/>
                <a:ea typeface="Arial"/>
                <a:cs typeface="Arial"/>
                <a:sym typeface="Arial"/>
              </a:rPr>
              <a:t>الغرق يحدث بسرعة وبصمت، ويفقد الشخص الغارق السيطرة ولا يتمكن حتى من طلب المساعدة. في حالة الغرق، تمتلئ المجاري الهوائية بالماء ويصبح المستحم غير قادر على الكلام.</a:t>
            </a:r>
            <a:endParaRPr/>
          </a:p>
          <a:p>
            <a:pPr indent="0" lvl="0" marL="0" marR="0" rtl="1" algn="just">
              <a:lnSpc>
                <a:spcPct val="120000"/>
              </a:lnSpc>
              <a:spcBef>
                <a:spcPts val="1200"/>
              </a:spcBef>
              <a:spcAft>
                <a:spcPts val="0"/>
              </a:spcAft>
              <a:buNone/>
            </a:pPr>
            <a:r>
              <a:rPr b="0" i="0" lang="ar" sz="2000" u="none" cap="none" strike="noStrike">
                <a:solidFill>
                  <a:schemeClr val="dk1"/>
                </a:solidFill>
                <a:latin typeface="Arial"/>
                <a:ea typeface="Arial"/>
                <a:cs typeface="Arial"/>
                <a:sym typeface="Arial"/>
              </a:rPr>
              <a:t>في غضون دقائق قليلة، يفقد الشخص الغريق وعيه ويبدأ في تطوير تلف دماغي لا رجعة فيه. بدون التهوية الفورية لاستعادة النبض وضغط الدم وإعادة إمدادات الأكسجين إلى المخ، تكون حياة الغريق في خطر.</a:t>
            </a:r>
            <a:endParaRPr b="0" i="0" sz="2000" u="none" cap="none" strike="noStrike">
              <a:solidFill>
                <a:schemeClr val="dk1"/>
              </a:solidFill>
              <a:latin typeface="Calibri"/>
              <a:ea typeface="Calibri"/>
              <a:cs typeface="Calibri"/>
              <a:sym typeface="Calibri"/>
            </a:endParaRPr>
          </a:p>
          <a:p>
            <a:pPr indent="0" lvl="0" marL="0" marR="0" rtl="1" algn="just">
              <a:lnSpc>
                <a:spcPct val="120000"/>
              </a:lnSpc>
              <a:spcBef>
                <a:spcPts val="1200"/>
              </a:spcBef>
              <a:spcAft>
                <a:spcPts val="0"/>
              </a:spcAft>
              <a:buNone/>
            </a:pPr>
            <a:r>
              <a:rPr b="0" i="0" lang="ar" sz="2000" u="none" cap="none" strike="noStrike">
                <a:solidFill>
                  <a:schemeClr val="dk1"/>
                </a:solidFill>
                <a:latin typeface="Arial"/>
                <a:ea typeface="Arial"/>
                <a:cs typeface="Arial"/>
                <a:sym typeface="Arial"/>
              </a:rPr>
              <a:t>لذلك، لتجنب خطر الغرق، يجب على كل شخص أن يتحمل مسؤولية نفسه، وحتى مساعدة أصدقائه في اتباع تعليمات السلامة وإشارات التحذير.</a:t>
            </a:r>
            <a:endParaRPr/>
          </a:p>
          <a:p>
            <a:pPr indent="0" lvl="0" marL="0" marR="0" rtl="1" algn="r">
              <a:lnSpc>
                <a:spcPct val="120000"/>
              </a:lnSpc>
              <a:spcBef>
                <a:spcPts val="0"/>
              </a:spcBef>
              <a:spcAft>
                <a:spcPts val="0"/>
              </a:spcAft>
              <a:buNone/>
            </a:pPr>
            <a:r>
              <a:t/>
            </a:r>
            <a:endParaRPr b="1" i="0" sz="900" u="sng" cap="none" strike="noStrike">
              <a:solidFill>
                <a:schemeClr val="dk1"/>
              </a:solidFill>
              <a:latin typeface="Tahoma"/>
              <a:ea typeface="Tahoma"/>
              <a:cs typeface="Tahoma"/>
              <a:sym typeface="Tahoma"/>
            </a:endParaRPr>
          </a:p>
        </p:txBody>
      </p:sp>
      <p:sp>
        <p:nvSpPr>
          <p:cNvPr id="177" name="Google Shape;177;p1"/>
          <p:cNvSpPr txBox="1"/>
          <p:nvPr/>
        </p:nvSpPr>
        <p:spPr>
          <a:xfrm>
            <a:off x="5807968" y="306667"/>
            <a:ext cx="6094324" cy="92333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ar" sz="5400" u="none" cap="none" strike="noStrike">
                <a:solidFill>
                  <a:schemeClr val="dk1"/>
                </a:solidFill>
                <a:latin typeface="Calibri"/>
                <a:ea typeface="Calibri"/>
                <a:cs typeface="Calibri"/>
                <a:sym typeface="Calibri"/>
              </a:rPr>
              <a:t>الدرس الثاني</a:t>
            </a:r>
            <a:endParaRPr b="0" i="0" sz="5400" u="none" cap="none" strike="noStrike">
              <a:solidFill>
                <a:schemeClr val="dk1"/>
              </a:solidFill>
              <a:latin typeface="Calibri"/>
              <a:ea typeface="Calibri"/>
              <a:cs typeface="Calibri"/>
              <a:sym typeface="Calibri"/>
            </a:endParaRPr>
          </a:p>
        </p:txBody>
      </p:sp>
      <p:sp>
        <p:nvSpPr>
          <p:cNvPr id="178" name="Google Shape;178;p1"/>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i="0" lang="ar" sz="5400" u="none" cap="none" strike="noStrike">
                <a:solidFill>
                  <a:schemeClr val="lt1"/>
                </a:solidFill>
                <a:latin typeface="Calibri"/>
                <a:ea typeface="Calibri"/>
                <a:cs typeface="Calibri"/>
                <a:sym typeface="Calibri"/>
              </a:rPr>
              <a:t>المسؤولية الشخصية والمتبادلة</a:t>
            </a:r>
            <a:endParaRPr b="0" i="0" sz="2400" u="none" cap="none" strike="noStrike">
              <a:solidFill>
                <a:schemeClr val="lt1"/>
              </a:solidFill>
              <a:latin typeface="Calibri"/>
              <a:ea typeface="Calibri"/>
              <a:cs typeface="Calibri"/>
              <a:sym typeface="Calibri"/>
            </a:endParaRPr>
          </a:p>
        </p:txBody>
      </p:sp>
      <p:sp>
        <p:nvSpPr>
          <p:cNvPr id="179" name="Google Shape;179;p1"/>
          <p:cNvSpPr/>
          <p:nvPr/>
        </p:nvSpPr>
        <p:spPr>
          <a:xfrm>
            <a:off x="6240016" y="1583531"/>
            <a:ext cx="5518260"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i="0" lang="ar" sz="3200" u="none" cap="none" strike="noStrike">
                <a:solidFill>
                  <a:schemeClr val="lt1"/>
                </a:solidFill>
                <a:latin typeface="Arial"/>
                <a:ea typeface="Arial"/>
                <a:cs typeface="Arial"/>
                <a:sym typeface="Arial"/>
              </a:rPr>
              <a:t>السلامة عند السباحة في البحر والمسبح</a:t>
            </a:r>
            <a:endParaRPr b="0" i="0" sz="3200" u="none" cap="none" strike="noStrike">
              <a:solidFill>
                <a:schemeClr val="lt1"/>
              </a:solidFill>
              <a:latin typeface="Calibri"/>
              <a:ea typeface="Calibri"/>
              <a:cs typeface="Calibri"/>
              <a:sym typeface="Calibri"/>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0" st="0"/>
                                            </p:txEl>
                                          </p:spTgt>
                                        </p:tgtEl>
                                        <p:attrNameLst>
                                          <p:attrName>style.visibility</p:attrName>
                                        </p:attrNameLst>
                                      </p:cBhvr>
                                      <p:to>
                                        <p:strVal val="visible"/>
                                      </p:to>
                                    </p:set>
                                    <p:animEffect filter="fade" transition="in">
                                      <p:cBhvr>
                                        <p:cTn dur="1000"/>
                                        <p:tgtEl>
                                          <p:spTgt spid="1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1" st="1"/>
                                            </p:txEl>
                                          </p:spTgt>
                                        </p:tgtEl>
                                        <p:attrNameLst>
                                          <p:attrName>style.visibility</p:attrName>
                                        </p:attrNameLst>
                                      </p:cBhvr>
                                      <p:to>
                                        <p:strVal val="visible"/>
                                      </p:to>
                                    </p:set>
                                    <p:animEffect filter="fade" transition="in">
                                      <p:cBhvr>
                                        <p:cTn dur="1000"/>
                                        <p:tgtEl>
                                          <p:spTgt spid="1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2" st="2"/>
                                            </p:txEl>
                                          </p:spTgt>
                                        </p:tgtEl>
                                        <p:attrNameLst>
                                          <p:attrName>style.visibility</p:attrName>
                                        </p:attrNameLst>
                                      </p:cBhvr>
                                      <p:to>
                                        <p:strVal val="visible"/>
                                      </p:to>
                                    </p:set>
                                    <p:animEffect filter="fade" transition="in">
                                      <p:cBhvr>
                                        <p:cTn dur="1000"/>
                                        <p:tgtEl>
                                          <p:spTgt spid="17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3" st="3"/>
                                            </p:txEl>
                                          </p:spTgt>
                                        </p:tgtEl>
                                        <p:attrNameLst>
                                          <p:attrName>style.visibility</p:attrName>
                                        </p:attrNameLst>
                                      </p:cBhvr>
                                      <p:to>
                                        <p:strVal val="visible"/>
                                      </p:to>
                                    </p:set>
                                    <p:animEffect filter="fade" transition="in">
                                      <p:cBhvr>
                                        <p:cTn dur="1000"/>
                                        <p:tgtEl>
                                          <p:spTgt spid="17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4" st="4"/>
                                            </p:txEl>
                                          </p:spTgt>
                                        </p:tgtEl>
                                        <p:attrNameLst>
                                          <p:attrName>style.visibility</p:attrName>
                                        </p:attrNameLst>
                                      </p:cBhvr>
                                      <p:to>
                                        <p:strVal val="visible"/>
                                      </p:to>
                                    </p:set>
                                    <p:animEffect filter="fade" transition="in">
                                      <p:cBhvr>
                                        <p:cTn dur="1000"/>
                                        <p:tgtEl>
                                          <p:spTgt spid="17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5" st="5"/>
                                            </p:txEl>
                                          </p:spTgt>
                                        </p:tgtEl>
                                        <p:attrNameLst>
                                          <p:attrName>style.visibility</p:attrName>
                                        </p:attrNameLst>
                                      </p:cBhvr>
                                      <p:to>
                                        <p:strVal val="visible"/>
                                      </p:to>
                                    </p:set>
                                    <p:animEffect filter="fade" transition="in">
                                      <p:cBhvr>
                                        <p:cTn dur="1000"/>
                                        <p:tgtEl>
                                          <p:spTgt spid="176">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19"/>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403" name="Google Shape;403;p19"/>
          <p:cNvSpPr/>
          <p:nvPr/>
        </p:nvSpPr>
        <p:spPr>
          <a:xfrm>
            <a:off x="7464691" y="1340087"/>
            <a:ext cx="3566847"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3200">
                <a:solidFill>
                  <a:schemeClr val="lt1"/>
                </a:solidFill>
                <a:latin typeface="Arial"/>
                <a:ea typeface="Arial"/>
                <a:cs typeface="Arial"/>
                <a:sym typeface="Arial"/>
              </a:rPr>
              <a:t>سؤال للمجموعة أ</a:t>
            </a:r>
            <a:endParaRPr sz="3200">
              <a:solidFill>
                <a:schemeClr val="lt1"/>
              </a:solidFill>
              <a:latin typeface="Calibri"/>
              <a:ea typeface="Calibri"/>
              <a:cs typeface="Calibri"/>
              <a:sym typeface="Calibri"/>
            </a:endParaRPr>
          </a:p>
        </p:txBody>
      </p:sp>
      <p:cxnSp>
        <p:nvCxnSpPr>
          <p:cNvPr id="404" name="Google Shape;404;p19"/>
          <p:cNvCxnSpPr/>
          <p:nvPr/>
        </p:nvCxnSpPr>
        <p:spPr>
          <a:xfrm>
            <a:off x="61595" y="7924165"/>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405" name="Google Shape;405;p19"/>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06" name="Google Shape;406;p19"/>
          <p:cNvSpPr/>
          <p:nvPr/>
        </p:nvSpPr>
        <p:spPr>
          <a:xfrm>
            <a:off x="9457068" y="208632"/>
            <a:ext cx="1574470" cy="646331"/>
          </a:xfrm>
          <a:prstGeom prst="rect">
            <a:avLst/>
          </a:prstGeom>
          <a:noFill/>
          <a:ln>
            <a:noFill/>
          </a:ln>
        </p:spPr>
        <p:txBody>
          <a:bodyPr anchorCtr="0" anchor="ctr" bIns="45700" lIns="91425" spcFirstLastPara="1" rIns="91425" wrap="square" tIns="45700">
            <a:spAutoFit/>
          </a:bodyPr>
          <a:lstStyle/>
          <a:p>
            <a:pPr indent="0" lvl="0" marL="0" marR="0" rtl="1" algn="r">
              <a:lnSpc>
                <a:spcPct val="100000"/>
              </a:lnSpc>
              <a:spcBef>
                <a:spcPts val="0"/>
              </a:spcBef>
              <a:spcAft>
                <a:spcPts val="0"/>
              </a:spcAft>
              <a:buClr>
                <a:schemeClr val="dk1"/>
              </a:buClr>
              <a:buSzPts val="3600"/>
              <a:buFont typeface="Calibri"/>
              <a:buNone/>
            </a:pPr>
            <a:r>
              <a:rPr b="1" lang="ar" sz="3600">
                <a:solidFill>
                  <a:schemeClr val="dk1"/>
                </a:solidFill>
                <a:latin typeface="Calibri"/>
                <a:ea typeface="Calibri"/>
                <a:cs typeface="Calibri"/>
                <a:sym typeface="Calibri"/>
              </a:rPr>
              <a:t>أسئلة</a:t>
            </a:r>
            <a:endParaRPr b="0" i="0" sz="1800" u="none" cap="none" strike="noStrike">
              <a:solidFill>
                <a:schemeClr val="dk1"/>
              </a:solidFill>
              <a:latin typeface="Arial"/>
              <a:ea typeface="Arial"/>
              <a:cs typeface="Arial"/>
              <a:sym typeface="Arial"/>
            </a:endParaRPr>
          </a:p>
        </p:txBody>
      </p:sp>
      <p:sp>
        <p:nvSpPr>
          <p:cNvPr id="407" name="Google Shape;407;p19"/>
          <p:cNvSpPr/>
          <p:nvPr/>
        </p:nvSpPr>
        <p:spPr>
          <a:xfrm>
            <a:off x="6456040" y="2449560"/>
            <a:ext cx="5296119" cy="3129257"/>
          </a:xfrm>
          <a:prstGeom prst="roundRect">
            <a:avLst>
              <a:gd fmla="val 16667" name="adj"/>
            </a:avLst>
          </a:prstGeom>
          <a:solidFill>
            <a:schemeClr val="lt1"/>
          </a:solidFill>
          <a:ln cap="flat" cmpd="sng" w="25400">
            <a:solidFill>
              <a:srgbClr val="525252"/>
            </a:solidFill>
            <a:prstDash val="solid"/>
            <a:miter lim="800000"/>
            <a:headEnd len="sm" w="sm" type="none"/>
            <a:tailEnd len="sm" w="sm" type="none"/>
          </a:ln>
          <a:effectLst>
            <a:outerShdw blurRad="50800" rotWithShape="0" algn="tr" dir="8100000" dist="139700">
              <a:srgbClr val="000000">
                <a:alpha val="40000"/>
              </a:srgbClr>
            </a:outerShdw>
          </a:effectLst>
        </p:spPr>
        <p:txBody>
          <a:bodyPr anchorCtr="0" anchor="ctr" bIns="45700" lIns="91425" spcFirstLastPara="1" rIns="91425" wrap="square" tIns="45700">
            <a:noAutofit/>
          </a:bodyPr>
          <a:lstStyle/>
          <a:p>
            <a:pPr indent="0" lvl="0" marL="0" marR="0" rtl="1" algn="r">
              <a:lnSpc>
                <a:spcPct val="112000"/>
              </a:lnSpc>
              <a:spcBef>
                <a:spcPts val="0"/>
              </a:spcBef>
              <a:spcAft>
                <a:spcPts val="0"/>
              </a:spcAft>
              <a:buNone/>
            </a:pPr>
            <a:r>
              <a:rPr b="1" lang="ar" sz="2400">
                <a:solidFill>
                  <a:schemeClr val="dk1"/>
                </a:solidFill>
                <a:latin typeface="Arial"/>
                <a:ea typeface="Arial"/>
                <a:cs typeface="Arial"/>
                <a:sym typeface="Arial"/>
              </a:rPr>
              <a:t>هل رأيت رجلاً في البحر يلوح بذراعيه ويصرخ؟ ماذا تعتقد أنه يفعل؟</a:t>
            </a:r>
            <a:endParaRPr sz="2400">
              <a:solidFill>
                <a:schemeClr val="dk1"/>
              </a:solidFill>
              <a:latin typeface="Calibri"/>
              <a:ea typeface="Calibri"/>
              <a:cs typeface="Calibri"/>
              <a:sym typeface="Calibri"/>
            </a:endParaRPr>
          </a:p>
          <a:p>
            <a:pPr indent="0" lvl="0" marL="0" marR="0" rtl="1" algn="r">
              <a:lnSpc>
                <a:spcPct val="112000"/>
              </a:lnSpc>
              <a:spcBef>
                <a:spcPts val="600"/>
              </a:spcBef>
              <a:spcAft>
                <a:spcPts val="0"/>
              </a:spcAft>
              <a:buNone/>
            </a:pPr>
            <a:r>
              <a:rPr lang="ar" sz="2400">
                <a:solidFill>
                  <a:schemeClr val="dk1"/>
                </a:solidFill>
                <a:latin typeface="Arial"/>
                <a:ea typeface="Arial"/>
                <a:cs typeface="Arial"/>
                <a:sym typeface="Arial"/>
              </a:rPr>
              <a:t>أ- ممارسة التمارين المائية</a:t>
            </a:r>
            <a:endParaRPr sz="2400">
              <a:solidFill>
                <a:schemeClr val="dk1"/>
              </a:solidFill>
              <a:latin typeface="Calibri"/>
              <a:ea typeface="Calibri"/>
              <a:cs typeface="Calibri"/>
              <a:sym typeface="Calibri"/>
            </a:endParaRPr>
          </a:p>
          <a:p>
            <a:pPr indent="0" lvl="0" marL="0" marR="0" rtl="1" algn="r">
              <a:lnSpc>
                <a:spcPct val="112000"/>
              </a:lnSpc>
              <a:spcBef>
                <a:spcPts val="0"/>
              </a:spcBef>
              <a:spcAft>
                <a:spcPts val="0"/>
              </a:spcAft>
              <a:buNone/>
            </a:pPr>
            <a:r>
              <a:rPr lang="ar" sz="2400">
                <a:solidFill>
                  <a:schemeClr val="dk1"/>
                </a:solidFill>
                <a:latin typeface="Arial"/>
                <a:ea typeface="Arial"/>
                <a:cs typeface="Arial"/>
                <a:sym typeface="Arial"/>
              </a:rPr>
              <a:t>ب- الغرق وطلب المساعدة</a:t>
            </a:r>
            <a:endParaRPr sz="2400">
              <a:solidFill>
                <a:schemeClr val="dk1"/>
              </a:solidFill>
              <a:latin typeface="Calibri"/>
              <a:ea typeface="Calibri"/>
              <a:cs typeface="Calibri"/>
              <a:sym typeface="Calibri"/>
            </a:endParaRPr>
          </a:p>
          <a:p>
            <a:pPr indent="0" lvl="0" marL="0" marR="0" rtl="1" algn="r">
              <a:lnSpc>
                <a:spcPct val="112000"/>
              </a:lnSpc>
              <a:spcBef>
                <a:spcPts val="0"/>
              </a:spcBef>
              <a:spcAft>
                <a:spcPts val="0"/>
              </a:spcAft>
              <a:buNone/>
            </a:pPr>
            <a:r>
              <a:rPr lang="ar" sz="2400">
                <a:solidFill>
                  <a:schemeClr val="dk1"/>
                </a:solidFill>
                <a:latin typeface="Arial"/>
                <a:ea typeface="Arial"/>
                <a:cs typeface="Arial"/>
                <a:sym typeface="Arial"/>
              </a:rPr>
              <a:t>ج- يسبح بأسلوب الفراشة</a:t>
            </a:r>
            <a:endParaRPr sz="2400">
              <a:solidFill>
                <a:schemeClr val="dk1"/>
              </a:solidFill>
              <a:latin typeface="Calibri"/>
              <a:ea typeface="Calibri"/>
              <a:cs typeface="Calibri"/>
              <a:sym typeface="Calibri"/>
            </a:endParaRPr>
          </a:p>
        </p:txBody>
      </p:sp>
      <p:sp>
        <p:nvSpPr>
          <p:cNvPr id="408" name="Google Shape;408;p19"/>
          <p:cNvSpPr/>
          <p:nvPr/>
        </p:nvSpPr>
        <p:spPr>
          <a:xfrm>
            <a:off x="799881" y="2459983"/>
            <a:ext cx="5296119" cy="3129257"/>
          </a:xfrm>
          <a:prstGeom prst="roundRect">
            <a:avLst>
              <a:gd fmla="val 16667" name="adj"/>
            </a:avLst>
          </a:prstGeom>
          <a:solidFill>
            <a:schemeClr val="lt1"/>
          </a:solidFill>
          <a:ln cap="flat" cmpd="sng" w="25400">
            <a:solidFill>
              <a:srgbClr val="525252"/>
            </a:solidFill>
            <a:prstDash val="solid"/>
            <a:miter lim="800000"/>
            <a:headEnd len="sm" w="sm" type="none"/>
            <a:tailEnd len="sm" w="sm" type="none"/>
          </a:ln>
          <a:effectLst>
            <a:outerShdw blurRad="50800" rotWithShape="0" algn="tr" dir="8100000" dist="139700">
              <a:srgbClr val="000000">
                <a:alpha val="40000"/>
              </a:srgbClr>
            </a:outerShdw>
          </a:effectLst>
        </p:spPr>
        <p:txBody>
          <a:bodyPr anchorCtr="0" anchor="ctr" bIns="45700" lIns="91425" spcFirstLastPara="1" rIns="91425" wrap="square" tIns="45700">
            <a:noAutofit/>
          </a:bodyPr>
          <a:lstStyle/>
          <a:p>
            <a:pPr indent="0" lvl="0" marL="0" marR="0" rtl="1" algn="r">
              <a:lnSpc>
                <a:spcPct val="120000"/>
              </a:lnSpc>
              <a:spcBef>
                <a:spcPts val="0"/>
              </a:spcBef>
              <a:spcAft>
                <a:spcPts val="0"/>
              </a:spcAft>
              <a:buNone/>
            </a:pPr>
            <a:r>
              <a:rPr b="1" lang="ar" sz="2400">
                <a:solidFill>
                  <a:schemeClr val="dk1"/>
                </a:solidFill>
                <a:latin typeface="Arial"/>
                <a:ea typeface="Arial"/>
                <a:cs typeface="Arial"/>
                <a:sym typeface="Arial"/>
              </a:rPr>
              <a:t>متى تمتلئ المجاري الهوائية بالماء؟</a:t>
            </a:r>
            <a:endParaRPr b="1" sz="2400">
              <a:solidFill>
                <a:schemeClr val="dk1"/>
              </a:solidFill>
              <a:latin typeface="Calibri"/>
              <a:ea typeface="Calibri"/>
              <a:cs typeface="Calibri"/>
              <a:sym typeface="Calibri"/>
            </a:endParaRPr>
          </a:p>
          <a:p>
            <a:pPr indent="0" lvl="0" marL="0" marR="0" rtl="1" algn="r">
              <a:spcBef>
                <a:spcPts val="600"/>
              </a:spcBef>
              <a:spcAft>
                <a:spcPts val="0"/>
              </a:spcAft>
              <a:buNone/>
            </a:pPr>
            <a:r>
              <a:rPr lang="ar" sz="2400">
                <a:solidFill>
                  <a:schemeClr val="dk1"/>
                </a:solidFill>
                <a:latin typeface="Arial"/>
                <a:ea typeface="Arial"/>
                <a:cs typeface="Arial"/>
                <a:sym typeface="Arial"/>
              </a:rPr>
              <a:t>أ- عند الغوص في البحر بدون قناع</a:t>
            </a:r>
            <a:endParaRPr sz="2400">
              <a:solidFill>
                <a:schemeClr val="dk1"/>
              </a:solidFill>
              <a:latin typeface="Calibri"/>
              <a:ea typeface="Calibri"/>
              <a:cs typeface="Calibri"/>
              <a:sym typeface="Calibri"/>
            </a:endParaRPr>
          </a:p>
          <a:p>
            <a:pPr indent="-533400" lvl="0" marL="533400" marR="0" rtl="1" algn="r">
              <a:spcBef>
                <a:spcPts val="0"/>
              </a:spcBef>
              <a:spcAft>
                <a:spcPts val="0"/>
              </a:spcAft>
              <a:buNone/>
            </a:pPr>
            <a:r>
              <a:rPr lang="ar" sz="2400">
                <a:solidFill>
                  <a:schemeClr val="dk1"/>
                </a:solidFill>
                <a:latin typeface="Arial"/>
                <a:ea typeface="Arial"/>
                <a:cs typeface="Arial"/>
                <a:sym typeface="Arial"/>
              </a:rPr>
              <a:t>ب- عند الغوص تحت الأمواج العالية</a:t>
            </a:r>
            <a:endParaRPr sz="2400">
              <a:solidFill>
                <a:schemeClr val="dk1"/>
              </a:solidFill>
              <a:latin typeface="Calibri"/>
              <a:ea typeface="Calibri"/>
              <a:cs typeface="Calibri"/>
              <a:sym typeface="Calibri"/>
            </a:endParaRPr>
          </a:p>
          <a:p>
            <a:pPr indent="0" lvl="0" marL="0" marR="0" rtl="1" algn="r">
              <a:spcBef>
                <a:spcPts val="0"/>
              </a:spcBef>
              <a:spcAft>
                <a:spcPts val="0"/>
              </a:spcAft>
              <a:buNone/>
            </a:pPr>
            <a:r>
              <a:rPr lang="ar" sz="2400">
                <a:solidFill>
                  <a:schemeClr val="dk1"/>
                </a:solidFill>
                <a:latin typeface="Arial"/>
                <a:ea typeface="Arial"/>
                <a:cs typeface="Arial"/>
                <a:sym typeface="Arial"/>
              </a:rPr>
              <a:t>ج- عندما تبدأ بالغرق</a:t>
            </a:r>
            <a:endParaRPr sz="2400">
              <a:solidFill>
                <a:schemeClr val="dk1"/>
              </a:solidFill>
              <a:latin typeface="Calibri"/>
              <a:ea typeface="Calibri"/>
              <a:cs typeface="Calibri"/>
              <a:sym typeface="Calibri"/>
            </a:endParaRPr>
          </a:p>
        </p:txBody>
      </p:sp>
      <p:sp>
        <p:nvSpPr>
          <p:cNvPr id="409" name="Google Shape;409;p19"/>
          <p:cNvSpPr/>
          <p:nvPr/>
        </p:nvSpPr>
        <p:spPr>
          <a:xfrm>
            <a:off x="1775520" y="1340087"/>
            <a:ext cx="3566847"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3200">
                <a:solidFill>
                  <a:schemeClr val="lt1"/>
                </a:solidFill>
                <a:latin typeface="Arial"/>
                <a:ea typeface="Arial"/>
                <a:cs typeface="Arial"/>
                <a:sym typeface="Arial"/>
              </a:rPr>
              <a:t>سؤال للمجموعة ب</a:t>
            </a:r>
            <a:endParaRPr sz="3200">
              <a:solidFill>
                <a:schemeClr val="lt1"/>
              </a:solidFill>
              <a:latin typeface="Calibri"/>
              <a:ea typeface="Calibri"/>
              <a:cs typeface="Calibri"/>
              <a:sym typeface="Calibri"/>
            </a:endParaRPr>
          </a:p>
        </p:txBody>
      </p:sp>
      <p:sp>
        <p:nvSpPr>
          <p:cNvPr id="410" name="Google Shape;410;p19"/>
          <p:cNvSpPr/>
          <p:nvPr/>
        </p:nvSpPr>
        <p:spPr>
          <a:xfrm>
            <a:off x="8247012" y="6072612"/>
            <a:ext cx="2784526" cy="416262"/>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 sz="2400">
                <a:solidFill>
                  <a:schemeClr val="lt1"/>
                </a:solidFill>
                <a:latin typeface="Arial"/>
                <a:ea typeface="Arial"/>
                <a:cs typeface="Arial"/>
                <a:sym typeface="Arial"/>
              </a:rPr>
              <a:t>الإجابة الصحيحة هي في</a:t>
            </a:r>
            <a:endParaRPr/>
          </a:p>
        </p:txBody>
      </p:sp>
      <p:sp>
        <p:nvSpPr>
          <p:cNvPr id="411" name="Google Shape;411;p19"/>
          <p:cNvSpPr/>
          <p:nvPr/>
        </p:nvSpPr>
        <p:spPr>
          <a:xfrm>
            <a:off x="2055677" y="6072612"/>
            <a:ext cx="2784526" cy="416262"/>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 sz="2400">
                <a:solidFill>
                  <a:schemeClr val="lt1"/>
                </a:solidFill>
                <a:latin typeface="Arial"/>
                <a:ea typeface="Arial"/>
                <a:cs typeface="Arial"/>
                <a:sym typeface="Arial"/>
              </a:rPr>
              <a:t>الإجابة الصحيحة هي ج.</a:t>
            </a:r>
            <a:endParaRPr/>
          </a:p>
        </p:txBody>
      </p:sp>
      <p:pic>
        <p:nvPicPr>
          <p:cNvPr descr="עזרה עם מילוי מלא" id="412" name="Google Shape;412;p19">
            <a:hlinkClick action="ppaction://hlinksldjump" r:id="rId3"/>
          </p:cNvPr>
          <p:cNvPicPr preferRelativeResize="0"/>
          <p:nvPr/>
        </p:nvPicPr>
        <p:blipFill rotWithShape="1">
          <a:blip r:embed="rId4">
            <a:alphaModFix/>
          </a:blip>
          <a:srcRect b="0" l="0" r="0" t="0"/>
          <a:stretch/>
        </p:blipFill>
        <p:spPr>
          <a:xfrm>
            <a:off x="5868127" y="5572857"/>
            <a:ext cx="914400" cy="914400"/>
          </a:xfrm>
          <a:prstGeom prst="rect">
            <a:avLst/>
          </a:prstGeom>
          <a:noFill/>
          <a:ln>
            <a:noFill/>
          </a:ln>
        </p:spPr>
      </p:pic>
      <p:sp>
        <p:nvSpPr>
          <p:cNvPr id="413" name="Google Shape;413;p19"/>
          <p:cNvSpPr txBox="1"/>
          <p:nvPr/>
        </p:nvSpPr>
        <p:spPr>
          <a:xfrm>
            <a:off x="5375920" y="6334780"/>
            <a:ext cx="1440160" cy="52322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800">
                <a:solidFill>
                  <a:srgbClr val="1E4E79"/>
                </a:solidFill>
                <a:latin typeface="Arial"/>
                <a:ea typeface="Arial"/>
                <a:cs typeface="Arial"/>
                <a:sym typeface="Arial"/>
              </a:rPr>
              <a:t>مهمة</a:t>
            </a:r>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500"/>
                                        <p:tgtEl>
                                          <p:spTgt spid="403"/>
                                        </p:tgtEl>
                                      </p:cBhvr>
                                    </p:animEffect>
                                  </p:childTnLst>
                                </p:cTn>
                              </p:par>
                              <p:par>
                                <p:cTn fill="hold" nodeType="with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500"/>
                                        <p:tgtEl>
                                          <p:spTgt spid="409"/>
                                        </p:tgtEl>
                                      </p:cBhvr>
                                    </p:animEffect>
                                  </p:childTnLst>
                                </p:cTn>
                              </p:par>
                              <p:par>
                                <p:cTn fill="hold" nodeType="with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1000"/>
                                        <p:tgtEl>
                                          <p:spTgt spid="407"/>
                                        </p:tgtEl>
                                      </p:cBhvr>
                                    </p:animEffect>
                                  </p:childTnLst>
                                </p:cTn>
                              </p:par>
                              <p:par>
                                <p:cTn fill="hold" nodeType="with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1000"/>
                                        <p:tgtEl>
                                          <p:spTgt spid="4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xEl>
                                              <p:pRg end="0" st="0"/>
                                            </p:txEl>
                                          </p:spTgt>
                                        </p:tgtEl>
                                        <p:attrNameLst>
                                          <p:attrName>style.visibility</p:attrName>
                                        </p:attrNameLst>
                                      </p:cBhvr>
                                      <p:to>
                                        <p:strVal val="visible"/>
                                      </p:to>
                                    </p:set>
                                    <p:animEffect filter="fade" transition="in">
                                      <p:cBhvr>
                                        <p:cTn dur="1000"/>
                                        <p:tgtEl>
                                          <p:spTgt spid="40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xEl>
                                              <p:pRg end="1" st="1"/>
                                            </p:txEl>
                                          </p:spTgt>
                                        </p:tgtEl>
                                        <p:attrNameLst>
                                          <p:attrName>style.visibility</p:attrName>
                                        </p:attrNameLst>
                                      </p:cBhvr>
                                      <p:to>
                                        <p:strVal val="visible"/>
                                      </p:to>
                                    </p:set>
                                    <p:animEffect filter="fade" transition="in">
                                      <p:cBhvr>
                                        <p:cTn dur="1000"/>
                                        <p:tgtEl>
                                          <p:spTgt spid="40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xEl>
                                              <p:pRg end="2" st="2"/>
                                            </p:txEl>
                                          </p:spTgt>
                                        </p:tgtEl>
                                        <p:attrNameLst>
                                          <p:attrName>style.visibility</p:attrName>
                                        </p:attrNameLst>
                                      </p:cBhvr>
                                      <p:to>
                                        <p:strVal val="visible"/>
                                      </p:to>
                                    </p:set>
                                    <p:animEffect filter="fade" transition="in">
                                      <p:cBhvr>
                                        <p:cTn dur="1000"/>
                                        <p:tgtEl>
                                          <p:spTgt spid="40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xEl>
                                              <p:pRg end="3" st="3"/>
                                            </p:txEl>
                                          </p:spTgt>
                                        </p:tgtEl>
                                        <p:attrNameLst>
                                          <p:attrName>style.visibility</p:attrName>
                                        </p:attrNameLst>
                                      </p:cBhvr>
                                      <p:to>
                                        <p:strVal val="visible"/>
                                      </p:to>
                                    </p:set>
                                    <p:animEffect filter="fade" transition="in">
                                      <p:cBhvr>
                                        <p:cTn dur="1000"/>
                                        <p:tgtEl>
                                          <p:spTgt spid="40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1000"/>
                                        <p:tgtEl>
                                          <p:spTgt spid="410"/>
                                        </p:tgtEl>
                                      </p:cBhvr>
                                    </p:animEffect>
                                  </p:childTnLst>
                                </p:cTn>
                              </p:par>
                              <p:par>
                                <p:cTn fill="hold" nodeType="with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500"/>
                                        <p:tgtEl>
                                          <p:spTgt spid="412"/>
                                        </p:tgtEl>
                                      </p:cBhvr>
                                    </p:animEffect>
                                  </p:childTnLst>
                                </p:cTn>
                              </p:par>
                              <p:par>
                                <p:cTn fill="hold" nodeType="withEffect" presetClass="entr" presetID="1" presetSubtype="0">
                                  <p:stCondLst>
                                    <p:cond delay="0"/>
                                  </p:stCondLst>
                                  <p:childTnLst>
                                    <p:set>
                                      <p:cBhvr>
                                        <p:cTn dur="1" fill="hold">
                                          <p:stCondLst>
                                            <p:cond delay="0"/>
                                          </p:stCondLst>
                                        </p:cTn>
                                        <p:tgtEl>
                                          <p:spTgt spid="4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xEl>
                                              <p:pRg end="0" st="0"/>
                                            </p:txEl>
                                          </p:spTgt>
                                        </p:tgtEl>
                                        <p:attrNameLst>
                                          <p:attrName>style.visibility</p:attrName>
                                        </p:attrNameLst>
                                      </p:cBhvr>
                                      <p:to>
                                        <p:strVal val="visible"/>
                                      </p:to>
                                    </p:set>
                                    <p:animEffect filter="fade" transition="in">
                                      <p:cBhvr>
                                        <p:cTn dur="1000"/>
                                        <p:tgtEl>
                                          <p:spTgt spid="40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xEl>
                                              <p:pRg end="1" st="1"/>
                                            </p:txEl>
                                          </p:spTgt>
                                        </p:tgtEl>
                                        <p:attrNameLst>
                                          <p:attrName>style.visibility</p:attrName>
                                        </p:attrNameLst>
                                      </p:cBhvr>
                                      <p:to>
                                        <p:strVal val="visible"/>
                                      </p:to>
                                    </p:set>
                                    <p:animEffect filter="fade" transition="in">
                                      <p:cBhvr>
                                        <p:cTn dur="1000"/>
                                        <p:tgtEl>
                                          <p:spTgt spid="40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xEl>
                                              <p:pRg end="2" st="2"/>
                                            </p:txEl>
                                          </p:spTgt>
                                        </p:tgtEl>
                                        <p:attrNameLst>
                                          <p:attrName>style.visibility</p:attrName>
                                        </p:attrNameLst>
                                      </p:cBhvr>
                                      <p:to>
                                        <p:strVal val="visible"/>
                                      </p:to>
                                    </p:set>
                                    <p:animEffect filter="fade" transition="in">
                                      <p:cBhvr>
                                        <p:cTn dur="1000"/>
                                        <p:tgtEl>
                                          <p:spTgt spid="40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xEl>
                                              <p:pRg end="3" st="3"/>
                                            </p:txEl>
                                          </p:spTgt>
                                        </p:tgtEl>
                                        <p:attrNameLst>
                                          <p:attrName>style.visibility</p:attrName>
                                        </p:attrNameLst>
                                      </p:cBhvr>
                                      <p:to>
                                        <p:strVal val="visible"/>
                                      </p:to>
                                    </p:set>
                                    <p:animEffect filter="fade" transition="in">
                                      <p:cBhvr>
                                        <p:cTn dur="1000"/>
                                        <p:tgtEl>
                                          <p:spTgt spid="408">
                                            <p:txEl>
                                              <p:pRg end="3" st="3"/>
                                            </p:txEl>
                                          </p:spTgt>
                                        </p:tgtEl>
                                      </p:cBhvr>
                                    </p:animEffect>
                                  </p:childTnLst>
                                </p:cTn>
                              </p:par>
                              <p:par>
                                <p:cTn fill="hold" nodeType="withEffect" presetClass="exit" presetID="1" presetSubtype="0">
                                  <p:stCondLst>
                                    <p:cond delay="0"/>
                                  </p:stCondLst>
                                  <p:childTnLst>
                                    <p:set>
                                      <p:cBhvr>
                                        <p:cTn dur="1" fill="hold">
                                          <p:stCondLst>
                                            <p:cond delay="1"/>
                                          </p:stCondLst>
                                        </p:cTn>
                                        <p:tgtEl>
                                          <p:spTgt spid="41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1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07">
                                            <p:txEl>
                                              <p:pRg end="0" st="0"/>
                                            </p:txEl>
                                          </p:spTgt>
                                        </p:tgtEl>
                                      </p:cBhvr>
                                    </p:animEffect>
                                    <p:set>
                                      <p:cBhvr>
                                        <p:cTn dur="1" fill="hold">
                                          <p:stCondLst>
                                            <p:cond delay="1000"/>
                                          </p:stCondLst>
                                        </p:cTn>
                                        <p:tgtEl>
                                          <p:spTgt spid="407">
                                            <p:txEl>
                                              <p:pRg end="0" st="0"/>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07">
                                            <p:txEl>
                                              <p:pRg end="1" st="1"/>
                                            </p:txEl>
                                          </p:spTgt>
                                        </p:tgtEl>
                                      </p:cBhvr>
                                    </p:animEffect>
                                    <p:set>
                                      <p:cBhvr>
                                        <p:cTn dur="1" fill="hold">
                                          <p:stCondLst>
                                            <p:cond delay="1000"/>
                                          </p:stCondLst>
                                        </p:cTn>
                                        <p:tgtEl>
                                          <p:spTgt spid="407">
                                            <p:txEl>
                                              <p:pRg end="1" st="1"/>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07">
                                            <p:txEl>
                                              <p:pRg end="2" st="2"/>
                                            </p:txEl>
                                          </p:spTgt>
                                        </p:tgtEl>
                                      </p:cBhvr>
                                    </p:animEffect>
                                    <p:set>
                                      <p:cBhvr>
                                        <p:cTn dur="1" fill="hold">
                                          <p:stCondLst>
                                            <p:cond delay="1000"/>
                                          </p:stCondLst>
                                        </p:cTn>
                                        <p:tgtEl>
                                          <p:spTgt spid="407">
                                            <p:txEl>
                                              <p:pRg end="2" st="2"/>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07">
                                            <p:txEl>
                                              <p:pRg end="3" st="3"/>
                                            </p:txEl>
                                          </p:spTgt>
                                        </p:tgtEl>
                                      </p:cBhvr>
                                    </p:animEffect>
                                    <p:set>
                                      <p:cBhvr>
                                        <p:cTn dur="1" fill="hold">
                                          <p:stCondLst>
                                            <p:cond delay="1000"/>
                                          </p:stCondLst>
                                        </p:cTn>
                                        <p:tgtEl>
                                          <p:spTgt spid="407">
                                            <p:txEl>
                                              <p:pRg end="3" st="3"/>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10"/>
                                        </p:tgtEl>
                                      </p:cBhvr>
                                    </p:animEffect>
                                    <p:set>
                                      <p:cBhvr>
                                        <p:cTn dur="1" fill="hold">
                                          <p:stCondLst>
                                            <p:cond delay="1000"/>
                                          </p:stCondLst>
                                        </p:cTn>
                                        <p:tgtEl>
                                          <p:spTgt spid="41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1000"/>
                                        <p:tgtEl>
                                          <p:spTgt spid="411"/>
                                        </p:tgtEl>
                                      </p:cBhvr>
                                    </p:animEffect>
                                  </p:childTnLst>
                                </p:cTn>
                              </p:par>
                              <p:par>
                                <p:cTn fill="hold" nodeType="withEffect" presetClass="entr" presetID="1" presetSubtype="0">
                                  <p:stCondLst>
                                    <p:cond delay="0"/>
                                  </p:stCondLst>
                                  <p:childTnLst>
                                    <p:set>
                                      <p:cBhvr>
                                        <p:cTn dur="1" fill="hold">
                                          <p:stCondLst>
                                            <p:cond delay="0"/>
                                          </p:stCondLst>
                                        </p:cTn>
                                        <p:tgtEl>
                                          <p:spTgt spid="4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20"/>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420" name="Google Shape;420;p20"/>
          <p:cNvSpPr/>
          <p:nvPr/>
        </p:nvSpPr>
        <p:spPr>
          <a:xfrm>
            <a:off x="7464691" y="1340087"/>
            <a:ext cx="3566847"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3200">
                <a:solidFill>
                  <a:schemeClr val="lt1"/>
                </a:solidFill>
                <a:latin typeface="Arial"/>
                <a:ea typeface="Arial"/>
                <a:cs typeface="Arial"/>
                <a:sym typeface="Arial"/>
              </a:rPr>
              <a:t>سؤال للمجموعة أ</a:t>
            </a:r>
            <a:endParaRPr sz="3200">
              <a:solidFill>
                <a:schemeClr val="lt1"/>
              </a:solidFill>
              <a:latin typeface="Calibri"/>
              <a:ea typeface="Calibri"/>
              <a:cs typeface="Calibri"/>
              <a:sym typeface="Calibri"/>
            </a:endParaRPr>
          </a:p>
        </p:txBody>
      </p:sp>
      <p:cxnSp>
        <p:nvCxnSpPr>
          <p:cNvPr id="421" name="Google Shape;421;p20"/>
          <p:cNvCxnSpPr/>
          <p:nvPr/>
        </p:nvCxnSpPr>
        <p:spPr>
          <a:xfrm>
            <a:off x="61595" y="7924165"/>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422" name="Google Shape;422;p20"/>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23" name="Google Shape;423;p20"/>
          <p:cNvSpPr/>
          <p:nvPr/>
        </p:nvSpPr>
        <p:spPr>
          <a:xfrm>
            <a:off x="9457068" y="208632"/>
            <a:ext cx="1574470" cy="646331"/>
          </a:xfrm>
          <a:prstGeom prst="rect">
            <a:avLst/>
          </a:prstGeom>
          <a:noFill/>
          <a:ln>
            <a:noFill/>
          </a:ln>
        </p:spPr>
        <p:txBody>
          <a:bodyPr anchorCtr="0" anchor="ctr" bIns="45700" lIns="91425" spcFirstLastPara="1" rIns="91425" wrap="square" tIns="45700">
            <a:spAutoFit/>
          </a:bodyPr>
          <a:lstStyle/>
          <a:p>
            <a:pPr indent="0" lvl="0" marL="0" marR="0" rtl="1" algn="r">
              <a:lnSpc>
                <a:spcPct val="100000"/>
              </a:lnSpc>
              <a:spcBef>
                <a:spcPts val="0"/>
              </a:spcBef>
              <a:spcAft>
                <a:spcPts val="0"/>
              </a:spcAft>
              <a:buClr>
                <a:schemeClr val="dk1"/>
              </a:buClr>
              <a:buSzPts val="3600"/>
              <a:buFont typeface="Calibri"/>
              <a:buNone/>
            </a:pPr>
            <a:r>
              <a:rPr b="1" lang="ar" sz="3600">
                <a:solidFill>
                  <a:schemeClr val="dk1"/>
                </a:solidFill>
                <a:latin typeface="Calibri"/>
                <a:ea typeface="Calibri"/>
                <a:cs typeface="Calibri"/>
                <a:sym typeface="Calibri"/>
              </a:rPr>
              <a:t>أسئلة</a:t>
            </a:r>
            <a:endParaRPr b="0" i="0" sz="1800" u="none" cap="none" strike="noStrike">
              <a:solidFill>
                <a:schemeClr val="dk1"/>
              </a:solidFill>
              <a:latin typeface="Arial"/>
              <a:ea typeface="Arial"/>
              <a:cs typeface="Arial"/>
              <a:sym typeface="Arial"/>
            </a:endParaRPr>
          </a:p>
        </p:txBody>
      </p:sp>
      <p:sp>
        <p:nvSpPr>
          <p:cNvPr id="424" name="Google Shape;424;p20"/>
          <p:cNvSpPr/>
          <p:nvPr/>
        </p:nvSpPr>
        <p:spPr>
          <a:xfrm>
            <a:off x="6456040" y="2449560"/>
            <a:ext cx="5296119" cy="3129257"/>
          </a:xfrm>
          <a:prstGeom prst="roundRect">
            <a:avLst>
              <a:gd fmla="val 16667" name="adj"/>
            </a:avLst>
          </a:prstGeom>
          <a:solidFill>
            <a:schemeClr val="lt1"/>
          </a:solidFill>
          <a:ln cap="flat" cmpd="sng" w="25400">
            <a:solidFill>
              <a:srgbClr val="525252"/>
            </a:solidFill>
            <a:prstDash val="solid"/>
            <a:miter lim="800000"/>
            <a:headEnd len="sm" w="sm" type="none"/>
            <a:tailEnd len="sm" w="sm" type="none"/>
          </a:ln>
          <a:effectLst>
            <a:outerShdw blurRad="50800" rotWithShape="0" algn="tr" dir="8100000" dist="139700">
              <a:srgbClr val="000000">
                <a:alpha val="40000"/>
              </a:srgbClr>
            </a:outerShdw>
          </a:effectLst>
        </p:spPr>
        <p:txBody>
          <a:bodyPr anchorCtr="0" anchor="ctr" bIns="45700" lIns="91425" spcFirstLastPara="1" rIns="91425" wrap="square" tIns="45700">
            <a:noAutofit/>
          </a:bodyPr>
          <a:lstStyle/>
          <a:p>
            <a:pPr indent="0" lvl="0" marL="0" marR="0" rtl="1" algn="r">
              <a:spcBef>
                <a:spcPts val="0"/>
              </a:spcBef>
              <a:spcAft>
                <a:spcPts val="0"/>
              </a:spcAft>
              <a:buNone/>
            </a:pPr>
            <a:r>
              <a:rPr b="1" lang="ar" sz="2400">
                <a:solidFill>
                  <a:schemeClr val="dk1"/>
                </a:solidFill>
                <a:latin typeface="Arial"/>
                <a:ea typeface="Arial"/>
                <a:cs typeface="Arial"/>
                <a:sym typeface="Arial"/>
              </a:rPr>
              <a:t>ماذا تفعل عندما تشعر وكأنك تنجرف في البحر؟</a:t>
            </a:r>
            <a:endParaRPr sz="2400">
              <a:solidFill>
                <a:schemeClr val="dk1"/>
              </a:solidFill>
              <a:latin typeface="Calibri"/>
              <a:ea typeface="Calibri"/>
              <a:cs typeface="Calibri"/>
              <a:sym typeface="Calibri"/>
            </a:endParaRPr>
          </a:p>
          <a:p>
            <a:pPr indent="-446088" lvl="0" marL="446088" marR="0" rtl="1" algn="r">
              <a:spcBef>
                <a:spcPts val="600"/>
              </a:spcBef>
              <a:spcAft>
                <a:spcPts val="0"/>
              </a:spcAft>
              <a:buNone/>
            </a:pPr>
            <a:r>
              <a:rPr lang="ar" sz="2400">
                <a:solidFill>
                  <a:schemeClr val="dk1"/>
                </a:solidFill>
                <a:latin typeface="Arial"/>
                <a:ea typeface="Arial"/>
                <a:cs typeface="Arial"/>
                <a:sym typeface="Arial"/>
              </a:rPr>
              <a:t>أ - محاولة التجديف نحو الشاطئ بكل قوتهم</a:t>
            </a:r>
            <a:endParaRPr sz="2400">
              <a:solidFill>
                <a:schemeClr val="dk1"/>
              </a:solidFill>
              <a:latin typeface="Calibri"/>
              <a:ea typeface="Calibri"/>
              <a:cs typeface="Calibri"/>
              <a:sym typeface="Calibri"/>
            </a:endParaRPr>
          </a:p>
          <a:p>
            <a:pPr indent="-446088" lvl="0" marL="446088" marR="0" rtl="1" algn="r">
              <a:spcBef>
                <a:spcPts val="0"/>
              </a:spcBef>
              <a:spcAft>
                <a:spcPts val="0"/>
              </a:spcAft>
              <a:buNone/>
            </a:pPr>
            <a:r>
              <a:rPr lang="ar" sz="2400">
                <a:solidFill>
                  <a:schemeClr val="dk1"/>
                </a:solidFill>
                <a:latin typeface="Arial"/>
                <a:ea typeface="Arial"/>
                <a:cs typeface="Arial"/>
                <a:sym typeface="Arial"/>
              </a:rPr>
              <a:t>ب - السباحة ببطء مع التيار وبالتوازي مع الشاطئ</a:t>
            </a:r>
            <a:endParaRPr sz="2400">
              <a:solidFill>
                <a:schemeClr val="dk1"/>
              </a:solidFill>
              <a:latin typeface="Calibri"/>
              <a:ea typeface="Calibri"/>
              <a:cs typeface="Calibri"/>
              <a:sym typeface="Calibri"/>
            </a:endParaRPr>
          </a:p>
          <a:p>
            <a:pPr indent="-446088" lvl="0" marL="446088" marR="0" rtl="1" algn="r">
              <a:spcBef>
                <a:spcPts val="0"/>
              </a:spcBef>
              <a:spcAft>
                <a:spcPts val="0"/>
              </a:spcAft>
              <a:buNone/>
            </a:pPr>
            <a:r>
              <a:rPr lang="ar" sz="2400">
                <a:solidFill>
                  <a:schemeClr val="dk1"/>
                </a:solidFill>
                <a:latin typeface="Arial"/>
                <a:ea typeface="Arial"/>
                <a:cs typeface="Arial"/>
                <a:sym typeface="Arial"/>
              </a:rPr>
              <a:t>ج- الصراخ وطلب المساعدة</a:t>
            </a:r>
            <a:endParaRPr sz="2400">
              <a:solidFill>
                <a:schemeClr val="dk1"/>
              </a:solidFill>
              <a:latin typeface="Calibri"/>
              <a:ea typeface="Calibri"/>
              <a:cs typeface="Calibri"/>
              <a:sym typeface="Calibri"/>
            </a:endParaRPr>
          </a:p>
        </p:txBody>
      </p:sp>
      <p:sp>
        <p:nvSpPr>
          <p:cNvPr id="425" name="Google Shape;425;p20"/>
          <p:cNvSpPr/>
          <p:nvPr/>
        </p:nvSpPr>
        <p:spPr>
          <a:xfrm>
            <a:off x="799881" y="2459983"/>
            <a:ext cx="5296119" cy="3129257"/>
          </a:xfrm>
          <a:prstGeom prst="roundRect">
            <a:avLst>
              <a:gd fmla="val 16667" name="adj"/>
            </a:avLst>
          </a:prstGeom>
          <a:solidFill>
            <a:schemeClr val="lt1"/>
          </a:solidFill>
          <a:ln cap="flat" cmpd="sng" w="25400">
            <a:solidFill>
              <a:srgbClr val="525252"/>
            </a:solidFill>
            <a:prstDash val="solid"/>
            <a:miter lim="800000"/>
            <a:headEnd len="sm" w="sm" type="none"/>
            <a:tailEnd len="sm" w="sm" type="none"/>
          </a:ln>
          <a:effectLst>
            <a:outerShdw blurRad="50800" rotWithShape="0" algn="tr" dir="8100000" dist="139700">
              <a:srgbClr val="000000">
                <a:alpha val="40000"/>
              </a:srgbClr>
            </a:outerShdw>
          </a:effectLst>
        </p:spPr>
        <p:txBody>
          <a:bodyPr anchorCtr="0" anchor="ctr" bIns="45700" lIns="91425" spcFirstLastPara="1" rIns="91425" wrap="square" tIns="45700">
            <a:noAutofit/>
          </a:bodyPr>
          <a:lstStyle/>
          <a:p>
            <a:pPr indent="0" lvl="0" marL="0" marR="0" rtl="1" algn="r">
              <a:spcBef>
                <a:spcPts val="0"/>
              </a:spcBef>
              <a:spcAft>
                <a:spcPts val="0"/>
              </a:spcAft>
              <a:buNone/>
            </a:pPr>
            <a:r>
              <a:rPr b="1" lang="ar" sz="2400">
                <a:solidFill>
                  <a:schemeClr val="dk1"/>
                </a:solidFill>
                <a:latin typeface="Arial"/>
                <a:ea typeface="Arial"/>
                <a:cs typeface="Arial"/>
                <a:sym typeface="Arial"/>
              </a:rPr>
              <a:t>لقد رأيت شخصًا يبدأ بالغرق، ماذا ستفعل؟</a:t>
            </a:r>
            <a:endParaRPr b="1" sz="2400">
              <a:solidFill>
                <a:schemeClr val="dk1"/>
              </a:solidFill>
              <a:latin typeface="Calibri"/>
              <a:ea typeface="Calibri"/>
              <a:cs typeface="Calibri"/>
              <a:sym typeface="Calibri"/>
            </a:endParaRPr>
          </a:p>
          <a:p>
            <a:pPr indent="0" lvl="0" marL="0" marR="0" rtl="1" algn="r">
              <a:spcBef>
                <a:spcPts val="600"/>
              </a:spcBef>
              <a:spcAft>
                <a:spcPts val="0"/>
              </a:spcAft>
              <a:buNone/>
            </a:pPr>
            <a:r>
              <a:rPr lang="ar" sz="2400">
                <a:solidFill>
                  <a:schemeClr val="dk1"/>
                </a:solidFill>
                <a:latin typeface="Arial"/>
                <a:ea typeface="Arial"/>
                <a:cs typeface="Arial"/>
                <a:sym typeface="Arial"/>
              </a:rPr>
              <a:t>أ- سأطلب المساعدة على الفور.</a:t>
            </a:r>
            <a:endParaRPr sz="2400">
              <a:solidFill>
                <a:schemeClr val="dk1"/>
              </a:solidFill>
              <a:latin typeface="Calibri"/>
              <a:ea typeface="Calibri"/>
              <a:cs typeface="Calibri"/>
              <a:sym typeface="Calibri"/>
            </a:endParaRPr>
          </a:p>
          <a:p>
            <a:pPr indent="-631825" lvl="0" marL="631825" marR="0" rtl="1" algn="r">
              <a:spcBef>
                <a:spcPts val="0"/>
              </a:spcBef>
              <a:spcAft>
                <a:spcPts val="0"/>
              </a:spcAft>
              <a:buNone/>
            </a:pPr>
            <a:r>
              <a:rPr lang="ar" sz="2400">
                <a:solidFill>
                  <a:schemeClr val="dk1"/>
                </a:solidFill>
                <a:latin typeface="Arial"/>
                <a:ea typeface="Arial"/>
                <a:cs typeface="Arial"/>
                <a:sym typeface="Arial"/>
              </a:rPr>
              <a:t>ب- سأقفز في الماء لإنقاذ الرجل الغريق.</a:t>
            </a:r>
            <a:endParaRPr sz="2400">
              <a:solidFill>
                <a:schemeClr val="dk1"/>
              </a:solidFill>
              <a:latin typeface="Calibri"/>
              <a:ea typeface="Calibri"/>
              <a:cs typeface="Calibri"/>
              <a:sym typeface="Calibri"/>
            </a:endParaRPr>
          </a:p>
          <a:p>
            <a:pPr indent="0" lvl="0" marL="0" marR="0" rtl="1" algn="r">
              <a:spcBef>
                <a:spcPts val="0"/>
              </a:spcBef>
              <a:spcAft>
                <a:spcPts val="0"/>
              </a:spcAft>
              <a:buNone/>
            </a:pPr>
            <a:r>
              <a:rPr lang="ar" sz="2400">
                <a:solidFill>
                  <a:schemeClr val="dk1"/>
                </a:solidFill>
                <a:latin typeface="Arial"/>
                <a:ea typeface="Arial"/>
                <a:cs typeface="Arial"/>
                <a:sym typeface="Arial"/>
              </a:rPr>
              <a:t>ج- سأدعوه للسباحة نحوي.</a:t>
            </a:r>
            <a:endParaRPr sz="3200">
              <a:solidFill>
                <a:schemeClr val="dk1"/>
              </a:solidFill>
              <a:latin typeface="Calibri"/>
              <a:ea typeface="Calibri"/>
              <a:cs typeface="Calibri"/>
              <a:sym typeface="Calibri"/>
            </a:endParaRPr>
          </a:p>
        </p:txBody>
      </p:sp>
      <p:sp>
        <p:nvSpPr>
          <p:cNvPr id="426" name="Google Shape;426;p20"/>
          <p:cNvSpPr/>
          <p:nvPr/>
        </p:nvSpPr>
        <p:spPr>
          <a:xfrm>
            <a:off x="1775520" y="1340087"/>
            <a:ext cx="3566847"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3200">
                <a:solidFill>
                  <a:schemeClr val="lt1"/>
                </a:solidFill>
                <a:latin typeface="Arial"/>
                <a:ea typeface="Arial"/>
                <a:cs typeface="Arial"/>
                <a:sym typeface="Arial"/>
              </a:rPr>
              <a:t>سؤال للمجموعة ب</a:t>
            </a:r>
            <a:endParaRPr sz="3200">
              <a:solidFill>
                <a:schemeClr val="lt1"/>
              </a:solidFill>
              <a:latin typeface="Calibri"/>
              <a:ea typeface="Calibri"/>
              <a:cs typeface="Calibri"/>
              <a:sym typeface="Calibri"/>
            </a:endParaRPr>
          </a:p>
        </p:txBody>
      </p:sp>
      <p:sp>
        <p:nvSpPr>
          <p:cNvPr id="427" name="Google Shape;427;p20"/>
          <p:cNvSpPr/>
          <p:nvPr/>
        </p:nvSpPr>
        <p:spPr>
          <a:xfrm>
            <a:off x="8247012" y="6072612"/>
            <a:ext cx="2784526" cy="416262"/>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 sz="2400">
                <a:solidFill>
                  <a:schemeClr val="lt1"/>
                </a:solidFill>
                <a:latin typeface="Arial"/>
                <a:ea typeface="Arial"/>
                <a:cs typeface="Arial"/>
                <a:sym typeface="Arial"/>
              </a:rPr>
              <a:t>الإجابة الصحيحة هي في</a:t>
            </a:r>
            <a:endParaRPr/>
          </a:p>
        </p:txBody>
      </p:sp>
      <p:sp>
        <p:nvSpPr>
          <p:cNvPr id="428" name="Google Shape;428;p20"/>
          <p:cNvSpPr/>
          <p:nvPr/>
        </p:nvSpPr>
        <p:spPr>
          <a:xfrm>
            <a:off x="2055677" y="6072612"/>
            <a:ext cx="2784526" cy="416262"/>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 sz="2400">
                <a:solidFill>
                  <a:schemeClr val="lt1"/>
                </a:solidFill>
                <a:latin typeface="Arial"/>
                <a:ea typeface="Arial"/>
                <a:cs typeface="Arial"/>
                <a:sym typeface="Arial"/>
              </a:rPr>
              <a:t>الإجابة الصحيحة هي أ.</a:t>
            </a:r>
            <a:endParaRPr/>
          </a:p>
        </p:txBody>
      </p:sp>
      <p:pic>
        <p:nvPicPr>
          <p:cNvPr descr="עזרה עם מילוי מלא" id="429" name="Google Shape;429;p20">
            <a:hlinkClick action="ppaction://hlinksldjump" r:id="rId3"/>
          </p:cNvPr>
          <p:cNvPicPr preferRelativeResize="0"/>
          <p:nvPr/>
        </p:nvPicPr>
        <p:blipFill rotWithShape="1">
          <a:blip r:embed="rId4">
            <a:alphaModFix/>
          </a:blip>
          <a:srcRect b="0" l="0" r="0" t="0"/>
          <a:stretch/>
        </p:blipFill>
        <p:spPr>
          <a:xfrm>
            <a:off x="5868127" y="5572857"/>
            <a:ext cx="914400" cy="914400"/>
          </a:xfrm>
          <a:prstGeom prst="rect">
            <a:avLst/>
          </a:prstGeom>
          <a:noFill/>
          <a:ln>
            <a:noFill/>
          </a:ln>
        </p:spPr>
      </p:pic>
      <p:sp>
        <p:nvSpPr>
          <p:cNvPr id="430" name="Google Shape;430;p20"/>
          <p:cNvSpPr txBox="1"/>
          <p:nvPr/>
        </p:nvSpPr>
        <p:spPr>
          <a:xfrm>
            <a:off x="5375920" y="6334780"/>
            <a:ext cx="1440160" cy="52322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800">
                <a:solidFill>
                  <a:srgbClr val="1E4E79"/>
                </a:solidFill>
                <a:latin typeface="Arial"/>
                <a:ea typeface="Arial"/>
                <a:cs typeface="Arial"/>
                <a:sym typeface="Arial"/>
              </a:rPr>
              <a:t>مهمة</a:t>
            </a:r>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500"/>
                                        <p:tgtEl>
                                          <p:spTgt spid="420"/>
                                        </p:tgtEl>
                                      </p:cBhvr>
                                    </p:animEffect>
                                  </p:childTnLst>
                                </p:cTn>
                              </p:par>
                              <p:par>
                                <p:cTn fill="hold" nodeType="with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500"/>
                                        <p:tgtEl>
                                          <p:spTgt spid="426"/>
                                        </p:tgtEl>
                                      </p:cBhvr>
                                    </p:animEffect>
                                  </p:childTnLst>
                                </p:cTn>
                              </p:par>
                              <p:par>
                                <p:cTn fill="hold" nodeType="with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1000"/>
                                        <p:tgtEl>
                                          <p:spTgt spid="424"/>
                                        </p:tgtEl>
                                      </p:cBhvr>
                                    </p:animEffect>
                                  </p:childTnLst>
                                </p:cTn>
                              </p:par>
                              <p:par>
                                <p:cTn fill="hold" nodeType="with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1000"/>
                                        <p:tgtEl>
                                          <p:spTgt spid="4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xEl>
                                              <p:pRg end="0" st="0"/>
                                            </p:txEl>
                                          </p:spTgt>
                                        </p:tgtEl>
                                        <p:attrNameLst>
                                          <p:attrName>style.visibility</p:attrName>
                                        </p:attrNameLst>
                                      </p:cBhvr>
                                      <p:to>
                                        <p:strVal val="visible"/>
                                      </p:to>
                                    </p:set>
                                    <p:animEffect filter="fade" transition="in">
                                      <p:cBhvr>
                                        <p:cTn dur="1000"/>
                                        <p:tgtEl>
                                          <p:spTgt spid="42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xEl>
                                              <p:pRg end="1" st="1"/>
                                            </p:txEl>
                                          </p:spTgt>
                                        </p:tgtEl>
                                        <p:attrNameLst>
                                          <p:attrName>style.visibility</p:attrName>
                                        </p:attrNameLst>
                                      </p:cBhvr>
                                      <p:to>
                                        <p:strVal val="visible"/>
                                      </p:to>
                                    </p:set>
                                    <p:animEffect filter="fade" transition="in">
                                      <p:cBhvr>
                                        <p:cTn dur="1000"/>
                                        <p:tgtEl>
                                          <p:spTgt spid="42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xEl>
                                              <p:pRg end="2" st="2"/>
                                            </p:txEl>
                                          </p:spTgt>
                                        </p:tgtEl>
                                        <p:attrNameLst>
                                          <p:attrName>style.visibility</p:attrName>
                                        </p:attrNameLst>
                                      </p:cBhvr>
                                      <p:to>
                                        <p:strVal val="visible"/>
                                      </p:to>
                                    </p:set>
                                    <p:animEffect filter="fade" transition="in">
                                      <p:cBhvr>
                                        <p:cTn dur="1000"/>
                                        <p:tgtEl>
                                          <p:spTgt spid="42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xEl>
                                              <p:pRg end="3" st="3"/>
                                            </p:txEl>
                                          </p:spTgt>
                                        </p:tgtEl>
                                        <p:attrNameLst>
                                          <p:attrName>style.visibility</p:attrName>
                                        </p:attrNameLst>
                                      </p:cBhvr>
                                      <p:to>
                                        <p:strVal val="visible"/>
                                      </p:to>
                                    </p:set>
                                    <p:animEffect filter="fade" transition="in">
                                      <p:cBhvr>
                                        <p:cTn dur="1000"/>
                                        <p:tgtEl>
                                          <p:spTgt spid="42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1000"/>
                                        <p:tgtEl>
                                          <p:spTgt spid="427"/>
                                        </p:tgtEl>
                                      </p:cBhvr>
                                    </p:animEffect>
                                  </p:childTnLst>
                                </p:cTn>
                              </p:par>
                              <p:par>
                                <p:cTn fill="hold" nodeType="with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500"/>
                                        <p:tgtEl>
                                          <p:spTgt spid="429"/>
                                        </p:tgtEl>
                                      </p:cBhvr>
                                    </p:animEffect>
                                  </p:childTnLst>
                                </p:cTn>
                              </p:par>
                              <p:par>
                                <p:cTn fill="hold" nodeType="withEffect" presetClass="entr" presetID="1" presetSubtype="0">
                                  <p:stCondLst>
                                    <p:cond delay="0"/>
                                  </p:stCondLst>
                                  <p:childTnLst>
                                    <p:set>
                                      <p:cBhvr>
                                        <p:cTn dur="1" fill="hold">
                                          <p:stCondLst>
                                            <p:cond delay="0"/>
                                          </p:stCondLst>
                                        </p:cTn>
                                        <p:tgtEl>
                                          <p:spTgt spid="4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
                                            <p:txEl>
                                              <p:pRg end="0" st="0"/>
                                            </p:txEl>
                                          </p:spTgt>
                                        </p:tgtEl>
                                        <p:attrNameLst>
                                          <p:attrName>style.visibility</p:attrName>
                                        </p:attrNameLst>
                                      </p:cBhvr>
                                      <p:to>
                                        <p:strVal val="visible"/>
                                      </p:to>
                                    </p:set>
                                    <p:animEffect filter="fade" transition="in">
                                      <p:cBhvr>
                                        <p:cTn dur="1000"/>
                                        <p:tgtEl>
                                          <p:spTgt spid="4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
                                            <p:txEl>
                                              <p:pRg end="1" st="1"/>
                                            </p:txEl>
                                          </p:spTgt>
                                        </p:tgtEl>
                                        <p:attrNameLst>
                                          <p:attrName>style.visibility</p:attrName>
                                        </p:attrNameLst>
                                      </p:cBhvr>
                                      <p:to>
                                        <p:strVal val="visible"/>
                                      </p:to>
                                    </p:set>
                                    <p:animEffect filter="fade" transition="in">
                                      <p:cBhvr>
                                        <p:cTn dur="1000"/>
                                        <p:tgtEl>
                                          <p:spTgt spid="42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
                                            <p:txEl>
                                              <p:pRg end="2" st="2"/>
                                            </p:txEl>
                                          </p:spTgt>
                                        </p:tgtEl>
                                        <p:attrNameLst>
                                          <p:attrName>style.visibility</p:attrName>
                                        </p:attrNameLst>
                                      </p:cBhvr>
                                      <p:to>
                                        <p:strVal val="visible"/>
                                      </p:to>
                                    </p:set>
                                    <p:animEffect filter="fade" transition="in">
                                      <p:cBhvr>
                                        <p:cTn dur="1000"/>
                                        <p:tgtEl>
                                          <p:spTgt spid="42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
                                            <p:txEl>
                                              <p:pRg end="3" st="3"/>
                                            </p:txEl>
                                          </p:spTgt>
                                        </p:tgtEl>
                                        <p:attrNameLst>
                                          <p:attrName>style.visibility</p:attrName>
                                        </p:attrNameLst>
                                      </p:cBhvr>
                                      <p:to>
                                        <p:strVal val="visible"/>
                                      </p:to>
                                    </p:set>
                                    <p:animEffect filter="fade" transition="in">
                                      <p:cBhvr>
                                        <p:cTn dur="1000"/>
                                        <p:tgtEl>
                                          <p:spTgt spid="425">
                                            <p:txEl>
                                              <p:pRg end="3" st="3"/>
                                            </p:txEl>
                                          </p:spTgt>
                                        </p:tgtEl>
                                      </p:cBhvr>
                                    </p:animEffect>
                                  </p:childTnLst>
                                </p:cTn>
                              </p:par>
                              <p:par>
                                <p:cTn fill="hold" nodeType="withEffect" presetClass="exit" presetID="1" presetSubtype="0">
                                  <p:stCondLst>
                                    <p:cond delay="0"/>
                                  </p:stCondLst>
                                  <p:childTnLst>
                                    <p:set>
                                      <p:cBhvr>
                                        <p:cTn dur="1" fill="hold">
                                          <p:stCondLst>
                                            <p:cond delay="1"/>
                                          </p:stCondLst>
                                        </p:cTn>
                                        <p:tgtEl>
                                          <p:spTgt spid="42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3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24">
                                            <p:txEl>
                                              <p:pRg end="0" st="0"/>
                                            </p:txEl>
                                          </p:spTgt>
                                        </p:tgtEl>
                                      </p:cBhvr>
                                    </p:animEffect>
                                    <p:set>
                                      <p:cBhvr>
                                        <p:cTn dur="1" fill="hold">
                                          <p:stCondLst>
                                            <p:cond delay="1000"/>
                                          </p:stCondLst>
                                        </p:cTn>
                                        <p:tgtEl>
                                          <p:spTgt spid="424">
                                            <p:txEl>
                                              <p:pRg end="0" st="0"/>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24">
                                            <p:txEl>
                                              <p:pRg end="1" st="1"/>
                                            </p:txEl>
                                          </p:spTgt>
                                        </p:tgtEl>
                                      </p:cBhvr>
                                    </p:animEffect>
                                    <p:set>
                                      <p:cBhvr>
                                        <p:cTn dur="1" fill="hold">
                                          <p:stCondLst>
                                            <p:cond delay="1000"/>
                                          </p:stCondLst>
                                        </p:cTn>
                                        <p:tgtEl>
                                          <p:spTgt spid="424">
                                            <p:txEl>
                                              <p:pRg end="1" st="1"/>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24">
                                            <p:txEl>
                                              <p:pRg end="2" st="2"/>
                                            </p:txEl>
                                          </p:spTgt>
                                        </p:tgtEl>
                                      </p:cBhvr>
                                    </p:animEffect>
                                    <p:set>
                                      <p:cBhvr>
                                        <p:cTn dur="1" fill="hold">
                                          <p:stCondLst>
                                            <p:cond delay="1000"/>
                                          </p:stCondLst>
                                        </p:cTn>
                                        <p:tgtEl>
                                          <p:spTgt spid="424">
                                            <p:txEl>
                                              <p:pRg end="2" st="2"/>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24">
                                            <p:txEl>
                                              <p:pRg end="3" st="3"/>
                                            </p:txEl>
                                          </p:spTgt>
                                        </p:tgtEl>
                                      </p:cBhvr>
                                    </p:animEffect>
                                    <p:set>
                                      <p:cBhvr>
                                        <p:cTn dur="1" fill="hold">
                                          <p:stCondLst>
                                            <p:cond delay="1000"/>
                                          </p:stCondLst>
                                        </p:cTn>
                                        <p:tgtEl>
                                          <p:spTgt spid="424">
                                            <p:txEl>
                                              <p:pRg end="3" st="3"/>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27"/>
                                        </p:tgtEl>
                                      </p:cBhvr>
                                    </p:animEffect>
                                    <p:set>
                                      <p:cBhvr>
                                        <p:cTn dur="1" fill="hold">
                                          <p:stCondLst>
                                            <p:cond delay="1000"/>
                                          </p:stCondLst>
                                        </p:cTn>
                                        <p:tgtEl>
                                          <p:spTgt spid="42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1000"/>
                                        <p:tgtEl>
                                          <p:spTgt spid="428"/>
                                        </p:tgtEl>
                                      </p:cBhvr>
                                    </p:animEffect>
                                  </p:childTnLst>
                                </p:cTn>
                              </p:par>
                              <p:par>
                                <p:cTn fill="hold" nodeType="withEffect" presetClass="entr" presetID="1" presetSubtype="0">
                                  <p:stCondLst>
                                    <p:cond delay="0"/>
                                  </p:stCondLst>
                                  <p:childTnLst>
                                    <p:set>
                                      <p:cBhvr>
                                        <p:cTn dur="1" fill="hold">
                                          <p:stCondLst>
                                            <p:cond delay="0"/>
                                          </p:stCondLst>
                                        </p:cTn>
                                        <p:tgtEl>
                                          <p:spTgt spid="4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21"/>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437" name="Google Shape;437;p21"/>
          <p:cNvSpPr/>
          <p:nvPr/>
        </p:nvSpPr>
        <p:spPr>
          <a:xfrm>
            <a:off x="7464691" y="1340087"/>
            <a:ext cx="3566847"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3200">
                <a:solidFill>
                  <a:schemeClr val="lt1"/>
                </a:solidFill>
                <a:latin typeface="Arial"/>
                <a:ea typeface="Arial"/>
                <a:cs typeface="Arial"/>
                <a:sym typeface="Arial"/>
              </a:rPr>
              <a:t>سؤال للمجموعة أ</a:t>
            </a:r>
            <a:endParaRPr sz="3200">
              <a:solidFill>
                <a:schemeClr val="lt1"/>
              </a:solidFill>
              <a:latin typeface="Calibri"/>
              <a:ea typeface="Calibri"/>
              <a:cs typeface="Calibri"/>
              <a:sym typeface="Calibri"/>
            </a:endParaRPr>
          </a:p>
        </p:txBody>
      </p:sp>
      <p:cxnSp>
        <p:nvCxnSpPr>
          <p:cNvPr id="438" name="Google Shape;438;p21"/>
          <p:cNvCxnSpPr/>
          <p:nvPr/>
        </p:nvCxnSpPr>
        <p:spPr>
          <a:xfrm>
            <a:off x="61595" y="7924165"/>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439" name="Google Shape;439;p21"/>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40" name="Google Shape;440;p21"/>
          <p:cNvSpPr/>
          <p:nvPr/>
        </p:nvSpPr>
        <p:spPr>
          <a:xfrm>
            <a:off x="9457068" y="208632"/>
            <a:ext cx="1574470" cy="646331"/>
          </a:xfrm>
          <a:prstGeom prst="rect">
            <a:avLst/>
          </a:prstGeom>
          <a:noFill/>
          <a:ln>
            <a:noFill/>
          </a:ln>
        </p:spPr>
        <p:txBody>
          <a:bodyPr anchorCtr="0" anchor="ctr" bIns="45700" lIns="91425" spcFirstLastPara="1" rIns="91425" wrap="square" tIns="45700">
            <a:spAutoFit/>
          </a:bodyPr>
          <a:lstStyle/>
          <a:p>
            <a:pPr indent="0" lvl="0" marL="0" marR="0" rtl="1" algn="r">
              <a:lnSpc>
                <a:spcPct val="100000"/>
              </a:lnSpc>
              <a:spcBef>
                <a:spcPts val="0"/>
              </a:spcBef>
              <a:spcAft>
                <a:spcPts val="0"/>
              </a:spcAft>
              <a:buClr>
                <a:schemeClr val="dk1"/>
              </a:buClr>
              <a:buSzPts val="3600"/>
              <a:buFont typeface="Calibri"/>
              <a:buNone/>
            </a:pPr>
            <a:r>
              <a:rPr b="1" lang="ar" sz="3600">
                <a:solidFill>
                  <a:schemeClr val="dk1"/>
                </a:solidFill>
                <a:latin typeface="Calibri"/>
                <a:ea typeface="Calibri"/>
                <a:cs typeface="Calibri"/>
                <a:sym typeface="Calibri"/>
              </a:rPr>
              <a:t>أسئلة</a:t>
            </a:r>
            <a:endParaRPr b="0" i="0" sz="1800" u="none" cap="none" strike="noStrike">
              <a:solidFill>
                <a:schemeClr val="dk1"/>
              </a:solidFill>
              <a:latin typeface="Arial"/>
              <a:ea typeface="Arial"/>
              <a:cs typeface="Arial"/>
              <a:sym typeface="Arial"/>
            </a:endParaRPr>
          </a:p>
        </p:txBody>
      </p:sp>
      <p:sp>
        <p:nvSpPr>
          <p:cNvPr id="441" name="Google Shape;441;p21"/>
          <p:cNvSpPr/>
          <p:nvPr/>
        </p:nvSpPr>
        <p:spPr>
          <a:xfrm>
            <a:off x="6456040" y="2449560"/>
            <a:ext cx="5296119" cy="3129257"/>
          </a:xfrm>
          <a:prstGeom prst="roundRect">
            <a:avLst>
              <a:gd fmla="val 16667" name="adj"/>
            </a:avLst>
          </a:prstGeom>
          <a:solidFill>
            <a:schemeClr val="lt1"/>
          </a:solidFill>
          <a:ln cap="flat" cmpd="sng" w="25400">
            <a:solidFill>
              <a:srgbClr val="525252"/>
            </a:solidFill>
            <a:prstDash val="solid"/>
            <a:miter lim="800000"/>
            <a:headEnd len="sm" w="sm" type="none"/>
            <a:tailEnd len="sm" w="sm" type="none"/>
          </a:ln>
          <a:effectLst>
            <a:outerShdw blurRad="50800" rotWithShape="0" algn="tr" dir="8100000" dist="139700">
              <a:srgbClr val="000000">
                <a:alpha val="40000"/>
              </a:srgbClr>
            </a:outerShdw>
          </a:effectLst>
        </p:spPr>
        <p:txBody>
          <a:bodyPr anchorCtr="0" anchor="ctr" bIns="45700" lIns="91425" spcFirstLastPara="1" rIns="91425" wrap="square" tIns="45700">
            <a:noAutofit/>
          </a:bodyPr>
          <a:lstStyle/>
          <a:p>
            <a:pPr indent="0" lvl="0" marL="0" marR="0" rtl="1" algn="r">
              <a:lnSpc>
                <a:spcPct val="120000"/>
              </a:lnSpc>
              <a:spcBef>
                <a:spcPts val="0"/>
              </a:spcBef>
              <a:spcAft>
                <a:spcPts val="0"/>
              </a:spcAft>
              <a:buNone/>
            </a:pPr>
            <a:r>
              <a:rPr b="1" lang="ar" sz="2400">
                <a:solidFill>
                  <a:schemeClr val="dk1"/>
                </a:solidFill>
                <a:latin typeface="Arial"/>
                <a:ea typeface="Arial"/>
                <a:cs typeface="Arial"/>
                <a:sym typeface="Arial"/>
              </a:rPr>
              <a:t>تعتبر تيارات أعماق البحار خطيرة للأسباب التالية:</a:t>
            </a:r>
            <a:endParaRPr sz="2400">
              <a:solidFill>
                <a:schemeClr val="dk1"/>
              </a:solidFill>
              <a:latin typeface="Calibri"/>
              <a:ea typeface="Calibri"/>
              <a:cs typeface="Calibri"/>
              <a:sym typeface="Calibri"/>
            </a:endParaRPr>
          </a:p>
          <a:p>
            <a:pPr indent="0" lvl="0" marL="0" marR="0" rtl="1" algn="r">
              <a:lnSpc>
                <a:spcPct val="120000"/>
              </a:lnSpc>
              <a:spcBef>
                <a:spcPts val="600"/>
              </a:spcBef>
              <a:spcAft>
                <a:spcPts val="0"/>
              </a:spcAft>
              <a:buNone/>
            </a:pPr>
            <a:r>
              <a:rPr lang="ar" sz="2400">
                <a:solidFill>
                  <a:schemeClr val="dk1"/>
                </a:solidFill>
                <a:latin typeface="Arial"/>
                <a:ea typeface="Arial"/>
                <a:cs typeface="Arial"/>
                <a:sym typeface="Arial"/>
              </a:rPr>
              <a:t>أ- ينجرفون نحو أعماق البحر</a:t>
            </a:r>
            <a:endParaRPr sz="2400">
              <a:solidFill>
                <a:schemeClr val="dk1"/>
              </a:solidFill>
              <a:latin typeface="Calibri"/>
              <a:ea typeface="Calibri"/>
              <a:cs typeface="Calibri"/>
              <a:sym typeface="Calibri"/>
            </a:endParaRPr>
          </a:p>
          <a:p>
            <a:pPr indent="0" lvl="0" marL="0" marR="0" rtl="1" algn="r">
              <a:lnSpc>
                <a:spcPct val="120000"/>
              </a:lnSpc>
              <a:spcBef>
                <a:spcPts val="0"/>
              </a:spcBef>
              <a:spcAft>
                <a:spcPts val="0"/>
              </a:spcAft>
              <a:buNone/>
            </a:pPr>
            <a:r>
              <a:rPr lang="ar" sz="2400">
                <a:solidFill>
                  <a:schemeClr val="dk1"/>
                </a:solidFill>
                <a:latin typeface="Arial"/>
                <a:ea typeface="Arial"/>
                <a:cs typeface="Arial"/>
                <a:sym typeface="Arial"/>
              </a:rPr>
              <a:t>ب- تتداخل مع السباحة في خط مستقيم</a:t>
            </a:r>
            <a:endParaRPr sz="2400">
              <a:solidFill>
                <a:schemeClr val="dk1"/>
              </a:solidFill>
              <a:latin typeface="Calibri"/>
              <a:ea typeface="Calibri"/>
              <a:cs typeface="Calibri"/>
              <a:sym typeface="Calibri"/>
            </a:endParaRPr>
          </a:p>
          <a:p>
            <a:pPr indent="-446088" lvl="0" marL="446088" marR="0" rtl="1" algn="r">
              <a:lnSpc>
                <a:spcPct val="120000"/>
              </a:lnSpc>
              <a:spcBef>
                <a:spcPts val="0"/>
              </a:spcBef>
              <a:spcAft>
                <a:spcPts val="0"/>
              </a:spcAft>
              <a:buNone/>
            </a:pPr>
            <a:r>
              <a:rPr lang="ar" sz="2400">
                <a:solidFill>
                  <a:schemeClr val="dk1"/>
                </a:solidFill>
                <a:latin typeface="Arial"/>
                <a:ea typeface="Arial"/>
                <a:cs typeface="Arial"/>
                <a:sym typeface="Arial"/>
              </a:rPr>
              <a:t>ج - لا توجد تيارات عميقة على الإطلاق في البحر الأبيض المتوسط.</a:t>
            </a:r>
            <a:endParaRPr sz="2400">
              <a:solidFill>
                <a:schemeClr val="dk1"/>
              </a:solidFill>
              <a:latin typeface="Calibri"/>
              <a:ea typeface="Calibri"/>
              <a:cs typeface="Calibri"/>
              <a:sym typeface="Calibri"/>
            </a:endParaRPr>
          </a:p>
        </p:txBody>
      </p:sp>
      <p:sp>
        <p:nvSpPr>
          <p:cNvPr id="442" name="Google Shape;442;p21"/>
          <p:cNvSpPr/>
          <p:nvPr/>
        </p:nvSpPr>
        <p:spPr>
          <a:xfrm>
            <a:off x="868677" y="2449559"/>
            <a:ext cx="5296119" cy="3129257"/>
          </a:xfrm>
          <a:prstGeom prst="roundRect">
            <a:avLst>
              <a:gd fmla="val 16667" name="adj"/>
            </a:avLst>
          </a:prstGeom>
          <a:solidFill>
            <a:schemeClr val="lt1"/>
          </a:solidFill>
          <a:ln cap="flat" cmpd="sng" w="25400">
            <a:solidFill>
              <a:srgbClr val="525252"/>
            </a:solidFill>
            <a:prstDash val="solid"/>
            <a:miter lim="800000"/>
            <a:headEnd len="sm" w="sm" type="none"/>
            <a:tailEnd len="sm" w="sm" type="none"/>
          </a:ln>
          <a:effectLst>
            <a:outerShdw blurRad="50800" rotWithShape="0" algn="tr" dir="8100000" dist="139700">
              <a:srgbClr val="000000">
                <a:alpha val="40000"/>
              </a:srgbClr>
            </a:outerShdw>
          </a:effectLst>
        </p:spPr>
        <p:txBody>
          <a:bodyPr anchorCtr="0" anchor="ctr" bIns="45700" lIns="91425" spcFirstLastPara="1" rIns="91425" wrap="square" tIns="45700">
            <a:noAutofit/>
          </a:bodyPr>
          <a:lstStyle/>
          <a:p>
            <a:pPr indent="0" lvl="0" marL="0" marR="0" rtl="1" algn="r">
              <a:lnSpc>
                <a:spcPct val="120000"/>
              </a:lnSpc>
              <a:spcBef>
                <a:spcPts val="0"/>
              </a:spcBef>
              <a:spcAft>
                <a:spcPts val="0"/>
              </a:spcAft>
              <a:buNone/>
            </a:pPr>
            <a:r>
              <a:rPr b="1" lang="ar" sz="2400">
                <a:solidFill>
                  <a:schemeClr val="dk1"/>
                </a:solidFill>
                <a:latin typeface="Arial"/>
                <a:ea typeface="Arial"/>
                <a:cs typeface="Arial"/>
                <a:sym typeface="Arial"/>
              </a:rPr>
              <a:t>كم المدة من الغرق إلى فقدان الوعي؟</a:t>
            </a:r>
            <a:endParaRPr b="1" sz="2400">
              <a:solidFill>
                <a:schemeClr val="dk1"/>
              </a:solidFill>
              <a:latin typeface="Calibri"/>
              <a:ea typeface="Calibri"/>
              <a:cs typeface="Calibri"/>
              <a:sym typeface="Calibri"/>
            </a:endParaRPr>
          </a:p>
          <a:p>
            <a:pPr indent="0" lvl="0" marL="0" marR="0" rtl="1" algn="r">
              <a:lnSpc>
                <a:spcPct val="120000"/>
              </a:lnSpc>
              <a:spcBef>
                <a:spcPts val="0"/>
              </a:spcBef>
              <a:spcAft>
                <a:spcPts val="0"/>
              </a:spcAft>
              <a:buNone/>
            </a:pPr>
            <a:r>
              <a:rPr lang="ar" sz="2400">
                <a:solidFill>
                  <a:schemeClr val="dk1"/>
                </a:solidFill>
                <a:latin typeface="Arial"/>
                <a:ea typeface="Arial"/>
                <a:cs typeface="Arial"/>
                <a:sym typeface="Arial"/>
              </a:rPr>
              <a:t>أ- 1-2 دقيقة</a:t>
            </a:r>
            <a:endParaRPr sz="2400">
              <a:solidFill>
                <a:schemeClr val="dk1"/>
              </a:solidFill>
              <a:latin typeface="Calibri"/>
              <a:ea typeface="Calibri"/>
              <a:cs typeface="Calibri"/>
              <a:sym typeface="Calibri"/>
            </a:endParaRPr>
          </a:p>
          <a:p>
            <a:pPr indent="0" lvl="0" marL="0" marR="0" rtl="1" algn="r">
              <a:lnSpc>
                <a:spcPct val="120000"/>
              </a:lnSpc>
              <a:spcBef>
                <a:spcPts val="0"/>
              </a:spcBef>
              <a:spcAft>
                <a:spcPts val="0"/>
              </a:spcAft>
              <a:buNone/>
            </a:pPr>
            <a:r>
              <a:rPr lang="ar" sz="2400">
                <a:solidFill>
                  <a:schemeClr val="dk1"/>
                </a:solidFill>
                <a:latin typeface="Arial"/>
                <a:ea typeface="Arial"/>
                <a:cs typeface="Arial"/>
                <a:sym typeface="Arial"/>
              </a:rPr>
              <a:t>في 10 ثواني</a:t>
            </a:r>
            <a:endParaRPr sz="2400">
              <a:solidFill>
                <a:schemeClr val="dk1"/>
              </a:solidFill>
              <a:latin typeface="Calibri"/>
              <a:ea typeface="Calibri"/>
              <a:cs typeface="Calibri"/>
              <a:sym typeface="Calibri"/>
            </a:endParaRPr>
          </a:p>
          <a:p>
            <a:pPr indent="0" lvl="0" marL="0" marR="0" rtl="1" algn="r">
              <a:lnSpc>
                <a:spcPct val="120000"/>
              </a:lnSpc>
              <a:spcBef>
                <a:spcPts val="0"/>
              </a:spcBef>
              <a:spcAft>
                <a:spcPts val="0"/>
              </a:spcAft>
              <a:buNone/>
            </a:pPr>
            <a:r>
              <a:rPr lang="ar" sz="2400">
                <a:solidFill>
                  <a:schemeClr val="dk1"/>
                </a:solidFill>
                <a:latin typeface="Arial"/>
                <a:ea typeface="Arial"/>
                <a:cs typeface="Arial"/>
                <a:sym typeface="Arial"/>
              </a:rPr>
              <a:t>ج- 10-15 دقيقة</a:t>
            </a:r>
            <a:endParaRPr sz="2400">
              <a:solidFill>
                <a:schemeClr val="dk1"/>
              </a:solidFill>
              <a:latin typeface="Calibri"/>
              <a:ea typeface="Calibri"/>
              <a:cs typeface="Calibri"/>
              <a:sym typeface="Calibri"/>
            </a:endParaRPr>
          </a:p>
        </p:txBody>
      </p:sp>
      <p:sp>
        <p:nvSpPr>
          <p:cNvPr id="443" name="Google Shape;443;p21"/>
          <p:cNvSpPr/>
          <p:nvPr/>
        </p:nvSpPr>
        <p:spPr>
          <a:xfrm>
            <a:off x="1775520" y="1340087"/>
            <a:ext cx="3566847"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3200">
                <a:solidFill>
                  <a:schemeClr val="lt1"/>
                </a:solidFill>
                <a:latin typeface="Arial"/>
                <a:ea typeface="Arial"/>
                <a:cs typeface="Arial"/>
                <a:sym typeface="Arial"/>
              </a:rPr>
              <a:t>سؤال للمجموعة ب</a:t>
            </a:r>
            <a:endParaRPr sz="3200">
              <a:solidFill>
                <a:schemeClr val="lt1"/>
              </a:solidFill>
              <a:latin typeface="Calibri"/>
              <a:ea typeface="Calibri"/>
              <a:cs typeface="Calibri"/>
              <a:sym typeface="Calibri"/>
            </a:endParaRPr>
          </a:p>
        </p:txBody>
      </p:sp>
      <p:sp>
        <p:nvSpPr>
          <p:cNvPr id="444" name="Google Shape;444;p21"/>
          <p:cNvSpPr/>
          <p:nvPr/>
        </p:nvSpPr>
        <p:spPr>
          <a:xfrm>
            <a:off x="8247012" y="6072612"/>
            <a:ext cx="2784526" cy="416262"/>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 sz="2400">
                <a:solidFill>
                  <a:schemeClr val="lt1"/>
                </a:solidFill>
                <a:latin typeface="Arial"/>
                <a:ea typeface="Arial"/>
                <a:cs typeface="Arial"/>
                <a:sym typeface="Arial"/>
              </a:rPr>
              <a:t>الإجابة الصحيحة هي أ.</a:t>
            </a:r>
            <a:endParaRPr/>
          </a:p>
        </p:txBody>
      </p:sp>
      <p:sp>
        <p:nvSpPr>
          <p:cNvPr id="445" name="Google Shape;445;p21"/>
          <p:cNvSpPr/>
          <p:nvPr/>
        </p:nvSpPr>
        <p:spPr>
          <a:xfrm>
            <a:off x="2055677" y="6072612"/>
            <a:ext cx="2784526" cy="416262"/>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 sz="2400">
                <a:solidFill>
                  <a:schemeClr val="lt1"/>
                </a:solidFill>
                <a:latin typeface="Arial"/>
                <a:ea typeface="Arial"/>
                <a:cs typeface="Arial"/>
                <a:sym typeface="Arial"/>
              </a:rPr>
              <a:t>الإجابة الصحيحة هي أ.</a:t>
            </a:r>
            <a:endParaRPr/>
          </a:p>
        </p:txBody>
      </p:sp>
      <p:pic>
        <p:nvPicPr>
          <p:cNvPr descr="עזרה עם מילוי מלא" id="446" name="Google Shape;446;p21">
            <a:hlinkClick action="ppaction://hlinksldjump" r:id="rId3"/>
          </p:cNvPr>
          <p:cNvPicPr preferRelativeResize="0"/>
          <p:nvPr/>
        </p:nvPicPr>
        <p:blipFill rotWithShape="1">
          <a:blip r:embed="rId4">
            <a:alphaModFix/>
          </a:blip>
          <a:srcRect b="0" l="0" r="0" t="0"/>
          <a:stretch/>
        </p:blipFill>
        <p:spPr>
          <a:xfrm>
            <a:off x="5868127" y="5572857"/>
            <a:ext cx="914400" cy="914400"/>
          </a:xfrm>
          <a:prstGeom prst="rect">
            <a:avLst/>
          </a:prstGeom>
          <a:noFill/>
          <a:ln>
            <a:noFill/>
          </a:ln>
        </p:spPr>
      </p:pic>
      <p:sp>
        <p:nvSpPr>
          <p:cNvPr id="447" name="Google Shape;447;p21"/>
          <p:cNvSpPr txBox="1"/>
          <p:nvPr/>
        </p:nvSpPr>
        <p:spPr>
          <a:xfrm>
            <a:off x="5375920" y="6334780"/>
            <a:ext cx="1440160" cy="52322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800">
                <a:solidFill>
                  <a:srgbClr val="1E4E79"/>
                </a:solidFill>
                <a:latin typeface="Arial"/>
                <a:ea typeface="Arial"/>
                <a:cs typeface="Arial"/>
                <a:sym typeface="Arial"/>
              </a:rPr>
              <a:t>مهمة</a:t>
            </a:r>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500"/>
                                        <p:tgtEl>
                                          <p:spTgt spid="437"/>
                                        </p:tgtEl>
                                      </p:cBhvr>
                                    </p:animEffect>
                                  </p:childTnLst>
                                </p:cTn>
                              </p:par>
                              <p:par>
                                <p:cTn fill="hold" nodeType="with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500"/>
                                        <p:tgtEl>
                                          <p:spTgt spid="443"/>
                                        </p:tgtEl>
                                      </p:cBhvr>
                                    </p:animEffect>
                                  </p:childTnLst>
                                </p:cTn>
                              </p:par>
                              <p:par>
                                <p:cTn fill="hold" nodeType="with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1000"/>
                                        <p:tgtEl>
                                          <p:spTgt spid="441"/>
                                        </p:tgtEl>
                                      </p:cBhvr>
                                    </p:animEffect>
                                  </p:childTnLst>
                                </p:cTn>
                              </p:par>
                              <p:par>
                                <p:cTn fill="hold" nodeType="with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1000"/>
                                        <p:tgtEl>
                                          <p:spTgt spid="4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1">
                                            <p:txEl>
                                              <p:pRg end="0" st="0"/>
                                            </p:txEl>
                                          </p:spTgt>
                                        </p:tgtEl>
                                        <p:attrNameLst>
                                          <p:attrName>style.visibility</p:attrName>
                                        </p:attrNameLst>
                                      </p:cBhvr>
                                      <p:to>
                                        <p:strVal val="visible"/>
                                      </p:to>
                                    </p:set>
                                    <p:animEffect filter="fade" transition="in">
                                      <p:cBhvr>
                                        <p:cTn dur="1000"/>
                                        <p:tgtEl>
                                          <p:spTgt spid="4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1">
                                            <p:txEl>
                                              <p:pRg end="1" st="1"/>
                                            </p:txEl>
                                          </p:spTgt>
                                        </p:tgtEl>
                                        <p:attrNameLst>
                                          <p:attrName>style.visibility</p:attrName>
                                        </p:attrNameLst>
                                      </p:cBhvr>
                                      <p:to>
                                        <p:strVal val="visible"/>
                                      </p:to>
                                    </p:set>
                                    <p:animEffect filter="fade" transition="in">
                                      <p:cBhvr>
                                        <p:cTn dur="1000"/>
                                        <p:tgtEl>
                                          <p:spTgt spid="44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1">
                                            <p:txEl>
                                              <p:pRg end="2" st="2"/>
                                            </p:txEl>
                                          </p:spTgt>
                                        </p:tgtEl>
                                        <p:attrNameLst>
                                          <p:attrName>style.visibility</p:attrName>
                                        </p:attrNameLst>
                                      </p:cBhvr>
                                      <p:to>
                                        <p:strVal val="visible"/>
                                      </p:to>
                                    </p:set>
                                    <p:animEffect filter="fade" transition="in">
                                      <p:cBhvr>
                                        <p:cTn dur="1000"/>
                                        <p:tgtEl>
                                          <p:spTgt spid="44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1">
                                            <p:txEl>
                                              <p:pRg end="3" st="3"/>
                                            </p:txEl>
                                          </p:spTgt>
                                        </p:tgtEl>
                                        <p:attrNameLst>
                                          <p:attrName>style.visibility</p:attrName>
                                        </p:attrNameLst>
                                      </p:cBhvr>
                                      <p:to>
                                        <p:strVal val="visible"/>
                                      </p:to>
                                    </p:set>
                                    <p:animEffect filter="fade" transition="in">
                                      <p:cBhvr>
                                        <p:cTn dur="1000"/>
                                        <p:tgtEl>
                                          <p:spTgt spid="44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1000"/>
                                        <p:tgtEl>
                                          <p:spTgt spid="444"/>
                                        </p:tgtEl>
                                      </p:cBhvr>
                                    </p:animEffect>
                                  </p:childTnLst>
                                </p:cTn>
                              </p:par>
                              <p:par>
                                <p:cTn fill="hold" nodeType="with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500"/>
                                        <p:tgtEl>
                                          <p:spTgt spid="446"/>
                                        </p:tgtEl>
                                      </p:cBhvr>
                                    </p:animEffect>
                                  </p:childTnLst>
                                </p:cTn>
                              </p:par>
                              <p:par>
                                <p:cTn fill="hold" nodeType="withEffect" presetClass="entr" presetID="1" presetSubtype="0">
                                  <p:stCondLst>
                                    <p:cond delay="0"/>
                                  </p:stCondLst>
                                  <p:childTnLst>
                                    <p:set>
                                      <p:cBhvr>
                                        <p:cTn dur="1" fill="hold">
                                          <p:stCondLst>
                                            <p:cond delay="0"/>
                                          </p:stCondLst>
                                        </p:cTn>
                                        <p:tgtEl>
                                          <p:spTgt spid="4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2">
                                            <p:txEl>
                                              <p:pRg end="0" st="0"/>
                                            </p:txEl>
                                          </p:spTgt>
                                        </p:tgtEl>
                                        <p:attrNameLst>
                                          <p:attrName>style.visibility</p:attrName>
                                        </p:attrNameLst>
                                      </p:cBhvr>
                                      <p:to>
                                        <p:strVal val="visible"/>
                                      </p:to>
                                    </p:set>
                                    <p:animEffect filter="fade" transition="in">
                                      <p:cBhvr>
                                        <p:cTn dur="1000"/>
                                        <p:tgtEl>
                                          <p:spTgt spid="44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2">
                                            <p:txEl>
                                              <p:pRg end="1" st="1"/>
                                            </p:txEl>
                                          </p:spTgt>
                                        </p:tgtEl>
                                        <p:attrNameLst>
                                          <p:attrName>style.visibility</p:attrName>
                                        </p:attrNameLst>
                                      </p:cBhvr>
                                      <p:to>
                                        <p:strVal val="visible"/>
                                      </p:to>
                                    </p:set>
                                    <p:animEffect filter="fade" transition="in">
                                      <p:cBhvr>
                                        <p:cTn dur="1000"/>
                                        <p:tgtEl>
                                          <p:spTgt spid="44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2">
                                            <p:txEl>
                                              <p:pRg end="2" st="2"/>
                                            </p:txEl>
                                          </p:spTgt>
                                        </p:tgtEl>
                                        <p:attrNameLst>
                                          <p:attrName>style.visibility</p:attrName>
                                        </p:attrNameLst>
                                      </p:cBhvr>
                                      <p:to>
                                        <p:strVal val="visible"/>
                                      </p:to>
                                    </p:set>
                                    <p:animEffect filter="fade" transition="in">
                                      <p:cBhvr>
                                        <p:cTn dur="1000"/>
                                        <p:tgtEl>
                                          <p:spTgt spid="44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2">
                                            <p:txEl>
                                              <p:pRg end="3" st="3"/>
                                            </p:txEl>
                                          </p:spTgt>
                                        </p:tgtEl>
                                        <p:attrNameLst>
                                          <p:attrName>style.visibility</p:attrName>
                                        </p:attrNameLst>
                                      </p:cBhvr>
                                      <p:to>
                                        <p:strVal val="visible"/>
                                      </p:to>
                                    </p:set>
                                    <p:animEffect filter="fade" transition="in">
                                      <p:cBhvr>
                                        <p:cTn dur="1000"/>
                                        <p:tgtEl>
                                          <p:spTgt spid="442">
                                            <p:txEl>
                                              <p:pRg end="3" st="3"/>
                                            </p:txEl>
                                          </p:spTgt>
                                        </p:tgtEl>
                                      </p:cBhvr>
                                    </p:animEffect>
                                  </p:childTnLst>
                                </p:cTn>
                              </p:par>
                              <p:par>
                                <p:cTn fill="hold" nodeType="withEffect" presetClass="exit" presetID="1" presetSubtype="0">
                                  <p:stCondLst>
                                    <p:cond delay="0"/>
                                  </p:stCondLst>
                                  <p:childTnLst>
                                    <p:set>
                                      <p:cBhvr>
                                        <p:cTn dur="1" fill="hold">
                                          <p:stCondLst>
                                            <p:cond delay="1"/>
                                          </p:stCondLst>
                                        </p:cTn>
                                        <p:tgtEl>
                                          <p:spTgt spid="44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4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41">
                                            <p:txEl>
                                              <p:pRg end="0" st="0"/>
                                            </p:txEl>
                                          </p:spTgt>
                                        </p:tgtEl>
                                      </p:cBhvr>
                                    </p:animEffect>
                                    <p:set>
                                      <p:cBhvr>
                                        <p:cTn dur="1" fill="hold">
                                          <p:stCondLst>
                                            <p:cond delay="1000"/>
                                          </p:stCondLst>
                                        </p:cTn>
                                        <p:tgtEl>
                                          <p:spTgt spid="441">
                                            <p:txEl>
                                              <p:pRg end="0" st="0"/>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41">
                                            <p:txEl>
                                              <p:pRg end="1" st="1"/>
                                            </p:txEl>
                                          </p:spTgt>
                                        </p:tgtEl>
                                      </p:cBhvr>
                                    </p:animEffect>
                                    <p:set>
                                      <p:cBhvr>
                                        <p:cTn dur="1" fill="hold">
                                          <p:stCondLst>
                                            <p:cond delay="1000"/>
                                          </p:stCondLst>
                                        </p:cTn>
                                        <p:tgtEl>
                                          <p:spTgt spid="441">
                                            <p:txEl>
                                              <p:pRg end="1" st="1"/>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41">
                                            <p:txEl>
                                              <p:pRg end="2" st="2"/>
                                            </p:txEl>
                                          </p:spTgt>
                                        </p:tgtEl>
                                      </p:cBhvr>
                                    </p:animEffect>
                                    <p:set>
                                      <p:cBhvr>
                                        <p:cTn dur="1" fill="hold">
                                          <p:stCondLst>
                                            <p:cond delay="1000"/>
                                          </p:stCondLst>
                                        </p:cTn>
                                        <p:tgtEl>
                                          <p:spTgt spid="441">
                                            <p:txEl>
                                              <p:pRg end="2" st="2"/>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41">
                                            <p:txEl>
                                              <p:pRg end="3" st="3"/>
                                            </p:txEl>
                                          </p:spTgt>
                                        </p:tgtEl>
                                      </p:cBhvr>
                                    </p:animEffect>
                                    <p:set>
                                      <p:cBhvr>
                                        <p:cTn dur="1" fill="hold">
                                          <p:stCondLst>
                                            <p:cond delay="1000"/>
                                          </p:stCondLst>
                                        </p:cTn>
                                        <p:tgtEl>
                                          <p:spTgt spid="441">
                                            <p:txEl>
                                              <p:pRg end="3" st="3"/>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44"/>
                                        </p:tgtEl>
                                      </p:cBhvr>
                                    </p:animEffect>
                                    <p:set>
                                      <p:cBhvr>
                                        <p:cTn dur="1" fill="hold">
                                          <p:stCondLst>
                                            <p:cond delay="1000"/>
                                          </p:stCondLst>
                                        </p:cTn>
                                        <p:tgtEl>
                                          <p:spTgt spid="44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1000"/>
                                        <p:tgtEl>
                                          <p:spTgt spid="445"/>
                                        </p:tgtEl>
                                      </p:cBhvr>
                                    </p:animEffect>
                                  </p:childTnLst>
                                </p:cTn>
                              </p:par>
                              <p:par>
                                <p:cTn fill="hold" nodeType="withEffect" presetClass="entr" presetID="1" presetSubtype="0">
                                  <p:stCondLst>
                                    <p:cond delay="0"/>
                                  </p:stCondLst>
                                  <p:childTnLst>
                                    <p:set>
                                      <p:cBhvr>
                                        <p:cTn dur="1" fill="hold">
                                          <p:stCondLst>
                                            <p:cond delay="0"/>
                                          </p:stCondLst>
                                        </p:cTn>
                                        <p:tgtEl>
                                          <p:spTgt spid="4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22"/>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454" name="Google Shape;454;p22"/>
          <p:cNvSpPr/>
          <p:nvPr/>
        </p:nvSpPr>
        <p:spPr>
          <a:xfrm>
            <a:off x="7464691" y="1340087"/>
            <a:ext cx="3566847"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3200">
                <a:solidFill>
                  <a:schemeClr val="lt1"/>
                </a:solidFill>
                <a:latin typeface="Arial"/>
                <a:ea typeface="Arial"/>
                <a:cs typeface="Arial"/>
                <a:sym typeface="Arial"/>
              </a:rPr>
              <a:t>سؤال للمجموعة أ</a:t>
            </a:r>
            <a:endParaRPr sz="3200">
              <a:solidFill>
                <a:schemeClr val="lt1"/>
              </a:solidFill>
              <a:latin typeface="Calibri"/>
              <a:ea typeface="Calibri"/>
              <a:cs typeface="Calibri"/>
              <a:sym typeface="Calibri"/>
            </a:endParaRPr>
          </a:p>
        </p:txBody>
      </p:sp>
      <p:cxnSp>
        <p:nvCxnSpPr>
          <p:cNvPr id="455" name="Google Shape;455;p22"/>
          <p:cNvCxnSpPr/>
          <p:nvPr/>
        </p:nvCxnSpPr>
        <p:spPr>
          <a:xfrm>
            <a:off x="61595" y="7924165"/>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456" name="Google Shape;456;p22"/>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57" name="Google Shape;457;p22"/>
          <p:cNvSpPr/>
          <p:nvPr/>
        </p:nvSpPr>
        <p:spPr>
          <a:xfrm>
            <a:off x="9457068" y="208632"/>
            <a:ext cx="1574470" cy="646331"/>
          </a:xfrm>
          <a:prstGeom prst="rect">
            <a:avLst/>
          </a:prstGeom>
          <a:noFill/>
          <a:ln>
            <a:noFill/>
          </a:ln>
        </p:spPr>
        <p:txBody>
          <a:bodyPr anchorCtr="0" anchor="ctr" bIns="45700" lIns="91425" spcFirstLastPara="1" rIns="91425" wrap="square" tIns="45700">
            <a:spAutoFit/>
          </a:bodyPr>
          <a:lstStyle/>
          <a:p>
            <a:pPr indent="0" lvl="0" marL="0" marR="0" rtl="1" algn="r">
              <a:lnSpc>
                <a:spcPct val="100000"/>
              </a:lnSpc>
              <a:spcBef>
                <a:spcPts val="0"/>
              </a:spcBef>
              <a:spcAft>
                <a:spcPts val="0"/>
              </a:spcAft>
              <a:buClr>
                <a:schemeClr val="dk1"/>
              </a:buClr>
              <a:buSzPts val="3600"/>
              <a:buFont typeface="Calibri"/>
              <a:buNone/>
            </a:pPr>
            <a:r>
              <a:rPr b="1" lang="ar" sz="3600">
                <a:solidFill>
                  <a:schemeClr val="dk1"/>
                </a:solidFill>
                <a:latin typeface="Calibri"/>
                <a:ea typeface="Calibri"/>
                <a:cs typeface="Calibri"/>
                <a:sym typeface="Calibri"/>
              </a:rPr>
              <a:t>أسئلة</a:t>
            </a:r>
            <a:endParaRPr b="0" i="0" sz="1800" u="none" cap="none" strike="noStrike">
              <a:solidFill>
                <a:schemeClr val="dk1"/>
              </a:solidFill>
              <a:latin typeface="Arial"/>
              <a:ea typeface="Arial"/>
              <a:cs typeface="Arial"/>
              <a:sym typeface="Arial"/>
            </a:endParaRPr>
          </a:p>
        </p:txBody>
      </p:sp>
      <p:sp>
        <p:nvSpPr>
          <p:cNvPr id="458" name="Google Shape;458;p22"/>
          <p:cNvSpPr/>
          <p:nvPr/>
        </p:nvSpPr>
        <p:spPr>
          <a:xfrm>
            <a:off x="6456040" y="2449560"/>
            <a:ext cx="5296119" cy="3129257"/>
          </a:xfrm>
          <a:prstGeom prst="roundRect">
            <a:avLst>
              <a:gd fmla="val 16667" name="adj"/>
            </a:avLst>
          </a:prstGeom>
          <a:solidFill>
            <a:schemeClr val="lt1"/>
          </a:solidFill>
          <a:ln cap="flat" cmpd="sng" w="25400">
            <a:solidFill>
              <a:srgbClr val="525252"/>
            </a:solidFill>
            <a:prstDash val="solid"/>
            <a:miter lim="800000"/>
            <a:headEnd len="sm" w="sm" type="none"/>
            <a:tailEnd len="sm" w="sm" type="none"/>
          </a:ln>
          <a:effectLst>
            <a:outerShdw blurRad="50800" rotWithShape="0" algn="tr" dir="8100000" dist="139700">
              <a:srgbClr val="000000">
                <a:alpha val="40000"/>
              </a:srgbClr>
            </a:outerShdw>
          </a:effectLst>
        </p:spPr>
        <p:txBody>
          <a:bodyPr anchorCtr="0" anchor="ctr" bIns="45700" lIns="91425" spcFirstLastPara="1" rIns="91425" wrap="square" tIns="45700">
            <a:noAutofit/>
          </a:bodyPr>
          <a:lstStyle/>
          <a:p>
            <a:pPr indent="0" lvl="0" marL="0" marR="0" rtl="1" algn="r">
              <a:lnSpc>
                <a:spcPct val="120000"/>
              </a:lnSpc>
              <a:spcBef>
                <a:spcPts val="0"/>
              </a:spcBef>
              <a:spcAft>
                <a:spcPts val="0"/>
              </a:spcAft>
              <a:buNone/>
            </a:pPr>
            <a:r>
              <a:rPr b="1" lang="ar" sz="2400">
                <a:solidFill>
                  <a:schemeClr val="dk1"/>
                </a:solidFill>
                <a:latin typeface="Arial"/>
                <a:ea typeface="Arial"/>
                <a:cs typeface="Arial"/>
                <a:sym typeface="Arial"/>
              </a:rPr>
              <a:t>ما هو العلم الذي يلوح به المنقذ عندما يكون هناك قناديل البحر في البحر؟</a:t>
            </a:r>
            <a:endParaRPr b="1" sz="2400">
              <a:solidFill>
                <a:schemeClr val="dk1"/>
              </a:solidFill>
              <a:latin typeface="Calibri"/>
              <a:ea typeface="Calibri"/>
              <a:cs typeface="Calibri"/>
              <a:sym typeface="Calibri"/>
            </a:endParaRPr>
          </a:p>
          <a:p>
            <a:pPr indent="0" lvl="0" marL="0" marR="0" rtl="1" algn="r">
              <a:lnSpc>
                <a:spcPct val="120000"/>
              </a:lnSpc>
              <a:spcBef>
                <a:spcPts val="0"/>
              </a:spcBef>
              <a:spcAft>
                <a:spcPts val="0"/>
              </a:spcAft>
              <a:buNone/>
            </a:pPr>
            <a:r>
              <a:rPr lang="ar" sz="2400">
                <a:solidFill>
                  <a:schemeClr val="dk1"/>
                </a:solidFill>
                <a:latin typeface="Arial"/>
                <a:ea typeface="Arial"/>
                <a:cs typeface="Arial"/>
                <a:sym typeface="Arial"/>
              </a:rPr>
              <a:t>أ - العلم الأسود</a:t>
            </a:r>
            <a:endParaRPr sz="2400">
              <a:solidFill>
                <a:schemeClr val="dk1"/>
              </a:solidFill>
              <a:latin typeface="Calibri"/>
              <a:ea typeface="Calibri"/>
              <a:cs typeface="Calibri"/>
              <a:sym typeface="Calibri"/>
            </a:endParaRPr>
          </a:p>
          <a:p>
            <a:pPr indent="0" lvl="0" marL="0" marR="0" rtl="1" algn="r">
              <a:lnSpc>
                <a:spcPct val="120000"/>
              </a:lnSpc>
              <a:spcBef>
                <a:spcPts val="0"/>
              </a:spcBef>
              <a:spcAft>
                <a:spcPts val="0"/>
              </a:spcAft>
              <a:buNone/>
            </a:pPr>
            <a:r>
              <a:rPr lang="ar" sz="2400">
                <a:solidFill>
                  <a:schemeClr val="dk1"/>
                </a:solidFill>
                <a:latin typeface="Arial"/>
                <a:ea typeface="Arial"/>
                <a:cs typeface="Arial"/>
                <a:sym typeface="Arial"/>
              </a:rPr>
              <a:t>ب - العلم الأرجواني</a:t>
            </a:r>
            <a:endParaRPr sz="2400">
              <a:solidFill>
                <a:schemeClr val="dk1"/>
              </a:solidFill>
              <a:latin typeface="Calibri"/>
              <a:ea typeface="Calibri"/>
              <a:cs typeface="Calibri"/>
              <a:sym typeface="Calibri"/>
            </a:endParaRPr>
          </a:p>
          <a:p>
            <a:pPr indent="0" lvl="0" marL="0" marR="0" rtl="1" algn="r">
              <a:lnSpc>
                <a:spcPct val="120000"/>
              </a:lnSpc>
              <a:spcBef>
                <a:spcPts val="0"/>
              </a:spcBef>
              <a:spcAft>
                <a:spcPts val="0"/>
              </a:spcAft>
              <a:buNone/>
            </a:pPr>
            <a:r>
              <a:rPr lang="ar" sz="2400">
                <a:solidFill>
                  <a:schemeClr val="dk1"/>
                </a:solidFill>
                <a:latin typeface="Arial"/>
                <a:ea typeface="Arial"/>
                <a:cs typeface="Arial"/>
                <a:sym typeface="Arial"/>
              </a:rPr>
              <a:t>ج- العلم الأحمر</a:t>
            </a:r>
            <a:endParaRPr sz="2400">
              <a:solidFill>
                <a:schemeClr val="dk1"/>
              </a:solidFill>
              <a:latin typeface="Calibri"/>
              <a:ea typeface="Calibri"/>
              <a:cs typeface="Calibri"/>
              <a:sym typeface="Calibri"/>
            </a:endParaRPr>
          </a:p>
        </p:txBody>
      </p:sp>
      <p:sp>
        <p:nvSpPr>
          <p:cNvPr id="459" name="Google Shape;459;p22"/>
          <p:cNvSpPr/>
          <p:nvPr/>
        </p:nvSpPr>
        <p:spPr>
          <a:xfrm>
            <a:off x="868677" y="2449559"/>
            <a:ext cx="5296119" cy="3129257"/>
          </a:xfrm>
          <a:prstGeom prst="roundRect">
            <a:avLst>
              <a:gd fmla="val 16667" name="adj"/>
            </a:avLst>
          </a:prstGeom>
          <a:solidFill>
            <a:schemeClr val="lt1"/>
          </a:solidFill>
          <a:ln cap="flat" cmpd="sng" w="25400">
            <a:solidFill>
              <a:srgbClr val="525252"/>
            </a:solidFill>
            <a:prstDash val="solid"/>
            <a:miter lim="800000"/>
            <a:headEnd len="sm" w="sm" type="none"/>
            <a:tailEnd len="sm" w="sm" type="none"/>
          </a:ln>
          <a:effectLst>
            <a:outerShdw blurRad="50800" rotWithShape="0" algn="tr" dir="8100000" dist="139700">
              <a:srgbClr val="000000">
                <a:alpha val="40000"/>
              </a:srgbClr>
            </a:outerShdw>
          </a:effectLst>
        </p:spPr>
        <p:txBody>
          <a:bodyPr anchorCtr="0" anchor="ctr" bIns="45700" lIns="91425" spcFirstLastPara="1" rIns="91425" wrap="square" tIns="45700">
            <a:noAutofit/>
          </a:bodyPr>
          <a:lstStyle/>
          <a:p>
            <a:pPr indent="0" lvl="0" marL="0" marR="0" rtl="1" algn="r">
              <a:lnSpc>
                <a:spcPct val="120000"/>
              </a:lnSpc>
              <a:spcBef>
                <a:spcPts val="0"/>
              </a:spcBef>
              <a:spcAft>
                <a:spcPts val="0"/>
              </a:spcAft>
              <a:buNone/>
            </a:pPr>
            <a:r>
              <a:rPr b="1" lang="ar" sz="2400">
                <a:solidFill>
                  <a:schemeClr val="dk1"/>
                </a:solidFill>
                <a:latin typeface="Arial"/>
                <a:ea typeface="Arial"/>
                <a:cs typeface="Arial"/>
                <a:sym typeface="Arial"/>
              </a:rPr>
              <a:t>أين تحدث معظم حالات الغرق </a:t>
            </a:r>
            <a:r>
              <a:rPr lang="ar" sz="2400">
                <a:solidFill>
                  <a:schemeClr val="dk1"/>
                </a:solidFill>
                <a:latin typeface="Arial"/>
                <a:ea typeface="Arial"/>
                <a:cs typeface="Arial"/>
                <a:sym typeface="Arial"/>
              </a:rPr>
              <a:t>؟</a:t>
            </a:r>
            <a:endParaRPr sz="2400">
              <a:solidFill>
                <a:schemeClr val="dk1"/>
              </a:solidFill>
              <a:latin typeface="Calibri"/>
              <a:ea typeface="Calibri"/>
              <a:cs typeface="Calibri"/>
              <a:sym typeface="Calibri"/>
            </a:endParaRPr>
          </a:p>
          <a:p>
            <a:pPr indent="-631825" lvl="0" marL="631825" marR="0" rtl="1" algn="r">
              <a:lnSpc>
                <a:spcPct val="120000"/>
              </a:lnSpc>
              <a:spcBef>
                <a:spcPts val="600"/>
              </a:spcBef>
              <a:spcAft>
                <a:spcPts val="0"/>
              </a:spcAft>
              <a:buNone/>
            </a:pPr>
            <a:r>
              <a:rPr lang="ar" sz="2400">
                <a:solidFill>
                  <a:schemeClr val="dk1"/>
                </a:solidFill>
                <a:latin typeface="Arial"/>
                <a:ea typeface="Arial"/>
                <a:cs typeface="Arial"/>
                <a:sym typeface="Arial"/>
              </a:rPr>
              <a:t>أ - على الشواطئ المنظمة للسباحة ليلاً</a:t>
            </a:r>
            <a:endParaRPr sz="2400">
              <a:solidFill>
                <a:schemeClr val="dk1"/>
              </a:solidFill>
              <a:latin typeface="Calibri"/>
              <a:ea typeface="Calibri"/>
              <a:cs typeface="Calibri"/>
              <a:sym typeface="Calibri"/>
            </a:endParaRPr>
          </a:p>
          <a:p>
            <a:pPr indent="0" lvl="0" marL="0" marR="0" rtl="1" algn="r">
              <a:lnSpc>
                <a:spcPct val="120000"/>
              </a:lnSpc>
              <a:spcBef>
                <a:spcPts val="0"/>
              </a:spcBef>
              <a:spcAft>
                <a:spcPts val="0"/>
              </a:spcAft>
              <a:buNone/>
            </a:pPr>
            <a:r>
              <a:rPr lang="ar" sz="2400">
                <a:solidFill>
                  <a:schemeClr val="dk1"/>
                </a:solidFill>
                <a:latin typeface="Arial"/>
                <a:ea typeface="Arial"/>
                <a:cs typeface="Arial"/>
                <a:sym typeface="Arial"/>
              </a:rPr>
              <a:t>في أعماق البحر</a:t>
            </a:r>
            <a:endParaRPr sz="2400">
              <a:solidFill>
                <a:schemeClr val="dk1"/>
              </a:solidFill>
              <a:latin typeface="Calibri"/>
              <a:ea typeface="Calibri"/>
              <a:cs typeface="Calibri"/>
              <a:sym typeface="Calibri"/>
            </a:endParaRPr>
          </a:p>
          <a:p>
            <a:pPr indent="0" lvl="0" marL="0" marR="0" rtl="1" algn="r">
              <a:lnSpc>
                <a:spcPct val="120000"/>
              </a:lnSpc>
              <a:spcBef>
                <a:spcPts val="0"/>
              </a:spcBef>
              <a:spcAft>
                <a:spcPts val="0"/>
              </a:spcAft>
              <a:buNone/>
            </a:pPr>
            <a:r>
              <a:rPr lang="ar" sz="2400">
                <a:solidFill>
                  <a:schemeClr val="dk1"/>
                </a:solidFill>
                <a:latin typeface="Arial"/>
                <a:ea typeface="Arial"/>
                <a:cs typeface="Arial"/>
                <a:sym typeface="Arial"/>
              </a:rPr>
              <a:t>ج- على شاطئ غير منظم للسباحة</a:t>
            </a:r>
            <a:endParaRPr sz="2400">
              <a:solidFill>
                <a:schemeClr val="dk1"/>
              </a:solidFill>
              <a:latin typeface="Calibri"/>
              <a:ea typeface="Calibri"/>
              <a:cs typeface="Calibri"/>
              <a:sym typeface="Calibri"/>
            </a:endParaRPr>
          </a:p>
        </p:txBody>
      </p:sp>
      <p:sp>
        <p:nvSpPr>
          <p:cNvPr id="460" name="Google Shape;460;p22"/>
          <p:cNvSpPr/>
          <p:nvPr/>
        </p:nvSpPr>
        <p:spPr>
          <a:xfrm>
            <a:off x="1775520" y="1340087"/>
            <a:ext cx="3566847"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3200">
                <a:solidFill>
                  <a:schemeClr val="lt1"/>
                </a:solidFill>
                <a:latin typeface="Arial"/>
                <a:ea typeface="Arial"/>
                <a:cs typeface="Arial"/>
                <a:sym typeface="Arial"/>
              </a:rPr>
              <a:t>سؤال للمجموعة ب</a:t>
            </a:r>
            <a:endParaRPr sz="3200">
              <a:solidFill>
                <a:schemeClr val="lt1"/>
              </a:solidFill>
              <a:latin typeface="Calibri"/>
              <a:ea typeface="Calibri"/>
              <a:cs typeface="Calibri"/>
              <a:sym typeface="Calibri"/>
            </a:endParaRPr>
          </a:p>
        </p:txBody>
      </p:sp>
      <p:sp>
        <p:nvSpPr>
          <p:cNvPr id="461" name="Google Shape;461;p22"/>
          <p:cNvSpPr/>
          <p:nvPr/>
        </p:nvSpPr>
        <p:spPr>
          <a:xfrm>
            <a:off x="8247012" y="6072612"/>
            <a:ext cx="2784526" cy="416262"/>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 sz="2400">
                <a:solidFill>
                  <a:schemeClr val="lt1"/>
                </a:solidFill>
                <a:latin typeface="Arial"/>
                <a:ea typeface="Arial"/>
                <a:cs typeface="Arial"/>
                <a:sym typeface="Arial"/>
              </a:rPr>
              <a:t>الإجابة الصحيحة هي في</a:t>
            </a:r>
            <a:endParaRPr/>
          </a:p>
        </p:txBody>
      </p:sp>
      <p:sp>
        <p:nvSpPr>
          <p:cNvPr id="462" name="Google Shape;462;p22"/>
          <p:cNvSpPr/>
          <p:nvPr/>
        </p:nvSpPr>
        <p:spPr>
          <a:xfrm>
            <a:off x="2055677" y="6072612"/>
            <a:ext cx="2784526" cy="416262"/>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 sz="2400">
                <a:solidFill>
                  <a:schemeClr val="lt1"/>
                </a:solidFill>
                <a:latin typeface="Arial"/>
                <a:ea typeface="Arial"/>
                <a:cs typeface="Arial"/>
                <a:sym typeface="Arial"/>
              </a:rPr>
              <a:t>الإجابة الصحيحة هي ج.</a:t>
            </a:r>
            <a:endParaRPr/>
          </a:p>
        </p:txBody>
      </p:sp>
      <p:pic>
        <p:nvPicPr>
          <p:cNvPr descr="עזרה עם מילוי מלא" id="463" name="Google Shape;463;p22">
            <a:hlinkClick action="ppaction://hlinksldjump" r:id="rId3"/>
          </p:cNvPr>
          <p:cNvPicPr preferRelativeResize="0"/>
          <p:nvPr/>
        </p:nvPicPr>
        <p:blipFill rotWithShape="1">
          <a:blip r:embed="rId4">
            <a:alphaModFix/>
          </a:blip>
          <a:srcRect b="0" l="0" r="0" t="0"/>
          <a:stretch/>
        </p:blipFill>
        <p:spPr>
          <a:xfrm>
            <a:off x="5868127" y="5572857"/>
            <a:ext cx="914400" cy="914400"/>
          </a:xfrm>
          <a:prstGeom prst="rect">
            <a:avLst/>
          </a:prstGeom>
          <a:noFill/>
          <a:ln>
            <a:noFill/>
          </a:ln>
        </p:spPr>
      </p:pic>
      <p:sp>
        <p:nvSpPr>
          <p:cNvPr id="464" name="Google Shape;464;p22"/>
          <p:cNvSpPr txBox="1"/>
          <p:nvPr/>
        </p:nvSpPr>
        <p:spPr>
          <a:xfrm>
            <a:off x="5375920" y="6334780"/>
            <a:ext cx="1440160" cy="52322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800">
                <a:solidFill>
                  <a:srgbClr val="1E4E79"/>
                </a:solidFill>
                <a:latin typeface="Arial"/>
                <a:ea typeface="Arial"/>
                <a:cs typeface="Arial"/>
                <a:sym typeface="Arial"/>
              </a:rPr>
              <a:t>مهمة</a:t>
            </a:r>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500"/>
                                        <p:tgtEl>
                                          <p:spTgt spid="454"/>
                                        </p:tgtEl>
                                      </p:cBhvr>
                                    </p:animEffect>
                                  </p:childTnLst>
                                </p:cTn>
                              </p:par>
                              <p:par>
                                <p:cTn fill="hold" nodeType="with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500"/>
                                        <p:tgtEl>
                                          <p:spTgt spid="460"/>
                                        </p:tgtEl>
                                      </p:cBhvr>
                                    </p:animEffect>
                                  </p:childTnLst>
                                </p:cTn>
                              </p:par>
                              <p:par>
                                <p:cTn fill="hold" nodeType="with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1000"/>
                                        <p:tgtEl>
                                          <p:spTgt spid="458"/>
                                        </p:tgtEl>
                                      </p:cBhvr>
                                    </p:animEffect>
                                  </p:childTnLst>
                                </p:cTn>
                              </p:par>
                              <p:par>
                                <p:cTn fill="hold" nodeType="with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1000"/>
                                        <p:tgtEl>
                                          <p:spTgt spid="4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8">
                                            <p:txEl>
                                              <p:pRg end="0" st="0"/>
                                            </p:txEl>
                                          </p:spTgt>
                                        </p:tgtEl>
                                        <p:attrNameLst>
                                          <p:attrName>style.visibility</p:attrName>
                                        </p:attrNameLst>
                                      </p:cBhvr>
                                      <p:to>
                                        <p:strVal val="visible"/>
                                      </p:to>
                                    </p:set>
                                    <p:animEffect filter="fade" transition="in">
                                      <p:cBhvr>
                                        <p:cTn dur="1000"/>
                                        <p:tgtEl>
                                          <p:spTgt spid="4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8">
                                            <p:txEl>
                                              <p:pRg end="1" st="1"/>
                                            </p:txEl>
                                          </p:spTgt>
                                        </p:tgtEl>
                                        <p:attrNameLst>
                                          <p:attrName>style.visibility</p:attrName>
                                        </p:attrNameLst>
                                      </p:cBhvr>
                                      <p:to>
                                        <p:strVal val="visible"/>
                                      </p:to>
                                    </p:set>
                                    <p:animEffect filter="fade" transition="in">
                                      <p:cBhvr>
                                        <p:cTn dur="1000"/>
                                        <p:tgtEl>
                                          <p:spTgt spid="45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8">
                                            <p:txEl>
                                              <p:pRg end="2" st="2"/>
                                            </p:txEl>
                                          </p:spTgt>
                                        </p:tgtEl>
                                        <p:attrNameLst>
                                          <p:attrName>style.visibility</p:attrName>
                                        </p:attrNameLst>
                                      </p:cBhvr>
                                      <p:to>
                                        <p:strVal val="visible"/>
                                      </p:to>
                                    </p:set>
                                    <p:animEffect filter="fade" transition="in">
                                      <p:cBhvr>
                                        <p:cTn dur="1000"/>
                                        <p:tgtEl>
                                          <p:spTgt spid="45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8">
                                            <p:txEl>
                                              <p:pRg end="3" st="3"/>
                                            </p:txEl>
                                          </p:spTgt>
                                        </p:tgtEl>
                                        <p:attrNameLst>
                                          <p:attrName>style.visibility</p:attrName>
                                        </p:attrNameLst>
                                      </p:cBhvr>
                                      <p:to>
                                        <p:strVal val="visible"/>
                                      </p:to>
                                    </p:set>
                                    <p:animEffect filter="fade" transition="in">
                                      <p:cBhvr>
                                        <p:cTn dur="1000"/>
                                        <p:tgtEl>
                                          <p:spTgt spid="45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1000"/>
                                        <p:tgtEl>
                                          <p:spTgt spid="461"/>
                                        </p:tgtEl>
                                      </p:cBhvr>
                                    </p:animEffect>
                                  </p:childTnLst>
                                </p:cTn>
                              </p:par>
                              <p:par>
                                <p:cTn fill="hold" nodeType="with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500"/>
                                        <p:tgtEl>
                                          <p:spTgt spid="463"/>
                                        </p:tgtEl>
                                      </p:cBhvr>
                                    </p:animEffect>
                                  </p:childTnLst>
                                </p:cTn>
                              </p:par>
                              <p:par>
                                <p:cTn fill="hold" nodeType="withEffect" presetClass="entr" presetID="1" presetSubtype="0">
                                  <p:stCondLst>
                                    <p:cond delay="0"/>
                                  </p:stCondLst>
                                  <p:childTnLst>
                                    <p:set>
                                      <p:cBhvr>
                                        <p:cTn dur="1" fill="hold">
                                          <p:stCondLst>
                                            <p:cond delay="0"/>
                                          </p:stCondLst>
                                        </p:cTn>
                                        <p:tgtEl>
                                          <p:spTgt spid="4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9">
                                            <p:txEl>
                                              <p:pRg end="0" st="0"/>
                                            </p:txEl>
                                          </p:spTgt>
                                        </p:tgtEl>
                                        <p:attrNameLst>
                                          <p:attrName>style.visibility</p:attrName>
                                        </p:attrNameLst>
                                      </p:cBhvr>
                                      <p:to>
                                        <p:strVal val="visible"/>
                                      </p:to>
                                    </p:set>
                                    <p:animEffect filter="fade" transition="in">
                                      <p:cBhvr>
                                        <p:cTn dur="1000"/>
                                        <p:tgtEl>
                                          <p:spTgt spid="4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9">
                                            <p:txEl>
                                              <p:pRg end="1" st="1"/>
                                            </p:txEl>
                                          </p:spTgt>
                                        </p:tgtEl>
                                        <p:attrNameLst>
                                          <p:attrName>style.visibility</p:attrName>
                                        </p:attrNameLst>
                                      </p:cBhvr>
                                      <p:to>
                                        <p:strVal val="visible"/>
                                      </p:to>
                                    </p:set>
                                    <p:animEffect filter="fade" transition="in">
                                      <p:cBhvr>
                                        <p:cTn dur="1000"/>
                                        <p:tgtEl>
                                          <p:spTgt spid="45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9">
                                            <p:txEl>
                                              <p:pRg end="2" st="2"/>
                                            </p:txEl>
                                          </p:spTgt>
                                        </p:tgtEl>
                                        <p:attrNameLst>
                                          <p:attrName>style.visibility</p:attrName>
                                        </p:attrNameLst>
                                      </p:cBhvr>
                                      <p:to>
                                        <p:strVal val="visible"/>
                                      </p:to>
                                    </p:set>
                                    <p:animEffect filter="fade" transition="in">
                                      <p:cBhvr>
                                        <p:cTn dur="1000"/>
                                        <p:tgtEl>
                                          <p:spTgt spid="45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9">
                                            <p:txEl>
                                              <p:pRg end="3" st="3"/>
                                            </p:txEl>
                                          </p:spTgt>
                                        </p:tgtEl>
                                        <p:attrNameLst>
                                          <p:attrName>style.visibility</p:attrName>
                                        </p:attrNameLst>
                                      </p:cBhvr>
                                      <p:to>
                                        <p:strVal val="visible"/>
                                      </p:to>
                                    </p:set>
                                    <p:animEffect filter="fade" transition="in">
                                      <p:cBhvr>
                                        <p:cTn dur="1000"/>
                                        <p:tgtEl>
                                          <p:spTgt spid="459">
                                            <p:txEl>
                                              <p:pRg end="3" st="3"/>
                                            </p:txEl>
                                          </p:spTgt>
                                        </p:tgtEl>
                                      </p:cBhvr>
                                    </p:animEffect>
                                  </p:childTnLst>
                                </p:cTn>
                              </p:par>
                              <p:par>
                                <p:cTn fill="hold" nodeType="withEffect" presetClass="exit" presetID="1" presetSubtype="0">
                                  <p:stCondLst>
                                    <p:cond delay="0"/>
                                  </p:stCondLst>
                                  <p:childTnLst>
                                    <p:set>
                                      <p:cBhvr>
                                        <p:cTn dur="1" fill="hold">
                                          <p:stCondLst>
                                            <p:cond delay="1"/>
                                          </p:stCondLst>
                                        </p:cTn>
                                        <p:tgtEl>
                                          <p:spTgt spid="46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6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58">
                                            <p:txEl>
                                              <p:pRg end="0" st="0"/>
                                            </p:txEl>
                                          </p:spTgt>
                                        </p:tgtEl>
                                      </p:cBhvr>
                                    </p:animEffect>
                                    <p:set>
                                      <p:cBhvr>
                                        <p:cTn dur="1" fill="hold">
                                          <p:stCondLst>
                                            <p:cond delay="1000"/>
                                          </p:stCondLst>
                                        </p:cTn>
                                        <p:tgtEl>
                                          <p:spTgt spid="458">
                                            <p:txEl>
                                              <p:pRg end="0" st="0"/>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58">
                                            <p:txEl>
                                              <p:pRg end="1" st="1"/>
                                            </p:txEl>
                                          </p:spTgt>
                                        </p:tgtEl>
                                      </p:cBhvr>
                                    </p:animEffect>
                                    <p:set>
                                      <p:cBhvr>
                                        <p:cTn dur="1" fill="hold">
                                          <p:stCondLst>
                                            <p:cond delay="1000"/>
                                          </p:stCondLst>
                                        </p:cTn>
                                        <p:tgtEl>
                                          <p:spTgt spid="458">
                                            <p:txEl>
                                              <p:pRg end="1" st="1"/>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58">
                                            <p:txEl>
                                              <p:pRg end="2" st="2"/>
                                            </p:txEl>
                                          </p:spTgt>
                                        </p:tgtEl>
                                      </p:cBhvr>
                                    </p:animEffect>
                                    <p:set>
                                      <p:cBhvr>
                                        <p:cTn dur="1" fill="hold">
                                          <p:stCondLst>
                                            <p:cond delay="1000"/>
                                          </p:stCondLst>
                                        </p:cTn>
                                        <p:tgtEl>
                                          <p:spTgt spid="458">
                                            <p:txEl>
                                              <p:pRg end="2" st="2"/>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58">
                                            <p:txEl>
                                              <p:pRg end="3" st="3"/>
                                            </p:txEl>
                                          </p:spTgt>
                                        </p:tgtEl>
                                      </p:cBhvr>
                                    </p:animEffect>
                                    <p:set>
                                      <p:cBhvr>
                                        <p:cTn dur="1" fill="hold">
                                          <p:stCondLst>
                                            <p:cond delay="1000"/>
                                          </p:stCondLst>
                                        </p:cTn>
                                        <p:tgtEl>
                                          <p:spTgt spid="458">
                                            <p:txEl>
                                              <p:pRg end="3" st="3"/>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61"/>
                                        </p:tgtEl>
                                      </p:cBhvr>
                                    </p:animEffect>
                                    <p:set>
                                      <p:cBhvr>
                                        <p:cTn dur="1" fill="hold">
                                          <p:stCondLst>
                                            <p:cond delay="1000"/>
                                          </p:stCondLst>
                                        </p:cTn>
                                        <p:tgtEl>
                                          <p:spTgt spid="46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1000"/>
                                        <p:tgtEl>
                                          <p:spTgt spid="462"/>
                                        </p:tgtEl>
                                      </p:cBhvr>
                                    </p:animEffect>
                                  </p:childTnLst>
                                </p:cTn>
                              </p:par>
                              <p:par>
                                <p:cTn fill="hold" nodeType="withEffect" presetClass="entr" presetID="1" presetSubtype="0">
                                  <p:stCondLst>
                                    <p:cond delay="0"/>
                                  </p:stCondLst>
                                  <p:childTnLst>
                                    <p:set>
                                      <p:cBhvr>
                                        <p:cTn dur="1" fill="hold">
                                          <p:stCondLst>
                                            <p:cond delay="0"/>
                                          </p:stCondLst>
                                        </p:cTn>
                                        <p:tgtEl>
                                          <p:spTgt spid="4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23"/>
          <p:cNvSpPr/>
          <p:nvPr/>
        </p:nvSpPr>
        <p:spPr>
          <a:xfrm>
            <a:off x="813060" y="3212976"/>
            <a:ext cx="10945216" cy="1403461"/>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0" lvl="0" marL="0" marR="0" rtl="1" algn="r">
              <a:lnSpc>
                <a:spcPct val="120000"/>
              </a:lnSpc>
              <a:spcBef>
                <a:spcPts val="0"/>
              </a:spcBef>
              <a:spcAft>
                <a:spcPts val="0"/>
              </a:spcAft>
              <a:buNone/>
            </a:pPr>
            <a:r>
              <a:rPr lang="ar" sz="2400">
                <a:solidFill>
                  <a:schemeClr val="dk1"/>
                </a:solidFill>
                <a:latin typeface="Arial"/>
                <a:ea typeface="Arial"/>
                <a:cs typeface="Arial"/>
                <a:sym typeface="Arial"/>
              </a:rPr>
              <a:t>لقد تعلمنا كيف يتم التعبير عن المسؤولية الشخصية لمنع الضرر في البحر على الشاطئ وفي البحر. من خلال المهام، اختبرنا ما هي المسؤولية الشخصية، وخاصة ما لا ينبغي لنا فعله حتى لا نتعرض للأذى.</a:t>
            </a:r>
            <a:endParaRPr sz="2400">
              <a:solidFill>
                <a:schemeClr val="dk1"/>
              </a:solidFill>
              <a:latin typeface="Calibri"/>
              <a:ea typeface="Calibri"/>
              <a:cs typeface="Calibri"/>
              <a:sym typeface="Calibri"/>
            </a:endParaRPr>
          </a:p>
        </p:txBody>
      </p:sp>
      <p:sp>
        <p:nvSpPr>
          <p:cNvPr id="470" name="Google Shape;470;p23"/>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471" name="Google Shape;471;p23"/>
          <p:cNvSpPr/>
          <p:nvPr/>
        </p:nvSpPr>
        <p:spPr>
          <a:xfrm>
            <a:off x="8256240" y="1583531"/>
            <a:ext cx="3502036"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ar" sz="3200">
                <a:solidFill>
                  <a:schemeClr val="lt1"/>
                </a:solidFill>
                <a:latin typeface="Arial"/>
                <a:ea typeface="Arial"/>
                <a:cs typeface="Arial"/>
                <a:sym typeface="Arial"/>
              </a:rPr>
              <a:t>ملخص الدرس الثاني</a:t>
            </a:r>
            <a:endParaRPr sz="3200">
              <a:solidFill>
                <a:schemeClr val="lt1"/>
              </a:solidFill>
              <a:latin typeface="Calibri"/>
              <a:ea typeface="Calibri"/>
              <a:cs typeface="Calibri"/>
              <a:sym typeface="Calibri"/>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471"/>
                                        </p:tgtEl>
                                        <p:attrNameLst>
                                          <p:attrName>style.visibility</p:attrName>
                                        </p:attrNameLst>
                                      </p:cBhvr>
                                      <p:to>
                                        <p:strVal val="visible"/>
                                      </p:to>
                                    </p:set>
                                    <p:animEffect filter="fade" transition="in">
                                      <p:cBhvr>
                                        <p:cTn dur="500"/>
                                        <p:tgtEl>
                                          <p:spTgt spid="4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9">
                                            <p:txEl>
                                              <p:pRg end="0" st="0"/>
                                            </p:txEl>
                                          </p:spTgt>
                                        </p:tgtEl>
                                        <p:attrNameLst>
                                          <p:attrName>style.visibility</p:attrName>
                                        </p:attrNameLst>
                                      </p:cBhvr>
                                      <p:to>
                                        <p:strVal val="visible"/>
                                      </p:to>
                                    </p:set>
                                    <p:animEffect filter="fade" transition="in">
                                      <p:cBhvr>
                                        <p:cTn dur="1000"/>
                                        <p:tgtEl>
                                          <p:spTgt spid="46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24"/>
          <p:cNvSpPr txBox="1"/>
          <p:nvPr/>
        </p:nvSpPr>
        <p:spPr>
          <a:xfrm>
            <a:off x="983432" y="476672"/>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pic>
        <p:nvPicPr>
          <p:cNvPr descr="C:\Users\user\Downloads\לוגו האגף.png" id="477" name="Google Shape;477;p24"/>
          <p:cNvPicPr preferRelativeResize="0"/>
          <p:nvPr/>
        </p:nvPicPr>
        <p:blipFill rotWithShape="1">
          <a:blip r:embed="rId3">
            <a:alphaModFix/>
          </a:blip>
          <a:srcRect b="0" l="0" r="0" t="0"/>
          <a:stretch/>
        </p:blipFill>
        <p:spPr>
          <a:xfrm>
            <a:off x="8976319" y="476673"/>
            <a:ext cx="3023967" cy="928490"/>
          </a:xfrm>
          <a:prstGeom prst="rect">
            <a:avLst/>
          </a:prstGeom>
          <a:noFill/>
          <a:ln>
            <a:noFill/>
          </a:ln>
        </p:spPr>
      </p:pic>
      <p:sp>
        <p:nvSpPr>
          <p:cNvPr id="478" name="Google Shape;478;p24"/>
          <p:cNvSpPr txBox="1"/>
          <p:nvPr/>
        </p:nvSpPr>
        <p:spPr>
          <a:xfrm>
            <a:off x="1415480" y="1458965"/>
            <a:ext cx="6094324" cy="777136"/>
          </a:xfrm>
          <a:prstGeom prst="rect">
            <a:avLst/>
          </a:prstGeom>
          <a:no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Clr>
                <a:srgbClr val="1E4E79"/>
              </a:buClr>
              <a:buSzPts val="4000"/>
              <a:buFont typeface="Arial"/>
              <a:buNone/>
            </a:pPr>
            <a:r>
              <a:rPr b="1" lang="ar" sz="4000" cap="none">
                <a:solidFill>
                  <a:srgbClr val="1E4E79"/>
                </a:solidFill>
                <a:latin typeface="Arial"/>
                <a:ea typeface="Arial"/>
                <a:cs typeface="Arial"/>
                <a:sym typeface="Arial"/>
              </a:rPr>
              <a:t>من أجل سلامة الأطفال والشباب</a:t>
            </a:r>
            <a:endParaRPr sz="4000">
              <a:solidFill>
                <a:srgbClr val="1E4E79"/>
              </a:solidFill>
              <a:latin typeface="Calibri"/>
              <a:ea typeface="Calibri"/>
              <a:cs typeface="Calibri"/>
              <a:sym typeface="Calibri"/>
            </a:endParaRPr>
          </a:p>
        </p:txBody>
      </p:sp>
      <p:sp>
        <p:nvSpPr>
          <p:cNvPr id="479" name="Google Shape;479;p24"/>
          <p:cNvSpPr txBox="1"/>
          <p:nvPr/>
        </p:nvSpPr>
        <p:spPr>
          <a:xfrm>
            <a:off x="1415480" y="2780928"/>
            <a:ext cx="9613068" cy="830997"/>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400">
                <a:solidFill>
                  <a:srgbClr val="002060"/>
                </a:solidFill>
                <a:latin typeface="Arial"/>
                <a:ea typeface="Arial"/>
                <a:cs typeface="Arial"/>
                <a:sym typeface="Arial"/>
              </a:rPr>
              <a:t>انتهى الدرس الثاني: </a:t>
            </a:r>
            <a:r>
              <a:rPr b="1" lang="ar" sz="2400">
                <a:solidFill>
                  <a:schemeClr val="dk1"/>
                </a:solidFill>
                <a:latin typeface="Arial"/>
                <a:ea typeface="Arial"/>
                <a:cs typeface="Arial"/>
                <a:sym typeface="Arial"/>
              </a:rPr>
              <a:t>الوقاية من الغرق في البحر والمسبح</a:t>
            </a:r>
            <a:endParaRPr/>
          </a:p>
          <a:p>
            <a:pPr indent="0" lvl="0" marL="0" marR="0" rtl="1" algn="r">
              <a:spcBef>
                <a:spcPts val="0"/>
              </a:spcBef>
              <a:spcAft>
                <a:spcPts val="0"/>
              </a:spcAft>
              <a:buNone/>
            </a:pPr>
            <a:r>
              <a:t/>
            </a:r>
            <a:endParaRPr b="1" sz="2400">
              <a:solidFill>
                <a:srgbClr val="002060"/>
              </a:solidFill>
              <a:latin typeface="Arial"/>
              <a:ea typeface="Arial"/>
              <a:cs typeface="Arial"/>
              <a:sym typeface="Arial"/>
            </a:endParaRPr>
          </a:p>
        </p:txBody>
      </p:sp>
      <p:sp>
        <p:nvSpPr>
          <p:cNvPr id="480" name="Google Shape;480;p24"/>
          <p:cNvSpPr txBox="1"/>
          <p:nvPr/>
        </p:nvSpPr>
        <p:spPr>
          <a:xfrm>
            <a:off x="4943872" y="3717032"/>
            <a:ext cx="6336704" cy="777136"/>
          </a:xfrm>
          <a:prstGeom prst="rect">
            <a:avLst/>
          </a:prstGeom>
          <a:no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Clr>
                <a:srgbClr val="1E4E79"/>
              </a:buClr>
              <a:buSzPts val="4000"/>
              <a:buFont typeface="Arial"/>
              <a:buNone/>
            </a:pPr>
            <a:r>
              <a:rPr b="1" lang="ar" sz="4000" cap="none">
                <a:solidFill>
                  <a:srgbClr val="1E4E79"/>
                </a:solidFill>
                <a:latin typeface="Arial"/>
                <a:ea typeface="Arial"/>
                <a:cs typeface="Arial"/>
                <a:sym typeface="Arial"/>
              </a:rPr>
              <a:t>نراكم في الدرس الثالث.</a:t>
            </a:r>
            <a:endParaRPr sz="4000">
              <a:solidFill>
                <a:srgbClr val="1E4E79"/>
              </a:solidFill>
              <a:latin typeface="Calibri"/>
              <a:ea typeface="Calibri"/>
              <a:cs typeface="Calibri"/>
              <a:sym typeface="Calibri"/>
            </a:endParaRPr>
          </a:p>
        </p:txBody>
      </p:sp>
      <p:sp>
        <p:nvSpPr>
          <p:cNvPr id="481" name="Google Shape;481;p24"/>
          <p:cNvSpPr txBox="1"/>
          <p:nvPr/>
        </p:nvSpPr>
        <p:spPr>
          <a:xfrm>
            <a:off x="7868808" y="5095590"/>
            <a:ext cx="3411768" cy="1732526"/>
          </a:xfrm>
          <a:prstGeom prst="rect">
            <a:avLst/>
          </a:prstGeom>
          <a:no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1800">
                <a:solidFill>
                  <a:schemeClr val="dk1"/>
                </a:solidFill>
                <a:latin typeface="Calibri"/>
                <a:ea typeface="Calibri"/>
                <a:cs typeface="Calibri"/>
                <a:sym typeface="Calibri"/>
              </a:rPr>
              <a:t>التطوير والكتابة: أفيفا إليزاري</a:t>
            </a:r>
            <a:endParaRPr sz="1800">
              <a:solidFill>
                <a:schemeClr val="dk1"/>
              </a:solidFill>
              <a:latin typeface="Calibri"/>
              <a:ea typeface="Calibri"/>
              <a:cs typeface="Calibri"/>
              <a:sym typeface="Calibri"/>
            </a:endParaRPr>
          </a:p>
          <a:p>
            <a:pPr indent="0" lvl="0" marL="0" marR="0" rtl="1" algn="ctr">
              <a:lnSpc>
                <a:spcPct val="115000"/>
              </a:lnSpc>
              <a:spcBef>
                <a:spcPts val="1000"/>
              </a:spcBef>
              <a:spcAft>
                <a:spcPts val="0"/>
              </a:spcAft>
              <a:buNone/>
            </a:pPr>
            <a:r>
              <a:rPr b="1" lang="ar" sz="1800">
                <a:solidFill>
                  <a:schemeClr val="dk1"/>
                </a:solidFill>
                <a:latin typeface="Calibri"/>
                <a:ea typeface="Calibri"/>
                <a:cs typeface="Calibri"/>
                <a:sym typeface="Calibri"/>
              </a:rPr>
              <a:t>الاستشارات: يانيف ميخائيلي</a:t>
            </a:r>
            <a:endParaRPr/>
          </a:p>
          <a:p>
            <a:pPr indent="0" lvl="0" marL="0" marR="0" rtl="1" algn="ctr">
              <a:lnSpc>
                <a:spcPct val="115000"/>
              </a:lnSpc>
              <a:spcBef>
                <a:spcPts val="1000"/>
              </a:spcBef>
              <a:spcAft>
                <a:spcPts val="0"/>
              </a:spcAft>
              <a:buNone/>
            </a:pPr>
            <a:r>
              <a:rPr b="1" lang="ar" sz="1800">
                <a:solidFill>
                  <a:schemeClr val="dk1"/>
                </a:solidFill>
                <a:latin typeface="Calibri"/>
                <a:ea typeface="Calibri"/>
                <a:cs typeface="Calibri"/>
                <a:sym typeface="Calibri"/>
              </a:rPr>
              <a:t>التصميم: راشيلي ديامانت</a:t>
            </a:r>
            <a:endParaRPr/>
          </a:p>
          <a:p>
            <a:pPr indent="0" lvl="0" marL="0" marR="0" rtl="1" algn="ctr">
              <a:lnSpc>
                <a:spcPct val="115000"/>
              </a:lnSpc>
              <a:spcBef>
                <a:spcPts val="1000"/>
              </a:spcBef>
              <a:spcAft>
                <a:spcPts val="0"/>
              </a:spcAft>
              <a:buNone/>
            </a:pPr>
            <a:r>
              <a:rPr b="1" lang="ar" sz="1800">
                <a:solidFill>
                  <a:schemeClr val="dk1"/>
                </a:solidFill>
                <a:latin typeface="Calibri"/>
                <a:ea typeface="Calibri"/>
                <a:cs typeface="Calibri"/>
                <a:sym typeface="Calibri"/>
              </a:rPr>
              <a:t>ترجمة: إسكندر عطية</a:t>
            </a:r>
            <a:endParaRPr sz="1800">
              <a:solidFill>
                <a:schemeClr val="dk1"/>
              </a:solidFill>
              <a:latin typeface="Calibri"/>
              <a:ea typeface="Calibri"/>
              <a:cs typeface="Calibri"/>
              <a:sym typeface="Calibri"/>
            </a:endParaRPr>
          </a:p>
        </p:txBody>
      </p:sp>
      <p:sp>
        <p:nvSpPr>
          <p:cNvPr id="482" name="Google Shape;482;p24"/>
          <p:cNvSpPr/>
          <p:nvPr/>
        </p:nvSpPr>
        <p:spPr>
          <a:xfrm>
            <a:off x="1415480" y="5877272"/>
            <a:ext cx="1440160" cy="720080"/>
          </a:xfrm>
          <a:custGeom>
            <a:rect b="b" l="l" r="r" t="t"/>
            <a:pathLst>
              <a:path extrusionOk="0" h="120000" w="120000">
                <a:moveTo>
                  <a:pt x="0" y="0"/>
                </a:moveTo>
                <a:lnTo>
                  <a:pt x="120000" y="0"/>
                </a:lnTo>
                <a:lnTo>
                  <a:pt x="120000" y="120000"/>
                </a:lnTo>
                <a:lnTo>
                  <a:pt x="0" y="120000"/>
                </a:lnTo>
                <a:close/>
                <a:moveTo>
                  <a:pt x="37500" y="60000"/>
                </a:moveTo>
                <a:lnTo>
                  <a:pt x="82500" y="15000"/>
                </a:lnTo>
                <a:lnTo>
                  <a:pt x="82500" y="105000"/>
                </a:lnTo>
                <a:close/>
              </a:path>
              <a:path extrusionOk="0" fill="darken" h="120000" w="120000">
                <a:moveTo>
                  <a:pt x="37500" y="60000"/>
                </a:moveTo>
                <a:lnTo>
                  <a:pt x="82500" y="15000"/>
                </a:lnTo>
                <a:lnTo>
                  <a:pt x="82500" y="105000"/>
                </a:lnTo>
                <a:close/>
              </a:path>
              <a:path extrusionOk="0" fill="none" h="120000" w="120000">
                <a:moveTo>
                  <a:pt x="37500" y="60000"/>
                </a:moveTo>
                <a:lnTo>
                  <a:pt x="82500" y="15000"/>
                </a:lnTo>
                <a:lnTo>
                  <a:pt x="82500" y="105000"/>
                </a:lnTo>
                <a:close/>
              </a:path>
              <a:path extrusionOk="0" fill="none" h="120000" w="120000">
                <a:moveTo>
                  <a:pt x="0" y="0"/>
                </a:moveTo>
                <a:lnTo>
                  <a:pt x="120000" y="0"/>
                </a:lnTo>
                <a:lnTo>
                  <a:pt x="120000" y="120000"/>
                </a:lnTo>
                <a:lnTo>
                  <a:pt x="0" y="120000"/>
                </a:lnTo>
                <a:close/>
              </a:path>
            </a:pathLst>
          </a:cu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 sz="1800">
                <a:solidFill>
                  <a:schemeClr val="lt1"/>
                </a:solidFill>
                <a:latin typeface="Calibri"/>
                <a:ea typeface="Calibri"/>
                <a:cs typeface="Calibri"/>
                <a:sym typeface="Calibri"/>
              </a:rPr>
              <a:t>للدرس الثالث</a:t>
            </a:r>
            <a:endParaRPr/>
          </a:p>
        </p:txBody>
      </p:sp>
    </p:spTree>
  </p:cSld>
  <p:clrMapOvr>
    <a:masterClrMapping/>
  </p:clrMapOvr>
  <p:transition advClick="0" spd="slow" p14:dur="1500">
    <p:split orient="ver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25"/>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489" name="Google Shape;489;p25"/>
          <p:cNvSpPr/>
          <p:nvPr/>
        </p:nvSpPr>
        <p:spPr>
          <a:xfrm>
            <a:off x="9408368" y="422364"/>
            <a:ext cx="2054679"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3200">
                <a:solidFill>
                  <a:schemeClr val="lt1"/>
                </a:solidFill>
                <a:latin typeface="Arial"/>
                <a:ea typeface="Arial"/>
                <a:cs typeface="Arial"/>
                <a:sym typeface="Arial"/>
              </a:rPr>
              <a:t>المهام</a:t>
            </a:r>
            <a:endParaRPr sz="3200">
              <a:solidFill>
                <a:schemeClr val="lt1"/>
              </a:solidFill>
              <a:latin typeface="Calibri"/>
              <a:ea typeface="Calibri"/>
              <a:cs typeface="Calibri"/>
              <a:sym typeface="Calibri"/>
            </a:endParaRPr>
          </a:p>
        </p:txBody>
      </p:sp>
      <p:cxnSp>
        <p:nvCxnSpPr>
          <p:cNvPr id="490" name="Google Shape;490;p25"/>
          <p:cNvCxnSpPr/>
          <p:nvPr/>
        </p:nvCxnSpPr>
        <p:spPr>
          <a:xfrm>
            <a:off x="61595" y="7924165"/>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491" name="Google Shape;491;p25"/>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92" name="Google Shape;492;p25"/>
          <p:cNvSpPr/>
          <p:nvPr/>
        </p:nvSpPr>
        <p:spPr>
          <a:xfrm>
            <a:off x="6841571" y="2704137"/>
            <a:ext cx="4762450" cy="1322432"/>
          </a:xfrm>
          <a:prstGeom prst="roundRect">
            <a:avLst>
              <a:gd fmla="val 16667" name="adj"/>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17780" marR="86360" rtl="1" algn="r">
              <a:lnSpc>
                <a:spcPct val="115000"/>
              </a:lnSpc>
              <a:spcBef>
                <a:spcPts val="0"/>
              </a:spcBef>
              <a:spcAft>
                <a:spcPts val="0"/>
              </a:spcAft>
              <a:buClr>
                <a:srgbClr val="020C17"/>
              </a:buClr>
              <a:buSzPts val="2400"/>
              <a:buFont typeface="Arial"/>
              <a:buNone/>
            </a:pPr>
            <a:r>
              <a:rPr b="1" lang="ar" sz="2400">
                <a:solidFill>
                  <a:srgbClr val="020C17"/>
                </a:solidFill>
                <a:latin typeface="Arial"/>
                <a:ea typeface="Arial"/>
                <a:cs typeface="Arial"/>
                <a:sym typeface="Arial"/>
              </a:rPr>
              <a:t>يجب عليك أن تلوح بعلم أسود وتعلن:</a:t>
            </a:r>
            <a:endParaRPr sz="2400">
              <a:solidFill>
                <a:schemeClr val="dk1"/>
              </a:solidFill>
              <a:latin typeface="Calibri"/>
              <a:ea typeface="Calibri"/>
              <a:cs typeface="Calibri"/>
              <a:sym typeface="Calibri"/>
            </a:endParaRPr>
          </a:p>
          <a:p>
            <a:pPr indent="0" lvl="0" marL="17780" marR="86360" rtl="1" algn="r">
              <a:lnSpc>
                <a:spcPct val="115000"/>
              </a:lnSpc>
              <a:spcBef>
                <a:spcPts val="600"/>
              </a:spcBef>
              <a:spcAft>
                <a:spcPts val="0"/>
              </a:spcAft>
              <a:buNone/>
            </a:pPr>
            <a:r>
              <a:rPr b="1" lang="ar" sz="2400">
                <a:solidFill>
                  <a:srgbClr val="020C17"/>
                </a:solidFill>
                <a:latin typeface="Arial"/>
                <a:ea typeface="Arial"/>
                <a:cs typeface="Arial"/>
                <a:sym typeface="Arial"/>
              </a:rPr>
              <a:t>لا يوجد منقذ اليوم، ممنوع الدخول إلى الماء </a:t>
            </a:r>
            <a:r>
              <a:rPr b="1" lang="ar" sz="2400">
                <a:solidFill>
                  <a:srgbClr val="000000"/>
                </a:solidFill>
                <a:latin typeface="Arial"/>
                <a:ea typeface="Arial"/>
                <a:cs typeface="Arial"/>
                <a:sym typeface="Arial"/>
              </a:rPr>
              <a:t>.</a:t>
            </a:r>
            <a:endParaRPr sz="2400">
              <a:solidFill>
                <a:schemeClr val="dk1"/>
              </a:solidFill>
              <a:latin typeface="Calibri"/>
              <a:ea typeface="Calibri"/>
              <a:cs typeface="Calibri"/>
              <a:sym typeface="Calibri"/>
            </a:endParaRPr>
          </a:p>
        </p:txBody>
      </p:sp>
      <p:sp>
        <p:nvSpPr>
          <p:cNvPr id="493" name="Google Shape;493;p25"/>
          <p:cNvSpPr/>
          <p:nvPr/>
        </p:nvSpPr>
        <p:spPr>
          <a:xfrm>
            <a:off x="6841571" y="2659571"/>
            <a:ext cx="4790983" cy="1399655"/>
          </a:xfrm>
          <a:prstGeom prst="rect">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 sz="2800">
                <a:solidFill>
                  <a:schemeClr val="lt1"/>
                </a:solidFill>
                <a:latin typeface="Arial"/>
                <a:ea typeface="Arial"/>
                <a:cs typeface="Arial"/>
                <a:sym typeface="Arial"/>
              </a:rPr>
              <a:t>1</a:t>
            </a:r>
            <a:endParaRPr/>
          </a:p>
        </p:txBody>
      </p:sp>
      <p:sp>
        <p:nvSpPr>
          <p:cNvPr id="494" name="Google Shape;494;p25"/>
          <p:cNvSpPr/>
          <p:nvPr/>
        </p:nvSpPr>
        <p:spPr>
          <a:xfrm>
            <a:off x="980052" y="1314651"/>
            <a:ext cx="4790983" cy="1294742"/>
          </a:xfrm>
          <a:prstGeom prst="roundRect">
            <a:avLst>
              <a:gd fmla="val 16667" name="adj"/>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rmAutofit/>
          </a:bodyPr>
          <a:lstStyle/>
          <a:p>
            <a:pPr indent="0" lvl="0" marL="18415" marR="85725" rtl="1" algn="r">
              <a:lnSpc>
                <a:spcPct val="115000"/>
              </a:lnSpc>
              <a:spcBef>
                <a:spcPts val="0"/>
              </a:spcBef>
              <a:spcAft>
                <a:spcPts val="0"/>
              </a:spcAft>
              <a:buClr>
                <a:srgbClr val="020C17"/>
              </a:buClr>
              <a:buSzPts val="2400"/>
              <a:buFont typeface="Arial"/>
              <a:buNone/>
            </a:pPr>
            <a:r>
              <a:rPr b="1" lang="ar" sz="2400">
                <a:solidFill>
                  <a:srgbClr val="020C17"/>
                </a:solidFill>
                <a:latin typeface="Arial"/>
                <a:ea typeface="Arial"/>
                <a:cs typeface="Arial"/>
                <a:sym typeface="Arial"/>
              </a:rPr>
              <a:t>أعضاء المجموعة الثانية عطشى، أحضروا لهم الماء ليشربوا.</a:t>
            </a:r>
            <a:endParaRPr sz="2400">
              <a:solidFill>
                <a:schemeClr val="dk1"/>
              </a:solidFill>
              <a:latin typeface="Calibri"/>
              <a:ea typeface="Calibri"/>
              <a:cs typeface="Calibri"/>
              <a:sym typeface="Calibri"/>
            </a:endParaRPr>
          </a:p>
        </p:txBody>
      </p:sp>
      <p:sp>
        <p:nvSpPr>
          <p:cNvPr id="495" name="Google Shape;495;p25"/>
          <p:cNvSpPr txBox="1"/>
          <p:nvPr/>
        </p:nvSpPr>
        <p:spPr>
          <a:xfrm>
            <a:off x="4727848" y="1697005"/>
            <a:ext cx="6375159"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400">
                <a:solidFill>
                  <a:srgbClr val="002060"/>
                </a:solidFill>
                <a:latin typeface="Arial"/>
                <a:ea typeface="Arial"/>
                <a:cs typeface="Arial"/>
                <a:sym typeface="Arial"/>
              </a:rPr>
              <a:t>ما هو رقم المهمة الذي اخترته؟</a:t>
            </a:r>
            <a:endParaRPr/>
          </a:p>
        </p:txBody>
      </p:sp>
      <p:sp>
        <p:nvSpPr>
          <p:cNvPr id="496" name="Google Shape;496;p25"/>
          <p:cNvSpPr/>
          <p:nvPr/>
        </p:nvSpPr>
        <p:spPr>
          <a:xfrm>
            <a:off x="6875311" y="4173979"/>
            <a:ext cx="4762449" cy="1158152"/>
          </a:xfrm>
          <a:prstGeom prst="roundRect">
            <a:avLst>
              <a:gd fmla="val 16667" name="adj"/>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17780" marR="0" rtl="1" algn="r">
              <a:lnSpc>
                <a:spcPct val="115000"/>
              </a:lnSpc>
              <a:spcBef>
                <a:spcPts val="0"/>
              </a:spcBef>
              <a:spcAft>
                <a:spcPts val="0"/>
              </a:spcAft>
              <a:buClr>
                <a:srgbClr val="020C17"/>
              </a:buClr>
              <a:buSzPts val="2400"/>
              <a:buFont typeface="Arial"/>
              <a:buNone/>
            </a:pPr>
            <a:r>
              <a:rPr b="1" lang="ar" sz="2400">
                <a:solidFill>
                  <a:srgbClr val="020C17"/>
                </a:solidFill>
                <a:latin typeface="Arial"/>
                <a:ea typeface="Arial"/>
                <a:cs typeface="Arial"/>
                <a:sym typeface="Arial"/>
              </a:rPr>
              <a:t>لقد ضبطك المفتش وأنت ترمي التراب على الرمال، عليك أن ترمي زوجين من الجوارب في سلة المهملات.</a:t>
            </a:r>
            <a:r>
              <a:rPr b="1" lang="ar" sz="2400">
                <a:solidFill>
                  <a:srgbClr val="000000"/>
                </a:solidFill>
                <a:latin typeface="Arial"/>
                <a:ea typeface="Arial"/>
                <a:cs typeface="Arial"/>
                <a:sym typeface="Arial"/>
              </a:rPr>
              <a:t> </a:t>
            </a:r>
            <a:endParaRPr sz="2400">
              <a:solidFill>
                <a:schemeClr val="dk1"/>
              </a:solidFill>
              <a:latin typeface="Calibri"/>
              <a:ea typeface="Calibri"/>
              <a:cs typeface="Calibri"/>
              <a:sym typeface="Calibri"/>
            </a:endParaRPr>
          </a:p>
        </p:txBody>
      </p:sp>
      <p:sp>
        <p:nvSpPr>
          <p:cNvPr id="497" name="Google Shape;497;p25"/>
          <p:cNvSpPr/>
          <p:nvPr/>
        </p:nvSpPr>
        <p:spPr>
          <a:xfrm>
            <a:off x="983432" y="2765294"/>
            <a:ext cx="4762449" cy="1213670"/>
          </a:xfrm>
          <a:prstGeom prst="roundRect">
            <a:avLst>
              <a:gd fmla="val 16667" name="adj"/>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17780" marR="0" rtl="1" algn="r">
              <a:lnSpc>
                <a:spcPct val="115000"/>
              </a:lnSpc>
              <a:spcBef>
                <a:spcPts val="0"/>
              </a:spcBef>
              <a:spcAft>
                <a:spcPts val="0"/>
              </a:spcAft>
              <a:buClr>
                <a:srgbClr val="020C17"/>
              </a:buClr>
              <a:buSzPts val="2400"/>
              <a:buFont typeface="Arial"/>
              <a:buNone/>
            </a:pPr>
            <a:r>
              <a:rPr b="1" lang="ar" sz="2400">
                <a:solidFill>
                  <a:srgbClr val="020C17"/>
                </a:solidFill>
                <a:latin typeface="Arial"/>
                <a:ea typeface="Arial"/>
                <a:cs typeface="Arial"/>
                <a:sym typeface="Arial"/>
              </a:rPr>
              <a:t>هناك قناديل بحر في البحر، أصيب أحد الطلاب ويجب وضع كريم على يده.</a:t>
            </a:r>
            <a:r>
              <a:rPr b="1" lang="ar" sz="2400">
                <a:solidFill>
                  <a:srgbClr val="000000"/>
                </a:solidFill>
                <a:latin typeface="Arial"/>
                <a:ea typeface="Arial"/>
                <a:cs typeface="Arial"/>
                <a:sym typeface="Arial"/>
              </a:rPr>
              <a:t> </a:t>
            </a:r>
            <a:endParaRPr sz="2400">
              <a:solidFill>
                <a:schemeClr val="dk1"/>
              </a:solidFill>
              <a:latin typeface="Calibri"/>
              <a:ea typeface="Calibri"/>
              <a:cs typeface="Calibri"/>
              <a:sym typeface="Calibri"/>
            </a:endParaRPr>
          </a:p>
        </p:txBody>
      </p:sp>
      <p:sp>
        <p:nvSpPr>
          <p:cNvPr id="498" name="Google Shape;498;p25"/>
          <p:cNvSpPr/>
          <p:nvPr/>
        </p:nvSpPr>
        <p:spPr>
          <a:xfrm>
            <a:off x="6888088" y="5476916"/>
            <a:ext cx="4762449" cy="1193603"/>
          </a:xfrm>
          <a:prstGeom prst="roundRect">
            <a:avLst>
              <a:gd fmla="val 16667" name="adj"/>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17780" marR="0" rtl="1" algn="r">
              <a:lnSpc>
                <a:spcPct val="115000"/>
              </a:lnSpc>
              <a:spcBef>
                <a:spcPts val="0"/>
              </a:spcBef>
              <a:spcAft>
                <a:spcPts val="0"/>
              </a:spcAft>
              <a:buClr>
                <a:srgbClr val="020C17"/>
              </a:buClr>
              <a:buSzPts val="2400"/>
              <a:buFont typeface="Arial"/>
              <a:buNone/>
            </a:pPr>
            <a:r>
              <a:rPr b="1" lang="ar" sz="2400">
                <a:solidFill>
                  <a:srgbClr val="020C17"/>
                </a:solidFill>
                <a:latin typeface="Arial"/>
                <a:ea typeface="Arial"/>
                <a:cs typeface="Arial"/>
                <a:sym typeface="Arial"/>
              </a:rPr>
              <a:t>هناك دوامات في البحر، يجب عليك أن تظهر بالحركة شخصًا عالقًا في دوامة</a:t>
            </a:r>
            <a:r>
              <a:rPr b="1" lang="ar" sz="2400">
                <a:solidFill>
                  <a:srgbClr val="000000"/>
                </a:solidFill>
                <a:latin typeface="Arial"/>
                <a:ea typeface="Arial"/>
                <a:cs typeface="Arial"/>
                <a:sym typeface="Arial"/>
              </a:rPr>
              <a:t> </a:t>
            </a:r>
            <a:endParaRPr sz="2400">
              <a:solidFill>
                <a:schemeClr val="dk1"/>
              </a:solidFill>
              <a:latin typeface="Calibri"/>
              <a:ea typeface="Calibri"/>
              <a:cs typeface="Calibri"/>
              <a:sym typeface="Calibri"/>
            </a:endParaRPr>
          </a:p>
        </p:txBody>
      </p:sp>
      <p:sp>
        <p:nvSpPr>
          <p:cNvPr id="499" name="Google Shape;499;p25"/>
          <p:cNvSpPr/>
          <p:nvPr/>
        </p:nvSpPr>
        <p:spPr>
          <a:xfrm>
            <a:off x="983432" y="4134865"/>
            <a:ext cx="4762448" cy="1143734"/>
          </a:xfrm>
          <a:prstGeom prst="roundRect">
            <a:avLst>
              <a:gd fmla="val 16667" name="adj"/>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17780" marR="0" rtl="1" algn="r">
              <a:lnSpc>
                <a:spcPct val="115000"/>
              </a:lnSpc>
              <a:spcBef>
                <a:spcPts val="0"/>
              </a:spcBef>
              <a:spcAft>
                <a:spcPts val="0"/>
              </a:spcAft>
              <a:buClr>
                <a:srgbClr val="020C17"/>
              </a:buClr>
              <a:buSzPts val="2400"/>
              <a:buFont typeface="Arial"/>
              <a:buNone/>
            </a:pPr>
            <a:r>
              <a:rPr b="1" lang="ar" sz="2400">
                <a:solidFill>
                  <a:srgbClr val="020C17"/>
                </a:solidFill>
                <a:latin typeface="Arial"/>
                <a:ea typeface="Arial"/>
                <a:cs typeface="Arial"/>
                <a:sym typeface="Arial"/>
              </a:rPr>
              <a:t>ذهب أحد أعضاء المجموعة إلى البحر على شاطئ لا يوجد فيه منقذون. لقد شرحوا له لماذا كان الأمر خطيرًا.</a:t>
            </a:r>
            <a:endParaRPr sz="2400">
              <a:solidFill>
                <a:schemeClr val="dk1"/>
              </a:solidFill>
              <a:latin typeface="Calibri"/>
              <a:ea typeface="Calibri"/>
              <a:cs typeface="Calibri"/>
              <a:sym typeface="Calibri"/>
            </a:endParaRPr>
          </a:p>
        </p:txBody>
      </p:sp>
      <p:sp>
        <p:nvSpPr>
          <p:cNvPr id="500" name="Google Shape;500;p25"/>
          <p:cNvSpPr/>
          <p:nvPr/>
        </p:nvSpPr>
        <p:spPr>
          <a:xfrm>
            <a:off x="1008586" y="5510723"/>
            <a:ext cx="4762449" cy="1213670"/>
          </a:xfrm>
          <a:prstGeom prst="roundRect">
            <a:avLst>
              <a:gd fmla="val 16667" name="adj"/>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17780" marR="0" rtl="1" algn="r">
              <a:lnSpc>
                <a:spcPct val="115000"/>
              </a:lnSpc>
              <a:spcBef>
                <a:spcPts val="0"/>
              </a:spcBef>
              <a:spcAft>
                <a:spcPts val="0"/>
              </a:spcAft>
              <a:buClr>
                <a:srgbClr val="020C17"/>
              </a:buClr>
              <a:buSzPts val="2400"/>
              <a:buFont typeface="Arial"/>
              <a:buNone/>
            </a:pPr>
            <a:r>
              <a:rPr b="1" lang="ar" sz="2400">
                <a:solidFill>
                  <a:srgbClr val="020C17"/>
                </a:solidFill>
                <a:latin typeface="Arial"/>
                <a:ea typeface="Arial"/>
                <a:cs typeface="Arial"/>
                <a:sym typeface="Arial"/>
              </a:rPr>
              <a:t>البحر عاصف والعلم على كوخ المنقذ أحمر. يجب عليك أن تغني أغنية عن البحر العاصف.</a:t>
            </a:r>
            <a:endParaRPr sz="2400">
              <a:solidFill>
                <a:schemeClr val="dk1"/>
              </a:solidFill>
              <a:latin typeface="Calibri"/>
              <a:ea typeface="Calibri"/>
              <a:cs typeface="Calibri"/>
              <a:sym typeface="Calibri"/>
            </a:endParaRPr>
          </a:p>
        </p:txBody>
      </p:sp>
      <p:sp>
        <p:nvSpPr>
          <p:cNvPr id="501" name="Google Shape;501;p25"/>
          <p:cNvSpPr/>
          <p:nvPr/>
        </p:nvSpPr>
        <p:spPr>
          <a:xfrm>
            <a:off x="6888088" y="5474291"/>
            <a:ext cx="4790983" cy="1322432"/>
          </a:xfrm>
          <a:prstGeom prst="rect">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 sz="2800">
                <a:solidFill>
                  <a:schemeClr val="lt1"/>
                </a:solidFill>
                <a:latin typeface="Arial"/>
                <a:ea typeface="Arial"/>
                <a:cs typeface="Arial"/>
                <a:sym typeface="Arial"/>
              </a:rPr>
              <a:t>3</a:t>
            </a:r>
            <a:endParaRPr/>
          </a:p>
        </p:txBody>
      </p:sp>
      <p:sp>
        <p:nvSpPr>
          <p:cNvPr id="502" name="Google Shape;502;p25"/>
          <p:cNvSpPr/>
          <p:nvPr/>
        </p:nvSpPr>
        <p:spPr>
          <a:xfrm>
            <a:off x="6873590" y="4140946"/>
            <a:ext cx="4762449" cy="1255378"/>
          </a:xfrm>
          <a:prstGeom prst="rect">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 sz="2800">
                <a:solidFill>
                  <a:schemeClr val="lt1"/>
                </a:solidFill>
                <a:latin typeface="Arial"/>
                <a:ea typeface="Arial"/>
                <a:cs typeface="Arial"/>
                <a:sym typeface="Arial"/>
              </a:rPr>
              <a:t>2</a:t>
            </a:r>
            <a:endParaRPr/>
          </a:p>
        </p:txBody>
      </p:sp>
      <p:sp>
        <p:nvSpPr>
          <p:cNvPr id="503" name="Google Shape;503;p25"/>
          <p:cNvSpPr/>
          <p:nvPr/>
        </p:nvSpPr>
        <p:spPr>
          <a:xfrm>
            <a:off x="975928" y="1294637"/>
            <a:ext cx="4790983" cy="1322432"/>
          </a:xfrm>
          <a:prstGeom prst="rect">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 sz="2800">
                <a:solidFill>
                  <a:schemeClr val="lt1"/>
                </a:solidFill>
                <a:latin typeface="Arial"/>
                <a:ea typeface="Arial"/>
                <a:cs typeface="Arial"/>
                <a:sym typeface="Arial"/>
              </a:rPr>
              <a:t>4</a:t>
            </a:r>
            <a:endParaRPr/>
          </a:p>
        </p:txBody>
      </p:sp>
      <p:sp>
        <p:nvSpPr>
          <p:cNvPr id="504" name="Google Shape;504;p25"/>
          <p:cNvSpPr/>
          <p:nvPr/>
        </p:nvSpPr>
        <p:spPr>
          <a:xfrm>
            <a:off x="1013917" y="2710132"/>
            <a:ext cx="4790983" cy="1322432"/>
          </a:xfrm>
          <a:prstGeom prst="rect">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 sz="2800">
                <a:solidFill>
                  <a:schemeClr val="lt1"/>
                </a:solidFill>
                <a:latin typeface="Arial"/>
                <a:ea typeface="Arial"/>
                <a:cs typeface="Arial"/>
                <a:sym typeface="Arial"/>
              </a:rPr>
              <a:t>5</a:t>
            </a:r>
            <a:endParaRPr/>
          </a:p>
        </p:txBody>
      </p:sp>
      <p:sp>
        <p:nvSpPr>
          <p:cNvPr id="505" name="Google Shape;505;p25"/>
          <p:cNvSpPr/>
          <p:nvPr/>
        </p:nvSpPr>
        <p:spPr>
          <a:xfrm>
            <a:off x="1031449" y="4083550"/>
            <a:ext cx="4755918" cy="1322432"/>
          </a:xfrm>
          <a:prstGeom prst="rect">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 sz="2800">
                <a:solidFill>
                  <a:schemeClr val="lt1"/>
                </a:solidFill>
                <a:latin typeface="Arial"/>
                <a:ea typeface="Arial"/>
                <a:cs typeface="Arial"/>
                <a:sym typeface="Arial"/>
              </a:rPr>
              <a:t>6</a:t>
            </a:r>
            <a:endParaRPr/>
          </a:p>
        </p:txBody>
      </p:sp>
      <p:sp>
        <p:nvSpPr>
          <p:cNvPr id="506" name="Google Shape;506;p25"/>
          <p:cNvSpPr/>
          <p:nvPr/>
        </p:nvSpPr>
        <p:spPr>
          <a:xfrm>
            <a:off x="1013917" y="5517232"/>
            <a:ext cx="4790983" cy="1322432"/>
          </a:xfrm>
          <a:prstGeom prst="rect">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 sz="2800">
                <a:solidFill>
                  <a:schemeClr val="lt1"/>
                </a:solidFill>
                <a:latin typeface="Arial"/>
                <a:ea typeface="Arial"/>
                <a:cs typeface="Arial"/>
                <a:sym typeface="Arial"/>
              </a:rPr>
              <a:t>7</a:t>
            </a:r>
            <a:endParaRPr/>
          </a:p>
        </p:txBody>
      </p:sp>
      <p:sp>
        <p:nvSpPr>
          <p:cNvPr id="507" name="Google Shape;507;p25"/>
          <p:cNvSpPr txBox="1"/>
          <p:nvPr/>
        </p:nvSpPr>
        <p:spPr>
          <a:xfrm>
            <a:off x="5844903" y="1965761"/>
            <a:ext cx="1152128"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400">
                <a:solidFill>
                  <a:srgbClr val="1E4E79"/>
                </a:solidFill>
                <a:latin typeface="Arial"/>
                <a:ea typeface="Arial"/>
                <a:cs typeface="Arial"/>
                <a:sym typeface="Arial"/>
              </a:rPr>
              <a:t>خلف</a:t>
            </a:r>
            <a:endParaRPr/>
          </a:p>
        </p:txBody>
      </p:sp>
      <p:sp>
        <p:nvSpPr>
          <p:cNvPr id="508" name="Google Shape;508;p25"/>
          <p:cNvSpPr/>
          <p:nvPr/>
        </p:nvSpPr>
        <p:spPr>
          <a:xfrm>
            <a:off x="6062378" y="1267170"/>
            <a:ext cx="792088" cy="651110"/>
          </a:xfrm>
          <a:custGeom>
            <a:rect b="b" l="l" r="r" t="t"/>
            <a:pathLst>
              <a:path extrusionOk="0" h="120000" w="120000">
                <a:moveTo>
                  <a:pt x="0" y="0"/>
                </a:moveTo>
                <a:lnTo>
                  <a:pt x="120000" y="0"/>
                </a:lnTo>
                <a:lnTo>
                  <a:pt x="120000" y="120000"/>
                </a:lnTo>
                <a:lnTo>
                  <a:pt x="0" y="120000"/>
                </a:lnTo>
                <a:close/>
                <a:moveTo>
                  <a:pt x="96991" y="37500"/>
                </a:moveTo>
                <a:lnTo>
                  <a:pt x="78495" y="15000"/>
                </a:lnTo>
                <a:lnTo>
                  <a:pt x="60000" y="37500"/>
                </a:lnTo>
                <a:lnTo>
                  <a:pt x="69248" y="37500"/>
                </a:lnTo>
                <a:lnTo>
                  <a:pt x="69248" y="71250"/>
                </a:lnTo>
                <a:cubicBezTo>
                  <a:pt x="69248" y="77463"/>
                  <a:pt x="65107" y="82500"/>
                  <a:pt x="60000" y="82500"/>
                </a:cubicBezTo>
                <a:lnTo>
                  <a:pt x="50752" y="82500"/>
                </a:lnTo>
                <a:cubicBezTo>
                  <a:pt x="45645" y="82500"/>
                  <a:pt x="41505" y="77463"/>
                  <a:pt x="41505" y="71250"/>
                </a:cubicBezTo>
                <a:lnTo>
                  <a:pt x="41505" y="37500"/>
                </a:lnTo>
                <a:lnTo>
                  <a:pt x="23009" y="37500"/>
                </a:lnTo>
                <a:lnTo>
                  <a:pt x="23009" y="71250"/>
                </a:lnTo>
                <a:cubicBezTo>
                  <a:pt x="23009" y="89890"/>
                  <a:pt x="35430" y="105000"/>
                  <a:pt x="50752" y="105000"/>
                </a:cubicBezTo>
                <a:lnTo>
                  <a:pt x="60000" y="105000"/>
                </a:lnTo>
                <a:cubicBezTo>
                  <a:pt x="75322" y="105000"/>
                  <a:pt x="87743" y="89890"/>
                  <a:pt x="87743" y="71250"/>
                </a:cubicBezTo>
                <a:lnTo>
                  <a:pt x="87743" y="37500"/>
                </a:lnTo>
                <a:close/>
              </a:path>
              <a:path extrusionOk="0" fill="darken" h="120000" w="120000">
                <a:moveTo>
                  <a:pt x="96991" y="37500"/>
                </a:moveTo>
                <a:lnTo>
                  <a:pt x="78495" y="15000"/>
                </a:lnTo>
                <a:lnTo>
                  <a:pt x="60000" y="37500"/>
                </a:lnTo>
                <a:lnTo>
                  <a:pt x="69248" y="37500"/>
                </a:lnTo>
                <a:lnTo>
                  <a:pt x="69248" y="71250"/>
                </a:lnTo>
                <a:cubicBezTo>
                  <a:pt x="69248" y="77463"/>
                  <a:pt x="65107" y="82500"/>
                  <a:pt x="60000" y="82500"/>
                </a:cubicBezTo>
                <a:lnTo>
                  <a:pt x="50752" y="82500"/>
                </a:lnTo>
                <a:cubicBezTo>
                  <a:pt x="45645" y="82500"/>
                  <a:pt x="41505" y="77463"/>
                  <a:pt x="41505" y="71250"/>
                </a:cubicBezTo>
                <a:lnTo>
                  <a:pt x="41505" y="37500"/>
                </a:lnTo>
                <a:lnTo>
                  <a:pt x="23009" y="37500"/>
                </a:lnTo>
                <a:lnTo>
                  <a:pt x="23009" y="71250"/>
                </a:lnTo>
                <a:cubicBezTo>
                  <a:pt x="23009" y="89890"/>
                  <a:pt x="35430" y="105000"/>
                  <a:pt x="50752" y="105000"/>
                </a:cubicBezTo>
                <a:lnTo>
                  <a:pt x="60000" y="105000"/>
                </a:lnTo>
                <a:cubicBezTo>
                  <a:pt x="75322" y="105000"/>
                  <a:pt x="87743" y="89890"/>
                  <a:pt x="87743" y="71250"/>
                </a:cubicBezTo>
                <a:lnTo>
                  <a:pt x="87743" y="37500"/>
                </a:lnTo>
                <a:close/>
              </a:path>
              <a:path extrusionOk="0" fill="none" h="120000" w="120000">
                <a:moveTo>
                  <a:pt x="96991" y="37500"/>
                </a:moveTo>
                <a:lnTo>
                  <a:pt x="87743" y="37500"/>
                </a:lnTo>
                <a:lnTo>
                  <a:pt x="87743" y="71250"/>
                </a:lnTo>
                <a:cubicBezTo>
                  <a:pt x="87743" y="89890"/>
                  <a:pt x="75322" y="105000"/>
                  <a:pt x="60000" y="105000"/>
                </a:cubicBezTo>
                <a:lnTo>
                  <a:pt x="50752" y="105000"/>
                </a:lnTo>
                <a:cubicBezTo>
                  <a:pt x="35430" y="105000"/>
                  <a:pt x="23009" y="89890"/>
                  <a:pt x="23009" y="71250"/>
                </a:cubicBezTo>
                <a:lnTo>
                  <a:pt x="23009" y="37500"/>
                </a:lnTo>
                <a:lnTo>
                  <a:pt x="41505" y="37500"/>
                </a:lnTo>
                <a:lnTo>
                  <a:pt x="41505" y="71250"/>
                </a:lnTo>
                <a:cubicBezTo>
                  <a:pt x="41505" y="77463"/>
                  <a:pt x="45645" y="82500"/>
                  <a:pt x="50752" y="82500"/>
                </a:cubicBezTo>
                <a:lnTo>
                  <a:pt x="60000" y="82500"/>
                </a:lnTo>
                <a:cubicBezTo>
                  <a:pt x="65107" y="82500"/>
                  <a:pt x="69248" y="77463"/>
                  <a:pt x="69248" y="71250"/>
                </a:cubicBezTo>
                <a:lnTo>
                  <a:pt x="69248" y="37500"/>
                </a:lnTo>
                <a:lnTo>
                  <a:pt x="60000" y="37500"/>
                </a:lnTo>
                <a:lnTo>
                  <a:pt x="78495" y="15000"/>
                </a:lnTo>
                <a:close/>
              </a:path>
              <a:path extrusionOk="0" fill="none" h="120000" w="120000">
                <a:moveTo>
                  <a:pt x="0" y="0"/>
                </a:moveTo>
                <a:lnTo>
                  <a:pt x="120000" y="0"/>
                </a:lnTo>
                <a:lnTo>
                  <a:pt x="120000" y="120000"/>
                </a:lnTo>
                <a:lnTo>
                  <a:pt x="0" y="120000"/>
                </a:lnTo>
                <a:close/>
              </a:path>
            </a:pathLst>
          </a:custGeom>
          <a:solidFill>
            <a:srgbClr val="1E4E79"/>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489"/>
                                        </p:tgtEl>
                                        <p:attrNameLst>
                                          <p:attrName>style.visibility</p:attrName>
                                        </p:attrNameLst>
                                      </p:cBhvr>
                                      <p:to>
                                        <p:strVal val="visible"/>
                                      </p:to>
                                    </p:set>
                                    <p:animEffect filter="fade" transition="in">
                                      <p:cBhvr>
                                        <p:cTn dur="500"/>
                                        <p:tgtEl>
                                          <p:spTgt spid="489"/>
                                        </p:tgtEl>
                                      </p:cBhvr>
                                    </p:animEffect>
                                  </p:childTnLst>
                                </p:cTn>
                              </p:par>
                              <p:par>
                                <p:cTn fill="hold" nodeType="withEffect" presetClass="entr" presetID="2" presetSubtype="2">
                                  <p:stCondLst>
                                    <p:cond delay="500"/>
                                  </p:stCondLst>
                                  <p:childTnLst>
                                    <p:set>
                                      <p:cBhvr>
                                        <p:cTn dur="1" fill="hold">
                                          <p:stCondLst>
                                            <p:cond delay="0"/>
                                          </p:stCondLst>
                                        </p:cTn>
                                        <p:tgtEl>
                                          <p:spTgt spid="495"/>
                                        </p:tgtEl>
                                        <p:attrNameLst>
                                          <p:attrName>style.visibility</p:attrName>
                                        </p:attrNameLst>
                                      </p:cBhvr>
                                      <p:to>
                                        <p:strVal val="visible"/>
                                      </p:to>
                                    </p:set>
                                    <p:anim calcmode="lin" valueType="num">
                                      <p:cBhvr additive="base">
                                        <p:cTn dur="500"/>
                                        <p:tgtEl>
                                          <p:spTgt spid="49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2">
                                  <p:stCondLst>
                                    <p:cond delay="0"/>
                                  </p:stCondLst>
                                  <p:childTnLst>
                                    <p:anim calcmode="lin" valueType="num">
                                      <p:cBhvr additive="base">
                                        <p:cTn dur="500"/>
                                        <p:tgtEl>
                                          <p:spTgt spid="493"/>
                                        </p:tgtEl>
                                        <p:attrNameLst>
                                          <p:attrName>ppt_x</p:attrName>
                                        </p:attrNameLst>
                                      </p:cBhvr>
                                      <p:tavLst>
                                        <p:tav fmla="" tm="0">
                                          <p:val>
                                            <p:strVal val="#ppt_x"/>
                                          </p:val>
                                        </p:tav>
                                        <p:tav fmla="" tm="100000">
                                          <p:val>
                                            <p:strVal val="#ppt_x+1"/>
                                          </p:val>
                                        </p:tav>
                                      </p:tavLst>
                                    </p:anim>
                                    <p:set>
                                      <p:cBhvr>
                                        <p:cTn dur="1" fill="hold">
                                          <p:stCondLst>
                                            <p:cond delay="500"/>
                                          </p:stCondLst>
                                        </p:cTn>
                                        <p:tgtEl>
                                          <p:spTgt spid="493"/>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2" presetSubtype="2">
                                  <p:stCondLst>
                                    <p:cond delay="4000"/>
                                  </p:stCondLst>
                                  <p:childTnLst>
                                    <p:set>
                                      <p:cBhvr>
                                        <p:cTn dur="1" fill="hold">
                                          <p:stCondLst>
                                            <p:cond delay="0"/>
                                          </p:stCondLst>
                                        </p:cTn>
                                        <p:tgtEl>
                                          <p:spTgt spid="493"/>
                                        </p:tgtEl>
                                        <p:attrNameLst>
                                          <p:attrName>style.visibility</p:attrName>
                                        </p:attrNameLst>
                                      </p:cBhvr>
                                      <p:to>
                                        <p:strVal val="visible"/>
                                      </p:to>
                                    </p:set>
                                    <p:anim calcmode="lin" valueType="num">
                                      <p:cBhvr additive="base">
                                        <p:cTn dur="500"/>
                                        <p:tgtEl>
                                          <p:spTgt spid="49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2">
                                  <p:stCondLst>
                                    <p:cond delay="0"/>
                                  </p:stCondLst>
                                  <p:childTnLst>
                                    <p:anim calcmode="lin" valueType="num">
                                      <p:cBhvr additive="base">
                                        <p:cTn dur="500"/>
                                        <p:tgtEl>
                                          <p:spTgt spid="502"/>
                                        </p:tgtEl>
                                        <p:attrNameLst>
                                          <p:attrName>ppt_x</p:attrName>
                                        </p:attrNameLst>
                                      </p:cBhvr>
                                      <p:tavLst>
                                        <p:tav fmla="" tm="0">
                                          <p:val>
                                            <p:strVal val="#ppt_x"/>
                                          </p:val>
                                        </p:tav>
                                        <p:tav fmla="" tm="100000">
                                          <p:val>
                                            <p:strVal val="#ppt_x+1"/>
                                          </p:val>
                                        </p:tav>
                                      </p:tavLst>
                                    </p:anim>
                                    <p:set>
                                      <p:cBhvr>
                                        <p:cTn dur="1" fill="hold">
                                          <p:stCondLst>
                                            <p:cond delay="500"/>
                                          </p:stCondLst>
                                        </p:cTn>
                                        <p:tgtEl>
                                          <p:spTgt spid="502"/>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2" presetSubtype="2">
                                  <p:stCondLst>
                                    <p:cond delay="4000"/>
                                  </p:stCondLst>
                                  <p:childTnLst>
                                    <p:set>
                                      <p:cBhvr>
                                        <p:cTn dur="1" fill="hold">
                                          <p:stCondLst>
                                            <p:cond delay="0"/>
                                          </p:stCondLst>
                                        </p:cTn>
                                        <p:tgtEl>
                                          <p:spTgt spid="502"/>
                                        </p:tgtEl>
                                        <p:attrNameLst>
                                          <p:attrName>style.visibility</p:attrName>
                                        </p:attrNameLst>
                                      </p:cBhvr>
                                      <p:to>
                                        <p:strVal val="visible"/>
                                      </p:to>
                                    </p:set>
                                    <p:anim calcmode="lin" valueType="num">
                                      <p:cBhvr additive="base">
                                        <p:cTn dur="500"/>
                                        <p:tgtEl>
                                          <p:spTgt spid="50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2">
                                  <p:stCondLst>
                                    <p:cond delay="0"/>
                                  </p:stCondLst>
                                  <p:childTnLst>
                                    <p:anim calcmode="lin" valueType="num">
                                      <p:cBhvr additive="base">
                                        <p:cTn dur="500"/>
                                        <p:tgtEl>
                                          <p:spTgt spid="501"/>
                                        </p:tgtEl>
                                        <p:attrNameLst>
                                          <p:attrName>ppt_x</p:attrName>
                                        </p:attrNameLst>
                                      </p:cBhvr>
                                      <p:tavLst>
                                        <p:tav fmla="" tm="0">
                                          <p:val>
                                            <p:strVal val="#ppt_x"/>
                                          </p:val>
                                        </p:tav>
                                        <p:tav fmla="" tm="100000">
                                          <p:val>
                                            <p:strVal val="#ppt_x+1"/>
                                          </p:val>
                                        </p:tav>
                                      </p:tavLst>
                                    </p:anim>
                                    <p:set>
                                      <p:cBhvr>
                                        <p:cTn dur="1" fill="hold">
                                          <p:stCondLst>
                                            <p:cond delay="500"/>
                                          </p:stCondLst>
                                        </p:cTn>
                                        <p:tgtEl>
                                          <p:spTgt spid="501"/>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2" presetSubtype="2">
                                  <p:stCondLst>
                                    <p:cond delay="4000"/>
                                  </p:stCondLst>
                                  <p:childTnLst>
                                    <p:set>
                                      <p:cBhvr>
                                        <p:cTn dur="1" fill="hold">
                                          <p:stCondLst>
                                            <p:cond delay="0"/>
                                          </p:stCondLst>
                                        </p:cTn>
                                        <p:tgtEl>
                                          <p:spTgt spid="501"/>
                                        </p:tgtEl>
                                        <p:attrNameLst>
                                          <p:attrName>style.visibility</p:attrName>
                                        </p:attrNameLst>
                                      </p:cBhvr>
                                      <p:to>
                                        <p:strVal val="visible"/>
                                      </p:to>
                                    </p:set>
                                    <p:anim calcmode="lin" valueType="num">
                                      <p:cBhvr additive="base">
                                        <p:cTn dur="500"/>
                                        <p:tgtEl>
                                          <p:spTgt spid="50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8">
                                  <p:stCondLst>
                                    <p:cond delay="0"/>
                                  </p:stCondLst>
                                  <p:childTnLst>
                                    <p:anim calcmode="lin" valueType="num">
                                      <p:cBhvr additive="base">
                                        <p:cTn dur="500"/>
                                        <p:tgtEl>
                                          <p:spTgt spid="503"/>
                                        </p:tgtEl>
                                        <p:attrNameLst>
                                          <p:attrName>ppt_x</p:attrName>
                                        </p:attrNameLst>
                                      </p:cBhvr>
                                      <p:tavLst>
                                        <p:tav fmla="" tm="0">
                                          <p:val>
                                            <p:strVal val="#ppt_x"/>
                                          </p:val>
                                        </p:tav>
                                        <p:tav fmla="" tm="100000">
                                          <p:val>
                                            <p:strVal val="#ppt_x-1"/>
                                          </p:val>
                                        </p:tav>
                                      </p:tavLst>
                                    </p:anim>
                                    <p:set>
                                      <p:cBhvr>
                                        <p:cTn dur="1" fill="hold">
                                          <p:stCondLst>
                                            <p:cond delay="500"/>
                                          </p:stCondLst>
                                        </p:cTn>
                                        <p:tgtEl>
                                          <p:spTgt spid="503"/>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2" presetSubtype="8">
                                  <p:stCondLst>
                                    <p:cond delay="4000"/>
                                  </p:stCondLst>
                                  <p:childTnLst>
                                    <p:set>
                                      <p:cBhvr>
                                        <p:cTn dur="1" fill="hold">
                                          <p:stCondLst>
                                            <p:cond delay="0"/>
                                          </p:stCondLst>
                                        </p:cTn>
                                        <p:tgtEl>
                                          <p:spTgt spid="503"/>
                                        </p:tgtEl>
                                        <p:attrNameLst>
                                          <p:attrName>style.visibility</p:attrName>
                                        </p:attrNameLst>
                                      </p:cBhvr>
                                      <p:to>
                                        <p:strVal val="visible"/>
                                      </p:to>
                                    </p:set>
                                    <p:anim calcmode="lin" valueType="num">
                                      <p:cBhvr additive="base">
                                        <p:cTn dur="500"/>
                                        <p:tgtEl>
                                          <p:spTgt spid="50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8">
                                  <p:stCondLst>
                                    <p:cond delay="0"/>
                                  </p:stCondLst>
                                  <p:childTnLst>
                                    <p:anim calcmode="lin" valueType="num">
                                      <p:cBhvr additive="base">
                                        <p:cTn dur="500"/>
                                        <p:tgtEl>
                                          <p:spTgt spid="504"/>
                                        </p:tgtEl>
                                        <p:attrNameLst>
                                          <p:attrName>ppt_x</p:attrName>
                                        </p:attrNameLst>
                                      </p:cBhvr>
                                      <p:tavLst>
                                        <p:tav fmla="" tm="0">
                                          <p:val>
                                            <p:strVal val="#ppt_x"/>
                                          </p:val>
                                        </p:tav>
                                        <p:tav fmla="" tm="100000">
                                          <p:val>
                                            <p:strVal val="#ppt_x-1"/>
                                          </p:val>
                                        </p:tav>
                                      </p:tavLst>
                                    </p:anim>
                                    <p:set>
                                      <p:cBhvr>
                                        <p:cTn dur="1" fill="hold">
                                          <p:stCondLst>
                                            <p:cond delay="500"/>
                                          </p:stCondLst>
                                        </p:cTn>
                                        <p:tgtEl>
                                          <p:spTgt spid="504"/>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2" presetSubtype="8">
                                  <p:stCondLst>
                                    <p:cond delay="4000"/>
                                  </p:stCondLst>
                                  <p:childTnLst>
                                    <p:set>
                                      <p:cBhvr>
                                        <p:cTn dur="1" fill="hold">
                                          <p:stCondLst>
                                            <p:cond delay="0"/>
                                          </p:stCondLst>
                                        </p:cTn>
                                        <p:tgtEl>
                                          <p:spTgt spid="504"/>
                                        </p:tgtEl>
                                        <p:attrNameLst>
                                          <p:attrName>style.visibility</p:attrName>
                                        </p:attrNameLst>
                                      </p:cBhvr>
                                      <p:to>
                                        <p:strVal val="visible"/>
                                      </p:to>
                                    </p:set>
                                    <p:anim calcmode="lin" valueType="num">
                                      <p:cBhvr additive="base">
                                        <p:cTn dur="500"/>
                                        <p:tgtEl>
                                          <p:spTgt spid="50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8">
                                  <p:stCondLst>
                                    <p:cond delay="0"/>
                                  </p:stCondLst>
                                  <p:childTnLst>
                                    <p:anim calcmode="lin" valueType="num">
                                      <p:cBhvr additive="base">
                                        <p:cTn dur="500"/>
                                        <p:tgtEl>
                                          <p:spTgt spid="505"/>
                                        </p:tgtEl>
                                        <p:attrNameLst>
                                          <p:attrName>ppt_x</p:attrName>
                                        </p:attrNameLst>
                                      </p:cBhvr>
                                      <p:tavLst>
                                        <p:tav fmla="" tm="0">
                                          <p:val>
                                            <p:strVal val="#ppt_x"/>
                                          </p:val>
                                        </p:tav>
                                        <p:tav fmla="" tm="100000">
                                          <p:val>
                                            <p:strVal val="#ppt_x-1"/>
                                          </p:val>
                                        </p:tav>
                                      </p:tavLst>
                                    </p:anim>
                                    <p:set>
                                      <p:cBhvr>
                                        <p:cTn dur="1" fill="hold">
                                          <p:stCondLst>
                                            <p:cond delay="500"/>
                                          </p:stCondLst>
                                        </p:cTn>
                                        <p:tgtEl>
                                          <p:spTgt spid="505"/>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2" presetSubtype="8">
                                  <p:stCondLst>
                                    <p:cond delay="4000"/>
                                  </p:stCondLst>
                                  <p:childTnLst>
                                    <p:set>
                                      <p:cBhvr>
                                        <p:cTn dur="1" fill="hold">
                                          <p:stCondLst>
                                            <p:cond delay="0"/>
                                          </p:stCondLst>
                                        </p:cTn>
                                        <p:tgtEl>
                                          <p:spTgt spid="505"/>
                                        </p:tgtEl>
                                        <p:attrNameLst>
                                          <p:attrName>style.visibility</p:attrName>
                                        </p:attrNameLst>
                                      </p:cBhvr>
                                      <p:to>
                                        <p:strVal val="visible"/>
                                      </p:to>
                                    </p:set>
                                    <p:anim calcmode="lin" valueType="num">
                                      <p:cBhvr additive="base">
                                        <p:cTn dur="500"/>
                                        <p:tgtEl>
                                          <p:spTgt spid="50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8">
                                  <p:stCondLst>
                                    <p:cond delay="0"/>
                                  </p:stCondLst>
                                  <p:childTnLst>
                                    <p:anim calcmode="lin" valueType="num">
                                      <p:cBhvr additive="base">
                                        <p:cTn dur="500"/>
                                        <p:tgtEl>
                                          <p:spTgt spid="506"/>
                                        </p:tgtEl>
                                        <p:attrNameLst>
                                          <p:attrName>ppt_x</p:attrName>
                                        </p:attrNameLst>
                                      </p:cBhvr>
                                      <p:tavLst>
                                        <p:tav fmla="" tm="0">
                                          <p:val>
                                            <p:strVal val="#ppt_x"/>
                                          </p:val>
                                        </p:tav>
                                        <p:tav fmla="" tm="100000">
                                          <p:val>
                                            <p:strVal val="#ppt_x-1"/>
                                          </p:val>
                                        </p:tav>
                                      </p:tavLst>
                                    </p:anim>
                                    <p:set>
                                      <p:cBhvr>
                                        <p:cTn dur="1" fill="hold">
                                          <p:stCondLst>
                                            <p:cond delay="500"/>
                                          </p:stCondLst>
                                        </p:cTn>
                                        <p:tgtEl>
                                          <p:spTgt spid="506"/>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2" presetSubtype="8">
                                  <p:stCondLst>
                                    <p:cond delay="4000"/>
                                  </p:stCondLst>
                                  <p:childTnLst>
                                    <p:set>
                                      <p:cBhvr>
                                        <p:cTn dur="1" fill="hold">
                                          <p:stCondLst>
                                            <p:cond delay="0"/>
                                          </p:stCondLst>
                                        </p:cTn>
                                        <p:tgtEl>
                                          <p:spTgt spid="506"/>
                                        </p:tgtEl>
                                        <p:attrNameLst>
                                          <p:attrName>style.visibility</p:attrName>
                                        </p:attrNameLst>
                                      </p:cBhvr>
                                      <p:to>
                                        <p:strVal val="visible"/>
                                      </p:to>
                                    </p:set>
                                    <p:anim calcmode="lin" valueType="num">
                                      <p:cBhvr additive="base">
                                        <p:cTn dur="500"/>
                                        <p:tgtEl>
                                          <p:spTgt spid="50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
          <p:cNvSpPr/>
          <p:nvPr/>
        </p:nvSpPr>
        <p:spPr>
          <a:xfrm>
            <a:off x="733855" y="2395953"/>
            <a:ext cx="10945216" cy="3634200"/>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0" lvl="0" marL="0" marR="0" rtl="1" algn="r">
              <a:lnSpc>
                <a:spcPct val="120000"/>
              </a:lnSpc>
              <a:spcBef>
                <a:spcPts val="0"/>
              </a:spcBef>
              <a:spcAft>
                <a:spcPts val="0"/>
              </a:spcAft>
              <a:buNone/>
            </a:pPr>
            <a:r>
              <a:rPr b="1" i="0" lang="ar" sz="2000" u="none" cap="none" strike="noStrike">
                <a:solidFill>
                  <a:schemeClr val="dk1"/>
                </a:solidFill>
                <a:latin typeface="Arial"/>
                <a:ea typeface="Arial"/>
                <a:cs typeface="Arial"/>
                <a:sym typeface="Arial"/>
              </a:rPr>
              <a:t>البحر - المتعة والخطر</a:t>
            </a:r>
            <a:endParaRPr b="0" i="0" sz="2000" u="none" cap="none" strike="noStrike">
              <a:solidFill>
                <a:schemeClr val="dk1"/>
              </a:solidFill>
              <a:latin typeface="Calibri"/>
              <a:ea typeface="Calibri"/>
              <a:cs typeface="Calibri"/>
              <a:sym typeface="Calibri"/>
            </a:endParaRPr>
          </a:p>
          <a:p>
            <a:pPr indent="0" lvl="0" marL="0" marR="0" rtl="1" algn="just">
              <a:lnSpc>
                <a:spcPct val="120000"/>
              </a:lnSpc>
              <a:spcBef>
                <a:spcPts val="1200"/>
              </a:spcBef>
              <a:spcAft>
                <a:spcPts val="0"/>
              </a:spcAft>
              <a:buNone/>
            </a:pPr>
            <a:r>
              <a:rPr b="0" i="0" lang="ar" sz="2000" u="none" cap="none" strike="noStrike">
                <a:solidFill>
                  <a:schemeClr val="dk1"/>
                </a:solidFill>
                <a:latin typeface="Arial"/>
                <a:ea typeface="Arial"/>
                <a:cs typeface="Arial"/>
                <a:sym typeface="Arial"/>
              </a:rPr>
              <a:t>يجذب الشاطئ والبحر العديد من الأشخاص في الموسم الحار. تأتي العائلات التي لديها أطفال إلى هذا المكان الترفيهي الشهير للاستمتاع والتبريد في مياه البحر. لا يعلم الجميع كيف يمكن للبحر الهادئ أن يتحول إلى مكان خطير في لحظة.</a:t>
            </a:r>
            <a:endParaRPr/>
          </a:p>
          <a:p>
            <a:pPr indent="0" lvl="0" marL="0" marR="0" rtl="1" algn="just">
              <a:lnSpc>
                <a:spcPct val="120000"/>
              </a:lnSpc>
              <a:spcBef>
                <a:spcPts val="1200"/>
              </a:spcBef>
              <a:spcAft>
                <a:spcPts val="0"/>
              </a:spcAft>
              <a:buNone/>
            </a:pPr>
            <a:r>
              <a:rPr b="0" i="0" lang="ar" sz="2000" u="none" cap="none" strike="noStrike">
                <a:solidFill>
                  <a:schemeClr val="dk1"/>
                </a:solidFill>
                <a:latin typeface="Arial"/>
                <a:ea typeface="Arial"/>
                <a:cs typeface="Arial"/>
                <a:sym typeface="Arial"/>
              </a:rPr>
              <a:t>البحر هو بيئة غير متوقعة. في البحر الذي يبدو هادئًا، توجد تيارات عميقة لا يمكن تمييزها من الشاطئ. حتى أولئك الذين يجيدون السباحة قد يقعون في دوامة أو ينجرفون إلى أعماق البحر.</a:t>
            </a:r>
            <a:endParaRPr/>
          </a:p>
          <a:p>
            <a:pPr indent="0" lvl="0" marL="0" marR="0" rtl="1" algn="just">
              <a:lnSpc>
                <a:spcPct val="115000"/>
              </a:lnSpc>
              <a:spcBef>
                <a:spcPts val="1200"/>
              </a:spcBef>
              <a:spcAft>
                <a:spcPts val="0"/>
              </a:spcAft>
              <a:buNone/>
            </a:pPr>
            <a:r>
              <a:rPr b="0" i="0" lang="ar" sz="2000" u="none" cap="none" strike="noStrike">
                <a:solidFill>
                  <a:schemeClr val="dk1"/>
                </a:solidFill>
                <a:latin typeface="Arial"/>
                <a:ea typeface="Arial"/>
                <a:cs typeface="Arial"/>
                <a:sym typeface="Arial"/>
              </a:rPr>
              <a:t>لذلك، هناك قواعد سلامة للسلوك على الشاطئ والسباحة في البحر، والتي يقع على عاتق كل شخص مسؤولية شخصية للالتزام بها واتباعها.</a:t>
            </a:r>
            <a:endParaRPr b="0" i="0" sz="2000" u="none" cap="none" strike="noStrike">
              <a:solidFill>
                <a:schemeClr val="dk1"/>
              </a:solidFill>
              <a:latin typeface="Calibri"/>
              <a:ea typeface="Calibri"/>
              <a:cs typeface="Calibri"/>
              <a:sym typeface="Calibri"/>
            </a:endParaRPr>
          </a:p>
          <a:p>
            <a:pPr indent="0" lvl="0" marL="0" marR="0" rtl="1" algn="just">
              <a:lnSpc>
                <a:spcPct val="115000"/>
              </a:lnSpc>
              <a:spcBef>
                <a:spcPts val="1000"/>
              </a:spcBef>
              <a:spcAft>
                <a:spcPts val="0"/>
              </a:spcAft>
              <a:buNone/>
            </a:pPr>
            <a:r>
              <a:rPr b="1" i="0" lang="ar" sz="2400" u="none" cap="none" strike="noStrike">
                <a:solidFill>
                  <a:schemeClr val="dk1"/>
                </a:solidFill>
                <a:latin typeface="Arial"/>
                <a:ea typeface="Arial"/>
                <a:cs typeface="Arial"/>
                <a:sym typeface="Arial"/>
              </a:rPr>
              <a:t>السؤال: ما رأيك في ما يجب أن يكتب على لافتة تتعلق بقواعد السلوك في البحر؟</a:t>
            </a:r>
            <a:endParaRPr b="0" i="0" sz="2400" u="none" cap="none" strike="noStrike">
              <a:solidFill>
                <a:schemeClr val="dk1"/>
              </a:solidFill>
              <a:latin typeface="Calibri"/>
              <a:ea typeface="Calibri"/>
              <a:cs typeface="Calibri"/>
              <a:sym typeface="Calibri"/>
            </a:endParaRPr>
          </a:p>
        </p:txBody>
      </p:sp>
      <p:sp>
        <p:nvSpPr>
          <p:cNvPr id="186" name="Google Shape;186;p2"/>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i="0" lang="ar" sz="5400" u="none" cap="none" strike="noStrike">
                <a:solidFill>
                  <a:schemeClr val="lt1"/>
                </a:solidFill>
                <a:latin typeface="Calibri"/>
                <a:ea typeface="Calibri"/>
                <a:cs typeface="Calibri"/>
                <a:sym typeface="Calibri"/>
              </a:rPr>
              <a:t>المسؤولية الشخصية والمتبادلة</a:t>
            </a:r>
            <a:endParaRPr b="0" i="0" sz="2400" u="none" cap="none" strike="noStrike">
              <a:solidFill>
                <a:schemeClr val="lt1"/>
              </a:solidFill>
              <a:latin typeface="Calibri"/>
              <a:ea typeface="Calibri"/>
              <a:cs typeface="Calibri"/>
              <a:sym typeface="Calibri"/>
            </a:endParaRPr>
          </a:p>
        </p:txBody>
      </p:sp>
      <p:sp>
        <p:nvSpPr>
          <p:cNvPr id="187" name="Google Shape;187;p2"/>
          <p:cNvSpPr/>
          <p:nvPr/>
        </p:nvSpPr>
        <p:spPr>
          <a:xfrm>
            <a:off x="3431704" y="1268760"/>
            <a:ext cx="8247367"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i="0" lang="ar" sz="3200" u="none" cap="none" strike="noStrike">
                <a:solidFill>
                  <a:schemeClr val="lt1"/>
                </a:solidFill>
                <a:latin typeface="Arial"/>
                <a:ea typeface="Arial"/>
                <a:cs typeface="Arial"/>
                <a:sym typeface="Arial"/>
              </a:rPr>
              <a:t>النشاط 1 - فهم مخاطر وقيود السباحة في البحر</a:t>
            </a:r>
            <a:endParaRPr b="0" i="0" sz="3200" u="none" cap="none" strike="noStrike">
              <a:solidFill>
                <a:schemeClr val="lt1"/>
              </a:solidFill>
              <a:latin typeface="Calibri"/>
              <a:ea typeface="Calibri"/>
              <a:cs typeface="Calibri"/>
              <a:sym typeface="Calibri"/>
            </a:endParaRPr>
          </a:p>
        </p:txBody>
      </p:sp>
      <p:cxnSp>
        <p:nvCxnSpPr>
          <p:cNvPr id="188" name="Google Shape;188;p2"/>
          <p:cNvCxnSpPr/>
          <p:nvPr/>
        </p:nvCxnSpPr>
        <p:spPr>
          <a:xfrm>
            <a:off x="61595" y="7924165"/>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189" name="Google Shape;189;p2"/>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90" name="Google Shape;190;p2"/>
          <p:cNvSpPr/>
          <p:nvPr/>
        </p:nvSpPr>
        <p:spPr>
          <a:xfrm>
            <a:off x="8714798" y="216648"/>
            <a:ext cx="2964273" cy="646331"/>
          </a:xfrm>
          <a:prstGeom prst="rect">
            <a:avLst/>
          </a:prstGeom>
          <a:noFill/>
          <a:ln>
            <a:noFill/>
          </a:ln>
        </p:spPr>
        <p:txBody>
          <a:bodyPr anchorCtr="0" anchor="ctr" bIns="45700" lIns="91425" spcFirstLastPara="1" rIns="91425" wrap="square" tIns="45700">
            <a:spAutoFit/>
          </a:bodyPr>
          <a:lstStyle/>
          <a:p>
            <a:pPr indent="0" lvl="0" marL="0" marR="0" rtl="1" algn="r">
              <a:lnSpc>
                <a:spcPct val="100000"/>
              </a:lnSpc>
              <a:spcBef>
                <a:spcPts val="0"/>
              </a:spcBef>
              <a:spcAft>
                <a:spcPts val="0"/>
              </a:spcAft>
              <a:buClr>
                <a:schemeClr val="dk1"/>
              </a:buClr>
              <a:buSzPts val="3600"/>
              <a:buFont typeface="Calibri"/>
              <a:buNone/>
            </a:pPr>
            <a:r>
              <a:rPr b="1" lang="ar" sz="3600">
                <a:solidFill>
                  <a:schemeClr val="dk1"/>
                </a:solidFill>
                <a:latin typeface="Calibri"/>
                <a:ea typeface="Calibri"/>
                <a:cs typeface="Calibri"/>
                <a:sym typeface="Calibri"/>
              </a:rPr>
              <a:t>مسار الدرس</a:t>
            </a:r>
            <a:endParaRPr b="0" i="0" sz="1800" u="none" cap="none" strike="noStrike">
              <a:solidFill>
                <a:schemeClr val="dk1"/>
              </a:solidFill>
              <a:latin typeface="Arial"/>
              <a:ea typeface="Arial"/>
              <a:cs typeface="Arial"/>
              <a:sym typeface="Arial"/>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185">
                                            <p:txEl>
                                              <p:pRg end="0" st="0"/>
                                            </p:txEl>
                                          </p:spTgt>
                                        </p:tgtEl>
                                        <p:attrNameLst>
                                          <p:attrName>style.visibility</p:attrName>
                                        </p:attrNameLst>
                                      </p:cBhvr>
                                      <p:to>
                                        <p:strVal val="visible"/>
                                      </p:to>
                                    </p:set>
                                    <p:animEffect filter="fade" transition="in">
                                      <p:cBhvr>
                                        <p:cTn dur="500"/>
                                        <p:tgtEl>
                                          <p:spTgt spid="18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185">
                                            <p:txEl>
                                              <p:pRg end="1" st="1"/>
                                            </p:txEl>
                                          </p:spTgt>
                                        </p:tgtEl>
                                        <p:attrNameLst>
                                          <p:attrName>style.visibility</p:attrName>
                                        </p:attrNameLst>
                                      </p:cBhvr>
                                      <p:to>
                                        <p:strVal val="visible"/>
                                      </p:to>
                                    </p:set>
                                    <p:animEffect filter="fade" transition="in">
                                      <p:cBhvr>
                                        <p:cTn dur="500"/>
                                        <p:tgtEl>
                                          <p:spTgt spid="18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185">
                                            <p:txEl>
                                              <p:pRg end="2" st="2"/>
                                            </p:txEl>
                                          </p:spTgt>
                                        </p:tgtEl>
                                        <p:attrNameLst>
                                          <p:attrName>style.visibility</p:attrName>
                                        </p:attrNameLst>
                                      </p:cBhvr>
                                      <p:to>
                                        <p:strVal val="visible"/>
                                      </p:to>
                                    </p:set>
                                    <p:animEffect filter="fade" transition="in">
                                      <p:cBhvr>
                                        <p:cTn dur="500"/>
                                        <p:tgtEl>
                                          <p:spTgt spid="18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185">
                                            <p:txEl>
                                              <p:pRg end="3" st="3"/>
                                            </p:txEl>
                                          </p:spTgt>
                                        </p:tgtEl>
                                        <p:attrNameLst>
                                          <p:attrName>style.visibility</p:attrName>
                                        </p:attrNameLst>
                                      </p:cBhvr>
                                      <p:to>
                                        <p:strVal val="visible"/>
                                      </p:to>
                                    </p:set>
                                    <p:animEffect filter="fade" transition="in">
                                      <p:cBhvr>
                                        <p:cTn dur="500"/>
                                        <p:tgtEl>
                                          <p:spTgt spid="18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185">
                                            <p:txEl>
                                              <p:pRg end="4" st="4"/>
                                            </p:txEl>
                                          </p:spTgt>
                                        </p:tgtEl>
                                        <p:attrNameLst>
                                          <p:attrName>style.visibility</p:attrName>
                                        </p:attrNameLst>
                                      </p:cBhvr>
                                      <p:to>
                                        <p:strVal val="visible"/>
                                      </p:to>
                                    </p:set>
                                    <p:animEffect filter="fade" transition="in">
                                      <p:cBhvr>
                                        <p:cTn dur="500"/>
                                        <p:tgtEl>
                                          <p:spTgt spid="18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
          <p:cNvSpPr/>
          <p:nvPr/>
        </p:nvSpPr>
        <p:spPr>
          <a:xfrm>
            <a:off x="745376" y="2357671"/>
            <a:ext cx="10945216" cy="3705630"/>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0" lvl="0" marL="0" marR="0" rtl="1" algn="r">
              <a:spcBef>
                <a:spcPts val="0"/>
              </a:spcBef>
              <a:spcAft>
                <a:spcPts val="0"/>
              </a:spcAft>
              <a:buNone/>
            </a:pPr>
            <a:r>
              <a:rPr b="1" lang="ar" sz="2400">
                <a:solidFill>
                  <a:schemeClr val="dk1"/>
                </a:solidFill>
                <a:latin typeface="Arial"/>
                <a:ea typeface="Arial"/>
                <a:cs typeface="Arial"/>
                <a:sym typeface="Arial"/>
              </a:rPr>
              <a:t>ماذا تعرف عن الغرق؟</a:t>
            </a:r>
            <a:endParaRPr b="1" sz="2400">
              <a:solidFill>
                <a:schemeClr val="dk1"/>
              </a:solidFill>
              <a:latin typeface="Calibri"/>
              <a:ea typeface="Calibri"/>
              <a:cs typeface="Calibri"/>
              <a:sym typeface="Calibri"/>
            </a:endParaRPr>
          </a:p>
          <a:p>
            <a:pPr indent="0" lvl="0" marL="0" marR="0" rtl="1" algn="just">
              <a:lnSpc>
                <a:spcPct val="120000"/>
              </a:lnSpc>
              <a:spcBef>
                <a:spcPts val="1200"/>
              </a:spcBef>
              <a:spcAft>
                <a:spcPts val="0"/>
              </a:spcAft>
              <a:buNone/>
            </a:pPr>
            <a:r>
              <a:rPr lang="ar" sz="2400">
                <a:solidFill>
                  <a:schemeClr val="dk1"/>
                </a:solidFill>
                <a:latin typeface="Arial"/>
                <a:ea typeface="Arial"/>
                <a:cs typeface="Arial"/>
                <a:sym typeface="Arial"/>
              </a:rPr>
              <a:t>الغرق هو حالة من الفشل التنفسي تحدث عندما يغطي خط الماء الفم والأنف، مما يمنع القدرة على تنفس الهواء. من لا يعرف السباحة قد يغرق حتى في المياه الضحلة. تحدث معظم حالات الغرق في البحر على مسافة قصيرة نسبيًا من الشاطئ. موجة صغيرة كافية لإسقاط سباح عديم الخبرة على وجهه في مياه البحر المالحة. ويبدأ بابتلاع الماء، فيصاب بالذعر، وينتهي الأمر بالغرق.</a:t>
            </a:r>
            <a:endParaRPr sz="2400">
              <a:solidFill>
                <a:schemeClr val="dk1"/>
              </a:solidFill>
              <a:latin typeface="Calibri"/>
              <a:ea typeface="Calibri"/>
              <a:cs typeface="Calibri"/>
              <a:sym typeface="Calibri"/>
            </a:endParaRPr>
          </a:p>
          <a:p>
            <a:pPr indent="0" lvl="0" marL="0" marR="0" rtl="1" algn="r">
              <a:spcBef>
                <a:spcPts val="1200"/>
              </a:spcBef>
              <a:spcAft>
                <a:spcPts val="0"/>
              </a:spcAft>
              <a:buNone/>
            </a:pPr>
            <a:r>
              <a:t/>
            </a:r>
            <a:endParaRPr sz="1800">
              <a:solidFill>
                <a:schemeClr val="dk1"/>
              </a:solidFill>
              <a:latin typeface="Calibri"/>
              <a:ea typeface="Calibri"/>
              <a:cs typeface="Calibri"/>
              <a:sym typeface="Calibri"/>
            </a:endParaRPr>
          </a:p>
        </p:txBody>
      </p:sp>
      <p:sp>
        <p:nvSpPr>
          <p:cNvPr id="197" name="Google Shape;197;p3"/>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198" name="Google Shape;198;p3"/>
          <p:cNvSpPr/>
          <p:nvPr/>
        </p:nvSpPr>
        <p:spPr>
          <a:xfrm>
            <a:off x="8184232" y="1268760"/>
            <a:ext cx="3494839"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ar" sz="3200">
                <a:solidFill>
                  <a:schemeClr val="lt1"/>
                </a:solidFill>
                <a:latin typeface="Arial"/>
                <a:ea typeface="Arial"/>
                <a:cs typeface="Arial"/>
                <a:sym typeface="Arial"/>
              </a:rPr>
              <a:t>خطر الغرق</a:t>
            </a:r>
            <a:endParaRPr sz="3200">
              <a:solidFill>
                <a:schemeClr val="lt1"/>
              </a:solidFill>
              <a:latin typeface="Calibri"/>
              <a:ea typeface="Calibri"/>
              <a:cs typeface="Calibri"/>
              <a:sym typeface="Calibri"/>
            </a:endParaRPr>
          </a:p>
        </p:txBody>
      </p:sp>
      <p:cxnSp>
        <p:nvCxnSpPr>
          <p:cNvPr id="199" name="Google Shape;199;p3"/>
          <p:cNvCxnSpPr/>
          <p:nvPr/>
        </p:nvCxnSpPr>
        <p:spPr>
          <a:xfrm>
            <a:off x="61595" y="7924165"/>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200" name="Google Shape;200;p3"/>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par>
                                <p:cTn fill="hold" nodeType="withEffect" presetClass="entr" presetID="10" presetSubtype="0">
                                  <p:stCondLst>
                                    <p:cond delay="500"/>
                                  </p:stCondLst>
                                  <p:childTnLst>
                                    <p:set>
                                      <p:cBhvr>
                                        <p:cTn dur="1" fill="hold">
                                          <p:stCondLst>
                                            <p:cond delay="0"/>
                                          </p:stCondLst>
                                        </p:cTn>
                                        <p:tgtEl>
                                          <p:spTgt spid="196">
                                            <p:txEl>
                                              <p:pRg end="0" st="0"/>
                                            </p:txEl>
                                          </p:spTgt>
                                        </p:tgtEl>
                                        <p:attrNameLst>
                                          <p:attrName>style.visibility</p:attrName>
                                        </p:attrNameLst>
                                      </p:cBhvr>
                                      <p:to>
                                        <p:strVal val="visible"/>
                                      </p:to>
                                    </p:set>
                                    <p:animEffect filter="fade" transition="in">
                                      <p:cBhvr>
                                        <p:cTn dur="1000"/>
                                        <p:tgtEl>
                                          <p:spTgt spid="196">
                                            <p:txEl>
                                              <p:pRg end="0" st="0"/>
                                            </p:txEl>
                                          </p:spTgt>
                                        </p:tgtEl>
                                      </p:cBhvr>
                                    </p:animEffect>
                                  </p:childTnLst>
                                </p:cTn>
                              </p:par>
                              <p:par>
                                <p:cTn fill="hold" nodeType="withEffect" presetClass="entr" presetID="10" presetSubtype="0">
                                  <p:stCondLst>
                                    <p:cond delay="500"/>
                                  </p:stCondLst>
                                  <p:childTnLst>
                                    <p:set>
                                      <p:cBhvr>
                                        <p:cTn dur="1" fill="hold">
                                          <p:stCondLst>
                                            <p:cond delay="0"/>
                                          </p:stCondLst>
                                        </p:cTn>
                                        <p:tgtEl>
                                          <p:spTgt spid="196">
                                            <p:txEl>
                                              <p:pRg end="1" st="1"/>
                                            </p:txEl>
                                          </p:spTgt>
                                        </p:tgtEl>
                                        <p:attrNameLst>
                                          <p:attrName>style.visibility</p:attrName>
                                        </p:attrNameLst>
                                      </p:cBhvr>
                                      <p:to>
                                        <p:strVal val="visible"/>
                                      </p:to>
                                    </p:set>
                                    <p:animEffect filter="fade" transition="in">
                                      <p:cBhvr>
                                        <p:cTn dur="1000"/>
                                        <p:tgtEl>
                                          <p:spTgt spid="196">
                                            <p:txEl>
                                              <p:pRg end="1" st="1"/>
                                            </p:txEl>
                                          </p:spTgt>
                                        </p:tgtEl>
                                      </p:cBhvr>
                                    </p:animEffect>
                                  </p:childTnLst>
                                </p:cTn>
                              </p:par>
                              <p:par>
                                <p:cTn fill="hold" nodeType="withEffect" presetClass="entr" presetID="10" presetSubtype="0">
                                  <p:stCondLst>
                                    <p:cond delay="500"/>
                                  </p:stCondLst>
                                  <p:childTnLst>
                                    <p:set>
                                      <p:cBhvr>
                                        <p:cTn dur="1" fill="hold">
                                          <p:stCondLst>
                                            <p:cond delay="0"/>
                                          </p:stCondLst>
                                        </p:cTn>
                                        <p:tgtEl>
                                          <p:spTgt spid="196">
                                            <p:txEl>
                                              <p:pRg end="2" st="2"/>
                                            </p:txEl>
                                          </p:spTgt>
                                        </p:tgtEl>
                                        <p:attrNameLst>
                                          <p:attrName>style.visibility</p:attrName>
                                        </p:attrNameLst>
                                      </p:cBhvr>
                                      <p:to>
                                        <p:strVal val="visible"/>
                                      </p:to>
                                    </p:set>
                                    <p:animEffect filter="fade" transition="in">
                                      <p:cBhvr>
                                        <p:cTn dur="1000"/>
                                        <p:tgtEl>
                                          <p:spTgt spid="19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4"/>
          <p:cNvSpPr/>
          <p:nvPr/>
        </p:nvSpPr>
        <p:spPr>
          <a:xfrm>
            <a:off x="733855" y="2280302"/>
            <a:ext cx="10945216" cy="4524315"/>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0" lvl="0" marL="0" marR="0" rtl="1" algn="r">
              <a:lnSpc>
                <a:spcPct val="120000"/>
              </a:lnSpc>
              <a:spcBef>
                <a:spcPts val="0"/>
              </a:spcBef>
              <a:spcAft>
                <a:spcPts val="0"/>
              </a:spcAft>
              <a:buNone/>
            </a:pPr>
            <a:r>
              <a:rPr b="1" lang="ar" sz="2400">
                <a:solidFill>
                  <a:schemeClr val="dk1"/>
                </a:solidFill>
                <a:latin typeface="Arial"/>
                <a:ea typeface="Arial"/>
                <a:cs typeface="Arial"/>
                <a:sym typeface="Arial"/>
              </a:rPr>
              <a:t>ما هي المخاطر الكامنة في البحر؟</a:t>
            </a:r>
            <a:endParaRPr b="1" sz="3200">
              <a:solidFill>
                <a:schemeClr val="dk1"/>
              </a:solidFill>
              <a:latin typeface="Calibri"/>
              <a:ea typeface="Calibri"/>
              <a:cs typeface="Calibri"/>
              <a:sym typeface="Calibri"/>
            </a:endParaRPr>
          </a:p>
          <a:p>
            <a:pPr indent="-342900" lvl="0" marL="342900" marR="0" rtl="1" algn="just">
              <a:lnSpc>
                <a:spcPct val="120000"/>
              </a:lnSpc>
              <a:spcBef>
                <a:spcPts val="1200"/>
              </a:spcBef>
              <a:spcAft>
                <a:spcPts val="0"/>
              </a:spcAft>
              <a:buClr>
                <a:schemeClr val="dk1"/>
              </a:buClr>
              <a:buSzPts val="2400"/>
              <a:buFont typeface="Noto Sans Symbols"/>
              <a:buChar char="❑"/>
            </a:pPr>
            <a:r>
              <a:rPr lang="ar" sz="2400">
                <a:solidFill>
                  <a:schemeClr val="dk1"/>
                </a:solidFill>
                <a:latin typeface="Arial"/>
                <a:ea typeface="Arial"/>
                <a:cs typeface="Arial"/>
                <a:sym typeface="Arial"/>
              </a:rPr>
              <a:t>قاع البحر الأبيض المتوسط ليس مسطحًا، بل هناك أقسام تحتوي على حفر قريبة جدًا من الشاطئ. قد يؤدي الوقوع في هذه الحفر إلى إثارة الذعر لدى المستحم.</a:t>
            </a:r>
            <a:endParaRPr/>
          </a:p>
          <a:p>
            <a:pPr indent="-342900" lvl="0" marL="342900" marR="0" rtl="1" algn="just">
              <a:lnSpc>
                <a:spcPct val="120000"/>
              </a:lnSpc>
              <a:spcBef>
                <a:spcPts val="1200"/>
              </a:spcBef>
              <a:spcAft>
                <a:spcPts val="0"/>
              </a:spcAft>
              <a:buClr>
                <a:schemeClr val="dk1"/>
              </a:buClr>
              <a:buSzPts val="2400"/>
              <a:buFont typeface="Noto Sans Symbols"/>
              <a:buChar char="❑"/>
            </a:pPr>
            <a:r>
              <a:rPr lang="ar" sz="2400">
                <a:solidFill>
                  <a:schemeClr val="dk1"/>
                </a:solidFill>
                <a:latin typeface="Arial"/>
                <a:ea typeface="Arial"/>
                <a:cs typeface="Arial"/>
                <a:sym typeface="Arial"/>
              </a:rPr>
              <a:t>الأمواج التي تأتي من أعماق البحر وتتكسر بالقرب من الشاطئ تخلق تيارات قوية من المياه تعود إلى البحر. نتيجة التقاء التيارين تتكون دوامة تعمل بسبب بنيتها على سحب الجسم إلى الداخل باتجاه قاع البحر.</a:t>
            </a:r>
            <a:endParaRPr/>
          </a:p>
          <a:p>
            <a:pPr indent="-342900" lvl="0" marL="342900" marR="0" rtl="1" algn="r">
              <a:lnSpc>
                <a:spcPct val="120000"/>
              </a:lnSpc>
              <a:spcBef>
                <a:spcPts val="1200"/>
              </a:spcBef>
              <a:spcAft>
                <a:spcPts val="0"/>
              </a:spcAft>
              <a:buClr>
                <a:schemeClr val="dk1"/>
              </a:buClr>
              <a:buSzPts val="2400"/>
              <a:buFont typeface="Noto Sans Symbols"/>
              <a:buChar char="❑"/>
            </a:pPr>
            <a:r>
              <a:rPr lang="ar" sz="2400">
                <a:solidFill>
                  <a:schemeClr val="dk1"/>
                </a:solidFill>
                <a:latin typeface="Arial"/>
                <a:ea typeface="Arial"/>
                <a:cs typeface="Arial"/>
                <a:sym typeface="Arial"/>
              </a:rPr>
              <a:t>تحتوي العديد من الشواطئ على صخور طبيعية في الماء وقريبة من مناطق السباحة. بالقرب من كاسرات الأمواج التي وظيفتها إيقاف الأمواج، هناك خطر الإصابة من الصخور.</a:t>
            </a:r>
            <a:endParaRPr sz="2400">
              <a:solidFill>
                <a:schemeClr val="dk1"/>
              </a:solidFill>
              <a:latin typeface="Calibri"/>
              <a:ea typeface="Calibri"/>
              <a:cs typeface="Calibri"/>
              <a:sym typeface="Calibri"/>
            </a:endParaRPr>
          </a:p>
        </p:txBody>
      </p:sp>
      <p:sp>
        <p:nvSpPr>
          <p:cNvPr id="207" name="Google Shape;207;p4"/>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208" name="Google Shape;208;p4"/>
          <p:cNvSpPr/>
          <p:nvPr/>
        </p:nvSpPr>
        <p:spPr>
          <a:xfrm>
            <a:off x="8184232" y="1268760"/>
            <a:ext cx="3494839"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ar" sz="3200">
                <a:solidFill>
                  <a:schemeClr val="lt1"/>
                </a:solidFill>
                <a:latin typeface="Arial"/>
                <a:ea typeface="Arial"/>
                <a:cs typeface="Arial"/>
                <a:sym typeface="Arial"/>
              </a:rPr>
              <a:t>خطر الغرق</a:t>
            </a:r>
            <a:endParaRPr sz="3200">
              <a:solidFill>
                <a:schemeClr val="lt1"/>
              </a:solidFill>
              <a:latin typeface="Calibri"/>
              <a:ea typeface="Calibri"/>
              <a:cs typeface="Calibri"/>
              <a:sym typeface="Calibri"/>
            </a:endParaRPr>
          </a:p>
        </p:txBody>
      </p:sp>
      <p:cxnSp>
        <p:nvCxnSpPr>
          <p:cNvPr id="209" name="Google Shape;209;p4"/>
          <p:cNvCxnSpPr/>
          <p:nvPr/>
        </p:nvCxnSpPr>
        <p:spPr>
          <a:xfrm>
            <a:off x="61595" y="7924165"/>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210" name="Google Shape;210;p4"/>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208"/>
                                        </p:tgtEl>
                                        <p:attrNameLst>
                                          <p:attrName>style.visibility</p:attrName>
                                        </p:attrNameLst>
                                      </p:cBhvr>
                                      <p:to>
                                        <p:strVal val="visible"/>
                                      </p:to>
                                    </p:set>
                                    <p:animEffect filter="fade" transition="in">
                                      <p:cBhvr>
                                        <p:cTn dur="500"/>
                                        <p:tgtEl>
                                          <p:spTgt spid="208"/>
                                        </p:tgtEl>
                                      </p:cBhvr>
                                    </p:animEffect>
                                  </p:childTnLst>
                                </p:cTn>
                              </p:par>
                              <p:par>
                                <p:cTn fill="hold" nodeType="withEffect" presetClass="entr" presetID="10" presetSubtype="0">
                                  <p:stCondLst>
                                    <p:cond delay="500"/>
                                  </p:stCondLst>
                                  <p:childTnLst>
                                    <p:set>
                                      <p:cBhvr>
                                        <p:cTn dur="1" fill="hold">
                                          <p:stCondLst>
                                            <p:cond delay="0"/>
                                          </p:stCondLst>
                                        </p:cTn>
                                        <p:tgtEl>
                                          <p:spTgt spid="206">
                                            <p:txEl>
                                              <p:pRg end="0" st="0"/>
                                            </p:txEl>
                                          </p:spTgt>
                                        </p:tgtEl>
                                        <p:attrNameLst>
                                          <p:attrName>style.visibility</p:attrName>
                                        </p:attrNameLst>
                                      </p:cBhvr>
                                      <p:to>
                                        <p:strVal val="visible"/>
                                      </p:to>
                                    </p:set>
                                    <p:animEffect filter="fade" transition="in">
                                      <p:cBhvr>
                                        <p:cTn dur="1000"/>
                                        <p:tgtEl>
                                          <p:spTgt spid="206">
                                            <p:txEl>
                                              <p:pRg end="0" st="0"/>
                                            </p:txEl>
                                          </p:spTgt>
                                        </p:tgtEl>
                                      </p:cBhvr>
                                    </p:animEffect>
                                  </p:childTnLst>
                                </p:cTn>
                              </p:par>
                              <p:par>
                                <p:cTn fill="hold" nodeType="withEffect" presetClass="entr" presetID="10" presetSubtype="0">
                                  <p:stCondLst>
                                    <p:cond delay="500"/>
                                  </p:stCondLst>
                                  <p:childTnLst>
                                    <p:set>
                                      <p:cBhvr>
                                        <p:cTn dur="1" fill="hold">
                                          <p:stCondLst>
                                            <p:cond delay="0"/>
                                          </p:stCondLst>
                                        </p:cTn>
                                        <p:tgtEl>
                                          <p:spTgt spid="206">
                                            <p:txEl>
                                              <p:pRg end="1" st="1"/>
                                            </p:txEl>
                                          </p:spTgt>
                                        </p:tgtEl>
                                        <p:attrNameLst>
                                          <p:attrName>style.visibility</p:attrName>
                                        </p:attrNameLst>
                                      </p:cBhvr>
                                      <p:to>
                                        <p:strVal val="visible"/>
                                      </p:to>
                                    </p:set>
                                    <p:animEffect filter="fade" transition="in">
                                      <p:cBhvr>
                                        <p:cTn dur="1000"/>
                                        <p:tgtEl>
                                          <p:spTgt spid="206">
                                            <p:txEl>
                                              <p:pRg end="1" st="1"/>
                                            </p:txEl>
                                          </p:spTgt>
                                        </p:tgtEl>
                                      </p:cBhvr>
                                    </p:animEffect>
                                  </p:childTnLst>
                                </p:cTn>
                              </p:par>
                              <p:par>
                                <p:cTn fill="hold" nodeType="withEffect" presetClass="entr" presetID="10" presetSubtype="0">
                                  <p:stCondLst>
                                    <p:cond delay="500"/>
                                  </p:stCondLst>
                                  <p:childTnLst>
                                    <p:set>
                                      <p:cBhvr>
                                        <p:cTn dur="1" fill="hold">
                                          <p:stCondLst>
                                            <p:cond delay="0"/>
                                          </p:stCondLst>
                                        </p:cTn>
                                        <p:tgtEl>
                                          <p:spTgt spid="206">
                                            <p:txEl>
                                              <p:pRg end="2" st="2"/>
                                            </p:txEl>
                                          </p:spTgt>
                                        </p:tgtEl>
                                        <p:attrNameLst>
                                          <p:attrName>style.visibility</p:attrName>
                                        </p:attrNameLst>
                                      </p:cBhvr>
                                      <p:to>
                                        <p:strVal val="visible"/>
                                      </p:to>
                                    </p:set>
                                    <p:animEffect filter="fade" transition="in">
                                      <p:cBhvr>
                                        <p:cTn dur="1000"/>
                                        <p:tgtEl>
                                          <p:spTgt spid="206">
                                            <p:txEl>
                                              <p:pRg end="2" st="2"/>
                                            </p:txEl>
                                          </p:spTgt>
                                        </p:tgtEl>
                                      </p:cBhvr>
                                    </p:animEffect>
                                  </p:childTnLst>
                                </p:cTn>
                              </p:par>
                              <p:par>
                                <p:cTn fill="hold" nodeType="withEffect" presetClass="entr" presetID="10" presetSubtype="0">
                                  <p:stCondLst>
                                    <p:cond delay="500"/>
                                  </p:stCondLst>
                                  <p:childTnLst>
                                    <p:set>
                                      <p:cBhvr>
                                        <p:cTn dur="1" fill="hold">
                                          <p:stCondLst>
                                            <p:cond delay="0"/>
                                          </p:stCondLst>
                                        </p:cTn>
                                        <p:tgtEl>
                                          <p:spTgt spid="206">
                                            <p:txEl>
                                              <p:pRg end="3" st="3"/>
                                            </p:txEl>
                                          </p:spTgt>
                                        </p:tgtEl>
                                        <p:attrNameLst>
                                          <p:attrName>style.visibility</p:attrName>
                                        </p:attrNameLst>
                                      </p:cBhvr>
                                      <p:to>
                                        <p:strVal val="visible"/>
                                      </p:to>
                                    </p:set>
                                    <p:animEffect filter="fade" transition="in">
                                      <p:cBhvr>
                                        <p:cTn dur="1000"/>
                                        <p:tgtEl>
                                          <p:spTgt spid="206">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5"/>
          <p:cNvSpPr/>
          <p:nvPr/>
        </p:nvSpPr>
        <p:spPr>
          <a:xfrm>
            <a:off x="407368" y="2348880"/>
            <a:ext cx="11271703" cy="4284250"/>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0" lvl="0" marL="0" marR="0" rtl="1" algn="r">
              <a:spcBef>
                <a:spcPts val="0"/>
              </a:spcBef>
              <a:spcAft>
                <a:spcPts val="0"/>
              </a:spcAft>
              <a:buNone/>
            </a:pPr>
            <a:r>
              <a:rPr b="1" lang="ar" sz="2400">
                <a:solidFill>
                  <a:schemeClr val="dk1"/>
                </a:solidFill>
                <a:latin typeface="Arial"/>
                <a:ea typeface="Arial"/>
                <a:cs typeface="Arial"/>
                <a:sym typeface="Arial"/>
              </a:rPr>
              <a:t>السؤال: من المسؤول عن منع الغرق لمن يسبح في البحر ولماذا؟</a:t>
            </a:r>
            <a:endParaRPr/>
          </a:p>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a:p>
            <a:pPr indent="-342900" lvl="0" marL="342900" marR="0" rtl="1" algn="r">
              <a:lnSpc>
                <a:spcPct val="120000"/>
              </a:lnSpc>
              <a:spcBef>
                <a:spcPts val="0"/>
              </a:spcBef>
              <a:spcAft>
                <a:spcPts val="0"/>
              </a:spcAft>
              <a:buClr>
                <a:schemeClr val="dk1"/>
              </a:buClr>
              <a:buSzPts val="2400"/>
              <a:buFont typeface="Noto Sans Symbols"/>
              <a:buChar char="❑"/>
            </a:pPr>
            <a:r>
              <a:rPr lang="ar" sz="2400">
                <a:solidFill>
                  <a:schemeClr val="dk1"/>
                </a:solidFill>
                <a:latin typeface="Arial"/>
                <a:ea typeface="Arial"/>
                <a:cs typeface="Arial"/>
                <a:sym typeface="Arial"/>
              </a:rPr>
              <a:t>تقع مسؤولية تشغيل الشواطئ في إسرائيل وتقديم خدمات الإنقاذ على الشواطئ على عاتق السلطات المحلية.</a:t>
            </a:r>
            <a:endParaRPr/>
          </a:p>
          <a:p>
            <a:pPr indent="-342900" lvl="0" marL="342900" marR="0" rtl="1" algn="r">
              <a:lnSpc>
                <a:spcPct val="120000"/>
              </a:lnSpc>
              <a:spcBef>
                <a:spcPts val="1200"/>
              </a:spcBef>
              <a:spcAft>
                <a:spcPts val="0"/>
              </a:spcAft>
              <a:buClr>
                <a:schemeClr val="dk1"/>
              </a:buClr>
              <a:buSzPts val="2400"/>
              <a:buFont typeface="Noto Sans Symbols"/>
              <a:buChar char="❑"/>
            </a:pPr>
            <a:r>
              <a:rPr lang="ar" sz="2400">
                <a:solidFill>
                  <a:schemeClr val="dk1"/>
                </a:solidFill>
                <a:latin typeface="Arial"/>
                <a:ea typeface="Arial"/>
                <a:cs typeface="Arial"/>
                <a:sym typeface="Arial"/>
              </a:rPr>
              <a:t>وتضع وزارة الداخلية الضوابط الخاصة بتشغيل شواطئ السباحة، وعلى الهيئة المحافظة عليها.</a:t>
            </a:r>
            <a:endParaRPr/>
          </a:p>
          <a:p>
            <a:pPr indent="-342900" lvl="0" marL="342900" marR="0" rtl="1" algn="just">
              <a:lnSpc>
                <a:spcPct val="120000"/>
              </a:lnSpc>
              <a:spcBef>
                <a:spcPts val="1200"/>
              </a:spcBef>
              <a:spcAft>
                <a:spcPts val="0"/>
              </a:spcAft>
              <a:buClr>
                <a:schemeClr val="dk1"/>
              </a:buClr>
              <a:buSzPts val="2400"/>
              <a:buFont typeface="Noto Sans Symbols"/>
              <a:buChar char="❑"/>
            </a:pPr>
            <a:r>
              <a:rPr lang="ar" sz="2400">
                <a:solidFill>
                  <a:schemeClr val="dk1"/>
                </a:solidFill>
                <a:latin typeface="Arial"/>
                <a:ea typeface="Arial"/>
                <a:cs typeface="Arial"/>
                <a:sym typeface="Arial"/>
              </a:rPr>
              <a:t>لا تعتبر كل حالة غرق في البحر فشلاً للسلطة المحلية؛ يتوجب على المستحم أن يكون حذراً ويتجنب المخاطر الكامنة في البحر.</a:t>
            </a:r>
            <a:endParaRPr/>
          </a:p>
          <a:p>
            <a:pPr indent="-342900" lvl="0" marL="342900" marR="0" rtl="1" algn="just">
              <a:lnSpc>
                <a:spcPct val="120000"/>
              </a:lnSpc>
              <a:spcBef>
                <a:spcPts val="1200"/>
              </a:spcBef>
              <a:spcAft>
                <a:spcPts val="0"/>
              </a:spcAft>
              <a:buClr>
                <a:schemeClr val="dk1"/>
              </a:buClr>
              <a:buSzPts val="2400"/>
              <a:buFont typeface="Noto Sans Symbols"/>
              <a:buChar char="❑"/>
            </a:pPr>
            <a:r>
              <a:rPr lang="ar" sz="2400">
                <a:solidFill>
                  <a:schemeClr val="dk1"/>
                </a:solidFill>
                <a:latin typeface="Arial"/>
                <a:ea typeface="Arial"/>
                <a:cs typeface="Arial"/>
                <a:sym typeface="Arial"/>
              </a:rPr>
              <a:t>إن إدراك مسؤوليتنا الشخصية تجاه أنفسنا سيساعدنا على منع الإصابات أثناء السباحة في البحر.</a:t>
            </a:r>
            <a:endParaRPr sz="1800">
              <a:solidFill>
                <a:schemeClr val="dk1"/>
              </a:solidFill>
              <a:latin typeface="Calibri"/>
              <a:ea typeface="Calibri"/>
              <a:cs typeface="Calibri"/>
              <a:sym typeface="Calibri"/>
            </a:endParaRPr>
          </a:p>
        </p:txBody>
      </p:sp>
      <p:sp>
        <p:nvSpPr>
          <p:cNvPr id="217" name="Google Shape;217;p5"/>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218" name="Google Shape;218;p5"/>
          <p:cNvSpPr/>
          <p:nvPr/>
        </p:nvSpPr>
        <p:spPr>
          <a:xfrm>
            <a:off x="8184232" y="1268760"/>
            <a:ext cx="3494839"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ar" sz="3200">
                <a:solidFill>
                  <a:schemeClr val="lt1"/>
                </a:solidFill>
                <a:latin typeface="Arial"/>
                <a:ea typeface="Arial"/>
                <a:cs typeface="Arial"/>
                <a:sym typeface="Arial"/>
              </a:rPr>
              <a:t>خطر الغرق</a:t>
            </a:r>
            <a:endParaRPr sz="3200">
              <a:solidFill>
                <a:schemeClr val="lt1"/>
              </a:solidFill>
              <a:latin typeface="Calibri"/>
              <a:ea typeface="Calibri"/>
              <a:cs typeface="Calibri"/>
              <a:sym typeface="Calibri"/>
            </a:endParaRPr>
          </a:p>
        </p:txBody>
      </p:sp>
      <p:cxnSp>
        <p:nvCxnSpPr>
          <p:cNvPr id="219" name="Google Shape;219;p5"/>
          <p:cNvCxnSpPr/>
          <p:nvPr/>
        </p:nvCxnSpPr>
        <p:spPr>
          <a:xfrm>
            <a:off x="61595" y="7924165"/>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220" name="Google Shape;220;p5"/>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21" name="Google Shape;221;p5"/>
          <p:cNvSpPr txBox="1"/>
          <p:nvPr/>
        </p:nvSpPr>
        <p:spPr>
          <a:xfrm>
            <a:off x="4079776" y="6104182"/>
            <a:ext cx="4514801"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lang="ar" sz="1800">
                <a:solidFill>
                  <a:schemeClr val="dk1"/>
                </a:solidFill>
                <a:latin typeface="Arial"/>
                <a:ea typeface="Arial"/>
                <a:cs typeface="Arial"/>
                <a:sym typeface="Arial"/>
              </a:rPr>
              <a:t>. </a:t>
            </a:r>
            <a:r>
              <a:rPr b="1" lang="ar" sz="2400">
                <a:solidFill>
                  <a:schemeClr val="dk1"/>
                </a:solidFill>
                <a:latin typeface="Arial"/>
                <a:ea typeface="Arial"/>
                <a:cs typeface="Arial"/>
                <a:sym typeface="Arial"/>
              </a:rPr>
              <a:t>لا يوجد بديل للمسؤولية الشخصية.</a:t>
            </a:r>
            <a:endParaRPr sz="1800">
              <a:solidFill>
                <a:schemeClr val="dk1"/>
              </a:solidFill>
              <a:latin typeface="Calibri"/>
              <a:ea typeface="Calibri"/>
              <a:cs typeface="Calibri"/>
              <a:sym typeface="Calibri"/>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16">
                                            <p:txEl>
                                              <p:pRg end="0" st="0"/>
                                            </p:txEl>
                                          </p:spTgt>
                                        </p:tgtEl>
                                        <p:attrNameLst>
                                          <p:attrName>style.visibility</p:attrName>
                                        </p:attrNameLst>
                                      </p:cBhvr>
                                      <p:to>
                                        <p:strVal val="visible"/>
                                      </p:to>
                                    </p:set>
                                    <p:animEffect filter="fade" transition="in">
                                      <p:cBhvr>
                                        <p:cTn dur="1000"/>
                                        <p:tgtEl>
                                          <p:spTgt spid="216">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16">
                                            <p:txEl>
                                              <p:pRg end="1" st="1"/>
                                            </p:txEl>
                                          </p:spTgt>
                                        </p:tgtEl>
                                        <p:attrNameLst>
                                          <p:attrName>style.visibility</p:attrName>
                                        </p:attrNameLst>
                                      </p:cBhvr>
                                      <p:to>
                                        <p:strVal val="visible"/>
                                      </p:to>
                                    </p:set>
                                    <p:animEffect filter="fade" transition="in">
                                      <p:cBhvr>
                                        <p:cTn dur="1000"/>
                                        <p:tgtEl>
                                          <p:spTgt spid="216">
                                            <p:txEl>
                                              <p:pRg end="1" st="1"/>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16">
                                            <p:txEl>
                                              <p:pRg end="2" st="2"/>
                                            </p:txEl>
                                          </p:spTgt>
                                        </p:tgtEl>
                                        <p:attrNameLst>
                                          <p:attrName>style.visibility</p:attrName>
                                        </p:attrNameLst>
                                      </p:cBhvr>
                                      <p:to>
                                        <p:strVal val="visible"/>
                                      </p:to>
                                    </p:set>
                                    <p:animEffect filter="fade" transition="in">
                                      <p:cBhvr>
                                        <p:cTn dur="1000"/>
                                        <p:tgtEl>
                                          <p:spTgt spid="216">
                                            <p:txEl>
                                              <p:pRg end="2" st="2"/>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16">
                                            <p:txEl>
                                              <p:pRg end="3" st="3"/>
                                            </p:txEl>
                                          </p:spTgt>
                                        </p:tgtEl>
                                        <p:attrNameLst>
                                          <p:attrName>style.visibility</p:attrName>
                                        </p:attrNameLst>
                                      </p:cBhvr>
                                      <p:to>
                                        <p:strVal val="visible"/>
                                      </p:to>
                                    </p:set>
                                    <p:animEffect filter="fade" transition="in">
                                      <p:cBhvr>
                                        <p:cTn dur="1000"/>
                                        <p:tgtEl>
                                          <p:spTgt spid="216">
                                            <p:txEl>
                                              <p:pRg end="3" st="3"/>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216">
                                            <p:txEl>
                                              <p:pRg end="4" st="4"/>
                                            </p:txEl>
                                          </p:spTgt>
                                        </p:tgtEl>
                                        <p:attrNameLst>
                                          <p:attrName>style.visibility</p:attrName>
                                        </p:attrNameLst>
                                      </p:cBhvr>
                                      <p:to>
                                        <p:strVal val="visible"/>
                                      </p:to>
                                    </p:set>
                                    <p:animEffect filter="fade" transition="in">
                                      <p:cBhvr>
                                        <p:cTn dur="1000"/>
                                        <p:tgtEl>
                                          <p:spTgt spid="216">
                                            <p:txEl>
                                              <p:pRg end="4" st="4"/>
                                            </p:txEl>
                                          </p:spTgt>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216">
                                            <p:txEl>
                                              <p:pRg end="5" st="5"/>
                                            </p:txEl>
                                          </p:spTgt>
                                        </p:tgtEl>
                                        <p:attrNameLst>
                                          <p:attrName>style.visibility</p:attrName>
                                        </p:attrNameLst>
                                      </p:cBhvr>
                                      <p:to>
                                        <p:strVal val="visible"/>
                                      </p:to>
                                    </p:set>
                                    <p:animEffect filter="fade" transition="in">
                                      <p:cBhvr>
                                        <p:cTn dur="1000"/>
                                        <p:tgtEl>
                                          <p:spTgt spid="216">
                                            <p:txEl>
                                              <p:pRg end="5" st="5"/>
                                            </p:txEl>
                                          </p:spTgt>
                                        </p:tgtEl>
                                      </p:cBhvr>
                                    </p:animEffect>
                                  </p:childTnLst>
                                </p:cTn>
                              </p:par>
                            </p:childTnLst>
                          </p:cTn>
                        </p:par>
                        <p:par>
                          <p:cTn fill="hold">
                            <p:stCondLst>
                              <p:cond delay="6500"/>
                            </p:stCondLst>
                            <p:childTnLst>
                              <p:par>
                                <p:cTn fill="hold" nodeType="afterEffect" presetClass="entr" presetID="2" presetSubtype="2">
                                  <p:stCondLst>
                                    <p:cond delay="2000"/>
                                  </p:stCondLst>
                                  <p:childTnLst>
                                    <p:set>
                                      <p:cBhvr>
                                        <p:cTn dur="1" fill="hold">
                                          <p:stCondLst>
                                            <p:cond delay="0"/>
                                          </p:stCondLst>
                                        </p:cTn>
                                        <p:tgtEl>
                                          <p:spTgt spid="221"/>
                                        </p:tgtEl>
                                        <p:attrNameLst>
                                          <p:attrName>style.visibility</p:attrName>
                                        </p:attrNameLst>
                                      </p:cBhvr>
                                      <p:to>
                                        <p:strVal val="visible"/>
                                      </p:to>
                                    </p:set>
                                    <p:anim calcmode="lin" valueType="num">
                                      <p:cBhvr additive="base">
                                        <p:cTn dur="500"/>
                                        <p:tgtEl>
                                          <p:spTgt spid="22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6"/>
          <p:cNvSpPr/>
          <p:nvPr/>
        </p:nvSpPr>
        <p:spPr>
          <a:xfrm>
            <a:off x="748580" y="2348880"/>
            <a:ext cx="10945216" cy="3336298"/>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0" lvl="0" marL="0" marR="0" rtl="1" algn="just">
              <a:spcBef>
                <a:spcPts val="0"/>
              </a:spcBef>
              <a:spcAft>
                <a:spcPts val="0"/>
              </a:spcAft>
              <a:buNone/>
            </a:pPr>
            <a:r>
              <a:rPr b="1" lang="ar" sz="2400">
                <a:solidFill>
                  <a:schemeClr val="dk1"/>
                </a:solidFill>
                <a:latin typeface="Arial"/>
                <a:ea typeface="Arial"/>
                <a:cs typeface="Arial"/>
                <a:sym typeface="Arial"/>
              </a:rPr>
              <a:t>كيف يمكن التعبير عن المسؤولية المتبادلة في البحر؟</a:t>
            </a:r>
            <a:endParaRPr b="1" sz="2400">
              <a:solidFill>
                <a:schemeClr val="dk1"/>
              </a:solidFill>
              <a:latin typeface="Calibri"/>
              <a:ea typeface="Calibri"/>
              <a:cs typeface="Calibri"/>
              <a:sym typeface="Calibri"/>
            </a:endParaRPr>
          </a:p>
          <a:p>
            <a:pPr indent="0" lvl="0" marL="0" marR="0" rtl="1" algn="just">
              <a:spcBef>
                <a:spcPts val="0"/>
              </a:spcBef>
              <a:spcAft>
                <a:spcPts val="0"/>
              </a:spcAft>
              <a:buNone/>
            </a:pPr>
            <a:r>
              <a:t/>
            </a:r>
            <a:endParaRPr sz="2400">
              <a:solidFill>
                <a:schemeClr val="dk1"/>
              </a:solidFill>
              <a:latin typeface="Arial"/>
              <a:ea typeface="Arial"/>
              <a:cs typeface="Arial"/>
              <a:sym typeface="Arial"/>
            </a:endParaRPr>
          </a:p>
          <a:p>
            <a:pPr indent="-342900" lvl="0" marL="342900" marR="0" rtl="1" algn="just">
              <a:lnSpc>
                <a:spcPct val="120000"/>
              </a:lnSpc>
              <a:spcBef>
                <a:spcPts val="0"/>
              </a:spcBef>
              <a:spcAft>
                <a:spcPts val="0"/>
              </a:spcAft>
              <a:buClr>
                <a:schemeClr val="dk1"/>
              </a:buClr>
              <a:buSzPts val="2400"/>
              <a:buFont typeface="Noto Sans Symbols"/>
              <a:buChar char="❑"/>
            </a:pPr>
            <a:r>
              <a:rPr lang="ar" sz="2400">
                <a:solidFill>
                  <a:schemeClr val="dk1"/>
                </a:solidFill>
                <a:latin typeface="Arial"/>
                <a:ea typeface="Arial"/>
                <a:cs typeface="Arial"/>
                <a:sym typeface="Arial"/>
              </a:rPr>
              <a:t>تتجلى المسؤولية المتبادلة في موقفنا تجاه من حولنا. في بعض الحالات، يمكن تحديد أن المستحم في حالة محنة أو أنه بدأ يغرق.</a:t>
            </a:r>
            <a:endParaRPr/>
          </a:p>
          <a:p>
            <a:pPr indent="-342900" lvl="0" marL="342900" marR="0" rtl="1" algn="just">
              <a:lnSpc>
                <a:spcPct val="120000"/>
              </a:lnSpc>
              <a:spcBef>
                <a:spcPts val="1200"/>
              </a:spcBef>
              <a:spcAft>
                <a:spcPts val="0"/>
              </a:spcAft>
              <a:buClr>
                <a:schemeClr val="dk1"/>
              </a:buClr>
              <a:buSzPts val="2400"/>
              <a:buFont typeface="Noto Sans Symbols"/>
              <a:buChar char="❑"/>
            </a:pPr>
            <a:r>
              <a:rPr lang="ar" sz="2400">
                <a:solidFill>
                  <a:schemeClr val="dk1"/>
                </a:solidFill>
                <a:latin typeface="Arial"/>
                <a:ea typeface="Arial"/>
                <a:cs typeface="Arial"/>
                <a:sym typeface="Arial"/>
              </a:rPr>
              <a:t>يصرخ الغريق ويلوح بذراعيه وبعد فترة يتوقف عن المقاومة ويغرق جسده في الماء.</a:t>
            </a:r>
            <a:endParaRPr/>
          </a:p>
          <a:p>
            <a:pPr indent="-342900" lvl="0" marL="342900" marR="0" rtl="1" algn="just">
              <a:lnSpc>
                <a:spcPct val="120000"/>
              </a:lnSpc>
              <a:spcBef>
                <a:spcPts val="1200"/>
              </a:spcBef>
              <a:spcAft>
                <a:spcPts val="0"/>
              </a:spcAft>
              <a:buClr>
                <a:schemeClr val="dk1"/>
              </a:buClr>
              <a:buSzPts val="2400"/>
              <a:buFont typeface="Noto Sans Symbols"/>
              <a:buChar char="❑"/>
            </a:pPr>
            <a:r>
              <a:rPr lang="ar" sz="2400">
                <a:solidFill>
                  <a:schemeClr val="dk1"/>
                </a:solidFill>
                <a:latin typeface="Arial"/>
                <a:ea typeface="Arial"/>
                <a:cs typeface="Arial"/>
                <a:sym typeface="Arial"/>
              </a:rPr>
              <a:t>يجب على أي شخص يلاحظ وجود شخص في هذه المواقف أن يطلب المساعدة في أسرع وقت ممكن.</a:t>
            </a:r>
            <a:endParaRPr sz="1800">
              <a:solidFill>
                <a:schemeClr val="dk1"/>
              </a:solidFill>
              <a:latin typeface="Calibri"/>
              <a:ea typeface="Calibri"/>
              <a:cs typeface="Calibri"/>
              <a:sym typeface="Calibri"/>
            </a:endParaRPr>
          </a:p>
        </p:txBody>
      </p:sp>
      <p:sp>
        <p:nvSpPr>
          <p:cNvPr id="228" name="Google Shape;228;p6"/>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229" name="Google Shape;229;p6"/>
          <p:cNvSpPr/>
          <p:nvPr/>
        </p:nvSpPr>
        <p:spPr>
          <a:xfrm>
            <a:off x="6600056" y="1304691"/>
            <a:ext cx="5093740"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ar" sz="3200">
                <a:solidFill>
                  <a:schemeClr val="lt1"/>
                </a:solidFill>
                <a:latin typeface="Arial"/>
                <a:ea typeface="Arial"/>
                <a:cs typeface="Arial"/>
                <a:sym typeface="Arial"/>
              </a:rPr>
              <a:t>تحديد حالات الضيق والغرق في البحر</a:t>
            </a:r>
            <a:endParaRPr sz="3200">
              <a:solidFill>
                <a:schemeClr val="lt1"/>
              </a:solidFill>
              <a:latin typeface="Calibri"/>
              <a:ea typeface="Calibri"/>
              <a:cs typeface="Calibri"/>
              <a:sym typeface="Calibri"/>
            </a:endParaRPr>
          </a:p>
        </p:txBody>
      </p:sp>
      <p:cxnSp>
        <p:nvCxnSpPr>
          <p:cNvPr id="230" name="Google Shape;230;p6"/>
          <p:cNvCxnSpPr/>
          <p:nvPr/>
        </p:nvCxnSpPr>
        <p:spPr>
          <a:xfrm>
            <a:off x="61595" y="7924165"/>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231" name="Google Shape;231;p6"/>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par>
                                <p:cTn fill="hold" nodeType="withEffect" presetClass="entr" presetID="10" presetSubtype="0">
                                  <p:stCondLst>
                                    <p:cond delay="500"/>
                                  </p:stCondLst>
                                  <p:childTnLst>
                                    <p:set>
                                      <p:cBhvr>
                                        <p:cTn dur="1" fill="hold">
                                          <p:stCondLst>
                                            <p:cond delay="0"/>
                                          </p:stCondLst>
                                        </p:cTn>
                                        <p:tgtEl>
                                          <p:spTgt spid="227">
                                            <p:txEl>
                                              <p:pRg end="0" st="0"/>
                                            </p:txEl>
                                          </p:spTgt>
                                        </p:tgtEl>
                                        <p:attrNameLst>
                                          <p:attrName>style.visibility</p:attrName>
                                        </p:attrNameLst>
                                      </p:cBhvr>
                                      <p:to>
                                        <p:strVal val="visible"/>
                                      </p:to>
                                    </p:set>
                                    <p:animEffect filter="fade" transition="in">
                                      <p:cBhvr>
                                        <p:cTn dur="1000"/>
                                        <p:tgtEl>
                                          <p:spTgt spid="227">
                                            <p:txEl>
                                              <p:pRg end="0" st="0"/>
                                            </p:txEl>
                                          </p:spTgt>
                                        </p:tgtEl>
                                      </p:cBhvr>
                                    </p:animEffect>
                                  </p:childTnLst>
                                </p:cTn>
                              </p:par>
                              <p:par>
                                <p:cTn fill="hold" nodeType="withEffect" presetClass="entr" presetID="10" presetSubtype="0">
                                  <p:stCondLst>
                                    <p:cond delay="500"/>
                                  </p:stCondLst>
                                  <p:childTnLst>
                                    <p:set>
                                      <p:cBhvr>
                                        <p:cTn dur="1" fill="hold">
                                          <p:stCondLst>
                                            <p:cond delay="0"/>
                                          </p:stCondLst>
                                        </p:cTn>
                                        <p:tgtEl>
                                          <p:spTgt spid="227">
                                            <p:txEl>
                                              <p:pRg end="1" st="1"/>
                                            </p:txEl>
                                          </p:spTgt>
                                        </p:tgtEl>
                                        <p:attrNameLst>
                                          <p:attrName>style.visibility</p:attrName>
                                        </p:attrNameLst>
                                      </p:cBhvr>
                                      <p:to>
                                        <p:strVal val="visible"/>
                                      </p:to>
                                    </p:set>
                                    <p:animEffect filter="fade" transition="in">
                                      <p:cBhvr>
                                        <p:cTn dur="1000"/>
                                        <p:tgtEl>
                                          <p:spTgt spid="227">
                                            <p:txEl>
                                              <p:pRg end="1" st="1"/>
                                            </p:txEl>
                                          </p:spTgt>
                                        </p:tgtEl>
                                      </p:cBhvr>
                                    </p:animEffect>
                                  </p:childTnLst>
                                </p:cTn>
                              </p:par>
                              <p:par>
                                <p:cTn fill="hold" nodeType="withEffect" presetClass="entr" presetID="10" presetSubtype="0">
                                  <p:stCondLst>
                                    <p:cond delay="500"/>
                                  </p:stCondLst>
                                  <p:childTnLst>
                                    <p:set>
                                      <p:cBhvr>
                                        <p:cTn dur="1" fill="hold">
                                          <p:stCondLst>
                                            <p:cond delay="0"/>
                                          </p:stCondLst>
                                        </p:cTn>
                                        <p:tgtEl>
                                          <p:spTgt spid="227">
                                            <p:txEl>
                                              <p:pRg end="2" st="2"/>
                                            </p:txEl>
                                          </p:spTgt>
                                        </p:tgtEl>
                                        <p:attrNameLst>
                                          <p:attrName>style.visibility</p:attrName>
                                        </p:attrNameLst>
                                      </p:cBhvr>
                                      <p:to>
                                        <p:strVal val="visible"/>
                                      </p:to>
                                    </p:set>
                                    <p:animEffect filter="fade" transition="in">
                                      <p:cBhvr>
                                        <p:cTn dur="1000"/>
                                        <p:tgtEl>
                                          <p:spTgt spid="227">
                                            <p:txEl>
                                              <p:pRg end="2" st="2"/>
                                            </p:txEl>
                                          </p:spTgt>
                                        </p:tgtEl>
                                      </p:cBhvr>
                                    </p:animEffect>
                                  </p:childTnLst>
                                </p:cTn>
                              </p:par>
                              <p:par>
                                <p:cTn fill="hold" nodeType="withEffect" presetClass="entr" presetID="10" presetSubtype="0">
                                  <p:stCondLst>
                                    <p:cond delay="500"/>
                                  </p:stCondLst>
                                  <p:childTnLst>
                                    <p:set>
                                      <p:cBhvr>
                                        <p:cTn dur="1" fill="hold">
                                          <p:stCondLst>
                                            <p:cond delay="0"/>
                                          </p:stCondLst>
                                        </p:cTn>
                                        <p:tgtEl>
                                          <p:spTgt spid="227">
                                            <p:txEl>
                                              <p:pRg end="3" st="3"/>
                                            </p:txEl>
                                          </p:spTgt>
                                        </p:tgtEl>
                                        <p:attrNameLst>
                                          <p:attrName>style.visibility</p:attrName>
                                        </p:attrNameLst>
                                      </p:cBhvr>
                                      <p:to>
                                        <p:strVal val="visible"/>
                                      </p:to>
                                    </p:set>
                                    <p:animEffect filter="fade" transition="in">
                                      <p:cBhvr>
                                        <p:cTn dur="1000"/>
                                        <p:tgtEl>
                                          <p:spTgt spid="227">
                                            <p:txEl>
                                              <p:pRg end="3" st="3"/>
                                            </p:txEl>
                                          </p:spTgt>
                                        </p:tgtEl>
                                      </p:cBhvr>
                                    </p:animEffect>
                                  </p:childTnLst>
                                </p:cTn>
                              </p:par>
                              <p:par>
                                <p:cTn fill="hold" nodeType="withEffect" presetClass="entr" presetID="10" presetSubtype="0">
                                  <p:stCondLst>
                                    <p:cond delay="500"/>
                                  </p:stCondLst>
                                  <p:childTnLst>
                                    <p:set>
                                      <p:cBhvr>
                                        <p:cTn dur="1" fill="hold">
                                          <p:stCondLst>
                                            <p:cond delay="0"/>
                                          </p:stCondLst>
                                        </p:cTn>
                                        <p:tgtEl>
                                          <p:spTgt spid="227">
                                            <p:txEl>
                                              <p:pRg end="4" st="4"/>
                                            </p:txEl>
                                          </p:spTgt>
                                        </p:tgtEl>
                                        <p:attrNameLst>
                                          <p:attrName>style.visibility</p:attrName>
                                        </p:attrNameLst>
                                      </p:cBhvr>
                                      <p:to>
                                        <p:strVal val="visible"/>
                                      </p:to>
                                    </p:set>
                                    <p:animEffect filter="fade" transition="in">
                                      <p:cBhvr>
                                        <p:cTn dur="1000"/>
                                        <p:tgtEl>
                                          <p:spTgt spid="22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7"/>
          <p:cNvSpPr/>
          <p:nvPr/>
        </p:nvSpPr>
        <p:spPr>
          <a:xfrm>
            <a:off x="735452" y="2708920"/>
            <a:ext cx="10945216" cy="2369880"/>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0" lvl="0" marL="0" marR="0" rtl="1" algn="just">
              <a:spcBef>
                <a:spcPts val="0"/>
              </a:spcBef>
              <a:spcAft>
                <a:spcPts val="0"/>
              </a:spcAft>
              <a:buNone/>
            </a:pPr>
            <a:r>
              <a:rPr b="1" lang="ar" sz="2400">
                <a:solidFill>
                  <a:schemeClr val="dk1"/>
                </a:solidFill>
                <a:latin typeface="Arial"/>
                <a:ea typeface="Arial"/>
                <a:cs typeface="Arial"/>
                <a:sym typeface="Arial"/>
              </a:rPr>
              <a:t>تحليل حادثة غرق في البحر</a:t>
            </a:r>
            <a:endParaRPr sz="2400">
              <a:solidFill>
                <a:schemeClr val="dk1"/>
              </a:solidFill>
              <a:latin typeface="Calibri"/>
              <a:ea typeface="Calibri"/>
              <a:cs typeface="Calibri"/>
              <a:sym typeface="Calibri"/>
            </a:endParaRPr>
          </a:p>
          <a:p>
            <a:pPr indent="0" lvl="0" marL="0" marR="0" rtl="1" algn="just">
              <a:lnSpc>
                <a:spcPct val="120000"/>
              </a:lnSpc>
              <a:spcBef>
                <a:spcPts val="1200"/>
              </a:spcBef>
              <a:spcAft>
                <a:spcPts val="0"/>
              </a:spcAft>
              <a:buNone/>
            </a:pPr>
            <a:r>
              <a:rPr lang="ar" sz="2400">
                <a:solidFill>
                  <a:schemeClr val="dk1"/>
                </a:solidFill>
                <a:latin typeface="Arial"/>
                <a:ea typeface="Arial"/>
                <a:cs typeface="Arial"/>
                <a:sym typeface="Arial"/>
              </a:rPr>
              <a:t>نحن نواجه حادثة غرق في البحر. سنقرأ الخبر المنشور في الصحيفة ونناقش جوانب المسؤولية الشخصية والمشتركة التي ينعكسها الحدث.</a:t>
            </a:r>
            <a:endParaRPr/>
          </a:p>
          <a:p>
            <a:pPr indent="0" lvl="0" marL="0" marR="0" rtl="1" algn="just">
              <a:lnSpc>
                <a:spcPct val="120000"/>
              </a:lnSpc>
              <a:spcBef>
                <a:spcPts val="0"/>
              </a:spcBef>
              <a:spcAft>
                <a:spcPts val="0"/>
              </a:spcAft>
              <a:buNone/>
            </a:pPr>
            <a:r>
              <a:rPr lang="ar" sz="2400">
                <a:solidFill>
                  <a:schemeClr val="dk1"/>
                </a:solidFill>
                <a:latin typeface="Arial"/>
                <a:ea typeface="Arial"/>
                <a:cs typeface="Arial"/>
                <a:sym typeface="Arial"/>
              </a:rPr>
              <a:t>سنقوم بتحليل تسلسل الأحداث والإجراءات التي كان من الممكن أن تمنع حادثة الغرق.</a:t>
            </a:r>
            <a:endParaRPr sz="1800">
              <a:solidFill>
                <a:schemeClr val="dk1"/>
              </a:solidFill>
              <a:latin typeface="Calibri"/>
              <a:ea typeface="Calibri"/>
              <a:cs typeface="Calibri"/>
              <a:sym typeface="Calibri"/>
            </a:endParaRPr>
          </a:p>
        </p:txBody>
      </p:sp>
      <p:sp>
        <p:nvSpPr>
          <p:cNvPr id="238" name="Google Shape;238;p7"/>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239" name="Google Shape;239;p7"/>
          <p:cNvSpPr/>
          <p:nvPr/>
        </p:nvSpPr>
        <p:spPr>
          <a:xfrm>
            <a:off x="4799856" y="1268760"/>
            <a:ext cx="6879215"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3200">
                <a:solidFill>
                  <a:schemeClr val="lt1"/>
                </a:solidFill>
                <a:latin typeface="Arial"/>
                <a:ea typeface="Arial"/>
                <a:cs typeface="Arial"/>
                <a:sym typeface="Arial"/>
              </a:rPr>
              <a:t>النشاط 2 - السلوك المسؤول في البحر</a:t>
            </a:r>
            <a:endParaRPr sz="3200">
              <a:solidFill>
                <a:schemeClr val="lt1"/>
              </a:solidFill>
              <a:latin typeface="Calibri"/>
              <a:ea typeface="Calibri"/>
              <a:cs typeface="Calibri"/>
              <a:sym typeface="Calibri"/>
            </a:endParaRPr>
          </a:p>
        </p:txBody>
      </p:sp>
      <p:cxnSp>
        <p:nvCxnSpPr>
          <p:cNvPr id="240" name="Google Shape;240;p7"/>
          <p:cNvCxnSpPr/>
          <p:nvPr/>
        </p:nvCxnSpPr>
        <p:spPr>
          <a:xfrm>
            <a:off x="61595" y="7924165"/>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241" name="Google Shape;241;p7"/>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42" name="Google Shape;242;p7"/>
          <p:cNvSpPr/>
          <p:nvPr/>
        </p:nvSpPr>
        <p:spPr>
          <a:xfrm>
            <a:off x="8714798" y="216648"/>
            <a:ext cx="2964273" cy="646331"/>
          </a:xfrm>
          <a:prstGeom prst="rect">
            <a:avLst/>
          </a:prstGeom>
          <a:noFill/>
          <a:ln>
            <a:noFill/>
          </a:ln>
        </p:spPr>
        <p:txBody>
          <a:bodyPr anchorCtr="0" anchor="ctr" bIns="45700" lIns="91425" spcFirstLastPara="1" rIns="91425" wrap="square" tIns="45700">
            <a:spAutoFit/>
          </a:bodyPr>
          <a:lstStyle/>
          <a:p>
            <a:pPr indent="0" lvl="0" marL="0" marR="0" rtl="1" algn="r">
              <a:lnSpc>
                <a:spcPct val="100000"/>
              </a:lnSpc>
              <a:spcBef>
                <a:spcPts val="0"/>
              </a:spcBef>
              <a:spcAft>
                <a:spcPts val="0"/>
              </a:spcAft>
              <a:buClr>
                <a:schemeClr val="dk1"/>
              </a:buClr>
              <a:buSzPts val="3600"/>
              <a:buFont typeface="Calibri"/>
              <a:buNone/>
            </a:pPr>
            <a:r>
              <a:rPr b="1" lang="ar" sz="3600">
                <a:solidFill>
                  <a:schemeClr val="dk1"/>
                </a:solidFill>
                <a:latin typeface="Calibri"/>
                <a:ea typeface="Calibri"/>
                <a:cs typeface="Calibri"/>
                <a:sym typeface="Calibri"/>
              </a:rPr>
              <a:t>مسار الدرس</a:t>
            </a:r>
            <a:endParaRPr b="0" i="0" sz="1800" u="none" cap="none" strike="noStrike">
              <a:solidFill>
                <a:schemeClr val="dk1"/>
              </a:solidFill>
              <a:latin typeface="Arial"/>
              <a:ea typeface="Arial"/>
              <a:cs typeface="Arial"/>
              <a:sym typeface="Arial"/>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par>
                                <p:cTn fill="hold" nodeType="withEffect" presetClass="entr" presetID="10" presetSubtype="0">
                                  <p:stCondLst>
                                    <p:cond delay="1200"/>
                                  </p:stCondLst>
                                  <p:childTnLst>
                                    <p:set>
                                      <p:cBhvr>
                                        <p:cTn dur="1" fill="hold">
                                          <p:stCondLst>
                                            <p:cond delay="0"/>
                                          </p:stCondLst>
                                        </p:cTn>
                                        <p:tgtEl>
                                          <p:spTgt spid="237">
                                            <p:txEl>
                                              <p:pRg end="0" st="0"/>
                                            </p:txEl>
                                          </p:spTgt>
                                        </p:tgtEl>
                                        <p:attrNameLst>
                                          <p:attrName>style.visibility</p:attrName>
                                        </p:attrNameLst>
                                      </p:cBhvr>
                                      <p:to>
                                        <p:strVal val="visible"/>
                                      </p:to>
                                    </p:set>
                                    <p:animEffect filter="fade" transition="in">
                                      <p:cBhvr>
                                        <p:cTn dur="300"/>
                                        <p:tgtEl>
                                          <p:spTgt spid="237">
                                            <p:txEl>
                                              <p:pRg end="0" st="0"/>
                                            </p:txEl>
                                          </p:spTgt>
                                        </p:tgtEl>
                                      </p:cBhvr>
                                    </p:animEffect>
                                  </p:childTnLst>
                                </p:cTn>
                              </p:par>
                              <p:par>
                                <p:cTn fill="hold" nodeType="withEffect" presetClass="entr" presetID="10" presetSubtype="0">
                                  <p:stCondLst>
                                    <p:cond delay="1200"/>
                                  </p:stCondLst>
                                  <p:childTnLst>
                                    <p:set>
                                      <p:cBhvr>
                                        <p:cTn dur="1" fill="hold">
                                          <p:stCondLst>
                                            <p:cond delay="0"/>
                                          </p:stCondLst>
                                        </p:cTn>
                                        <p:tgtEl>
                                          <p:spTgt spid="237">
                                            <p:txEl>
                                              <p:pRg end="1" st="1"/>
                                            </p:txEl>
                                          </p:spTgt>
                                        </p:tgtEl>
                                        <p:attrNameLst>
                                          <p:attrName>style.visibility</p:attrName>
                                        </p:attrNameLst>
                                      </p:cBhvr>
                                      <p:to>
                                        <p:strVal val="visible"/>
                                      </p:to>
                                    </p:set>
                                    <p:animEffect filter="fade" transition="in">
                                      <p:cBhvr>
                                        <p:cTn dur="300"/>
                                        <p:tgtEl>
                                          <p:spTgt spid="237">
                                            <p:txEl>
                                              <p:pRg end="1" st="1"/>
                                            </p:txEl>
                                          </p:spTgt>
                                        </p:tgtEl>
                                      </p:cBhvr>
                                    </p:animEffect>
                                  </p:childTnLst>
                                </p:cTn>
                              </p:par>
                              <p:par>
                                <p:cTn fill="hold" nodeType="withEffect" presetClass="entr" presetID="10" presetSubtype="0">
                                  <p:stCondLst>
                                    <p:cond delay="1200"/>
                                  </p:stCondLst>
                                  <p:childTnLst>
                                    <p:set>
                                      <p:cBhvr>
                                        <p:cTn dur="1" fill="hold">
                                          <p:stCondLst>
                                            <p:cond delay="0"/>
                                          </p:stCondLst>
                                        </p:cTn>
                                        <p:tgtEl>
                                          <p:spTgt spid="237">
                                            <p:txEl>
                                              <p:pRg end="2" st="2"/>
                                            </p:txEl>
                                          </p:spTgt>
                                        </p:tgtEl>
                                        <p:attrNameLst>
                                          <p:attrName>style.visibility</p:attrName>
                                        </p:attrNameLst>
                                      </p:cBhvr>
                                      <p:to>
                                        <p:strVal val="visible"/>
                                      </p:to>
                                    </p:set>
                                    <p:animEffect filter="fade" transition="in">
                                      <p:cBhvr>
                                        <p:cTn dur="300"/>
                                        <p:tgtEl>
                                          <p:spTgt spid="23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8"/>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249" name="Google Shape;249;p8"/>
          <p:cNvSpPr/>
          <p:nvPr/>
        </p:nvSpPr>
        <p:spPr>
          <a:xfrm>
            <a:off x="6600056" y="1304691"/>
            <a:ext cx="5093740"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ar" sz="3200">
                <a:solidFill>
                  <a:schemeClr val="lt1"/>
                </a:solidFill>
                <a:latin typeface="Arial"/>
                <a:ea typeface="Arial"/>
                <a:cs typeface="Arial"/>
                <a:sym typeface="Arial"/>
              </a:rPr>
              <a:t>تحديد حالات الضيق والغرق في البحر</a:t>
            </a:r>
            <a:endParaRPr sz="3200">
              <a:solidFill>
                <a:schemeClr val="lt1"/>
              </a:solidFill>
              <a:latin typeface="Calibri"/>
              <a:ea typeface="Calibri"/>
              <a:cs typeface="Calibri"/>
              <a:sym typeface="Calibri"/>
            </a:endParaRPr>
          </a:p>
        </p:txBody>
      </p:sp>
      <p:cxnSp>
        <p:nvCxnSpPr>
          <p:cNvPr id="250" name="Google Shape;250;p8"/>
          <p:cNvCxnSpPr/>
          <p:nvPr/>
        </p:nvCxnSpPr>
        <p:spPr>
          <a:xfrm>
            <a:off x="61595" y="7924165"/>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251" name="Google Shape;251;p8"/>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52" name="Google Shape;252;p8"/>
          <p:cNvSpPr/>
          <p:nvPr/>
        </p:nvSpPr>
        <p:spPr>
          <a:xfrm>
            <a:off x="479376" y="2443670"/>
            <a:ext cx="11214420" cy="3813993"/>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0" lvl="0" marL="0" marR="0" rtl="1" algn="r">
              <a:lnSpc>
                <a:spcPct val="120000"/>
              </a:lnSpc>
              <a:spcBef>
                <a:spcPts val="0"/>
              </a:spcBef>
              <a:spcAft>
                <a:spcPts val="0"/>
              </a:spcAft>
              <a:buNone/>
            </a:pPr>
            <a:r>
              <a:rPr b="1" lang="ar" sz="2000">
                <a:solidFill>
                  <a:srgbClr val="000000"/>
                </a:solidFill>
                <a:latin typeface="Arial"/>
                <a:ea typeface="Arial"/>
                <a:cs typeface="Arial"/>
                <a:sym typeface="Arial"/>
              </a:rPr>
              <a:t>لقي طفل حتفه غرقا على شاطئ البحر جنوب قرية معيان تسفي.</a:t>
            </a:r>
            <a:endParaRPr sz="1200">
              <a:solidFill>
                <a:schemeClr val="dk1"/>
              </a:solidFill>
              <a:latin typeface="Calibri"/>
              <a:ea typeface="Calibri"/>
              <a:cs typeface="Calibri"/>
              <a:sym typeface="Calibri"/>
            </a:endParaRPr>
          </a:p>
          <a:p>
            <a:pPr indent="0" lvl="0" marL="0" marR="0" rtl="1" algn="just">
              <a:lnSpc>
                <a:spcPct val="120000"/>
              </a:lnSpc>
              <a:spcBef>
                <a:spcPts val="1000"/>
              </a:spcBef>
              <a:spcAft>
                <a:spcPts val="0"/>
              </a:spcAft>
              <a:buNone/>
            </a:pPr>
            <a:r>
              <a:rPr lang="ar" sz="1800">
                <a:solidFill>
                  <a:schemeClr val="dk1"/>
                </a:solidFill>
                <a:latin typeface="Arial"/>
                <a:ea typeface="Arial"/>
                <a:cs typeface="Arial"/>
                <a:sym typeface="Arial"/>
              </a:rPr>
              <a:t>في الساعة 07:46، تلقى مركز نجمة داوود الحمراء 101 في منطقة الشارون بلاغًا عن حالة غرق على الشاطئ جنوب نبع تسفي في شاطئ الكرمل. وصل رجال الإسعاف التابعين للهيئة إلى مكان الحادث وقدموا العلاج الطبي وأجروا عملية الإنعاش القلبي الرئوي، مما أدى في النهاية إلى وفاة صبي يبلغ من العمر 16 عامًا تم سحبه من المياه دون نبض ولا تنفس.</a:t>
            </a:r>
            <a:endParaRPr/>
          </a:p>
          <a:p>
            <a:pPr indent="0" lvl="0" marL="0" marR="0" rtl="1" algn="just">
              <a:lnSpc>
                <a:spcPct val="120000"/>
              </a:lnSpc>
              <a:spcBef>
                <a:spcPts val="1000"/>
              </a:spcBef>
              <a:spcAft>
                <a:spcPts val="0"/>
              </a:spcAft>
              <a:buNone/>
            </a:pPr>
            <a:r>
              <a:rPr lang="ar" sz="1800">
                <a:solidFill>
                  <a:schemeClr val="dk1"/>
                </a:solidFill>
                <a:latin typeface="Arial"/>
                <a:ea typeface="Arial"/>
                <a:cs typeface="Arial"/>
                <a:sym typeface="Arial"/>
              </a:rPr>
              <a:t>وصل الصبي إلى الشاطئ مع مجموعة من الصبية الذين دخلوا البحر فور وصولهم. على الرغم من عدم وجود علم يرفرف على كوخ المنقذ، مما يعني أنه لم يكن هناك منقذ على الشاطئ.</a:t>
            </a:r>
            <a:endParaRPr/>
          </a:p>
          <a:p>
            <a:pPr indent="0" lvl="0" marL="0" marR="0" rtl="1" algn="just">
              <a:lnSpc>
                <a:spcPct val="120000"/>
              </a:lnSpc>
              <a:spcBef>
                <a:spcPts val="1000"/>
              </a:spcBef>
              <a:spcAft>
                <a:spcPts val="0"/>
              </a:spcAft>
              <a:buNone/>
            </a:pPr>
            <a:r>
              <a:rPr lang="ar" sz="1800">
                <a:solidFill>
                  <a:schemeClr val="dk1"/>
                </a:solidFill>
                <a:latin typeface="Arial"/>
                <a:ea typeface="Arial"/>
                <a:cs typeface="Arial"/>
                <a:sym typeface="Arial"/>
              </a:rPr>
              <a:t>وبعد فترة من الوقت، بدأ الأولاد بالانجراف إلى أعماق البحر. حاولوا السباحة نحو الشاطئ، لكن أحد الصبية، على الرغم من أنه يعرف السباحة، لم يتمكن من تحقيق أي تقدم وترك خلفه وهو يكافح ضد التيار. وأسرع أصدقاؤه الذين تمكنوا من الوصول إلى الشاطئ إلى طلب المساعدة، وهرع الأشخاص المتواجدون على الشاطئ إلى المياه. أخذوا الصبي وأحضروه إلى الشاطئ. بدأوا على الفور في إجراء الإنعاش القلبي الرئوي الأساسي له، واستمر ذلك حتى وصول فريق الإسعاف. أجرى المسعفون عملية الإنعاش القلبي الرئوي المتقدمة، لكنهم اضطروا في النهاية إلى إعلان وفاة الصبي.</a:t>
            </a:r>
            <a:endParaRPr sz="1800">
              <a:solidFill>
                <a:schemeClr val="dk1"/>
              </a:solidFill>
              <a:latin typeface="Calibri"/>
              <a:ea typeface="Calibri"/>
              <a:cs typeface="Calibri"/>
              <a:sym typeface="Calibri"/>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500"/>
                                        <p:tgtEl>
                                          <p:spTgt spid="249"/>
                                        </p:tgtEl>
                                      </p:cBhvr>
                                    </p:animEffect>
                                  </p:childTnLst>
                                </p:cTn>
                              </p:par>
                              <p:par>
                                <p:cTn fill="hold" nodeType="withEffect" presetClass="entr" presetID="23" presetSubtype="16">
                                  <p:stCondLst>
                                    <p:cond delay="0"/>
                                  </p:stCondLst>
                                  <p:childTnLst>
                                    <p:set>
                                      <p:cBhvr>
                                        <p:cTn dur="1" fill="hold">
                                          <p:stCondLst>
                                            <p:cond delay="0"/>
                                          </p:stCondLst>
                                        </p:cTn>
                                        <p:tgtEl>
                                          <p:spTgt spid="252"/>
                                        </p:tgtEl>
                                        <p:attrNameLst>
                                          <p:attrName>style.visibility</p:attrName>
                                        </p:attrNameLst>
                                      </p:cBhvr>
                                      <p:to>
                                        <p:strVal val="visible"/>
                                      </p:to>
                                    </p:set>
                                    <p:anim calcmode="lin" valueType="num">
                                      <p:cBhvr additive="base">
                                        <p:cTn dur="500"/>
                                        <p:tgtEl>
                                          <p:spTgt spid="252"/>
                                        </p:tgtEl>
                                        <p:attrNameLst>
                                          <p:attrName>ppt_w</p:attrName>
                                        </p:attrNameLst>
                                      </p:cBhvr>
                                      <p:tavLst>
                                        <p:tav fmla="" tm="0">
                                          <p:val>
                                            <p:strVal val="0"/>
                                          </p:val>
                                        </p:tav>
                                        <p:tav fmla="" tm="100000">
                                          <p:val>
                                            <p:strVal val="#ppt_w"/>
                                          </p:val>
                                        </p:tav>
                                      </p:tavLst>
                                    </p:anim>
                                    <p:anim calcmode="lin" valueType="num">
                                      <p:cBhvr additive="base">
                                        <p:cTn dur="500"/>
                                        <p:tgtEl>
                                          <p:spTgt spid="25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הפעלת משמרות זהב - מתוזמן 1">
  <a:themeElements>
    <a:clrScheme name="אזרחי">
      <a:dk1>
        <a:srgbClr val="000000"/>
      </a:dk1>
      <a:lt1>
        <a:srgbClr val="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2019-07-11T11:52:24Z</dcterms:created>
  <dc:creator>Shimon;אביבה אלעזרי</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2025-04-30T06:37:35Z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02567295-b83b-4c17-b8b6-955c7be510b6</vt:lpwstr>
  </property>
  <property fmtid="{D5CDD505-2E9C-101B-9397-08002B2CF9AE}" pid="7" name="MSIP_Label_defa4170-0d19-0005-0004-bc88714345d2_ActionId">
    <vt:lpwstr>4a1008af-c275-4a72-af82-c1fdd0270773</vt:lpwstr>
  </property>
  <property fmtid="{D5CDD505-2E9C-101B-9397-08002B2CF9AE}" pid="8" name="MSIP_Label_defa4170-0d19-0005-0004-bc88714345d2_ContentBits">
    <vt:lpwstr>0</vt:lpwstr>
  </property>
  <property fmtid="{D5CDD505-2E9C-101B-9397-08002B2CF9AE}" pid="9" name="MSIP_Label_defa4170-0d19-0005-0004-bc88714345d2_Tag">
    <vt:lpwstr>10, 3, 0, 1</vt:lpwstr>
  </property>
</Properties>
</file>